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4"/>
  </p:notesMasterIdLst>
  <p:handoutMasterIdLst>
    <p:handoutMasterId r:id="rId65"/>
  </p:handoutMasterIdLst>
  <p:sldIdLst>
    <p:sldId id="2447" r:id="rId2"/>
    <p:sldId id="2318" r:id="rId3"/>
    <p:sldId id="2331" r:id="rId4"/>
    <p:sldId id="2372" r:id="rId5"/>
    <p:sldId id="2348" r:id="rId6"/>
    <p:sldId id="2339" r:id="rId7"/>
    <p:sldId id="2496" r:id="rId8"/>
    <p:sldId id="2516" r:id="rId9"/>
    <p:sldId id="2529" r:id="rId10"/>
    <p:sldId id="2530" r:id="rId11"/>
    <p:sldId id="2531" r:id="rId12"/>
    <p:sldId id="2486" r:id="rId13"/>
    <p:sldId id="2401" r:id="rId14"/>
    <p:sldId id="2409" r:id="rId15"/>
    <p:sldId id="2416" r:id="rId16"/>
    <p:sldId id="2532" r:id="rId17"/>
    <p:sldId id="2417" r:id="rId18"/>
    <p:sldId id="2418" r:id="rId19"/>
    <p:sldId id="2501" r:id="rId20"/>
    <p:sldId id="2533" r:id="rId21"/>
    <p:sldId id="2536" r:id="rId22"/>
    <p:sldId id="2535" r:id="rId23"/>
    <p:sldId id="2408" r:id="rId24"/>
    <p:sldId id="2456" r:id="rId25"/>
    <p:sldId id="2457" r:id="rId26"/>
    <p:sldId id="2538" r:id="rId27"/>
    <p:sldId id="2539" r:id="rId28"/>
    <p:sldId id="2540" r:id="rId29"/>
    <p:sldId id="2424" r:id="rId30"/>
    <p:sldId id="2537" r:id="rId31"/>
    <p:sldId id="2426" r:id="rId32"/>
    <p:sldId id="2442" r:id="rId33"/>
    <p:sldId id="2427" r:id="rId34"/>
    <p:sldId id="2542" r:id="rId35"/>
    <p:sldId id="2428" r:id="rId36"/>
    <p:sldId id="2485" r:id="rId37"/>
    <p:sldId id="2543" r:id="rId38"/>
    <p:sldId id="2429" r:id="rId39"/>
    <p:sldId id="2544" r:id="rId40"/>
    <p:sldId id="2430" r:id="rId41"/>
    <p:sldId id="2483" r:id="rId42"/>
    <p:sldId id="2431" r:id="rId43"/>
    <p:sldId id="2432" r:id="rId44"/>
    <p:sldId id="2545" r:id="rId45"/>
    <p:sldId id="2546" r:id="rId46"/>
    <p:sldId id="2433" r:id="rId47"/>
    <p:sldId id="2480" r:id="rId48"/>
    <p:sldId id="2434" r:id="rId49"/>
    <p:sldId id="2547" r:id="rId50"/>
    <p:sldId id="2548" r:id="rId51"/>
    <p:sldId id="2550" r:id="rId52"/>
    <p:sldId id="2435" r:id="rId53"/>
    <p:sldId id="2478" r:id="rId54"/>
    <p:sldId id="2551" r:id="rId55"/>
    <p:sldId id="2553" r:id="rId56"/>
    <p:sldId id="2554" r:id="rId57"/>
    <p:sldId id="2436" r:id="rId58"/>
    <p:sldId id="2477" r:id="rId59"/>
    <p:sldId id="2555" r:id="rId60"/>
    <p:sldId id="2556" r:id="rId61"/>
    <p:sldId id="2557" r:id="rId62"/>
    <p:sldId id="2406" r:id="rId63"/>
  </p:sldIdLst>
  <p:sldSz cx="12190413" cy="6859588"/>
  <p:notesSz cx="6858000" cy="9144000"/>
  <p:defaultTex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userDrawn="1">
          <p15:clr>
            <a:srgbClr val="A4A3A4"/>
          </p15:clr>
        </p15:guide>
        <p15:guide id="2" pos="2042" userDrawn="1">
          <p15:clr>
            <a:srgbClr val="A4A3A4"/>
          </p15:clr>
        </p15:guide>
      </p15:sldGuideLst>
    </p:ext>
    <p:ext uri="{2D200454-40CA-4A62-9FC3-DE9A4176ACB9}">
      <p15:notesGuideLst xmlns:p15="http://schemas.microsoft.com/office/powerpoint/2012/main">
        <p15:guide id="1" orient="horz" pos="2732">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3864"/>
    <a:srgbClr val="0069B8"/>
    <a:srgbClr val="B1E5F7"/>
    <a:srgbClr val="DFF1FB"/>
    <a:srgbClr val="F5E4D0"/>
    <a:srgbClr val="D8F0FA"/>
    <a:srgbClr val="C6EBFB"/>
    <a:srgbClr val="D0EEF9"/>
    <a:srgbClr val="E3F4FC"/>
    <a:srgbClr val="CCEC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1518" autoAdjust="0"/>
  </p:normalViewPr>
  <p:slideViewPr>
    <p:cSldViewPr showGuides="1">
      <p:cViewPr>
        <p:scale>
          <a:sx n="100" d="100"/>
          <a:sy n="100" d="100"/>
        </p:scale>
        <p:origin x="852" y="360"/>
      </p:cViewPr>
      <p:guideLst>
        <p:guide orient="horz" pos="1344"/>
        <p:guide pos="2042"/>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notesViewPr>
    <p:cSldViewPr>
      <p:cViewPr varScale="1">
        <p:scale>
          <a:sx n="79" d="100"/>
          <a:sy n="79" d="100"/>
        </p:scale>
        <p:origin x="-3966" y="-102"/>
      </p:cViewPr>
      <p:guideLst>
        <p:guide orient="horz" pos="2732"/>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D594FB-2808-45A5-BDC8-80C0F481B27E}" type="datetimeFigureOut">
              <a:rPr lang="zh-CN" altLang="en-US" smtClean="0"/>
              <a:t>2025/2/14</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85B4082-C5AE-46D0-A000-D929E8B25956}" type="slidenum">
              <a:rPr lang="zh-CN" altLang="en-US" smtClean="0"/>
              <a:t>‹#›</a:t>
            </a:fld>
            <a:endParaRPr lang="zh-CN" altLang="en-US"/>
          </a:p>
        </p:txBody>
      </p:sp>
    </p:spTree>
    <p:extLst>
      <p:ext uri="{BB962C8B-B14F-4D97-AF65-F5344CB8AC3E}">
        <p14:creationId xmlns:p14="http://schemas.microsoft.com/office/powerpoint/2010/main" val="2977969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9FAA0F-2349-45DA-9EBD-9D94C9A1CFA0}" type="datetimeFigureOut">
              <a:rPr lang="zh-CN" altLang="en-US" smtClean="0"/>
              <a:t>2025/2/14</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F37086-15D0-443D-AF17-A3F21825C045}" type="slidenum">
              <a:rPr lang="zh-CN" altLang="en-US" smtClean="0"/>
              <a:t>‹#›</a:t>
            </a:fld>
            <a:endParaRPr lang="zh-CN" altLang="en-US"/>
          </a:p>
        </p:txBody>
      </p:sp>
    </p:spTree>
    <p:extLst>
      <p:ext uri="{BB962C8B-B14F-4D97-AF65-F5344CB8AC3E}">
        <p14:creationId xmlns:p14="http://schemas.microsoft.com/office/powerpoint/2010/main" val="2404626426"/>
      </p:ext>
    </p:extLst>
  </p:cSld>
  <p:clrMap bg1="lt1" tx1="dk1" bg2="lt2" tx2="dk2" accent1="accent1" accent2="accent2" accent3="accent3" accent4="accent4" accent5="accent5" accent6="accent6" hlink="hlink" folHlink="folHlink"/>
  <p:notesStyle>
    <a:lvl1pPr marL="0" algn="l" defTabSz="1218565" rtl="0" eaLnBrk="1" latinLnBrk="0" hangingPunct="1">
      <a:defRPr sz="1600" kern="1200">
        <a:solidFill>
          <a:schemeClr val="tx1"/>
        </a:solidFill>
        <a:latin typeface="+mn-lt"/>
        <a:ea typeface="+mn-ea"/>
        <a:cs typeface="+mn-cs"/>
      </a:defRPr>
    </a:lvl1pPr>
    <a:lvl2pPr marL="609600" algn="l" defTabSz="1218565" rtl="0" eaLnBrk="1" latinLnBrk="0" hangingPunct="1">
      <a:defRPr sz="1600" kern="1200">
        <a:solidFill>
          <a:schemeClr val="tx1"/>
        </a:solidFill>
        <a:latin typeface="+mn-lt"/>
        <a:ea typeface="+mn-ea"/>
        <a:cs typeface="+mn-cs"/>
      </a:defRPr>
    </a:lvl2pPr>
    <a:lvl3pPr marL="1219200" algn="l" defTabSz="1218565" rtl="0" eaLnBrk="1" latinLnBrk="0" hangingPunct="1">
      <a:defRPr sz="1600" kern="1200">
        <a:solidFill>
          <a:schemeClr val="tx1"/>
        </a:solidFill>
        <a:latin typeface="+mn-lt"/>
        <a:ea typeface="+mn-ea"/>
        <a:cs typeface="+mn-cs"/>
      </a:defRPr>
    </a:lvl3pPr>
    <a:lvl4pPr marL="1828800" algn="l" defTabSz="1218565" rtl="0" eaLnBrk="1" latinLnBrk="0" hangingPunct="1">
      <a:defRPr sz="1600" kern="1200">
        <a:solidFill>
          <a:schemeClr val="tx1"/>
        </a:solidFill>
        <a:latin typeface="+mn-lt"/>
        <a:ea typeface="+mn-ea"/>
        <a:cs typeface="+mn-cs"/>
      </a:defRPr>
    </a:lvl4pPr>
    <a:lvl5pPr marL="2438400" algn="l" defTabSz="1218565" rtl="0" eaLnBrk="1" latinLnBrk="0" hangingPunct="1">
      <a:defRPr sz="1600" kern="1200">
        <a:solidFill>
          <a:schemeClr val="tx1"/>
        </a:solidFill>
        <a:latin typeface="+mn-lt"/>
        <a:ea typeface="+mn-ea"/>
        <a:cs typeface="+mn-cs"/>
      </a:defRPr>
    </a:lvl5pPr>
    <a:lvl6pPr marL="3048000" algn="l" defTabSz="1218565" rtl="0" eaLnBrk="1" latinLnBrk="0" hangingPunct="1">
      <a:defRPr sz="1600" kern="1200">
        <a:solidFill>
          <a:schemeClr val="tx1"/>
        </a:solidFill>
        <a:latin typeface="+mn-lt"/>
        <a:ea typeface="+mn-ea"/>
        <a:cs typeface="+mn-cs"/>
      </a:defRPr>
    </a:lvl6pPr>
    <a:lvl7pPr marL="3657600" algn="l" defTabSz="1218565" rtl="0" eaLnBrk="1" latinLnBrk="0" hangingPunct="1">
      <a:defRPr sz="1600" kern="1200">
        <a:solidFill>
          <a:schemeClr val="tx1"/>
        </a:solidFill>
        <a:latin typeface="+mn-lt"/>
        <a:ea typeface="+mn-ea"/>
        <a:cs typeface="+mn-cs"/>
      </a:defRPr>
    </a:lvl7pPr>
    <a:lvl8pPr marL="4267200" algn="l" defTabSz="1218565" rtl="0" eaLnBrk="1" latinLnBrk="0" hangingPunct="1">
      <a:defRPr sz="1600" kern="1200">
        <a:solidFill>
          <a:schemeClr val="tx1"/>
        </a:solidFill>
        <a:latin typeface="+mn-lt"/>
        <a:ea typeface="+mn-ea"/>
        <a:cs typeface="+mn-cs"/>
      </a:defRPr>
    </a:lvl8pPr>
    <a:lvl9pPr marL="4876800"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364779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幻灯片图像占位符 1"/>
          <p:cNvSpPr>
            <a:spLocks noGrp="1" noRot="1" noChangeAspect="1"/>
          </p:cNvSpPr>
          <p:nvPr>
            <p:ph type="sldImg"/>
          </p:nvPr>
        </p:nvSpPr>
        <p:spPr bwMode="auto">
          <a:xfrm>
            <a:off x="382588" y="685800"/>
            <a:ext cx="6092825" cy="3429000"/>
          </a:xfrm>
          <a:noFill/>
          <a:ln>
            <a:solidFill>
              <a:srgbClr val="000000"/>
            </a:solidFill>
            <a:miter lim="800000"/>
          </a:ln>
        </p:spPr>
      </p:sp>
      <p:sp>
        <p:nvSpPr>
          <p:cNvPr id="29286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292867" name="灯片编号占位符 3"/>
          <p:cNvSpPr>
            <a:spLocks noGrp="1"/>
          </p:cNvSpPr>
          <p:nvPr>
            <p:ph type="sldNum" sz="quarter" idx="5"/>
          </p:nvPr>
        </p:nvSpPr>
        <p:spPr bwMode="auto">
          <a:ln>
            <a:miter lim="800000"/>
          </a:ln>
        </p:spPr>
        <p:txBody>
          <a:bodyPr wrap="square" numCol="1" anchorCtr="0" compatLnSpc="1"/>
          <a:lstStyle/>
          <a:p>
            <a:pPr defTabSz="1217295" fontAlgn="base">
              <a:spcBef>
                <a:spcPct val="0"/>
              </a:spcBef>
              <a:spcAft>
                <a:spcPct val="0"/>
              </a:spcAft>
              <a:defRPr/>
            </a:pPr>
            <a:fld id="{8434232D-77A3-48F2-BDAE-7B774E249B18}" type="slidenum">
              <a:rPr lang="zh-CN" altLang="en-US"/>
              <a:t>2</a:t>
            </a:fld>
            <a:endParaRPr lang="en-US" altLang="zh-CN" dirty="0"/>
          </a:p>
        </p:txBody>
      </p:sp>
    </p:spTree>
    <p:extLst>
      <p:ext uri="{BB962C8B-B14F-4D97-AF65-F5344CB8AC3E}">
        <p14:creationId xmlns:p14="http://schemas.microsoft.com/office/powerpoint/2010/main" val="3061690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幻灯片图像占位符 1"/>
          <p:cNvSpPr>
            <a:spLocks noGrp="1" noRot="1" noChangeAspect="1"/>
          </p:cNvSpPr>
          <p:nvPr>
            <p:ph type="sldImg"/>
          </p:nvPr>
        </p:nvSpPr>
        <p:spPr bwMode="auto">
          <a:xfrm>
            <a:off x="382588" y="685800"/>
            <a:ext cx="6092825" cy="3429000"/>
          </a:xfrm>
          <a:noFill/>
          <a:ln>
            <a:solidFill>
              <a:srgbClr val="000000"/>
            </a:solidFill>
            <a:miter lim="800000"/>
          </a:ln>
        </p:spPr>
      </p:sp>
      <p:sp>
        <p:nvSpPr>
          <p:cNvPr id="29286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dirty="0"/>
          </a:p>
        </p:txBody>
      </p:sp>
      <p:sp>
        <p:nvSpPr>
          <p:cNvPr id="292867" name="灯片编号占位符 3"/>
          <p:cNvSpPr>
            <a:spLocks noGrp="1"/>
          </p:cNvSpPr>
          <p:nvPr>
            <p:ph type="sldNum" sz="quarter" idx="5"/>
          </p:nvPr>
        </p:nvSpPr>
        <p:spPr bwMode="auto">
          <a:ln>
            <a:miter lim="800000"/>
          </a:ln>
        </p:spPr>
        <p:txBody>
          <a:bodyPr wrap="square" numCol="1" anchorCtr="0" compatLnSpc="1"/>
          <a:lstStyle/>
          <a:p>
            <a:pPr defTabSz="1217295" fontAlgn="base">
              <a:spcBef>
                <a:spcPct val="0"/>
              </a:spcBef>
              <a:spcAft>
                <a:spcPct val="0"/>
              </a:spcAft>
              <a:defRPr/>
            </a:pPr>
            <a:fld id="{8434232D-77A3-48F2-BDAE-7B774E249B18}" type="slidenum">
              <a:rPr lang="zh-CN" altLang="en-US"/>
              <a:t>3</a:t>
            </a:fld>
            <a:endParaRPr lang="en-US" altLang="zh-CN" dirty="0"/>
          </a:p>
        </p:txBody>
      </p:sp>
    </p:spTree>
    <p:extLst>
      <p:ext uri="{BB962C8B-B14F-4D97-AF65-F5344CB8AC3E}">
        <p14:creationId xmlns:p14="http://schemas.microsoft.com/office/powerpoint/2010/main" val="2013922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020836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076301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988723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016619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自定义版式">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2769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4" name="同侧圆角矩形 13"/>
          <p:cNvSpPr/>
          <p:nvPr userDrawn="1"/>
        </p:nvSpPr>
        <p:spPr>
          <a:xfrm rot="5400000">
            <a:off x="-724190" y="706690"/>
            <a:ext cx="1845808" cy="432048"/>
          </a:xfrm>
          <a:prstGeom prst="round2SameRect">
            <a:avLst/>
          </a:prstGeom>
          <a:solidFill>
            <a:srgbClr val="C0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48498" y="181213"/>
            <a:ext cx="500458" cy="1569660"/>
          </a:xfrm>
          <a:prstGeom prst="rect">
            <a:avLst/>
          </a:prstGeom>
        </p:spPr>
        <p:txBody>
          <a:bodyPr wrap="none">
            <a:spAutoFit/>
          </a:bodyPr>
          <a:lstStyle/>
          <a:p>
            <a:r>
              <a:rPr lang="zh-CN" altLang="en-US" sz="2400" b="1"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易</a:t>
            </a:r>
            <a:endParaRPr lang="en-US" altLang="zh-CN" sz="2400" b="1"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错</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提</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醒</a:t>
            </a:r>
            <a:endParaRPr lang="zh-CN" altLang="en-US" sz="2400" b="1" dirty="0">
              <a:solidFill>
                <a:schemeClr val="bg1"/>
              </a:solidFill>
              <a:latin typeface="Adobe 黑体 Std R" panose="020B0400000000000000" pitchFamily="34" charset="-122"/>
              <a:ea typeface="Adobe 黑体 Std R" panose="020B0400000000000000" pitchFamily="34" charset="-122"/>
            </a:endParaRPr>
          </a:p>
        </p:txBody>
      </p:sp>
    </p:spTree>
    <p:extLst>
      <p:ext uri="{BB962C8B-B14F-4D97-AF65-F5344CB8AC3E}">
        <p14:creationId xmlns:p14="http://schemas.microsoft.com/office/powerpoint/2010/main" val="28683763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4" name="同侧圆角矩形 13"/>
          <p:cNvSpPr/>
          <p:nvPr userDrawn="1"/>
        </p:nvSpPr>
        <p:spPr>
          <a:xfrm rot="5400000">
            <a:off x="-724190" y="706690"/>
            <a:ext cx="1845808" cy="432048"/>
          </a:xfrm>
          <a:prstGeom prst="round2SameRect">
            <a:avLst/>
          </a:prstGeom>
          <a:solidFill>
            <a:srgbClr val="C0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48498" y="181213"/>
            <a:ext cx="500458" cy="1569660"/>
          </a:xfrm>
          <a:prstGeom prst="rect">
            <a:avLst/>
          </a:prstGeom>
        </p:spPr>
        <p:txBody>
          <a:bodyPr wrap="none">
            <a:spAutoFit/>
          </a:bodyPr>
          <a:lstStyle/>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特</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别</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提</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醒</a:t>
            </a:r>
            <a:endParaRPr lang="zh-CN" altLang="en-US" sz="2400" b="1" dirty="0">
              <a:solidFill>
                <a:schemeClr val="bg1"/>
              </a:solidFill>
              <a:latin typeface="Adobe 黑体 Std R" panose="020B0400000000000000" pitchFamily="34" charset="-122"/>
              <a:ea typeface="Adobe 黑体 Std R" panose="020B0400000000000000" pitchFamily="34" charset="-122"/>
            </a:endParaRPr>
          </a:p>
        </p:txBody>
      </p:sp>
    </p:spTree>
    <p:extLst>
      <p:ext uri="{BB962C8B-B14F-4D97-AF65-F5344CB8AC3E}">
        <p14:creationId xmlns:p14="http://schemas.microsoft.com/office/powerpoint/2010/main" val="25005042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4" name="同侧圆角矩形 13"/>
          <p:cNvSpPr/>
          <p:nvPr userDrawn="1"/>
        </p:nvSpPr>
        <p:spPr>
          <a:xfrm rot="5400000">
            <a:off x="-724190" y="706690"/>
            <a:ext cx="1845808" cy="432048"/>
          </a:xfrm>
          <a:prstGeom prst="round2SameRect">
            <a:avLst/>
          </a:prstGeom>
          <a:solidFill>
            <a:srgbClr val="C0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48498" y="181213"/>
            <a:ext cx="500458" cy="1569660"/>
          </a:xfrm>
          <a:prstGeom prst="rect">
            <a:avLst/>
          </a:prstGeom>
        </p:spPr>
        <p:txBody>
          <a:bodyPr wrap="none">
            <a:spAutoFit/>
          </a:bodyPr>
          <a:lstStyle/>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归</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纳</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总</a:t>
            </a:r>
            <a:endParaRPr lang="en-US" altLang="zh-CN"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endParaRPr>
          </a:p>
          <a:p>
            <a:r>
              <a:rPr lang="zh-CN" altLang="en-US" sz="2400" b="1" dirty="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结</a:t>
            </a:r>
            <a:endParaRPr lang="zh-CN" altLang="en-US" sz="2400" b="1" dirty="0">
              <a:solidFill>
                <a:schemeClr val="bg1"/>
              </a:solidFill>
              <a:latin typeface="Adobe 黑体 Std R" panose="020B0400000000000000" pitchFamily="34" charset="-122"/>
              <a:ea typeface="Adobe 黑体 Std R" panose="020B0400000000000000" pitchFamily="34" charset="-122"/>
            </a:endParaRPr>
          </a:p>
        </p:txBody>
      </p:sp>
    </p:spTree>
    <p:extLst>
      <p:ext uri="{BB962C8B-B14F-4D97-AF65-F5344CB8AC3E}">
        <p14:creationId xmlns:p14="http://schemas.microsoft.com/office/powerpoint/2010/main" val="402353594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考点一">
    <p:bg>
      <p:bgPr>
        <a:pattFill prst="smCheck">
          <a:fgClr>
            <a:srgbClr val="F7F7F7"/>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26018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2" r:id="rId1"/>
    <p:sldLayoutId id="2147483655" r:id="rId2"/>
    <p:sldLayoutId id="2147483657" r:id="rId3"/>
    <p:sldLayoutId id="2147483658" r:id="rId4"/>
    <p:sldLayoutId id="2147483656" r:id="rId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slide" Target="slide3.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2.xml"/><Relationship Id="rId3" Type="http://schemas.openxmlformats.org/officeDocument/2006/relationships/slide" Target="slide29.xml"/><Relationship Id="rId7" Type="http://schemas.openxmlformats.org/officeDocument/2006/relationships/slide" Target="slide38.xml"/><Relationship Id="rId12" Type="http://schemas.openxmlformats.org/officeDocument/2006/relationships/slide" Target="slide48.xml"/><Relationship Id="rId2" Type="http://schemas.openxmlformats.org/officeDocument/2006/relationships/slide" Target="slide24.xml"/><Relationship Id="rId1" Type="http://schemas.openxmlformats.org/officeDocument/2006/relationships/slideLayout" Target="../slideLayouts/slideLayout1.xml"/><Relationship Id="rId6" Type="http://schemas.openxmlformats.org/officeDocument/2006/relationships/slide" Target="slide35.xml"/><Relationship Id="rId11" Type="http://schemas.openxmlformats.org/officeDocument/2006/relationships/slide" Target="slide46.xml"/><Relationship Id="rId5" Type="http://schemas.openxmlformats.org/officeDocument/2006/relationships/slide" Target="slide33.xml"/><Relationship Id="rId10" Type="http://schemas.openxmlformats.org/officeDocument/2006/relationships/slide" Target="slide43.xml"/><Relationship Id="rId4" Type="http://schemas.openxmlformats.org/officeDocument/2006/relationships/slide" Target="slide31.xml"/><Relationship Id="rId9" Type="http://schemas.openxmlformats.org/officeDocument/2006/relationships/slide" Target="slide42.xml"/><Relationship Id="rId14" Type="http://schemas.openxmlformats.org/officeDocument/2006/relationships/slide" Target="slide57.xml"/></Relationships>
</file>

<file path=ppt/slides/_rels/slide25.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2.xml"/><Relationship Id="rId3" Type="http://schemas.openxmlformats.org/officeDocument/2006/relationships/slide" Target="slide29.xml"/><Relationship Id="rId7" Type="http://schemas.openxmlformats.org/officeDocument/2006/relationships/slide" Target="slide38.xml"/><Relationship Id="rId12" Type="http://schemas.openxmlformats.org/officeDocument/2006/relationships/slide" Target="slide48.xml"/><Relationship Id="rId2" Type="http://schemas.openxmlformats.org/officeDocument/2006/relationships/slide" Target="slide24.xml"/><Relationship Id="rId1" Type="http://schemas.openxmlformats.org/officeDocument/2006/relationships/slideLayout" Target="../slideLayouts/slideLayout1.xml"/><Relationship Id="rId6" Type="http://schemas.openxmlformats.org/officeDocument/2006/relationships/slide" Target="slide35.xml"/><Relationship Id="rId11" Type="http://schemas.openxmlformats.org/officeDocument/2006/relationships/slide" Target="slide46.xml"/><Relationship Id="rId5" Type="http://schemas.openxmlformats.org/officeDocument/2006/relationships/slide" Target="slide33.xml"/><Relationship Id="rId15" Type="http://schemas.openxmlformats.org/officeDocument/2006/relationships/image" Target="../media/image5.jpeg"/><Relationship Id="rId10" Type="http://schemas.openxmlformats.org/officeDocument/2006/relationships/slide" Target="slide43.xml"/><Relationship Id="rId4" Type="http://schemas.openxmlformats.org/officeDocument/2006/relationships/slide" Target="slide31.xml"/><Relationship Id="rId9" Type="http://schemas.openxmlformats.org/officeDocument/2006/relationships/slide" Target="slide42.xml"/><Relationship Id="rId14" Type="http://schemas.openxmlformats.org/officeDocument/2006/relationships/slide" Target="slide57.xml"/></Relationships>
</file>

<file path=ppt/slides/_rels/slide26.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2.xml"/><Relationship Id="rId3" Type="http://schemas.openxmlformats.org/officeDocument/2006/relationships/slide" Target="slide29.xml"/><Relationship Id="rId7" Type="http://schemas.openxmlformats.org/officeDocument/2006/relationships/slide" Target="slide38.xml"/><Relationship Id="rId12" Type="http://schemas.openxmlformats.org/officeDocument/2006/relationships/slide" Target="slide48.xml"/><Relationship Id="rId2" Type="http://schemas.openxmlformats.org/officeDocument/2006/relationships/slide" Target="slide24.xml"/><Relationship Id="rId1" Type="http://schemas.openxmlformats.org/officeDocument/2006/relationships/slideLayout" Target="../slideLayouts/slideLayout1.xml"/><Relationship Id="rId6" Type="http://schemas.openxmlformats.org/officeDocument/2006/relationships/slide" Target="slide35.xml"/><Relationship Id="rId11" Type="http://schemas.openxmlformats.org/officeDocument/2006/relationships/slide" Target="slide46.xml"/><Relationship Id="rId5" Type="http://schemas.openxmlformats.org/officeDocument/2006/relationships/slide" Target="slide33.xml"/><Relationship Id="rId15" Type="http://schemas.openxmlformats.org/officeDocument/2006/relationships/image" Target="../media/image19.png"/><Relationship Id="rId10" Type="http://schemas.openxmlformats.org/officeDocument/2006/relationships/slide" Target="slide43.xml"/><Relationship Id="rId4" Type="http://schemas.openxmlformats.org/officeDocument/2006/relationships/slide" Target="slide31.xml"/><Relationship Id="rId9" Type="http://schemas.openxmlformats.org/officeDocument/2006/relationships/slide" Target="slide42.xml"/><Relationship Id="rId14" Type="http://schemas.openxmlformats.org/officeDocument/2006/relationships/slide" Target="slide57.xml"/></Relationships>
</file>

<file path=ppt/slides/_rels/slide27.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2.xml"/><Relationship Id="rId18" Type="http://schemas.openxmlformats.org/officeDocument/2006/relationships/image" Target="../media/image8.jpeg"/><Relationship Id="rId3" Type="http://schemas.openxmlformats.org/officeDocument/2006/relationships/slide" Target="slide29.xml"/><Relationship Id="rId7" Type="http://schemas.openxmlformats.org/officeDocument/2006/relationships/slide" Target="slide38.xml"/><Relationship Id="rId12" Type="http://schemas.openxmlformats.org/officeDocument/2006/relationships/slide" Target="slide48.xml"/><Relationship Id="rId17" Type="http://schemas.openxmlformats.org/officeDocument/2006/relationships/image" Target="../media/image7.jpeg"/><Relationship Id="rId2" Type="http://schemas.openxmlformats.org/officeDocument/2006/relationships/slide" Target="slide24.xml"/><Relationship Id="rId16"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slide" Target="slide35.xml"/><Relationship Id="rId11" Type="http://schemas.openxmlformats.org/officeDocument/2006/relationships/slide" Target="slide46.xml"/><Relationship Id="rId5" Type="http://schemas.openxmlformats.org/officeDocument/2006/relationships/slide" Target="slide33.xml"/><Relationship Id="rId15" Type="http://schemas.openxmlformats.org/officeDocument/2006/relationships/image" Target="../media/image20.png"/><Relationship Id="rId10" Type="http://schemas.openxmlformats.org/officeDocument/2006/relationships/slide" Target="slide43.xml"/><Relationship Id="rId19" Type="http://schemas.openxmlformats.org/officeDocument/2006/relationships/image" Target="../media/image9.jpeg"/><Relationship Id="rId4" Type="http://schemas.openxmlformats.org/officeDocument/2006/relationships/slide" Target="slide31.xml"/><Relationship Id="rId9" Type="http://schemas.openxmlformats.org/officeDocument/2006/relationships/slide" Target="slide42.xml"/><Relationship Id="rId14" Type="http://schemas.openxmlformats.org/officeDocument/2006/relationships/slide" Target="slide57.xml"/></Relationships>
</file>

<file path=ppt/slides/_rels/slide28.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2.xml"/><Relationship Id="rId3" Type="http://schemas.openxmlformats.org/officeDocument/2006/relationships/slide" Target="slide29.xml"/><Relationship Id="rId7" Type="http://schemas.openxmlformats.org/officeDocument/2006/relationships/slide" Target="slide38.xml"/><Relationship Id="rId12" Type="http://schemas.openxmlformats.org/officeDocument/2006/relationships/slide" Target="slide48.xml"/><Relationship Id="rId2" Type="http://schemas.openxmlformats.org/officeDocument/2006/relationships/slide" Target="slide24.xml"/><Relationship Id="rId16"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slide" Target="slide35.xml"/><Relationship Id="rId11" Type="http://schemas.openxmlformats.org/officeDocument/2006/relationships/slide" Target="slide46.xml"/><Relationship Id="rId5" Type="http://schemas.openxmlformats.org/officeDocument/2006/relationships/slide" Target="slide33.xml"/><Relationship Id="rId15" Type="http://schemas.openxmlformats.org/officeDocument/2006/relationships/image" Target="../media/image25.png"/><Relationship Id="rId10" Type="http://schemas.openxmlformats.org/officeDocument/2006/relationships/slide" Target="slide43.xml"/><Relationship Id="rId4" Type="http://schemas.openxmlformats.org/officeDocument/2006/relationships/slide" Target="slide31.xml"/><Relationship Id="rId9" Type="http://schemas.openxmlformats.org/officeDocument/2006/relationships/slide" Target="slide42.xml"/><Relationship Id="rId14" Type="http://schemas.openxmlformats.org/officeDocument/2006/relationships/slide" Target="slide57.xml"/></Relationships>
</file>

<file path=ppt/slides/_rels/slide29.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2.xml"/><Relationship Id="rId3" Type="http://schemas.openxmlformats.org/officeDocument/2006/relationships/slide" Target="slide29.xml"/><Relationship Id="rId7" Type="http://schemas.openxmlformats.org/officeDocument/2006/relationships/slide" Target="slide38.xml"/><Relationship Id="rId12" Type="http://schemas.openxmlformats.org/officeDocument/2006/relationships/slide" Target="slide48.xml"/><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slide" Target="slide35.xml"/><Relationship Id="rId11" Type="http://schemas.openxmlformats.org/officeDocument/2006/relationships/slide" Target="slide46.xml"/><Relationship Id="rId5" Type="http://schemas.openxmlformats.org/officeDocument/2006/relationships/slide" Target="slide33.xml"/><Relationship Id="rId15" Type="http://schemas.openxmlformats.org/officeDocument/2006/relationships/slide" Target="slide24.xml"/><Relationship Id="rId10" Type="http://schemas.openxmlformats.org/officeDocument/2006/relationships/slide" Target="slide43.xml"/><Relationship Id="rId4" Type="http://schemas.openxmlformats.org/officeDocument/2006/relationships/slide" Target="slide31.xml"/><Relationship Id="rId9" Type="http://schemas.openxmlformats.org/officeDocument/2006/relationships/slide" Target="slide42.xml"/><Relationship Id="rId14" Type="http://schemas.openxmlformats.org/officeDocument/2006/relationships/slide" Target="slide57.xml"/></Relationships>
</file>

<file path=ppt/slides/_rels/slide3.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slide" Target="slide13.xml"/><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7.xml"/><Relationship Id="rId3" Type="http://schemas.openxmlformats.org/officeDocument/2006/relationships/slide" Target="slide31.xml"/><Relationship Id="rId7" Type="http://schemas.openxmlformats.org/officeDocument/2006/relationships/slide" Target="slide40.xml"/><Relationship Id="rId12" Type="http://schemas.openxmlformats.org/officeDocument/2006/relationships/slide" Target="slide52.xml"/><Relationship Id="rId2" Type="http://schemas.openxmlformats.org/officeDocument/2006/relationships/slide" Target="slide29.xml"/><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8.xml"/><Relationship Id="rId5" Type="http://schemas.openxmlformats.org/officeDocument/2006/relationships/slide" Target="slide35.xml"/><Relationship Id="rId15" Type="http://schemas.openxmlformats.org/officeDocument/2006/relationships/image" Target="../media/image28.png"/><Relationship Id="rId10" Type="http://schemas.openxmlformats.org/officeDocument/2006/relationships/slide" Target="slide46.xml"/><Relationship Id="rId4" Type="http://schemas.openxmlformats.org/officeDocument/2006/relationships/slide" Target="slide33.xml"/><Relationship Id="rId9" Type="http://schemas.openxmlformats.org/officeDocument/2006/relationships/slide" Target="slide43.xml"/><Relationship Id="rId14" Type="http://schemas.openxmlformats.org/officeDocument/2006/relationships/slide" Target="slide24.xml"/></Relationships>
</file>

<file path=ppt/slides/_rels/slide31.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7.xml"/><Relationship Id="rId3" Type="http://schemas.openxmlformats.org/officeDocument/2006/relationships/slide" Target="slide31.xml"/><Relationship Id="rId7" Type="http://schemas.openxmlformats.org/officeDocument/2006/relationships/slide" Target="slide40.xml"/><Relationship Id="rId12" Type="http://schemas.openxmlformats.org/officeDocument/2006/relationships/slide" Target="slide52.xml"/><Relationship Id="rId2" Type="http://schemas.openxmlformats.org/officeDocument/2006/relationships/slide" Target="slide29.xml"/><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8.xml"/><Relationship Id="rId5" Type="http://schemas.openxmlformats.org/officeDocument/2006/relationships/slide" Target="slide35.xml"/><Relationship Id="rId15" Type="http://schemas.openxmlformats.org/officeDocument/2006/relationships/image" Target="../media/image10.TIF"/><Relationship Id="rId10" Type="http://schemas.openxmlformats.org/officeDocument/2006/relationships/slide" Target="slide46.xml"/><Relationship Id="rId4" Type="http://schemas.openxmlformats.org/officeDocument/2006/relationships/slide" Target="slide33.xml"/><Relationship Id="rId9" Type="http://schemas.openxmlformats.org/officeDocument/2006/relationships/slide" Target="slide43.xml"/><Relationship Id="rId14" Type="http://schemas.openxmlformats.org/officeDocument/2006/relationships/slide" Target="slide24.xml"/></Relationships>
</file>

<file path=ppt/slides/_rels/slide32.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7.xml"/><Relationship Id="rId3" Type="http://schemas.openxmlformats.org/officeDocument/2006/relationships/slide" Target="slide31.xml"/><Relationship Id="rId7" Type="http://schemas.openxmlformats.org/officeDocument/2006/relationships/slide" Target="slide40.xml"/><Relationship Id="rId12" Type="http://schemas.openxmlformats.org/officeDocument/2006/relationships/slide" Target="slide52.xml"/><Relationship Id="rId2" Type="http://schemas.openxmlformats.org/officeDocument/2006/relationships/slide" Target="slide29.xml"/><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8.xml"/><Relationship Id="rId5" Type="http://schemas.openxmlformats.org/officeDocument/2006/relationships/slide" Target="slide35.xml"/><Relationship Id="rId15" Type="http://schemas.openxmlformats.org/officeDocument/2006/relationships/image" Target="../media/image10.TIF"/><Relationship Id="rId10" Type="http://schemas.openxmlformats.org/officeDocument/2006/relationships/slide" Target="slide46.xml"/><Relationship Id="rId4" Type="http://schemas.openxmlformats.org/officeDocument/2006/relationships/slide" Target="slide33.xml"/><Relationship Id="rId9" Type="http://schemas.openxmlformats.org/officeDocument/2006/relationships/slide" Target="slide43.xml"/><Relationship Id="rId14" Type="http://schemas.openxmlformats.org/officeDocument/2006/relationships/slide" Target="slide24.xml"/></Relationships>
</file>

<file path=ppt/slides/_rels/slide33.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2.xml"/><Relationship Id="rId3" Type="http://schemas.openxmlformats.org/officeDocument/2006/relationships/slide" Target="slide29.xml"/><Relationship Id="rId7" Type="http://schemas.openxmlformats.org/officeDocument/2006/relationships/slide" Target="slide38.xml"/><Relationship Id="rId12" Type="http://schemas.openxmlformats.org/officeDocument/2006/relationships/slide" Target="slide48.xml"/><Relationship Id="rId2" Type="http://schemas.openxmlformats.org/officeDocument/2006/relationships/image" Target="../media/image30.png"/><Relationship Id="rId16" Type="http://schemas.openxmlformats.org/officeDocument/2006/relationships/image" Target="../media/image11.TIF"/><Relationship Id="rId1" Type="http://schemas.openxmlformats.org/officeDocument/2006/relationships/slideLayout" Target="../slideLayouts/slideLayout1.xml"/><Relationship Id="rId6" Type="http://schemas.openxmlformats.org/officeDocument/2006/relationships/slide" Target="slide35.xml"/><Relationship Id="rId11" Type="http://schemas.openxmlformats.org/officeDocument/2006/relationships/slide" Target="slide46.xml"/><Relationship Id="rId5" Type="http://schemas.openxmlformats.org/officeDocument/2006/relationships/slide" Target="slide33.xml"/><Relationship Id="rId15" Type="http://schemas.openxmlformats.org/officeDocument/2006/relationships/slide" Target="slide24.xml"/><Relationship Id="rId10" Type="http://schemas.openxmlformats.org/officeDocument/2006/relationships/slide" Target="slide43.xml"/><Relationship Id="rId4" Type="http://schemas.openxmlformats.org/officeDocument/2006/relationships/slide" Target="slide31.xml"/><Relationship Id="rId9" Type="http://schemas.openxmlformats.org/officeDocument/2006/relationships/slide" Target="slide42.xml"/><Relationship Id="rId14" Type="http://schemas.openxmlformats.org/officeDocument/2006/relationships/slide" Target="slide57.xml"/></Relationships>
</file>

<file path=ppt/slides/_rels/slide34.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7.xml"/><Relationship Id="rId3" Type="http://schemas.openxmlformats.org/officeDocument/2006/relationships/slide" Target="slide31.xml"/><Relationship Id="rId7" Type="http://schemas.openxmlformats.org/officeDocument/2006/relationships/slide" Target="slide40.xml"/><Relationship Id="rId12" Type="http://schemas.openxmlformats.org/officeDocument/2006/relationships/slide" Target="slide52.xml"/><Relationship Id="rId17" Type="http://schemas.openxmlformats.org/officeDocument/2006/relationships/image" Target="../media/image11.TIF"/><Relationship Id="rId2" Type="http://schemas.openxmlformats.org/officeDocument/2006/relationships/slide" Target="slide29.xml"/><Relationship Id="rId16"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8.xml"/><Relationship Id="rId5" Type="http://schemas.openxmlformats.org/officeDocument/2006/relationships/slide" Target="slide35.xml"/><Relationship Id="rId15" Type="http://schemas.openxmlformats.org/officeDocument/2006/relationships/image" Target="../media/image32.png"/><Relationship Id="rId10" Type="http://schemas.openxmlformats.org/officeDocument/2006/relationships/slide" Target="slide46.xml"/><Relationship Id="rId4" Type="http://schemas.openxmlformats.org/officeDocument/2006/relationships/slide" Target="slide33.xml"/><Relationship Id="rId9" Type="http://schemas.openxmlformats.org/officeDocument/2006/relationships/slide" Target="slide43.xml"/><Relationship Id="rId14" Type="http://schemas.openxmlformats.org/officeDocument/2006/relationships/slide" Target="slide24.xml"/></Relationships>
</file>

<file path=ppt/slides/_rels/slide35.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2.xml"/><Relationship Id="rId3" Type="http://schemas.openxmlformats.org/officeDocument/2006/relationships/slide" Target="slide29.xml"/><Relationship Id="rId7" Type="http://schemas.openxmlformats.org/officeDocument/2006/relationships/slide" Target="slide38.xml"/><Relationship Id="rId12" Type="http://schemas.openxmlformats.org/officeDocument/2006/relationships/slide" Target="slide48.xml"/><Relationship Id="rId2" Type="http://schemas.openxmlformats.org/officeDocument/2006/relationships/image" Target="../media/image21.png"/><Relationship Id="rId16" Type="http://schemas.openxmlformats.org/officeDocument/2006/relationships/image" Target="../media/image12.TIF"/><Relationship Id="rId1" Type="http://schemas.openxmlformats.org/officeDocument/2006/relationships/slideLayout" Target="../slideLayouts/slideLayout1.xml"/><Relationship Id="rId6" Type="http://schemas.openxmlformats.org/officeDocument/2006/relationships/slide" Target="slide35.xml"/><Relationship Id="rId11" Type="http://schemas.openxmlformats.org/officeDocument/2006/relationships/slide" Target="slide46.xml"/><Relationship Id="rId5" Type="http://schemas.openxmlformats.org/officeDocument/2006/relationships/slide" Target="slide33.xml"/><Relationship Id="rId15" Type="http://schemas.openxmlformats.org/officeDocument/2006/relationships/slide" Target="slide24.xml"/><Relationship Id="rId10" Type="http://schemas.openxmlformats.org/officeDocument/2006/relationships/slide" Target="slide43.xml"/><Relationship Id="rId4" Type="http://schemas.openxmlformats.org/officeDocument/2006/relationships/slide" Target="slide31.xml"/><Relationship Id="rId9" Type="http://schemas.openxmlformats.org/officeDocument/2006/relationships/slide" Target="slide42.xml"/><Relationship Id="rId14" Type="http://schemas.openxmlformats.org/officeDocument/2006/relationships/slide" Target="slide57.xml"/></Relationships>
</file>

<file path=ppt/slides/_rels/slide36.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7.xml"/><Relationship Id="rId3" Type="http://schemas.openxmlformats.org/officeDocument/2006/relationships/slide" Target="slide31.xml"/><Relationship Id="rId7" Type="http://schemas.openxmlformats.org/officeDocument/2006/relationships/slide" Target="slide40.xml"/><Relationship Id="rId12" Type="http://schemas.openxmlformats.org/officeDocument/2006/relationships/slide" Target="slide52.xml"/><Relationship Id="rId2" Type="http://schemas.openxmlformats.org/officeDocument/2006/relationships/slide" Target="slide29.xml"/><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8.xml"/><Relationship Id="rId5" Type="http://schemas.openxmlformats.org/officeDocument/2006/relationships/slide" Target="slide35.xml"/><Relationship Id="rId15" Type="http://schemas.openxmlformats.org/officeDocument/2006/relationships/image" Target="../media/image12.TIF"/><Relationship Id="rId10" Type="http://schemas.openxmlformats.org/officeDocument/2006/relationships/slide" Target="slide46.xml"/><Relationship Id="rId4" Type="http://schemas.openxmlformats.org/officeDocument/2006/relationships/slide" Target="slide33.xml"/><Relationship Id="rId9" Type="http://schemas.openxmlformats.org/officeDocument/2006/relationships/slide" Target="slide43.xml"/><Relationship Id="rId14" Type="http://schemas.openxmlformats.org/officeDocument/2006/relationships/slide" Target="slide24.xml"/></Relationships>
</file>

<file path=ppt/slides/_rels/slide37.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7.xml"/><Relationship Id="rId3" Type="http://schemas.openxmlformats.org/officeDocument/2006/relationships/slide" Target="slide31.xml"/><Relationship Id="rId7" Type="http://schemas.openxmlformats.org/officeDocument/2006/relationships/slide" Target="slide40.xml"/><Relationship Id="rId12" Type="http://schemas.openxmlformats.org/officeDocument/2006/relationships/slide" Target="slide52.xml"/><Relationship Id="rId2" Type="http://schemas.openxmlformats.org/officeDocument/2006/relationships/slide" Target="slide29.xml"/><Relationship Id="rId16" Type="http://schemas.openxmlformats.org/officeDocument/2006/relationships/image" Target="../media/image12.TIF"/><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8.xml"/><Relationship Id="rId5" Type="http://schemas.openxmlformats.org/officeDocument/2006/relationships/slide" Target="slide35.xml"/><Relationship Id="rId15" Type="http://schemas.openxmlformats.org/officeDocument/2006/relationships/image" Target="../media/image23.png"/><Relationship Id="rId10" Type="http://schemas.openxmlformats.org/officeDocument/2006/relationships/slide" Target="slide46.xml"/><Relationship Id="rId4" Type="http://schemas.openxmlformats.org/officeDocument/2006/relationships/slide" Target="slide33.xml"/><Relationship Id="rId9" Type="http://schemas.openxmlformats.org/officeDocument/2006/relationships/slide" Target="slide43.xml"/><Relationship Id="rId14" Type="http://schemas.openxmlformats.org/officeDocument/2006/relationships/slide" Target="slide24.xml"/></Relationships>
</file>

<file path=ppt/slides/_rels/slide38.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2.xml"/><Relationship Id="rId3" Type="http://schemas.openxmlformats.org/officeDocument/2006/relationships/slide" Target="slide29.xml"/><Relationship Id="rId7" Type="http://schemas.openxmlformats.org/officeDocument/2006/relationships/slide" Target="slide38.xml"/><Relationship Id="rId12" Type="http://schemas.openxmlformats.org/officeDocument/2006/relationships/slide" Target="slide48.xml"/><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slide" Target="slide35.xml"/><Relationship Id="rId11" Type="http://schemas.openxmlformats.org/officeDocument/2006/relationships/slide" Target="slide46.xml"/><Relationship Id="rId5" Type="http://schemas.openxmlformats.org/officeDocument/2006/relationships/slide" Target="slide33.xml"/><Relationship Id="rId15" Type="http://schemas.openxmlformats.org/officeDocument/2006/relationships/slide" Target="slide24.xml"/><Relationship Id="rId10" Type="http://schemas.openxmlformats.org/officeDocument/2006/relationships/slide" Target="slide43.xml"/><Relationship Id="rId4" Type="http://schemas.openxmlformats.org/officeDocument/2006/relationships/slide" Target="slide31.xml"/><Relationship Id="rId9" Type="http://schemas.openxmlformats.org/officeDocument/2006/relationships/slide" Target="slide42.xml"/><Relationship Id="rId14" Type="http://schemas.openxmlformats.org/officeDocument/2006/relationships/slide" Target="slide57.xml"/></Relationships>
</file>

<file path=ppt/slides/_rels/slide39.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7.xml"/><Relationship Id="rId3" Type="http://schemas.openxmlformats.org/officeDocument/2006/relationships/slide" Target="slide31.xml"/><Relationship Id="rId7" Type="http://schemas.openxmlformats.org/officeDocument/2006/relationships/slide" Target="slide40.xml"/><Relationship Id="rId12" Type="http://schemas.openxmlformats.org/officeDocument/2006/relationships/slide" Target="slide52.xml"/><Relationship Id="rId2" Type="http://schemas.openxmlformats.org/officeDocument/2006/relationships/slide" Target="slide29.xml"/><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8.xml"/><Relationship Id="rId5" Type="http://schemas.openxmlformats.org/officeDocument/2006/relationships/slide" Target="slide35.xml"/><Relationship Id="rId15" Type="http://schemas.openxmlformats.org/officeDocument/2006/relationships/image" Target="../media/image38.png"/><Relationship Id="rId10" Type="http://schemas.openxmlformats.org/officeDocument/2006/relationships/slide" Target="slide46.xml"/><Relationship Id="rId4" Type="http://schemas.openxmlformats.org/officeDocument/2006/relationships/slide" Target="slide33.xml"/><Relationship Id="rId9" Type="http://schemas.openxmlformats.org/officeDocument/2006/relationships/slide" Target="slide43.xml"/><Relationship Id="rId14" Type="http://schemas.openxmlformats.org/officeDocument/2006/relationships/slide" Target="slide24.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2.xml"/><Relationship Id="rId3" Type="http://schemas.openxmlformats.org/officeDocument/2006/relationships/slide" Target="slide29.xml"/><Relationship Id="rId7" Type="http://schemas.openxmlformats.org/officeDocument/2006/relationships/slide" Target="slide38.xml"/><Relationship Id="rId12" Type="http://schemas.openxmlformats.org/officeDocument/2006/relationships/slide" Target="slide48.xml"/><Relationship Id="rId2" Type="http://schemas.openxmlformats.org/officeDocument/2006/relationships/image" Target="../media/image29.png"/><Relationship Id="rId16"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slide" Target="slide35.xml"/><Relationship Id="rId11" Type="http://schemas.openxmlformats.org/officeDocument/2006/relationships/slide" Target="slide46.xml"/><Relationship Id="rId5" Type="http://schemas.openxmlformats.org/officeDocument/2006/relationships/slide" Target="slide33.xml"/><Relationship Id="rId15" Type="http://schemas.openxmlformats.org/officeDocument/2006/relationships/slide" Target="slide24.xml"/><Relationship Id="rId10" Type="http://schemas.openxmlformats.org/officeDocument/2006/relationships/slide" Target="slide43.xml"/><Relationship Id="rId4" Type="http://schemas.openxmlformats.org/officeDocument/2006/relationships/slide" Target="slide31.xml"/><Relationship Id="rId9" Type="http://schemas.openxmlformats.org/officeDocument/2006/relationships/slide" Target="slide42.xml"/><Relationship Id="rId14" Type="http://schemas.openxmlformats.org/officeDocument/2006/relationships/slide" Target="slide57.xml"/></Relationships>
</file>

<file path=ppt/slides/_rels/slide41.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7.xml"/><Relationship Id="rId3" Type="http://schemas.openxmlformats.org/officeDocument/2006/relationships/slide" Target="slide31.xml"/><Relationship Id="rId7" Type="http://schemas.openxmlformats.org/officeDocument/2006/relationships/slide" Target="slide40.xml"/><Relationship Id="rId12" Type="http://schemas.openxmlformats.org/officeDocument/2006/relationships/slide" Target="slide52.xml"/><Relationship Id="rId2" Type="http://schemas.openxmlformats.org/officeDocument/2006/relationships/slide" Target="slide29.xml"/><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8.xml"/><Relationship Id="rId5" Type="http://schemas.openxmlformats.org/officeDocument/2006/relationships/slide" Target="slide35.xml"/><Relationship Id="rId15" Type="http://schemas.openxmlformats.org/officeDocument/2006/relationships/image" Target="../media/image5.jpeg"/><Relationship Id="rId10" Type="http://schemas.openxmlformats.org/officeDocument/2006/relationships/slide" Target="slide46.xml"/><Relationship Id="rId4" Type="http://schemas.openxmlformats.org/officeDocument/2006/relationships/slide" Target="slide33.xml"/><Relationship Id="rId9" Type="http://schemas.openxmlformats.org/officeDocument/2006/relationships/slide" Target="slide43.xml"/><Relationship Id="rId14" Type="http://schemas.openxmlformats.org/officeDocument/2006/relationships/slide" Target="slide24.xml"/></Relationships>
</file>

<file path=ppt/slides/_rels/slide42.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7.xml"/><Relationship Id="rId3" Type="http://schemas.openxmlformats.org/officeDocument/2006/relationships/slide" Target="slide31.xml"/><Relationship Id="rId7" Type="http://schemas.openxmlformats.org/officeDocument/2006/relationships/slide" Target="slide40.xml"/><Relationship Id="rId12" Type="http://schemas.openxmlformats.org/officeDocument/2006/relationships/slide" Target="slide52.xml"/><Relationship Id="rId2" Type="http://schemas.openxmlformats.org/officeDocument/2006/relationships/slide" Target="slide29.xml"/><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8.xml"/><Relationship Id="rId5" Type="http://schemas.openxmlformats.org/officeDocument/2006/relationships/slide" Target="slide35.xml"/><Relationship Id="rId15" Type="http://schemas.openxmlformats.org/officeDocument/2006/relationships/image" Target="../media/image5.jpeg"/><Relationship Id="rId10" Type="http://schemas.openxmlformats.org/officeDocument/2006/relationships/slide" Target="slide46.xml"/><Relationship Id="rId4" Type="http://schemas.openxmlformats.org/officeDocument/2006/relationships/slide" Target="slide33.xml"/><Relationship Id="rId9" Type="http://schemas.openxmlformats.org/officeDocument/2006/relationships/slide" Target="slide43.xml"/><Relationship Id="rId14" Type="http://schemas.openxmlformats.org/officeDocument/2006/relationships/slide" Target="slide24.xml"/></Relationships>
</file>

<file path=ppt/slides/_rels/slide43.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7.xml"/><Relationship Id="rId3" Type="http://schemas.openxmlformats.org/officeDocument/2006/relationships/slide" Target="slide31.xml"/><Relationship Id="rId7" Type="http://schemas.openxmlformats.org/officeDocument/2006/relationships/slide" Target="slide40.xml"/><Relationship Id="rId12" Type="http://schemas.openxmlformats.org/officeDocument/2006/relationships/slide" Target="slide52.xml"/><Relationship Id="rId2" Type="http://schemas.openxmlformats.org/officeDocument/2006/relationships/slide" Target="slide29.xml"/><Relationship Id="rId16" Type="http://schemas.openxmlformats.org/officeDocument/2006/relationships/image" Target="../media/image13.TIF"/><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8.xml"/><Relationship Id="rId5" Type="http://schemas.openxmlformats.org/officeDocument/2006/relationships/slide" Target="slide35.xml"/><Relationship Id="rId15" Type="http://schemas.openxmlformats.org/officeDocument/2006/relationships/image" Target="../media/image8.jpeg"/><Relationship Id="rId10" Type="http://schemas.openxmlformats.org/officeDocument/2006/relationships/slide" Target="slide46.xml"/><Relationship Id="rId4" Type="http://schemas.openxmlformats.org/officeDocument/2006/relationships/slide" Target="slide33.xml"/><Relationship Id="rId9" Type="http://schemas.openxmlformats.org/officeDocument/2006/relationships/slide" Target="slide43.xml"/><Relationship Id="rId14" Type="http://schemas.openxmlformats.org/officeDocument/2006/relationships/slide" Target="slide24.xml"/></Relationships>
</file>

<file path=ppt/slides/_rels/slide44.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7.xml"/><Relationship Id="rId3" Type="http://schemas.openxmlformats.org/officeDocument/2006/relationships/slide" Target="slide31.xml"/><Relationship Id="rId7" Type="http://schemas.openxmlformats.org/officeDocument/2006/relationships/slide" Target="slide40.xml"/><Relationship Id="rId12" Type="http://schemas.openxmlformats.org/officeDocument/2006/relationships/slide" Target="slide52.xml"/><Relationship Id="rId2" Type="http://schemas.openxmlformats.org/officeDocument/2006/relationships/slide" Target="slide29.xml"/><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8.xml"/><Relationship Id="rId5" Type="http://schemas.openxmlformats.org/officeDocument/2006/relationships/slide" Target="slide35.xml"/><Relationship Id="rId15" Type="http://schemas.openxmlformats.org/officeDocument/2006/relationships/image" Target="../media/image13.TIF"/><Relationship Id="rId10" Type="http://schemas.openxmlformats.org/officeDocument/2006/relationships/slide" Target="slide46.xml"/><Relationship Id="rId4" Type="http://schemas.openxmlformats.org/officeDocument/2006/relationships/slide" Target="slide33.xml"/><Relationship Id="rId9" Type="http://schemas.openxmlformats.org/officeDocument/2006/relationships/slide" Target="slide43.xml"/><Relationship Id="rId14" Type="http://schemas.openxmlformats.org/officeDocument/2006/relationships/slide" Target="slide24.xml"/></Relationships>
</file>

<file path=ppt/slides/_rels/slide45.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7.xml"/><Relationship Id="rId3" Type="http://schemas.openxmlformats.org/officeDocument/2006/relationships/slide" Target="slide31.xml"/><Relationship Id="rId7" Type="http://schemas.openxmlformats.org/officeDocument/2006/relationships/slide" Target="slide40.xml"/><Relationship Id="rId12" Type="http://schemas.openxmlformats.org/officeDocument/2006/relationships/slide" Target="slide52.xml"/><Relationship Id="rId2" Type="http://schemas.openxmlformats.org/officeDocument/2006/relationships/slide" Target="slide29.xml"/><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8.xml"/><Relationship Id="rId5" Type="http://schemas.openxmlformats.org/officeDocument/2006/relationships/slide" Target="slide35.xml"/><Relationship Id="rId15" Type="http://schemas.openxmlformats.org/officeDocument/2006/relationships/image" Target="../media/image13.TIF"/><Relationship Id="rId10" Type="http://schemas.openxmlformats.org/officeDocument/2006/relationships/slide" Target="slide46.xml"/><Relationship Id="rId4" Type="http://schemas.openxmlformats.org/officeDocument/2006/relationships/slide" Target="slide33.xml"/><Relationship Id="rId9" Type="http://schemas.openxmlformats.org/officeDocument/2006/relationships/slide" Target="slide43.xml"/><Relationship Id="rId14" Type="http://schemas.openxmlformats.org/officeDocument/2006/relationships/slide" Target="slide24.xml"/></Relationships>
</file>

<file path=ppt/slides/_rels/slide46.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2.xml"/><Relationship Id="rId3" Type="http://schemas.openxmlformats.org/officeDocument/2006/relationships/slide" Target="slide29.xml"/><Relationship Id="rId7" Type="http://schemas.openxmlformats.org/officeDocument/2006/relationships/slide" Target="slide38.xml"/><Relationship Id="rId12" Type="http://schemas.openxmlformats.org/officeDocument/2006/relationships/slide" Target="slide48.xml"/><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slide" Target="slide35.xml"/><Relationship Id="rId11" Type="http://schemas.openxmlformats.org/officeDocument/2006/relationships/slide" Target="slide46.xml"/><Relationship Id="rId5" Type="http://schemas.openxmlformats.org/officeDocument/2006/relationships/slide" Target="slide33.xml"/><Relationship Id="rId15" Type="http://schemas.openxmlformats.org/officeDocument/2006/relationships/slide" Target="slide24.xml"/><Relationship Id="rId10" Type="http://schemas.openxmlformats.org/officeDocument/2006/relationships/slide" Target="slide43.xml"/><Relationship Id="rId4" Type="http://schemas.openxmlformats.org/officeDocument/2006/relationships/slide" Target="slide31.xml"/><Relationship Id="rId9" Type="http://schemas.openxmlformats.org/officeDocument/2006/relationships/slide" Target="slide42.xml"/><Relationship Id="rId14" Type="http://schemas.openxmlformats.org/officeDocument/2006/relationships/slide" Target="slide57.xml"/></Relationships>
</file>

<file path=ppt/slides/_rels/slide47.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7.xml"/><Relationship Id="rId3" Type="http://schemas.openxmlformats.org/officeDocument/2006/relationships/slide" Target="slide31.xml"/><Relationship Id="rId7" Type="http://schemas.openxmlformats.org/officeDocument/2006/relationships/slide" Target="slide40.xml"/><Relationship Id="rId12" Type="http://schemas.openxmlformats.org/officeDocument/2006/relationships/slide" Target="slide52.xml"/><Relationship Id="rId2" Type="http://schemas.openxmlformats.org/officeDocument/2006/relationships/slide" Target="slide29.xml"/><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8.xml"/><Relationship Id="rId5" Type="http://schemas.openxmlformats.org/officeDocument/2006/relationships/slide" Target="slide35.xml"/><Relationship Id="rId15" Type="http://schemas.openxmlformats.org/officeDocument/2006/relationships/image" Target="../media/image42.png"/><Relationship Id="rId10" Type="http://schemas.openxmlformats.org/officeDocument/2006/relationships/slide" Target="slide46.xml"/><Relationship Id="rId4" Type="http://schemas.openxmlformats.org/officeDocument/2006/relationships/slide" Target="slide33.xml"/><Relationship Id="rId9" Type="http://schemas.openxmlformats.org/officeDocument/2006/relationships/slide" Target="slide43.xml"/><Relationship Id="rId14" Type="http://schemas.openxmlformats.org/officeDocument/2006/relationships/slide" Target="slide24.xml"/></Relationships>
</file>

<file path=ppt/slides/_rels/slide48.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7.xml"/><Relationship Id="rId3" Type="http://schemas.openxmlformats.org/officeDocument/2006/relationships/slide" Target="slide31.xml"/><Relationship Id="rId7" Type="http://schemas.openxmlformats.org/officeDocument/2006/relationships/slide" Target="slide40.xml"/><Relationship Id="rId12" Type="http://schemas.openxmlformats.org/officeDocument/2006/relationships/slide" Target="slide52.xml"/><Relationship Id="rId2" Type="http://schemas.openxmlformats.org/officeDocument/2006/relationships/slide" Target="slide29.xml"/><Relationship Id="rId16"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8.xml"/><Relationship Id="rId5" Type="http://schemas.openxmlformats.org/officeDocument/2006/relationships/slide" Target="slide35.xml"/><Relationship Id="rId15" Type="http://schemas.openxmlformats.org/officeDocument/2006/relationships/image" Target="../media/image6.jpeg"/><Relationship Id="rId10" Type="http://schemas.openxmlformats.org/officeDocument/2006/relationships/slide" Target="slide46.xml"/><Relationship Id="rId4" Type="http://schemas.openxmlformats.org/officeDocument/2006/relationships/slide" Target="slide33.xml"/><Relationship Id="rId9" Type="http://schemas.openxmlformats.org/officeDocument/2006/relationships/slide" Target="slide43.xml"/><Relationship Id="rId14" Type="http://schemas.openxmlformats.org/officeDocument/2006/relationships/slide" Target="slide24.xml"/></Relationships>
</file>

<file path=ppt/slides/_rels/slide49.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2.xml"/><Relationship Id="rId3" Type="http://schemas.openxmlformats.org/officeDocument/2006/relationships/slide" Target="slide29.xml"/><Relationship Id="rId7" Type="http://schemas.openxmlformats.org/officeDocument/2006/relationships/slide" Target="slide38.xml"/><Relationship Id="rId12" Type="http://schemas.openxmlformats.org/officeDocument/2006/relationships/slide" Target="slide48.xml"/><Relationship Id="rId2" Type="http://schemas.openxmlformats.org/officeDocument/2006/relationships/image" Target="../media/image43.png"/><Relationship Id="rId16" Type="http://schemas.openxmlformats.org/officeDocument/2006/relationships/image" Target="../media/image14.TIF"/><Relationship Id="rId1" Type="http://schemas.openxmlformats.org/officeDocument/2006/relationships/slideLayout" Target="../slideLayouts/slideLayout1.xml"/><Relationship Id="rId6" Type="http://schemas.openxmlformats.org/officeDocument/2006/relationships/slide" Target="slide35.xml"/><Relationship Id="rId11" Type="http://schemas.openxmlformats.org/officeDocument/2006/relationships/slide" Target="slide46.xml"/><Relationship Id="rId5" Type="http://schemas.openxmlformats.org/officeDocument/2006/relationships/slide" Target="slide33.xml"/><Relationship Id="rId15" Type="http://schemas.openxmlformats.org/officeDocument/2006/relationships/slide" Target="slide24.xml"/><Relationship Id="rId10" Type="http://schemas.openxmlformats.org/officeDocument/2006/relationships/slide" Target="slide43.xml"/><Relationship Id="rId4" Type="http://schemas.openxmlformats.org/officeDocument/2006/relationships/slide" Target="slide31.xml"/><Relationship Id="rId9" Type="http://schemas.openxmlformats.org/officeDocument/2006/relationships/slide" Target="slide42.xml"/><Relationship Id="rId14" Type="http://schemas.openxmlformats.org/officeDocument/2006/relationships/slide" Target="slide57.xml"/></Relationships>
</file>

<file path=ppt/slides/_rels/slide5.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7.xml"/><Relationship Id="rId18" Type="http://schemas.openxmlformats.org/officeDocument/2006/relationships/image" Target="../media/image46.png"/><Relationship Id="rId3" Type="http://schemas.openxmlformats.org/officeDocument/2006/relationships/slide" Target="slide31.xml"/><Relationship Id="rId7" Type="http://schemas.openxmlformats.org/officeDocument/2006/relationships/slide" Target="slide40.xml"/><Relationship Id="rId12" Type="http://schemas.openxmlformats.org/officeDocument/2006/relationships/slide" Target="slide52.xml"/><Relationship Id="rId17" Type="http://schemas.openxmlformats.org/officeDocument/2006/relationships/image" Target="../media/image45.png"/><Relationship Id="rId2" Type="http://schemas.openxmlformats.org/officeDocument/2006/relationships/slide" Target="slide29.xml"/><Relationship Id="rId16"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8.xml"/><Relationship Id="rId5" Type="http://schemas.openxmlformats.org/officeDocument/2006/relationships/slide" Target="slide35.xml"/><Relationship Id="rId15" Type="http://schemas.openxmlformats.org/officeDocument/2006/relationships/image" Target="../media/image14.TIF"/><Relationship Id="rId10" Type="http://schemas.openxmlformats.org/officeDocument/2006/relationships/slide" Target="slide46.xml"/><Relationship Id="rId19" Type="http://schemas.openxmlformats.org/officeDocument/2006/relationships/image" Target="../media/image9.jpeg"/><Relationship Id="rId4" Type="http://schemas.openxmlformats.org/officeDocument/2006/relationships/slide" Target="slide33.xml"/><Relationship Id="rId9" Type="http://schemas.openxmlformats.org/officeDocument/2006/relationships/slide" Target="slide43.xml"/><Relationship Id="rId14" Type="http://schemas.openxmlformats.org/officeDocument/2006/relationships/slide" Target="slide24.xml"/></Relationships>
</file>

<file path=ppt/slides/_rels/slide51.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7.xml"/><Relationship Id="rId3" Type="http://schemas.openxmlformats.org/officeDocument/2006/relationships/slide" Target="slide31.xml"/><Relationship Id="rId7" Type="http://schemas.openxmlformats.org/officeDocument/2006/relationships/slide" Target="slide40.xml"/><Relationship Id="rId12" Type="http://schemas.openxmlformats.org/officeDocument/2006/relationships/slide" Target="slide52.xml"/><Relationship Id="rId2" Type="http://schemas.openxmlformats.org/officeDocument/2006/relationships/slide" Target="slide29.xml"/><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8.xml"/><Relationship Id="rId5" Type="http://schemas.openxmlformats.org/officeDocument/2006/relationships/slide" Target="slide35.xml"/><Relationship Id="rId15" Type="http://schemas.openxmlformats.org/officeDocument/2006/relationships/image" Target="../media/image14.TIF"/><Relationship Id="rId10" Type="http://schemas.openxmlformats.org/officeDocument/2006/relationships/slide" Target="slide46.xml"/><Relationship Id="rId4" Type="http://schemas.openxmlformats.org/officeDocument/2006/relationships/slide" Target="slide33.xml"/><Relationship Id="rId9" Type="http://schemas.openxmlformats.org/officeDocument/2006/relationships/slide" Target="slide43.xml"/><Relationship Id="rId14" Type="http://schemas.openxmlformats.org/officeDocument/2006/relationships/slide" Target="slide24.xml"/></Relationships>
</file>

<file path=ppt/slides/_rels/slide52.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7.xml"/><Relationship Id="rId3" Type="http://schemas.openxmlformats.org/officeDocument/2006/relationships/slide" Target="slide31.xml"/><Relationship Id="rId7" Type="http://schemas.openxmlformats.org/officeDocument/2006/relationships/slide" Target="slide40.xml"/><Relationship Id="rId12" Type="http://schemas.openxmlformats.org/officeDocument/2006/relationships/slide" Target="slide52.xml"/><Relationship Id="rId2" Type="http://schemas.openxmlformats.org/officeDocument/2006/relationships/slide" Target="slide29.xml"/><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8.xml"/><Relationship Id="rId5" Type="http://schemas.openxmlformats.org/officeDocument/2006/relationships/slide" Target="slide35.xml"/><Relationship Id="rId15" Type="http://schemas.openxmlformats.org/officeDocument/2006/relationships/image" Target="../media/image15.TIF"/><Relationship Id="rId10" Type="http://schemas.openxmlformats.org/officeDocument/2006/relationships/slide" Target="slide46.xml"/><Relationship Id="rId4" Type="http://schemas.openxmlformats.org/officeDocument/2006/relationships/slide" Target="slide33.xml"/><Relationship Id="rId9" Type="http://schemas.openxmlformats.org/officeDocument/2006/relationships/slide" Target="slide43.xml"/><Relationship Id="rId14" Type="http://schemas.openxmlformats.org/officeDocument/2006/relationships/slide" Target="slide24.xml"/></Relationships>
</file>

<file path=ppt/slides/_rels/slide53.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7.xml"/><Relationship Id="rId3" Type="http://schemas.openxmlformats.org/officeDocument/2006/relationships/slide" Target="slide31.xml"/><Relationship Id="rId7" Type="http://schemas.openxmlformats.org/officeDocument/2006/relationships/slide" Target="slide40.xml"/><Relationship Id="rId12" Type="http://schemas.openxmlformats.org/officeDocument/2006/relationships/slide" Target="slide52.xml"/><Relationship Id="rId2" Type="http://schemas.openxmlformats.org/officeDocument/2006/relationships/slide" Target="slide29.xml"/><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8.xml"/><Relationship Id="rId5" Type="http://schemas.openxmlformats.org/officeDocument/2006/relationships/slide" Target="slide35.xml"/><Relationship Id="rId15" Type="http://schemas.openxmlformats.org/officeDocument/2006/relationships/image" Target="../media/image15.TIF"/><Relationship Id="rId10" Type="http://schemas.openxmlformats.org/officeDocument/2006/relationships/slide" Target="slide46.xml"/><Relationship Id="rId4" Type="http://schemas.openxmlformats.org/officeDocument/2006/relationships/slide" Target="slide33.xml"/><Relationship Id="rId9" Type="http://schemas.openxmlformats.org/officeDocument/2006/relationships/slide" Target="slide43.xml"/><Relationship Id="rId14" Type="http://schemas.openxmlformats.org/officeDocument/2006/relationships/slide" Target="slide24.xml"/></Relationships>
</file>

<file path=ppt/slides/_rels/slide54.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7.xml"/><Relationship Id="rId3" Type="http://schemas.openxmlformats.org/officeDocument/2006/relationships/slide" Target="slide31.xml"/><Relationship Id="rId7" Type="http://schemas.openxmlformats.org/officeDocument/2006/relationships/slide" Target="slide40.xml"/><Relationship Id="rId12" Type="http://schemas.openxmlformats.org/officeDocument/2006/relationships/slide" Target="slide52.xml"/><Relationship Id="rId2" Type="http://schemas.openxmlformats.org/officeDocument/2006/relationships/slide" Target="slide29.xml"/><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8.xml"/><Relationship Id="rId5" Type="http://schemas.openxmlformats.org/officeDocument/2006/relationships/slide" Target="slide35.xml"/><Relationship Id="rId15" Type="http://schemas.openxmlformats.org/officeDocument/2006/relationships/image" Target="../media/image15.TIF"/><Relationship Id="rId10" Type="http://schemas.openxmlformats.org/officeDocument/2006/relationships/slide" Target="slide46.xml"/><Relationship Id="rId4" Type="http://schemas.openxmlformats.org/officeDocument/2006/relationships/slide" Target="slide33.xml"/><Relationship Id="rId9" Type="http://schemas.openxmlformats.org/officeDocument/2006/relationships/slide" Target="slide43.xml"/><Relationship Id="rId14" Type="http://schemas.openxmlformats.org/officeDocument/2006/relationships/slide" Target="slide24.xml"/></Relationships>
</file>

<file path=ppt/slides/_rels/slide55.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7.xml"/><Relationship Id="rId3" Type="http://schemas.openxmlformats.org/officeDocument/2006/relationships/slide" Target="slide31.xml"/><Relationship Id="rId7" Type="http://schemas.openxmlformats.org/officeDocument/2006/relationships/slide" Target="slide40.xml"/><Relationship Id="rId12" Type="http://schemas.openxmlformats.org/officeDocument/2006/relationships/slide" Target="slide52.xml"/><Relationship Id="rId17" Type="http://schemas.openxmlformats.org/officeDocument/2006/relationships/image" Target="../media/image15.TIF"/><Relationship Id="rId2" Type="http://schemas.openxmlformats.org/officeDocument/2006/relationships/slide" Target="slide29.xml"/><Relationship Id="rId16"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8.xml"/><Relationship Id="rId5" Type="http://schemas.openxmlformats.org/officeDocument/2006/relationships/slide" Target="slide35.xml"/><Relationship Id="rId15" Type="http://schemas.openxmlformats.org/officeDocument/2006/relationships/image" Target="../media/image48.png"/><Relationship Id="rId10" Type="http://schemas.openxmlformats.org/officeDocument/2006/relationships/slide" Target="slide46.xml"/><Relationship Id="rId4" Type="http://schemas.openxmlformats.org/officeDocument/2006/relationships/slide" Target="slide33.xml"/><Relationship Id="rId9" Type="http://schemas.openxmlformats.org/officeDocument/2006/relationships/slide" Target="slide43.xml"/><Relationship Id="rId14" Type="http://schemas.openxmlformats.org/officeDocument/2006/relationships/slide" Target="slide24.xml"/></Relationships>
</file>

<file path=ppt/slides/_rels/slide56.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2.xml"/><Relationship Id="rId3" Type="http://schemas.openxmlformats.org/officeDocument/2006/relationships/slide" Target="slide29.xml"/><Relationship Id="rId7" Type="http://schemas.openxmlformats.org/officeDocument/2006/relationships/slide" Target="slide38.xml"/><Relationship Id="rId12" Type="http://schemas.openxmlformats.org/officeDocument/2006/relationships/slide" Target="slide48.xml"/><Relationship Id="rId17" Type="http://schemas.openxmlformats.org/officeDocument/2006/relationships/image" Target="../media/image51.png"/><Relationship Id="rId2" Type="http://schemas.openxmlformats.org/officeDocument/2006/relationships/image" Target="../media/image50.png"/><Relationship Id="rId16" Type="http://schemas.openxmlformats.org/officeDocument/2006/relationships/image" Target="../media/image15.TIF"/><Relationship Id="rId1" Type="http://schemas.openxmlformats.org/officeDocument/2006/relationships/slideLayout" Target="../slideLayouts/slideLayout1.xml"/><Relationship Id="rId6" Type="http://schemas.openxmlformats.org/officeDocument/2006/relationships/slide" Target="slide35.xml"/><Relationship Id="rId11" Type="http://schemas.openxmlformats.org/officeDocument/2006/relationships/slide" Target="slide46.xml"/><Relationship Id="rId5" Type="http://schemas.openxmlformats.org/officeDocument/2006/relationships/slide" Target="slide33.xml"/><Relationship Id="rId15" Type="http://schemas.openxmlformats.org/officeDocument/2006/relationships/slide" Target="slide24.xml"/><Relationship Id="rId10" Type="http://schemas.openxmlformats.org/officeDocument/2006/relationships/slide" Target="slide43.xml"/><Relationship Id="rId4" Type="http://schemas.openxmlformats.org/officeDocument/2006/relationships/slide" Target="slide31.xml"/><Relationship Id="rId9" Type="http://schemas.openxmlformats.org/officeDocument/2006/relationships/slide" Target="slide42.xml"/><Relationship Id="rId14" Type="http://schemas.openxmlformats.org/officeDocument/2006/relationships/slide" Target="slide57.xml"/></Relationships>
</file>

<file path=ppt/slides/_rels/slide57.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7.xml"/><Relationship Id="rId3" Type="http://schemas.openxmlformats.org/officeDocument/2006/relationships/slide" Target="slide31.xml"/><Relationship Id="rId7" Type="http://schemas.openxmlformats.org/officeDocument/2006/relationships/slide" Target="slide40.xml"/><Relationship Id="rId12" Type="http://schemas.openxmlformats.org/officeDocument/2006/relationships/slide" Target="slide52.xml"/><Relationship Id="rId2" Type="http://schemas.openxmlformats.org/officeDocument/2006/relationships/slide" Target="slide29.xml"/><Relationship Id="rId16"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8.xml"/><Relationship Id="rId5" Type="http://schemas.openxmlformats.org/officeDocument/2006/relationships/slide" Target="slide35.xml"/><Relationship Id="rId15" Type="http://schemas.openxmlformats.org/officeDocument/2006/relationships/image" Target="../media/image16.TIF"/><Relationship Id="rId10" Type="http://schemas.openxmlformats.org/officeDocument/2006/relationships/slide" Target="slide46.xml"/><Relationship Id="rId4" Type="http://schemas.openxmlformats.org/officeDocument/2006/relationships/slide" Target="slide33.xml"/><Relationship Id="rId9" Type="http://schemas.openxmlformats.org/officeDocument/2006/relationships/slide" Target="slide43.xml"/><Relationship Id="rId14" Type="http://schemas.openxmlformats.org/officeDocument/2006/relationships/slide" Target="slide24.xml"/></Relationships>
</file>

<file path=ppt/slides/_rels/slide58.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7.xml"/><Relationship Id="rId3" Type="http://schemas.openxmlformats.org/officeDocument/2006/relationships/slide" Target="slide31.xml"/><Relationship Id="rId7" Type="http://schemas.openxmlformats.org/officeDocument/2006/relationships/slide" Target="slide40.xml"/><Relationship Id="rId12" Type="http://schemas.openxmlformats.org/officeDocument/2006/relationships/slide" Target="slide52.xml"/><Relationship Id="rId2" Type="http://schemas.openxmlformats.org/officeDocument/2006/relationships/slide" Target="slide29.xml"/><Relationship Id="rId16" Type="http://schemas.openxmlformats.org/officeDocument/2006/relationships/image" Target="../media/image16.TIF"/><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8.xml"/><Relationship Id="rId5" Type="http://schemas.openxmlformats.org/officeDocument/2006/relationships/slide" Target="slide35.xml"/><Relationship Id="rId15" Type="http://schemas.openxmlformats.org/officeDocument/2006/relationships/image" Target="../media/image54.png"/><Relationship Id="rId10" Type="http://schemas.openxmlformats.org/officeDocument/2006/relationships/slide" Target="slide46.xml"/><Relationship Id="rId4" Type="http://schemas.openxmlformats.org/officeDocument/2006/relationships/slide" Target="slide33.xml"/><Relationship Id="rId9" Type="http://schemas.openxmlformats.org/officeDocument/2006/relationships/slide" Target="slide43.xml"/><Relationship Id="rId14" Type="http://schemas.openxmlformats.org/officeDocument/2006/relationships/slide" Target="slide24.xml"/></Relationships>
</file>

<file path=ppt/slides/_rels/slide59.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7.xml"/><Relationship Id="rId3" Type="http://schemas.openxmlformats.org/officeDocument/2006/relationships/slide" Target="slide31.xml"/><Relationship Id="rId7" Type="http://schemas.openxmlformats.org/officeDocument/2006/relationships/slide" Target="slide40.xml"/><Relationship Id="rId12" Type="http://schemas.openxmlformats.org/officeDocument/2006/relationships/slide" Target="slide52.xml"/><Relationship Id="rId2" Type="http://schemas.openxmlformats.org/officeDocument/2006/relationships/slide" Target="slide29.xml"/><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8.xml"/><Relationship Id="rId5" Type="http://schemas.openxmlformats.org/officeDocument/2006/relationships/slide" Target="slide35.xml"/><Relationship Id="rId15" Type="http://schemas.openxmlformats.org/officeDocument/2006/relationships/image" Target="../media/image17.TIF"/><Relationship Id="rId10" Type="http://schemas.openxmlformats.org/officeDocument/2006/relationships/slide" Target="slide46.xml"/><Relationship Id="rId4" Type="http://schemas.openxmlformats.org/officeDocument/2006/relationships/slide" Target="slide33.xml"/><Relationship Id="rId9" Type="http://schemas.openxmlformats.org/officeDocument/2006/relationships/slide" Target="slide43.xml"/><Relationship Id="rId14" Type="http://schemas.openxmlformats.org/officeDocument/2006/relationships/slide" Target="slide24.xml"/></Relationships>
</file>

<file path=ppt/slides/_rels/slide6.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52.xml"/><Relationship Id="rId3" Type="http://schemas.openxmlformats.org/officeDocument/2006/relationships/slide" Target="slide29.xml"/><Relationship Id="rId7" Type="http://schemas.openxmlformats.org/officeDocument/2006/relationships/slide" Target="slide38.xml"/><Relationship Id="rId12" Type="http://schemas.openxmlformats.org/officeDocument/2006/relationships/slide" Target="slide48.xml"/><Relationship Id="rId17" Type="http://schemas.openxmlformats.org/officeDocument/2006/relationships/image" Target="../media/image58.png"/><Relationship Id="rId2" Type="http://schemas.openxmlformats.org/officeDocument/2006/relationships/image" Target="../media/image56.png"/><Relationship Id="rId16" Type="http://schemas.openxmlformats.org/officeDocument/2006/relationships/image" Target="../media/image18.TIF"/><Relationship Id="rId1" Type="http://schemas.openxmlformats.org/officeDocument/2006/relationships/slideLayout" Target="../slideLayouts/slideLayout1.xml"/><Relationship Id="rId6" Type="http://schemas.openxmlformats.org/officeDocument/2006/relationships/slide" Target="slide35.xml"/><Relationship Id="rId11" Type="http://schemas.openxmlformats.org/officeDocument/2006/relationships/slide" Target="slide46.xml"/><Relationship Id="rId5" Type="http://schemas.openxmlformats.org/officeDocument/2006/relationships/slide" Target="slide33.xml"/><Relationship Id="rId15" Type="http://schemas.openxmlformats.org/officeDocument/2006/relationships/slide" Target="slide24.xml"/><Relationship Id="rId10" Type="http://schemas.openxmlformats.org/officeDocument/2006/relationships/slide" Target="slide43.xml"/><Relationship Id="rId4" Type="http://schemas.openxmlformats.org/officeDocument/2006/relationships/slide" Target="slide31.xml"/><Relationship Id="rId9" Type="http://schemas.openxmlformats.org/officeDocument/2006/relationships/slide" Target="slide42.xml"/><Relationship Id="rId14" Type="http://schemas.openxmlformats.org/officeDocument/2006/relationships/slide" Target="slide57.xml"/></Relationships>
</file>

<file path=ppt/slides/_rels/slide61.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7.xml"/><Relationship Id="rId3" Type="http://schemas.openxmlformats.org/officeDocument/2006/relationships/slide" Target="slide31.xml"/><Relationship Id="rId7" Type="http://schemas.openxmlformats.org/officeDocument/2006/relationships/slide" Target="slide40.xml"/><Relationship Id="rId12" Type="http://schemas.openxmlformats.org/officeDocument/2006/relationships/slide" Target="slide52.xml"/><Relationship Id="rId17" Type="http://schemas.openxmlformats.org/officeDocument/2006/relationships/slide" Target="slide3.xml"/><Relationship Id="rId2" Type="http://schemas.openxmlformats.org/officeDocument/2006/relationships/slide" Target="slide29.xml"/><Relationship Id="rId16" Type="http://schemas.openxmlformats.org/officeDocument/2006/relationships/image" Target="../media/image18.TIF"/><Relationship Id="rId1" Type="http://schemas.openxmlformats.org/officeDocument/2006/relationships/slideLayout" Target="../slideLayouts/slideLayout1.xml"/><Relationship Id="rId6" Type="http://schemas.openxmlformats.org/officeDocument/2006/relationships/slide" Target="slide38.xml"/><Relationship Id="rId11" Type="http://schemas.openxmlformats.org/officeDocument/2006/relationships/slide" Target="slide48.xml"/><Relationship Id="rId5" Type="http://schemas.openxmlformats.org/officeDocument/2006/relationships/slide" Target="slide35.xml"/><Relationship Id="rId15" Type="http://schemas.openxmlformats.org/officeDocument/2006/relationships/image" Target="../media/image59.png"/><Relationship Id="rId10" Type="http://schemas.openxmlformats.org/officeDocument/2006/relationships/slide" Target="slide46.xml"/><Relationship Id="rId4" Type="http://schemas.openxmlformats.org/officeDocument/2006/relationships/slide" Target="slide33.xml"/><Relationship Id="rId9" Type="http://schemas.openxmlformats.org/officeDocument/2006/relationships/slide" Target="slide43.xml"/><Relationship Id="rId14" Type="http://schemas.openxmlformats.org/officeDocument/2006/relationships/slide" Target="slide24.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https://preview.qiantucdn.com/paixin/89/21/73/05A58PICUNddDZsMqC5xP_PIC2018.jpg!w1024_new_small"/>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8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0" y="5424690"/>
            <a:ext cx="12189600" cy="1441563"/>
          </a:xfrm>
          <a:prstGeom prst="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p:cNvSpPr/>
          <p:nvPr/>
        </p:nvSpPr>
        <p:spPr>
          <a:xfrm>
            <a:off x="1560343" y="1013064"/>
            <a:ext cx="10447685" cy="4839490"/>
          </a:xfrm>
          <a:prstGeom prst="rect">
            <a:avLst/>
          </a:prstGeom>
          <a:solidFill>
            <a:schemeClr val="bg1">
              <a:alpha val="80000"/>
            </a:schemeClr>
          </a:solidFill>
          <a:ln>
            <a:noFill/>
          </a:ln>
          <a:effectLst>
            <a:outerShdw blurRad="203200" dist="50800" dir="5400000" algn="t" rotWithShape="0">
              <a:schemeClr val="accent1">
                <a:lumMod val="50000"/>
                <a:alpha val="4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矩形 10"/>
          <p:cNvSpPr/>
          <p:nvPr/>
        </p:nvSpPr>
        <p:spPr>
          <a:xfrm>
            <a:off x="11676902" y="1012430"/>
            <a:ext cx="510990" cy="4840759"/>
          </a:xfrm>
          <a:prstGeom prst="rect">
            <a:avLst/>
          </a:prstGeom>
          <a:solidFill>
            <a:srgbClr val="0955A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文本框 13"/>
          <p:cNvSpPr txBox="1"/>
          <p:nvPr>
            <p:custDataLst>
              <p:tags r:id="rId1"/>
            </p:custDataLst>
          </p:nvPr>
        </p:nvSpPr>
        <p:spPr>
          <a:xfrm>
            <a:off x="11763557" y="3861686"/>
            <a:ext cx="442095" cy="1799548"/>
          </a:xfrm>
          <a:prstGeom prst="rect">
            <a:avLst/>
          </a:prstGeom>
          <a:noFill/>
        </p:spPr>
        <p:txBody>
          <a:bodyPr vert="horz" wrap="square" rtlCol="0">
            <a:noAutofit/>
          </a:bodyPr>
          <a:lstStyle/>
          <a:p>
            <a:pPr algn="l"/>
            <a:r>
              <a:rPr lang="zh-CN" altLang="en-US" sz="1400" dirty="0" smtClean="0">
                <a:solidFill>
                  <a:srgbClr val="DEE6F9"/>
                </a:solidFill>
              </a:rPr>
              <a:t>化学</a:t>
            </a:r>
            <a:endParaRPr lang="en-US" altLang="zh-CN" sz="1400" dirty="0" smtClean="0">
              <a:solidFill>
                <a:srgbClr val="DEE6F9"/>
              </a:solidFill>
            </a:endParaRPr>
          </a:p>
          <a:p>
            <a:pPr algn="l"/>
            <a:r>
              <a:rPr lang="en-US" altLang="zh-CN" sz="1400" dirty="0" smtClean="0">
                <a:solidFill>
                  <a:srgbClr val="DEE6F9"/>
                </a:solidFill>
              </a:rPr>
              <a:t> </a:t>
            </a:r>
            <a:endParaRPr lang="en-US" altLang="zh-CN" sz="1400" dirty="0">
              <a:solidFill>
                <a:srgbClr val="DEE6F9"/>
              </a:solidFill>
            </a:endParaRPr>
          </a:p>
          <a:p>
            <a:pPr algn="l"/>
            <a:r>
              <a:rPr lang="zh-CN" altLang="en-US" sz="1400" dirty="0" smtClean="0">
                <a:solidFill>
                  <a:srgbClr val="DEE6F9"/>
                </a:solidFill>
              </a:rPr>
              <a:t>大</a:t>
            </a:r>
            <a:endParaRPr lang="en-US" altLang="zh-CN" sz="1400" dirty="0">
              <a:solidFill>
                <a:srgbClr val="DEE6F9"/>
              </a:solidFill>
            </a:endParaRPr>
          </a:p>
          <a:p>
            <a:pPr algn="l"/>
            <a:r>
              <a:rPr lang="zh-CN" altLang="en-US" sz="1400" dirty="0">
                <a:solidFill>
                  <a:srgbClr val="DEE6F9"/>
                </a:solidFill>
              </a:rPr>
              <a:t>一</a:t>
            </a:r>
            <a:endParaRPr lang="en-US" altLang="zh-CN" sz="1400" dirty="0">
              <a:solidFill>
                <a:srgbClr val="DEE6F9"/>
              </a:solidFill>
            </a:endParaRPr>
          </a:p>
          <a:p>
            <a:pPr algn="l"/>
            <a:r>
              <a:rPr lang="zh-CN" altLang="en-US" sz="1400" dirty="0">
                <a:solidFill>
                  <a:srgbClr val="DEE6F9"/>
                </a:solidFill>
              </a:rPr>
              <a:t>轮</a:t>
            </a:r>
            <a:endParaRPr lang="en-US" altLang="zh-CN" sz="1400" dirty="0">
              <a:solidFill>
                <a:srgbClr val="DEE6F9"/>
              </a:solidFill>
            </a:endParaRPr>
          </a:p>
          <a:p>
            <a:pPr algn="l"/>
            <a:r>
              <a:rPr lang="zh-CN" altLang="en-US" sz="1400" dirty="0">
                <a:solidFill>
                  <a:srgbClr val="DEE6F9"/>
                </a:solidFill>
              </a:rPr>
              <a:t>复</a:t>
            </a:r>
            <a:endParaRPr lang="en-US" altLang="zh-CN" sz="1400" dirty="0">
              <a:solidFill>
                <a:srgbClr val="DEE6F9"/>
              </a:solidFill>
            </a:endParaRPr>
          </a:p>
          <a:p>
            <a:pPr algn="l"/>
            <a:r>
              <a:rPr lang="zh-CN" altLang="en-US" sz="1400" dirty="0">
                <a:solidFill>
                  <a:srgbClr val="DEE6F9"/>
                </a:solidFill>
              </a:rPr>
              <a:t>习</a:t>
            </a:r>
          </a:p>
        </p:txBody>
      </p:sp>
      <p:sp>
        <p:nvSpPr>
          <p:cNvPr id="12" name="任意多边形 3"/>
          <p:cNvSpPr/>
          <p:nvPr/>
        </p:nvSpPr>
        <p:spPr>
          <a:xfrm>
            <a:off x="328235" y="471381"/>
            <a:ext cx="839078" cy="976213"/>
          </a:xfrm>
          <a:custGeom>
            <a:avLst/>
            <a:gdLst>
              <a:gd name="connsiteX0" fmla="*/ 2026832 w 4749368"/>
              <a:gd name="connsiteY0" fmla="*/ 3343699 h 5838626"/>
              <a:gd name="connsiteX1" fmla="*/ 1981301 w 4749368"/>
              <a:gd name="connsiteY1" fmla="*/ 3359278 h 5838626"/>
              <a:gd name="connsiteX2" fmla="*/ 1973289 w 4749368"/>
              <a:gd name="connsiteY2" fmla="*/ 3361847 h 5838626"/>
              <a:gd name="connsiteX3" fmla="*/ 1971747 w 4749368"/>
              <a:gd name="connsiteY3" fmla="*/ 3369405 h 5838626"/>
              <a:gd name="connsiteX4" fmla="*/ 1982764 w 4749368"/>
              <a:gd name="connsiteY4" fmla="*/ 3428162 h 5838626"/>
              <a:gd name="connsiteX5" fmla="*/ 1979092 w 4749368"/>
              <a:gd name="connsiteY5" fmla="*/ 3486918 h 5838626"/>
              <a:gd name="connsiteX6" fmla="*/ 1949713 w 4749368"/>
              <a:gd name="connsiteY6" fmla="*/ 3597087 h 5838626"/>
              <a:gd name="connsiteX7" fmla="*/ 1991113 w 4749368"/>
              <a:gd name="connsiteY7" fmla="*/ 3657336 h 5838626"/>
              <a:gd name="connsiteX8" fmla="*/ 1992504 w 4749368"/>
              <a:gd name="connsiteY8" fmla="*/ 3661663 h 5838626"/>
              <a:gd name="connsiteX9" fmla="*/ 2008470 w 4749368"/>
              <a:gd name="connsiteY9" fmla="*/ 3626465 h 5838626"/>
              <a:gd name="connsiteX10" fmla="*/ 2103950 w 4749368"/>
              <a:gd name="connsiteY10" fmla="*/ 3464885 h 5838626"/>
              <a:gd name="connsiteX11" fmla="*/ 2103950 w 4749368"/>
              <a:gd name="connsiteY11" fmla="*/ 3398784 h 5838626"/>
              <a:gd name="connsiteX12" fmla="*/ 2074571 w 4749368"/>
              <a:gd name="connsiteY12" fmla="*/ 3365733 h 5838626"/>
              <a:gd name="connsiteX13" fmla="*/ 2026832 w 4749368"/>
              <a:gd name="connsiteY13" fmla="*/ 3343699 h 5838626"/>
              <a:gd name="connsiteX14" fmla="*/ 3836449 w 4749368"/>
              <a:gd name="connsiteY14" fmla="*/ 3027696 h 5838626"/>
              <a:gd name="connsiteX15" fmla="*/ 3895158 w 4749368"/>
              <a:gd name="connsiteY15" fmla="*/ 3033757 h 5838626"/>
              <a:gd name="connsiteX16" fmla="*/ 3997681 w 4749368"/>
              <a:gd name="connsiteY16" fmla="*/ 3103030 h 5838626"/>
              <a:gd name="connsiteX17" fmla="*/ 4116830 w 4749368"/>
              <a:gd name="connsiteY17" fmla="*/ 3180615 h 5838626"/>
              <a:gd name="connsiteX18" fmla="*/ 4136227 w 4749368"/>
              <a:gd name="connsiteY18" fmla="*/ 3238804 h 5838626"/>
              <a:gd name="connsiteX19" fmla="*/ 4066954 w 4749368"/>
              <a:gd name="connsiteY19" fmla="*/ 3299764 h 5838626"/>
              <a:gd name="connsiteX20" fmla="*/ 4033703 w 4749368"/>
              <a:gd name="connsiteY20" fmla="*/ 3366266 h 5838626"/>
              <a:gd name="connsiteX21" fmla="*/ 4044787 w 4749368"/>
              <a:gd name="connsiteY21" fmla="*/ 3393975 h 5838626"/>
              <a:gd name="connsiteX22" fmla="*/ 4100205 w 4749368"/>
              <a:gd name="connsiteY22" fmla="*/ 3396746 h 5838626"/>
              <a:gd name="connsiteX23" fmla="*/ 4136227 w 4749368"/>
              <a:gd name="connsiteY23" fmla="*/ 3360724 h 5838626"/>
              <a:gd name="connsiteX24" fmla="*/ 4197187 w 4749368"/>
              <a:gd name="connsiteY24" fmla="*/ 3327473 h 5838626"/>
              <a:gd name="connsiteX25" fmla="*/ 4252605 w 4749368"/>
              <a:gd name="connsiteY25" fmla="*/ 3321932 h 5838626"/>
              <a:gd name="connsiteX26" fmla="*/ 4338503 w 4749368"/>
              <a:gd name="connsiteY26" fmla="*/ 3369037 h 5838626"/>
              <a:gd name="connsiteX27" fmla="*/ 4371754 w 4749368"/>
              <a:gd name="connsiteY27" fmla="*/ 3432768 h 5838626"/>
              <a:gd name="connsiteX28" fmla="*/ 4305252 w 4749368"/>
              <a:gd name="connsiteY28" fmla="*/ 3496499 h 5838626"/>
              <a:gd name="connsiteX29" fmla="*/ 4186103 w 4749368"/>
              <a:gd name="connsiteY29" fmla="*/ 3557459 h 5838626"/>
              <a:gd name="connsiteX30" fmla="*/ 4069725 w 4749368"/>
              <a:gd name="connsiteY30" fmla="*/ 3626732 h 5838626"/>
              <a:gd name="connsiteX31" fmla="*/ 3992140 w 4749368"/>
              <a:gd name="connsiteY31" fmla="*/ 3701546 h 5838626"/>
              <a:gd name="connsiteX32" fmla="*/ 3989369 w 4749368"/>
              <a:gd name="connsiteY32" fmla="*/ 3762506 h 5838626"/>
              <a:gd name="connsiteX33" fmla="*/ 4039245 w 4749368"/>
              <a:gd name="connsiteY33" fmla="*/ 3801299 h 5838626"/>
              <a:gd name="connsiteX34" fmla="*/ 4125143 w 4749368"/>
              <a:gd name="connsiteY34" fmla="*/ 3806841 h 5838626"/>
              <a:gd name="connsiteX35" fmla="*/ 4258147 w 4749368"/>
              <a:gd name="connsiteY35" fmla="*/ 3773590 h 5838626"/>
              <a:gd name="connsiteX36" fmla="*/ 4357900 w 4749368"/>
              <a:gd name="connsiteY36" fmla="*/ 3762506 h 5838626"/>
              <a:gd name="connsiteX37" fmla="*/ 4402234 w 4749368"/>
              <a:gd name="connsiteY37" fmla="*/ 3737568 h 5838626"/>
              <a:gd name="connsiteX38" fmla="*/ 4485361 w 4749368"/>
              <a:gd name="connsiteY38" fmla="*/ 3745881 h 5838626"/>
              <a:gd name="connsiteX39" fmla="*/ 4582343 w 4749368"/>
              <a:gd name="connsiteY39" fmla="*/ 3707088 h 5838626"/>
              <a:gd name="connsiteX40" fmla="*/ 4659929 w 4749368"/>
              <a:gd name="connsiteY40" fmla="*/ 3756964 h 5838626"/>
              <a:gd name="connsiteX41" fmla="*/ 4740285 w 4749368"/>
              <a:gd name="connsiteY41" fmla="*/ 3865030 h 5838626"/>
              <a:gd name="connsiteX42" fmla="*/ 4659929 w 4749368"/>
              <a:gd name="connsiteY42" fmla="*/ 3914906 h 5838626"/>
              <a:gd name="connsiteX43" fmla="*/ 4513070 w 4749368"/>
              <a:gd name="connsiteY43" fmla="*/ 3925990 h 5838626"/>
              <a:gd name="connsiteX44" fmla="*/ 4299710 w 4749368"/>
              <a:gd name="connsiteY44" fmla="*/ 3914906 h 5838626"/>
              <a:gd name="connsiteX45" fmla="*/ 4219354 w 4749368"/>
              <a:gd name="connsiteY45" fmla="*/ 3928761 h 5838626"/>
              <a:gd name="connsiteX46" fmla="*/ 4127914 w 4749368"/>
              <a:gd name="connsiteY46" fmla="*/ 3945386 h 5838626"/>
              <a:gd name="connsiteX47" fmla="*/ 4030932 w 4749368"/>
              <a:gd name="connsiteY47" fmla="*/ 3992492 h 5838626"/>
              <a:gd name="connsiteX48" fmla="*/ 4003223 w 4749368"/>
              <a:gd name="connsiteY48" fmla="*/ 4058993 h 5838626"/>
              <a:gd name="connsiteX49" fmla="*/ 3972743 w 4749368"/>
              <a:gd name="connsiteY49" fmla="*/ 4208622 h 5838626"/>
              <a:gd name="connsiteX50" fmla="*/ 4014307 w 4749368"/>
              <a:gd name="connsiteY50" fmla="*/ 4244644 h 5838626"/>
              <a:gd name="connsiteX51" fmla="*/ 4058641 w 4749368"/>
              <a:gd name="connsiteY51" fmla="*/ 4228019 h 5838626"/>
              <a:gd name="connsiteX52" fmla="*/ 4047558 w 4749368"/>
              <a:gd name="connsiteY52" fmla="*/ 4153204 h 5838626"/>
              <a:gd name="connsiteX53" fmla="*/ 4061412 w 4749368"/>
              <a:gd name="connsiteY53" fmla="*/ 4083932 h 5838626"/>
              <a:gd name="connsiteX54" fmla="*/ 4094663 w 4749368"/>
              <a:gd name="connsiteY54" fmla="*/ 4067306 h 5838626"/>
              <a:gd name="connsiteX55" fmla="*/ 4102976 w 4749368"/>
              <a:gd name="connsiteY55" fmla="*/ 4025742 h 5838626"/>
              <a:gd name="connsiteX56" fmla="*/ 4188874 w 4749368"/>
              <a:gd name="connsiteY56" fmla="*/ 4017430 h 5838626"/>
              <a:gd name="connsiteX57" fmla="*/ 4283085 w 4749368"/>
              <a:gd name="connsiteY57" fmla="*/ 4003575 h 5838626"/>
              <a:gd name="connsiteX58" fmla="*/ 4316336 w 4749368"/>
              <a:gd name="connsiteY58" fmla="*/ 4061764 h 5838626"/>
              <a:gd name="connsiteX59" fmla="*/ 4321878 w 4749368"/>
              <a:gd name="connsiteY59" fmla="*/ 4111641 h 5838626"/>
              <a:gd name="connsiteX60" fmla="*/ 4357900 w 4749368"/>
              <a:gd name="connsiteY60" fmla="*/ 4164288 h 5838626"/>
              <a:gd name="connsiteX61" fmla="*/ 4349587 w 4749368"/>
              <a:gd name="connsiteY61" fmla="*/ 4250186 h 5838626"/>
              <a:gd name="connsiteX62" fmla="*/ 4238750 w 4749368"/>
              <a:gd name="connsiteY62" fmla="*/ 4325001 h 5838626"/>
              <a:gd name="connsiteX63" fmla="*/ 4119601 w 4749368"/>
              <a:gd name="connsiteY63" fmla="*/ 4446921 h 5838626"/>
              <a:gd name="connsiteX64" fmla="*/ 3986598 w 4749368"/>
              <a:gd name="connsiteY64" fmla="*/ 4632571 h 5838626"/>
              <a:gd name="connsiteX65" fmla="*/ 3861907 w 4749368"/>
              <a:gd name="connsiteY65" fmla="*/ 4793284 h 5838626"/>
              <a:gd name="connsiteX66" fmla="*/ 3856313 w 4749368"/>
              <a:gd name="connsiteY66" fmla="*/ 4797324 h 5838626"/>
              <a:gd name="connsiteX67" fmla="*/ 3834025 w 4749368"/>
              <a:gd name="connsiteY67" fmla="*/ 4829220 h 5838626"/>
              <a:gd name="connsiteX68" fmla="*/ 3739987 w 4749368"/>
              <a:gd name="connsiteY68" fmla="*/ 4948455 h 5838626"/>
              <a:gd name="connsiteX69" fmla="*/ 3654089 w 4749368"/>
              <a:gd name="connsiteY69" fmla="*/ 5034353 h 5838626"/>
              <a:gd name="connsiteX70" fmla="*/ 3515543 w 4749368"/>
              <a:gd name="connsiteY70" fmla="*/ 5183982 h 5838626"/>
              <a:gd name="connsiteX71" fmla="*/ 3396394 w 4749368"/>
              <a:gd name="connsiteY71" fmla="*/ 5253255 h 5838626"/>
              <a:gd name="connsiteX72" fmla="*/ 3246765 w 4749368"/>
              <a:gd name="connsiteY72" fmla="*/ 5350237 h 5838626"/>
              <a:gd name="connsiteX73" fmla="*/ 3144241 w 4749368"/>
              <a:gd name="connsiteY73" fmla="*/ 5411197 h 5838626"/>
              <a:gd name="connsiteX74" fmla="*/ 3008467 w 4749368"/>
              <a:gd name="connsiteY74" fmla="*/ 5458302 h 5838626"/>
              <a:gd name="connsiteX75" fmla="*/ 2911485 w 4749368"/>
              <a:gd name="connsiteY75" fmla="*/ 5508179 h 5838626"/>
              <a:gd name="connsiteX76" fmla="*/ 2817274 w 4749368"/>
              <a:gd name="connsiteY76" fmla="*/ 5494324 h 5838626"/>
              <a:gd name="connsiteX77" fmla="*/ 2847754 w 4749368"/>
              <a:gd name="connsiteY77" fmla="*/ 5433364 h 5838626"/>
              <a:gd name="connsiteX78" fmla="*/ 2944736 w 4749368"/>
              <a:gd name="connsiteY78" fmla="*/ 5383488 h 5838626"/>
              <a:gd name="connsiteX79" fmla="*/ 3047260 w 4749368"/>
              <a:gd name="connsiteY79" fmla="*/ 5278193 h 5838626"/>
              <a:gd name="connsiteX80" fmla="*/ 3138700 w 4749368"/>
              <a:gd name="connsiteY80" fmla="*/ 5220004 h 5838626"/>
              <a:gd name="connsiteX81" fmla="*/ 3252307 w 4749368"/>
              <a:gd name="connsiteY81" fmla="*/ 5145190 h 5838626"/>
              <a:gd name="connsiteX82" fmla="*/ 3340976 w 4749368"/>
              <a:gd name="connsiteY82" fmla="*/ 5095313 h 5838626"/>
              <a:gd name="connsiteX83" fmla="*/ 3429645 w 4749368"/>
              <a:gd name="connsiteY83" fmla="*/ 4987248 h 5838626"/>
              <a:gd name="connsiteX84" fmla="*/ 3532169 w 4749368"/>
              <a:gd name="connsiteY84" fmla="*/ 4931830 h 5838626"/>
              <a:gd name="connsiteX85" fmla="*/ 3557107 w 4749368"/>
              <a:gd name="connsiteY85" fmla="*/ 4870870 h 5838626"/>
              <a:gd name="connsiteX86" fmla="*/ 3606983 w 4749368"/>
              <a:gd name="connsiteY86" fmla="*/ 4812681 h 5838626"/>
              <a:gd name="connsiteX87" fmla="*/ 3667942 w 4749368"/>
              <a:gd name="connsiteY87" fmla="*/ 4726782 h 5838626"/>
              <a:gd name="connsiteX88" fmla="*/ 3673448 w 4749368"/>
              <a:gd name="connsiteY88" fmla="*/ 4708475 h 5838626"/>
              <a:gd name="connsiteX89" fmla="*/ 3673420 w 4749368"/>
              <a:gd name="connsiteY89" fmla="*/ 4691302 h 5838626"/>
              <a:gd name="connsiteX90" fmla="*/ 3681798 w 4749368"/>
              <a:gd name="connsiteY90" fmla="*/ 4563299 h 5838626"/>
              <a:gd name="connsiteX91" fmla="*/ 3648547 w 4749368"/>
              <a:gd name="connsiteY91" fmla="*/ 4482942 h 5838626"/>
              <a:gd name="connsiteX92" fmla="*/ 3554336 w 4749368"/>
              <a:gd name="connsiteY92" fmla="*/ 4480172 h 5838626"/>
              <a:gd name="connsiteX93" fmla="*/ 3426874 w 4749368"/>
              <a:gd name="connsiteY93" fmla="*/ 4535590 h 5838626"/>
              <a:gd name="connsiteX94" fmla="*/ 3324350 w 4749368"/>
              <a:gd name="connsiteY94" fmla="*/ 4543902 h 5838626"/>
              <a:gd name="connsiteX95" fmla="*/ 3260620 w 4749368"/>
              <a:gd name="connsiteY95" fmla="*/ 4577153 h 5838626"/>
              <a:gd name="connsiteX96" fmla="*/ 3174721 w 4749368"/>
              <a:gd name="connsiteY96" fmla="*/ 4621488 h 5838626"/>
              <a:gd name="connsiteX97" fmla="*/ 3097136 w 4749368"/>
              <a:gd name="connsiteY97" fmla="*/ 4560528 h 5838626"/>
              <a:gd name="connsiteX98" fmla="*/ 3133158 w 4749368"/>
              <a:gd name="connsiteY98" fmla="*/ 4524506 h 5838626"/>
              <a:gd name="connsiteX99" fmla="*/ 3230140 w 4749368"/>
              <a:gd name="connsiteY99" fmla="*/ 4466317 h 5838626"/>
              <a:gd name="connsiteX100" fmla="*/ 3321580 w 4749368"/>
              <a:gd name="connsiteY100" fmla="*/ 4435837 h 5838626"/>
              <a:gd name="connsiteX101" fmla="*/ 3390852 w 4749368"/>
              <a:gd name="connsiteY101" fmla="*/ 4388732 h 5838626"/>
              <a:gd name="connsiteX102" fmla="*/ 3454583 w 4749368"/>
              <a:gd name="connsiteY102" fmla="*/ 4363793 h 5838626"/>
              <a:gd name="connsiteX103" fmla="*/ 3521085 w 4749368"/>
              <a:gd name="connsiteY103" fmla="*/ 4316688 h 5838626"/>
              <a:gd name="connsiteX104" fmla="*/ 3584816 w 4749368"/>
              <a:gd name="connsiteY104" fmla="*/ 4325001 h 5838626"/>
              <a:gd name="connsiteX105" fmla="*/ 3651318 w 4749368"/>
              <a:gd name="connsiteY105" fmla="*/ 4377648 h 5838626"/>
              <a:gd name="connsiteX106" fmla="*/ 3681798 w 4749368"/>
              <a:gd name="connsiteY106" fmla="*/ 4410899 h 5838626"/>
              <a:gd name="connsiteX107" fmla="*/ 3728903 w 4749368"/>
              <a:gd name="connsiteY107" fmla="*/ 4413670 h 5838626"/>
              <a:gd name="connsiteX108" fmla="*/ 3709507 w 4749368"/>
              <a:gd name="connsiteY108" fmla="*/ 4355481 h 5838626"/>
              <a:gd name="connsiteX109" fmla="*/ 3706736 w 4749368"/>
              <a:gd name="connsiteY109" fmla="*/ 4302833 h 5838626"/>
              <a:gd name="connsiteX110" fmla="*/ 3690111 w 4749368"/>
              <a:gd name="connsiteY110" fmla="*/ 4247414 h 5838626"/>
              <a:gd name="connsiteX111" fmla="*/ 3703966 w 4749368"/>
              <a:gd name="connsiteY111" fmla="*/ 4186455 h 5838626"/>
              <a:gd name="connsiteX112" fmla="*/ 3695652 w 4749368"/>
              <a:gd name="connsiteY112" fmla="*/ 4128266 h 5838626"/>
              <a:gd name="connsiteX113" fmla="*/ 3637463 w 4749368"/>
              <a:gd name="connsiteY113" fmla="*/ 4111641 h 5838626"/>
              <a:gd name="connsiteX114" fmla="*/ 3568190 w 4749368"/>
              <a:gd name="connsiteY114" fmla="*/ 4119953 h 5838626"/>
              <a:gd name="connsiteX115" fmla="*/ 3415790 w 4749368"/>
              <a:gd name="connsiteY115" fmla="*/ 4125495 h 5838626"/>
              <a:gd name="connsiteX116" fmla="*/ 3288329 w 4749368"/>
              <a:gd name="connsiteY116" fmla="*/ 4191997 h 5838626"/>
              <a:gd name="connsiteX117" fmla="*/ 3188576 w 4749368"/>
              <a:gd name="connsiteY117" fmla="*/ 4233561 h 5838626"/>
              <a:gd name="connsiteX118" fmla="*/ 3072198 w 4749368"/>
              <a:gd name="connsiteY118" fmla="*/ 4294521 h 5838626"/>
              <a:gd name="connsiteX119" fmla="*/ 2975216 w 4749368"/>
              <a:gd name="connsiteY119" fmla="*/ 4347168 h 5838626"/>
              <a:gd name="connsiteX120" fmla="*/ 2900401 w 4749368"/>
              <a:gd name="connsiteY120" fmla="*/ 4377648 h 5838626"/>
              <a:gd name="connsiteX121" fmla="*/ 2869921 w 4749368"/>
              <a:gd name="connsiteY121" fmla="*/ 4391502 h 5838626"/>
              <a:gd name="connsiteX122" fmla="*/ 2847754 w 4749368"/>
              <a:gd name="connsiteY122" fmla="*/ 4430295 h 5838626"/>
              <a:gd name="connsiteX123" fmla="*/ 2775710 w 4749368"/>
              <a:gd name="connsiteY123" fmla="*/ 4410899 h 5838626"/>
              <a:gd name="connsiteX124" fmla="*/ 2728605 w 4749368"/>
              <a:gd name="connsiteY124" fmla="*/ 4372106 h 5838626"/>
              <a:gd name="connsiteX125" fmla="*/ 2653790 w 4749368"/>
              <a:gd name="connsiteY125" fmla="*/ 4305604 h 5838626"/>
              <a:gd name="connsiteX126" fmla="*/ 2662103 w 4749368"/>
              <a:gd name="connsiteY126" fmla="*/ 4230790 h 5838626"/>
              <a:gd name="connsiteX127" fmla="*/ 2709209 w 4749368"/>
              <a:gd name="connsiteY127" fmla="*/ 4191997 h 5838626"/>
              <a:gd name="connsiteX128" fmla="*/ 2864380 w 4749368"/>
              <a:gd name="connsiteY128" fmla="*/ 4180913 h 5838626"/>
              <a:gd name="connsiteX129" fmla="*/ 2911485 w 4749368"/>
              <a:gd name="connsiteY129" fmla="*/ 4180913 h 5838626"/>
              <a:gd name="connsiteX130" fmla="*/ 2941965 w 4749368"/>
              <a:gd name="connsiteY130" fmla="*/ 4161517 h 5838626"/>
              <a:gd name="connsiteX131" fmla="*/ 3014009 w 4749368"/>
              <a:gd name="connsiteY131" fmla="*/ 4142121 h 5838626"/>
              <a:gd name="connsiteX132" fmla="*/ 3014009 w 4749368"/>
              <a:gd name="connsiteY132" fmla="*/ 4119953 h 5838626"/>
              <a:gd name="connsiteX133" fmla="*/ 3033405 w 4749368"/>
              <a:gd name="connsiteY133" fmla="*/ 4061764 h 5838626"/>
              <a:gd name="connsiteX134" fmla="*/ 3061114 w 4749368"/>
              <a:gd name="connsiteY134" fmla="*/ 4034055 h 5838626"/>
              <a:gd name="connsiteX135" fmla="*/ 3130387 w 4749368"/>
              <a:gd name="connsiteY135" fmla="*/ 4028513 h 5838626"/>
              <a:gd name="connsiteX136" fmla="*/ 3166409 w 4749368"/>
              <a:gd name="connsiteY136" fmla="*/ 4025742 h 5838626"/>
              <a:gd name="connsiteX137" fmla="*/ 3210743 w 4749368"/>
              <a:gd name="connsiteY137" fmla="*/ 3992492 h 5838626"/>
              <a:gd name="connsiteX138" fmla="*/ 3271703 w 4749368"/>
              <a:gd name="connsiteY138" fmla="*/ 3981408 h 5838626"/>
              <a:gd name="connsiteX139" fmla="*/ 3313267 w 4749368"/>
              <a:gd name="connsiteY139" fmla="*/ 3937073 h 5838626"/>
              <a:gd name="connsiteX140" fmla="*/ 3349289 w 4749368"/>
              <a:gd name="connsiteY140" fmla="*/ 3898281 h 5838626"/>
              <a:gd name="connsiteX141" fmla="*/ 3368685 w 4749368"/>
              <a:gd name="connsiteY141" fmla="*/ 3851175 h 5838626"/>
              <a:gd name="connsiteX142" fmla="*/ 3343747 w 4749368"/>
              <a:gd name="connsiteY142" fmla="*/ 3790215 h 5838626"/>
              <a:gd name="connsiteX143" fmla="*/ 3349289 w 4749368"/>
              <a:gd name="connsiteY143" fmla="*/ 3682150 h 5838626"/>
              <a:gd name="connsiteX144" fmla="*/ 3343747 w 4749368"/>
              <a:gd name="connsiteY144" fmla="*/ 3629502 h 5838626"/>
              <a:gd name="connsiteX145" fmla="*/ 3321580 w 4749368"/>
              <a:gd name="connsiteY145" fmla="*/ 3599022 h 5838626"/>
              <a:gd name="connsiteX146" fmla="*/ 3293870 w 4749368"/>
              <a:gd name="connsiteY146" fmla="*/ 3538062 h 5838626"/>
              <a:gd name="connsiteX147" fmla="*/ 3316038 w 4749368"/>
              <a:gd name="connsiteY147" fmla="*/ 3526979 h 5838626"/>
              <a:gd name="connsiteX148" fmla="*/ 3374227 w 4749368"/>
              <a:gd name="connsiteY148" fmla="*/ 3524208 h 5838626"/>
              <a:gd name="connsiteX149" fmla="*/ 3401936 w 4749368"/>
              <a:gd name="connsiteY149" fmla="*/ 3488186 h 5838626"/>
              <a:gd name="connsiteX150" fmla="*/ 3449041 w 4749368"/>
              <a:gd name="connsiteY150" fmla="*/ 3482644 h 5838626"/>
              <a:gd name="connsiteX151" fmla="*/ 3523856 w 4749368"/>
              <a:gd name="connsiteY151" fmla="*/ 3518666 h 5838626"/>
              <a:gd name="connsiteX152" fmla="*/ 3587587 w 4749368"/>
              <a:gd name="connsiteY152" fmla="*/ 3571313 h 5838626"/>
              <a:gd name="connsiteX153" fmla="*/ 3631921 w 4749368"/>
              <a:gd name="connsiteY153" fmla="*/ 3601793 h 5838626"/>
              <a:gd name="connsiteX154" fmla="*/ 3665172 w 4749368"/>
              <a:gd name="connsiteY154" fmla="*/ 3635044 h 5838626"/>
              <a:gd name="connsiteX155" fmla="*/ 3676256 w 4749368"/>
              <a:gd name="connsiteY155" fmla="*/ 3538062 h 5838626"/>
              <a:gd name="connsiteX156" fmla="*/ 3670714 w 4749368"/>
              <a:gd name="connsiteY156" fmla="*/ 3435539 h 5838626"/>
              <a:gd name="connsiteX157" fmla="*/ 3670714 w 4749368"/>
              <a:gd name="connsiteY157" fmla="*/ 3405059 h 5838626"/>
              <a:gd name="connsiteX158" fmla="*/ 3662401 w 4749368"/>
              <a:gd name="connsiteY158" fmla="*/ 3308077 h 5838626"/>
              <a:gd name="connsiteX159" fmla="*/ 3662401 w 4749368"/>
              <a:gd name="connsiteY159" fmla="*/ 3216637 h 5838626"/>
              <a:gd name="connsiteX160" fmla="*/ 3640234 w 4749368"/>
              <a:gd name="connsiteY160" fmla="*/ 3144593 h 5838626"/>
              <a:gd name="connsiteX161" fmla="*/ 3676256 w 4749368"/>
              <a:gd name="connsiteY161" fmla="*/ 3105801 h 5838626"/>
              <a:gd name="connsiteX162" fmla="*/ 3734445 w 4749368"/>
              <a:gd name="connsiteY162" fmla="*/ 3086404 h 5838626"/>
              <a:gd name="connsiteX163" fmla="*/ 3784321 w 4749368"/>
              <a:gd name="connsiteY163" fmla="*/ 3036528 h 5838626"/>
              <a:gd name="connsiteX164" fmla="*/ 3836449 w 4749368"/>
              <a:gd name="connsiteY164" fmla="*/ 3027696 h 5838626"/>
              <a:gd name="connsiteX165" fmla="*/ 3579274 w 4749368"/>
              <a:gd name="connsiteY165" fmla="*/ 2543307 h 5838626"/>
              <a:gd name="connsiteX166" fmla="*/ 3551565 w 4749368"/>
              <a:gd name="connsiteY166" fmla="*/ 2557162 h 5838626"/>
              <a:gd name="connsiteX167" fmla="*/ 3468438 w 4749368"/>
              <a:gd name="connsiteY167" fmla="*/ 2579329 h 5838626"/>
              <a:gd name="connsiteX168" fmla="*/ 3457354 w 4749368"/>
              <a:gd name="connsiteY168" fmla="*/ 2582100 h 5838626"/>
              <a:gd name="connsiteX169" fmla="*/ 3418561 w 4749368"/>
              <a:gd name="connsiteY169" fmla="*/ 2590413 h 5838626"/>
              <a:gd name="connsiteX170" fmla="*/ 3401936 w 4749368"/>
              <a:gd name="connsiteY170" fmla="*/ 2598725 h 5838626"/>
              <a:gd name="connsiteX171" fmla="*/ 3399165 w 4749368"/>
              <a:gd name="connsiteY171" fmla="*/ 2609809 h 5838626"/>
              <a:gd name="connsiteX172" fmla="*/ 3390852 w 4749368"/>
              <a:gd name="connsiteY172" fmla="*/ 2651373 h 5838626"/>
              <a:gd name="connsiteX173" fmla="*/ 3396394 w 4749368"/>
              <a:gd name="connsiteY173" fmla="*/ 2651373 h 5838626"/>
              <a:gd name="connsiteX174" fmla="*/ 3465667 w 4749368"/>
              <a:gd name="connsiteY174" fmla="*/ 2648602 h 5838626"/>
              <a:gd name="connsiteX175" fmla="*/ 3479521 w 4749368"/>
              <a:gd name="connsiteY175" fmla="*/ 2645831 h 5838626"/>
              <a:gd name="connsiteX176" fmla="*/ 3490605 w 4749368"/>
              <a:gd name="connsiteY176" fmla="*/ 2637518 h 5838626"/>
              <a:gd name="connsiteX177" fmla="*/ 3518314 w 4749368"/>
              <a:gd name="connsiteY177" fmla="*/ 2629205 h 5838626"/>
              <a:gd name="connsiteX178" fmla="*/ 3526627 w 4749368"/>
              <a:gd name="connsiteY178" fmla="*/ 2620893 h 5838626"/>
              <a:gd name="connsiteX179" fmla="*/ 3584816 w 4749368"/>
              <a:gd name="connsiteY179" fmla="*/ 2615351 h 5838626"/>
              <a:gd name="connsiteX180" fmla="*/ 3601441 w 4749368"/>
              <a:gd name="connsiteY180" fmla="*/ 2609809 h 5838626"/>
              <a:gd name="connsiteX181" fmla="*/ 3615296 w 4749368"/>
              <a:gd name="connsiteY181" fmla="*/ 2595954 h 5838626"/>
              <a:gd name="connsiteX182" fmla="*/ 3623609 w 4749368"/>
              <a:gd name="connsiteY182" fmla="*/ 2593183 h 5838626"/>
              <a:gd name="connsiteX183" fmla="*/ 3634692 w 4749368"/>
              <a:gd name="connsiteY183" fmla="*/ 2587642 h 5838626"/>
              <a:gd name="connsiteX184" fmla="*/ 3665172 w 4749368"/>
              <a:gd name="connsiteY184" fmla="*/ 2582100 h 5838626"/>
              <a:gd name="connsiteX185" fmla="*/ 3673485 w 4749368"/>
              <a:gd name="connsiteY185" fmla="*/ 2573787 h 5838626"/>
              <a:gd name="connsiteX186" fmla="*/ 3690110 w 4749368"/>
              <a:gd name="connsiteY186" fmla="*/ 2559933 h 5838626"/>
              <a:gd name="connsiteX187" fmla="*/ 3684569 w 4749368"/>
              <a:gd name="connsiteY187" fmla="*/ 2551620 h 5838626"/>
              <a:gd name="connsiteX188" fmla="*/ 3673485 w 4749368"/>
              <a:gd name="connsiteY188" fmla="*/ 2546078 h 5838626"/>
              <a:gd name="connsiteX189" fmla="*/ 3579274 w 4749368"/>
              <a:gd name="connsiteY189" fmla="*/ 2543307 h 5838626"/>
              <a:gd name="connsiteX190" fmla="*/ 3733919 w 4749368"/>
              <a:gd name="connsiteY190" fmla="*/ 2251374 h 5838626"/>
              <a:gd name="connsiteX191" fmla="*/ 3728903 w 4749368"/>
              <a:gd name="connsiteY191" fmla="*/ 2252362 h 5838626"/>
              <a:gd name="connsiteX192" fmla="*/ 3660973 w 4749368"/>
              <a:gd name="connsiteY192" fmla="*/ 2274898 h 5838626"/>
              <a:gd name="connsiteX193" fmla="*/ 3627046 w 4749368"/>
              <a:gd name="connsiteY193" fmla="*/ 2285407 h 5838626"/>
              <a:gd name="connsiteX194" fmla="*/ 3629151 w 4749368"/>
              <a:gd name="connsiteY194" fmla="*/ 2309771 h 5838626"/>
              <a:gd name="connsiteX195" fmla="*/ 3641360 w 4749368"/>
              <a:gd name="connsiteY195" fmla="*/ 2333129 h 5838626"/>
              <a:gd name="connsiteX196" fmla="*/ 3644178 w 4749368"/>
              <a:gd name="connsiteY196" fmla="*/ 2336508 h 5838626"/>
              <a:gd name="connsiteX197" fmla="*/ 3648959 w 4749368"/>
              <a:gd name="connsiteY197" fmla="*/ 2334385 h 5838626"/>
              <a:gd name="connsiteX198" fmla="*/ 3687340 w 4749368"/>
              <a:gd name="connsiteY198" fmla="*/ 2343802 h 5838626"/>
              <a:gd name="connsiteX199" fmla="*/ 3718426 w 4749368"/>
              <a:gd name="connsiteY199" fmla="*/ 2335771 h 5838626"/>
              <a:gd name="connsiteX200" fmla="*/ 3742951 w 4749368"/>
              <a:gd name="connsiteY200" fmla="*/ 2328044 h 5838626"/>
              <a:gd name="connsiteX201" fmla="*/ 3731675 w 4749368"/>
              <a:gd name="connsiteY201" fmla="*/ 2309771 h 5838626"/>
              <a:gd name="connsiteX202" fmla="*/ 3730636 w 4749368"/>
              <a:gd name="connsiteY202" fmla="*/ 2273230 h 5838626"/>
              <a:gd name="connsiteX203" fmla="*/ 4199958 w 4749368"/>
              <a:gd name="connsiteY203" fmla="*/ 2216340 h 5838626"/>
              <a:gd name="connsiteX204" fmla="*/ 3997681 w 4749368"/>
              <a:gd name="connsiteY204" fmla="*/ 2219111 h 5838626"/>
              <a:gd name="connsiteX205" fmla="*/ 3914554 w 4749368"/>
              <a:gd name="connsiteY205" fmla="*/ 2221882 h 5838626"/>
              <a:gd name="connsiteX206" fmla="*/ 3898138 w 4749368"/>
              <a:gd name="connsiteY206" fmla="*/ 2224119 h 5838626"/>
              <a:gd name="connsiteX207" fmla="*/ 3897930 w 4749368"/>
              <a:gd name="connsiteY207" fmla="*/ 2226644 h 5838626"/>
              <a:gd name="connsiteX208" fmla="*/ 3895159 w 4749368"/>
              <a:gd name="connsiteY208" fmla="*/ 2348564 h 5838626"/>
              <a:gd name="connsiteX209" fmla="*/ 3891223 w 4749368"/>
              <a:gd name="connsiteY209" fmla="*/ 2351605 h 5838626"/>
              <a:gd name="connsiteX210" fmla="*/ 3895158 w 4749368"/>
              <a:gd name="connsiteY210" fmla="*/ 2354885 h 5838626"/>
              <a:gd name="connsiteX211" fmla="*/ 4069725 w 4749368"/>
              <a:gd name="connsiteY211" fmla="*/ 2465722 h 5838626"/>
              <a:gd name="connsiteX212" fmla="*/ 4064183 w 4749368"/>
              <a:gd name="connsiteY212" fmla="*/ 2559933 h 5838626"/>
              <a:gd name="connsiteX213" fmla="*/ 3972743 w 4749368"/>
              <a:gd name="connsiteY213" fmla="*/ 2631976 h 5838626"/>
              <a:gd name="connsiteX214" fmla="*/ 3948520 w 4749368"/>
              <a:gd name="connsiteY214" fmla="*/ 2663582 h 5838626"/>
              <a:gd name="connsiteX215" fmla="*/ 3944071 w 4749368"/>
              <a:gd name="connsiteY215" fmla="*/ 2670405 h 5838626"/>
              <a:gd name="connsiteX216" fmla="*/ 3946875 w 4749368"/>
              <a:gd name="connsiteY216" fmla="*/ 2671332 h 5838626"/>
              <a:gd name="connsiteX217" fmla="*/ 3992140 w 4749368"/>
              <a:gd name="connsiteY217" fmla="*/ 2723416 h 5838626"/>
              <a:gd name="connsiteX218" fmla="*/ 4014307 w 4749368"/>
              <a:gd name="connsiteY218" fmla="*/ 2742813 h 5838626"/>
              <a:gd name="connsiteX219" fmla="*/ 4141769 w 4749368"/>
              <a:gd name="connsiteY219" fmla="*/ 2701249 h 5838626"/>
              <a:gd name="connsiteX220" fmla="*/ 4266460 w 4749368"/>
              <a:gd name="connsiteY220" fmla="*/ 2640289 h 5838626"/>
              <a:gd name="connsiteX221" fmla="*/ 4396692 w 4749368"/>
              <a:gd name="connsiteY221" fmla="*/ 2557162 h 5838626"/>
              <a:gd name="connsiteX222" fmla="*/ 4479820 w 4749368"/>
              <a:gd name="connsiteY222" fmla="*/ 2471263 h 5838626"/>
              <a:gd name="connsiteX223" fmla="*/ 4496445 w 4749368"/>
              <a:gd name="connsiteY223" fmla="*/ 2332718 h 5838626"/>
              <a:gd name="connsiteX224" fmla="*/ 4438256 w 4749368"/>
              <a:gd name="connsiteY224" fmla="*/ 2257903 h 5838626"/>
              <a:gd name="connsiteX225" fmla="*/ 4324649 w 4749368"/>
              <a:gd name="connsiteY225" fmla="*/ 2249591 h 5838626"/>
              <a:gd name="connsiteX226" fmla="*/ 4249834 w 4749368"/>
              <a:gd name="connsiteY226" fmla="*/ 2224653 h 5838626"/>
              <a:gd name="connsiteX227" fmla="*/ 4199958 w 4749368"/>
              <a:gd name="connsiteY227" fmla="*/ 2216340 h 5838626"/>
              <a:gd name="connsiteX228" fmla="*/ 3684916 w 4749368"/>
              <a:gd name="connsiteY228" fmla="*/ 2094333 h 5838626"/>
              <a:gd name="connsiteX229" fmla="*/ 3631922 w 4749368"/>
              <a:gd name="connsiteY229" fmla="*/ 2107495 h 5838626"/>
              <a:gd name="connsiteX230" fmla="*/ 3622398 w 4749368"/>
              <a:gd name="connsiteY230" fmla="*/ 2144729 h 5838626"/>
              <a:gd name="connsiteX231" fmla="*/ 3624824 w 4749368"/>
              <a:gd name="connsiteY231" fmla="*/ 2176052 h 5838626"/>
              <a:gd name="connsiteX232" fmla="*/ 3695652 w 4749368"/>
              <a:gd name="connsiteY232" fmla="*/ 2155380 h 5838626"/>
              <a:gd name="connsiteX233" fmla="*/ 3744498 w 4749368"/>
              <a:gd name="connsiteY233" fmla="*/ 2144174 h 5838626"/>
              <a:gd name="connsiteX234" fmla="*/ 3744751 w 4749368"/>
              <a:gd name="connsiteY234" fmla="*/ 2130377 h 5838626"/>
              <a:gd name="connsiteX235" fmla="*/ 3737217 w 4749368"/>
              <a:gd name="connsiteY235" fmla="*/ 2107495 h 5838626"/>
              <a:gd name="connsiteX236" fmla="*/ 3684916 w 4749368"/>
              <a:gd name="connsiteY236" fmla="*/ 2094333 h 5838626"/>
              <a:gd name="connsiteX237" fmla="*/ 1567795 w 4749368"/>
              <a:gd name="connsiteY237" fmla="*/ 2054726 h 5838626"/>
              <a:gd name="connsiteX238" fmla="*/ 1722032 w 4749368"/>
              <a:gd name="connsiteY238" fmla="*/ 2109810 h 5838626"/>
              <a:gd name="connsiteX239" fmla="*/ 1890957 w 4749368"/>
              <a:gd name="connsiteY239" fmla="*/ 2194273 h 5838626"/>
              <a:gd name="connsiteX240" fmla="*/ 1982764 w 4749368"/>
              <a:gd name="connsiteY240" fmla="*/ 2264046 h 5838626"/>
              <a:gd name="connsiteX241" fmla="*/ 2004798 w 4749368"/>
              <a:gd name="connsiteY241" fmla="*/ 2315458 h 5838626"/>
              <a:gd name="connsiteX242" fmla="*/ 2019487 w 4749368"/>
              <a:gd name="connsiteY242" fmla="*/ 2429299 h 5838626"/>
              <a:gd name="connsiteX243" fmla="*/ 2063554 w 4749368"/>
              <a:gd name="connsiteY243" fmla="*/ 2532123 h 5838626"/>
              <a:gd name="connsiteX244" fmla="*/ 2155362 w 4749368"/>
              <a:gd name="connsiteY244" fmla="*/ 2590880 h 5838626"/>
              <a:gd name="connsiteX245" fmla="*/ 2247169 w 4749368"/>
              <a:gd name="connsiteY245" fmla="*/ 2568846 h 5838626"/>
              <a:gd name="connsiteX246" fmla="*/ 2327959 w 4749368"/>
              <a:gd name="connsiteY246" fmla="*/ 2568846 h 5838626"/>
              <a:gd name="connsiteX247" fmla="*/ 2405077 w 4749368"/>
              <a:gd name="connsiteY247" fmla="*/ 2620258 h 5838626"/>
              <a:gd name="connsiteX248" fmla="*/ 2449145 w 4749368"/>
              <a:gd name="connsiteY248" fmla="*/ 2697376 h 5838626"/>
              <a:gd name="connsiteX249" fmla="*/ 2353665 w 4749368"/>
              <a:gd name="connsiteY249" fmla="*/ 2796528 h 5838626"/>
              <a:gd name="connsiteX250" fmla="*/ 2232480 w 4749368"/>
              <a:gd name="connsiteY250" fmla="*/ 2892008 h 5838626"/>
              <a:gd name="connsiteX251" fmla="*/ 2111294 w 4749368"/>
              <a:gd name="connsiteY251" fmla="*/ 2976470 h 5838626"/>
              <a:gd name="connsiteX252" fmla="*/ 2045193 w 4749368"/>
              <a:gd name="connsiteY252" fmla="*/ 3020538 h 5838626"/>
              <a:gd name="connsiteX253" fmla="*/ 2004798 w 4749368"/>
              <a:gd name="connsiteY253" fmla="*/ 3086639 h 5838626"/>
              <a:gd name="connsiteX254" fmla="*/ 2002733 w 4749368"/>
              <a:gd name="connsiteY254" fmla="*/ 3117108 h 5838626"/>
              <a:gd name="connsiteX255" fmla="*/ 2003708 w 4749368"/>
              <a:gd name="connsiteY255" fmla="*/ 3139287 h 5838626"/>
              <a:gd name="connsiteX256" fmla="*/ 2018942 w 4749368"/>
              <a:gd name="connsiteY256" fmla="*/ 3139887 h 5838626"/>
              <a:gd name="connsiteX257" fmla="*/ 2100277 w 4749368"/>
              <a:gd name="connsiteY257" fmla="*/ 3167429 h 5838626"/>
              <a:gd name="connsiteX258" fmla="*/ 2232480 w 4749368"/>
              <a:gd name="connsiteY258" fmla="*/ 3160085 h 5838626"/>
              <a:gd name="connsiteX259" fmla="*/ 2283892 w 4749368"/>
              <a:gd name="connsiteY259" fmla="*/ 3160085 h 5838626"/>
              <a:gd name="connsiteX260" fmla="*/ 2397733 w 4749368"/>
              <a:gd name="connsiteY260" fmla="*/ 3141723 h 5838626"/>
              <a:gd name="connsiteX261" fmla="*/ 2445473 w 4749368"/>
              <a:gd name="connsiteY261" fmla="*/ 3119690 h 5838626"/>
              <a:gd name="connsiteX262" fmla="*/ 2493212 w 4749368"/>
              <a:gd name="connsiteY262" fmla="*/ 3119690 h 5838626"/>
              <a:gd name="connsiteX263" fmla="*/ 2548297 w 4749368"/>
              <a:gd name="connsiteY263" fmla="*/ 3071950 h 5838626"/>
              <a:gd name="connsiteX264" fmla="*/ 2588692 w 4749368"/>
              <a:gd name="connsiteY264" fmla="*/ 3079294 h 5838626"/>
              <a:gd name="connsiteX265" fmla="*/ 2647448 w 4749368"/>
              <a:gd name="connsiteY265" fmla="*/ 3057261 h 5838626"/>
              <a:gd name="connsiteX266" fmla="*/ 2720894 w 4749368"/>
              <a:gd name="connsiteY266" fmla="*/ 3071950 h 5838626"/>
              <a:gd name="connsiteX267" fmla="*/ 2750273 w 4749368"/>
              <a:gd name="connsiteY267" fmla="*/ 3027882 h 5838626"/>
              <a:gd name="connsiteX268" fmla="*/ 2827391 w 4749368"/>
              <a:gd name="connsiteY268" fmla="*/ 3031555 h 5838626"/>
              <a:gd name="connsiteX269" fmla="*/ 2911853 w 4749368"/>
              <a:gd name="connsiteY269" fmla="*/ 3086639 h 5838626"/>
              <a:gd name="connsiteX270" fmla="*/ 3047728 w 4749368"/>
              <a:gd name="connsiteY270" fmla="*/ 3149068 h 5838626"/>
              <a:gd name="connsiteX271" fmla="*/ 3106485 w 4749368"/>
              <a:gd name="connsiteY271" fmla="*/ 3215169 h 5838626"/>
              <a:gd name="connsiteX272" fmla="*/ 3077106 w 4749368"/>
              <a:gd name="connsiteY272" fmla="*/ 3284943 h 5838626"/>
              <a:gd name="connsiteX273" fmla="*/ 3062417 w 4749368"/>
              <a:gd name="connsiteY273" fmla="*/ 3347371 h 5838626"/>
              <a:gd name="connsiteX274" fmla="*/ 3003660 w 4749368"/>
              <a:gd name="connsiteY274" fmla="*/ 3362061 h 5838626"/>
              <a:gd name="connsiteX275" fmla="*/ 2809029 w 4749368"/>
              <a:gd name="connsiteY275" fmla="*/ 3354716 h 5838626"/>
              <a:gd name="connsiteX276" fmla="*/ 2669482 w 4749368"/>
              <a:gd name="connsiteY276" fmla="*/ 3358388 h 5838626"/>
              <a:gd name="connsiteX277" fmla="*/ 2585019 w 4749368"/>
              <a:gd name="connsiteY277" fmla="*/ 3387767 h 5838626"/>
              <a:gd name="connsiteX278" fmla="*/ 2551969 w 4749368"/>
              <a:gd name="connsiteY278" fmla="*/ 3420817 h 5838626"/>
              <a:gd name="connsiteX279" fmla="*/ 2570330 w 4749368"/>
              <a:gd name="connsiteY279" fmla="*/ 3497935 h 5838626"/>
              <a:gd name="connsiteX280" fmla="*/ 2566658 w 4749368"/>
              <a:gd name="connsiteY280" fmla="*/ 3644827 h 5838626"/>
              <a:gd name="connsiteX281" fmla="*/ 2533607 w 4749368"/>
              <a:gd name="connsiteY281" fmla="*/ 3751323 h 5838626"/>
              <a:gd name="connsiteX282" fmla="*/ 2456489 w 4749368"/>
              <a:gd name="connsiteY282" fmla="*/ 3857820 h 5838626"/>
              <a:gd name="connsiteX283" fmla="*/ 2338976 w 4749368"/>
              <a:gd name="connsiteY283" fmla="*/ 3938610 h 5838626"/>
              <a:gd name="connsiteX284" fmla="*/ 2236152 w 4749368"/>
              <a:gd name="connsiteY284" fmla="*/ 4001039 h 5838626"/>
              <a:gd name="connsiteX285" fmla="*/ 2122311 w 4749368"/>
              <a:gd name="connsiteY285" fmla="*/ 4155275 h 5838626"/>
              <a:gd name="connsiteX286" fmla="*/ 2119430 w 4749368"/>
              <a:gd name="connsiteY286" fmla="*/ 4156659 h 5838626"/>
              <a:gd name="connsiteX287" fmla="*/ 2110376 w 4749368"/>
              <a:gd name="connsiteY287" fmla="*/ 4174325 h 5838626"/>
              <a:gd name="connsiteX288" fmla="*/ 2074571 w 4749368"/>
              <a:gd name="connsiteY288" fmla="*/ 4239737 h 5838626"/>
              <a:gd name="connsiteX289" fmla="*/ 2004798 w 4749368"/>
              <a:gd name="connsiteY289" fmla="*/ 4360923 h 5838626"/>
              <a:gd name="connsiteX290" fmla="*/ 1971289 w 4749368"/>
              <a:gd name="connsiteY290" fmla="*/ 4423352 h 5838626"/>
              <a:gd name="connsiteX291" fmla="*/ 1951647 w 4749368"/>
              <a:gd name="connsiteY291" fmla="*/ 4444511 h 5838626"/>
              <a:gd name="connsiteX292" fmla="*/ 1940992 w 4749368"/>
              <a:gd name="connsiteY292" fmla="*/ 4462370 h 5838626"/>
              <a:gd name="connsiteX293" fmla="*/ 1898301 w 4749368"/>
              <a:gd name="connsiteY293" fmla="*/ 4522504 h 5838626"/>
              <a:gd name="connsiteX294" fmla="*/ 1806494 w 4749368"/>
              <a:gd name="connsiteY294" fmla="*/ 4636345 h 5838626"/>
              <a:gd name="connsiteX295" fmla="*/ 1688981 w 4749368"/>
              <a:gd name="connsiteY295" fmla="*/ 4768547 h 5838626"/>
              <a:gd name="connsiteX296" fmla="*/ 1567795 w 4749368"/>
              <a:gd name="connsiteY296" fmla="*/ 4860355 h 5838626"/>
              <a:gd name="connsiteX297" fmla="*/ 1464971 w 4749368"/>
              <a:gd name="connsiteY297" fmla="*/ 5014591 h 5838626"/>
              <a:gd name="connsiteX298" fmla="*/ 1391526 w 4749368"/>
              <a:gd name="connsiteY298" fmla="*/ 5139449 h 5838626"/>
              <a:gd name="connsiteX299" fmla="*/ 1244634 w 4749368"/>
              <a:gd name="connsiteY299" fmla="*/ 5249617 h 5838626"/>
              <a:gd name="connsiteX300" fmla="*/ 1127121 w 4749368"/>
              <a:gd name="connsiteY300" fmla="*/ 5352441 h 5838626"/>
              <a:gd name="connsiteX301" fmla="*/ 1038986 w 4749368"/>
              <a:gd name="connsiteY301" fmla="*/ 5392837 h 5838626"/>
              <a:gd name="connsiteX302" fmla="*/ 921473 w 4749368"/>
              <a:gd name="connsiteY302" fmla="*/ 5484644 h 5838626"/>
              <a:gd name="connsiteX303" fmla="*/ 807632 w 4749368"/>
              <a:gd name="connsiteY303" fmla="*/ 5550745 h 5838626"/>
              <a:gd name="connsiteX304" fmla="*/ 682774 w 4749368"/>
              <a:gd name="connsiteY304" fmla="*/ 5653569 h 5838626"/>
              <a:gd name="connsiteX305" fmla="*/ 561588 w 4749368"/>
              <a:gd name="connsiteY305" fmla="*/ 5686620 h 5838626"/>
              <a:gd name="connsiteX306" fmla="*/ 425713 w 4749368"/>
              <a:gd name="connsiteY306" fmla="*/ 5749049 h 5838626"/>
              <a:gd name="connsiteX307" fmla="*/ 352268 w 4749368"/>
              <a:gd name="connsiteY307" fmla="*/ 5774755 h 5838626"/>
              <a:gd name="connsiteX308" fmla="*/ 253116 w 4749368"/>
              <a:gd name="connsiteY308" fmla="*/ 5807805 h 5838626"/>
              <a:gd name="connsiteX309" fmla="*/ 190687 w 4749368"/>
              <a:gd name="connsiteY309" fmla="*/ 5807805 h 5838626"/>
              <a:gd name="connsiteX310" fmla="*/ 135603 w 4749368"/>
              <a:gd name="connsiteY310" fmla="*/ 5833511 h 5838626"/>
              <a:gd name="connsiteX311" fmla="*/ 3400 w 4749368"/>
              <a:gd name="connsiteY311" fmla="*/ 5829839 h 5838626"/>
              <a:gd name="connsiteX312" fmla="*/ 95207 w 4749368"/>
              <a:gd name="connsiteY312" fmla="*/ 5745376 h 5838626"/>
              <a:gd name="connsiteX313" fmla="*/ 172326 w 4749368"/>
              <a:gd name="connsiteY313" fmla="*/ 5708653 h 5838626"/>
              <a:gd name="connsiteX314" fmla="*/ 234754 w 4749368"/>
              <a:gd name="connsiteY314" fmla="*/ 5646225 h 5838626"/>
              <a:gd name="connsiteX315" fmla="*/ 282494 w 4749368"/>
              <a:gd name="connsiteY315" fmla="*/ 5580123 h 5838626"/>
              <a:gd name="connsiteX316" fmla="*/ 293511 w 4749368"/>
              <a:gd name="connsiteY316" fmla="*/ 5536056 h 5838626"/>
              <a:gd name="connsiteX317" fmla="*/ 370629 w 4749368"/>
              <a:gd name="connsiteY317" fmla="*/ 5521367 h 5838626"/>
              <a:gd name="connsiteX318" fmla="*/ 469781 w 4749368"/>
              <a:gd name="connsiteY318" fmla="*/ 5425887 h 5838626"/>
              <a:gd name="connsiteX319" fmla="*/ 535882 w 4749368"/>
              <a:gd name="connsiteY319" fmla="*/ 5418543 h 5838626"/>
              <a:gd name="connsiteX320" fmla="*/ 624017 w 4749368"/>
              <a:gd name="connsiteY320" fmla="*/ 5334080 h 5838626"/>
              <a:gd name="connsiteX321" fmla="*/ 723169 w 4749368"/>
              <a:gd name="connsiteY321" fmla="*/ 5271651 h 5838626"/>
              <a:gd name="connsiteX322" fmla="*/ 899439 w 4749368"/>
              <a:gd name="connsiteY322" fmla="*/ 5150465 h 5838626"/>
              <a:gd name="connsiteX323" fmla="*/ 1160171 w 4749368"/>
              <a:gd name="connsiteY323" fmla="*/ 4941145 h 5838626"/>
              <a:gd name="connsiteX324" fmla="*/ 1281357 w 4749368"/>
              <a:gd name="connsiteY324" fmla="*/ 4797926 h 5838626"/>
              <a:gd name="connsiteX325" fmla="*/ 1384181 w 4749368"/>
              <a:gd name="connsiteY325" fmla="*/ 4665723 h 5838626"/>
              <a:gd name="connsiteX326" fmla="*/ 1457627 w 4749368"/>
              <a:gd name="connsiteY326" fmla="*/ 4595950 h 5838626"/>
              <a:gd name="connsiteX327" fmla="*/ 1468644 w 4749368"/>
              <a:gd name="connsiteY327" fmla="*/ 4507815 h 5838626"/>
              <a:gd name="connsiteX328" fmla="*/ 1473039 w 4749368"/>
              <a:gd name="connsiteY328" fmla="*/ 4502781 h 5838626"/>
              <a:gd name="connsiteX329" fmla="*/ 1472718 w 4749368"/>
              <a:gd name="connsiteY329" fmla="*/ 4502537 h 5838626"/>
              <a:gd name="connsiteX330" fmla="*/ 1487005 w 4749368"/>
              <a:gd name="connsiteY330" fmla="*/ 4467420 h 5838626"/>
              <a:gd name="connsiteX331" fmla="*/ 1461299 w 4749368"/>
              <a:gd name="connsiteY331" fmla="*/ 4375612 h 5838626"/>
              <a:gd name="connsiteX332" fmla="*/ 1472316 w 4749368"/>
              <a:gd name="connsiteY332" fmla="*/ 4250755 h 5838626"/>
              <a:gd name="connsiteX333" fmla="*/ 1464971 w 4749368"/>
              <a:gd name="connsiteY333" fmla="*/ 4140586 h 5838626"/>
              <a:gd name="connsiteX334" fmla="*/ 1409887 w 4749368"/>
              <a:gd name="connsiteY334" fmla="*/ 4045106 h 5838626"/>
              <a:gd name="connsiteX335" fmla="*/ 1343786 w 4749368"/>
              <a:gd name="connsiteY335" fmla="*/ 4136914 h 5838626"/>
              <a:gd name="connsiteX336" fmla="*/ 1255651 w 4749368"/>
              <a:gd name="connsiteY336" fmla="*/ 4114880 h 5838626"/>
              <a:gd name="connsiteX337" fmla="*/ 1167516 w 4749368"/>
              <a:gd name="connsiteY337" fmla="*/ 4158947 h 5838626"/>
              <a:gd name="connsiteX338" fmla="*/ 1101415 w 4749368"/>
              <a:gd name="connsiteY338" fmla="*/ 4206687 h 5838626"/>
              <a:gd name="connsiteX339" fmla="*/ 1053675 w 4749368"/>
              <a:gd name="connsiteY339" fmla="*/ 4206687 h 5838626"/>
              <a:gd name="connsiteX340" fmla="*/ 1020624 w 4749368"/>
              <a:gd name="connsiteY340" fmla="*/ 4254427 h 5838626"/>
              <a:gd name="connsiteX341" fmla="*/ 947179 w 4749368"/>
              <a:gd name="connsiteY341" fmla="*/ 4287478 h 5838626"/>
              <a:gd name="connsiteX342" fmla="*/ 961868 w 4749368"/>
              <a:gd name="connsiteY342" fmla="*/ 4353579 h 5838626"/>
              <a:gd name="connsiteX343" fmla="*/ 969212 w 4749368"/>
              <a:gd name="connsiteY343" fmla="*/ 4393974 h 5838626"/>
              <a:gd name="connsiteX344" fmla="*/ 895766 w 4749368"/>
              <a:gd name="connsiteY344" fmla="*/ 4430697 h 5838626"/>
              <a:gd name="connsiteX345" fmla="*/ 807632 w 4749368"/>
              <a:gd name="connsiteY345" fmla="*/ 4401318 h 5838626"/>
              <a:gd name="connsiteX346" fmla="*/ 759892 w 4749368"/>
              <a:gd name="connsiteY346" fmla="*/ 4379285 h 5838626"/>
              <a:gd name="connsiteX347" fmla="*/ 635034 w 4749368"/>
              <a:gd name="connsiteY347" fmla="*/ 4371940 h 5838626"/>
              <a:gd name="connsiteX348" fmla="*/ 565260 w 4749368"/>
              <a:gd name="connsiteY348" fmla="*/ 4258099 h 5838626"/>
              <a:gd name="connsiteX349" fmla="*/ 513848 w 4749368"/>
              <a:gd name="connsiteY349" fmla="*/ 4158947 h 5838626"/>
              <a:gd name="connsiteX350" fmla="*/ 579950 w 4749368"/>
              <a:gd name="connsiteY350" fmla="*/ 4133241 h 5838626"/>
              <a:gd name="connsiteX351" fmla="*/ 715824 w 4749368"/>
              <a:gd name="connsiteY351" fmla="*/ 4122225 h 5838626"/>
              <a:gd name="connsiteX352" fmla="*/ 803959 w 4749368"/>
              <a:gd name="connsiteY352" fmla="*/ 4081829 h 5838626"/>
              <a:gd name="connsiteX353" fmla="*/ 917800 w 4749368"/>
              <a:gd name="connsiteY353" fmla="*/ 4019400 h 5838626"/>
              <a:gd name="connsiteX354" fmla="*/ 1016952 w 4749368"/>
              <a:gd name="connsiteY354" fmla="*/ 3975333 h 5838626"/>
              <a:gd name="connsiteX355" fmla="*/ 1086726 w 4749368"/>
              <a:gd name="connsiteY355" fmla="*/ 3868837 h 5838626"/>
              <a:gd name="connsiteX356" fmla="*/ 1134465 w 4749368"/>
              <a:gd name="connsiteY356" fmla="*/ 3839458 h 5838626"/>
              <a:gd name="connsiteX357" fmla="*/ 1189550 w 4749368"/>
              <a:gd name="connsiteY357" fmla="*/ 3813752 h 5838626"/>
              <a:gd name="connsiteX358" fmla="*/ 1259323 w 4749368"/>
              <a:gd name="connsiteY358" fmla="*/ 3850475 h 5838626"/>
              <a:gd name="connsiteX359" fmla="*/ 1332769 w 4749368"/>
              <a:gd name="connsiteY359" fmla="*/ 3879853 h 5838626"/>
              <a:gd name="connsiteX360" fmla="*/ 1395198 w 4749368"/>
              <a:gd name="connsiteY360" fmla="*/ 3909232 h 5838626"/>
              <a:gd name="connsiteX361" fmla="*/ 1472316 w 4749368"/>
              <a:gd name="connsiteY361" fmla="*/ 3979005 h 5838626"/>
              <a:gd name="connsiteX362" fmla="*/ 1516383 w 4749368"/>
              <a:gd name="connsiteY362" fmla="*/ 4012056 h 5838626"/>
              <a:gd name="connsiteX363" fmla="*/ 1542089 w 4749368"/>
              <a:gd name="connsiteY363" fmla="*/ 3964316 h 5838626"/>
              <a:gd name="connsiteX364" fmla="*/ 1549434 w 4749368"/>
              <a:gd name="connsiteY364" fmla="*/ 3876181 h 5838626"/>
              <a:gd name="connsiteX365" fmla="*/ 1512711 w 4749368"/>
              <a:gd name="connsiteY365" fmla="*/ 3839458 h 5838626"/>
              <a:gd name="connsiteX366" fmla="*/ 1520056 w 4749368"/>
              <a:gd name="connsiteY366" fmla="*/ 3732962 h 5838626"/>
              <a:gd name="connsiteX367" fmla="*/ 1520056 w 4749368"/>
              <a:gd name="connsiteY367" fmla="*/ 3685222 h 5838626"/>
              <a:gd name="connsiteX368" fmla="*/ 1520056 w 4749368"/>
              <a:gd name="connsiteY368" fmla="*/ 3626465 h 5838626"/>
              <a:gd name="connsiteX369" fmla="*/ 1516383 w 4749368"/>
              <a:gd name="connsiteY369" fmla="*/ 3560364 h 5838626"/>
              <a:gd name="connsiteX370" fmla="*/ 1501694 w 4749368"/>
              <a:gd name="connsiteY370" fmla="*/ 3450196 h 5838626"/>
              <a:gd name="connsiteX371" fmla="*/ 1497161 w 4749368"/>
              <a:gd name="connsiteY371" fmla="*/ 3434503 h 5838626"/>
              <a:gd name="connsiteX372" fmla="*/ 1497120 w 4749368"/>
              <a:gd name="connsiteY372" fmla="*/ 3434419 h 5838626"/>
              <a:gd name="connsiteX373" fmla="*/ 1479029 w 4749368"/>
              <a:gd name="connsiteY373" fmla="*/ 3432035 h 5838626"/>
              <a:gd name="connsiteX374" fmla="*/ 1439265 w 4749368"/>
              <a:gd name="connsiteY374" fmla="*/ 3417145 h 5838626"/>
              <a:gd name="connsiteX375" fmla="*/ 1384181 w 4749368"/>
              <a:gd name="connsiteY375" fmla="*/ 3417145 h 5838626"/>
              <a:gd name="connsiteX376" fmla="*/ 1332769 w 4749368"/>
              <a:gd name="connsiteY376" fmla="*/ 3446523 h 5838626"/>
              <a:gd name="connsiteX377" fmla="*/ 1226273 w 4749368"/>
              <a:gd name="connsiteY377" fmla="*/ 3468557 h 5838626"/>
              <a:gd name="connsiteX378" fmla="*/ 1149154 w 4749368"/>
              <a:gd name="connsiteY378" fmla="*/ 3472229 h 5838626"/>
              <a:gd name="connsiteX379" fmla="*/ 1064692 w 4749368"/>
              <a:gd name="connsiteY379" fmla="*/ 3490591 h 5838626"/>
              <a:gd name="connsiteX380" fmla="*/ 914128 w 4749368"/>
              <a:gd name="connsiteY380" fmla="*/ 3534658 h 5838626"/>
              <a:gd name="connsiteX381" fmla="*/ 726841 w 4749368"/>
              <a:gd name="connsiteY381" fmla="*/ 3597087 h 5838626"/>
              <a:gd name="connsiteX382" fmla="*/ 601983 w 4749368"/>
              <a:gd name="connsiteY382" fmla="*/ 3659516 h 5838626"/>
              <a:gd name="connsiteX383" fmla="*/ 491815 w 4749368"/>
              <a:gd name="connsiteY383" fmla="*/ 3718273 h 5838626"/>
              <a:gd name="connsiteX384" fmla="*/ 337579 w 4749368"/>
              <a:gd name="connsiteY384" fmla="*/ 3850475 h 5838626"/>
              <a:gd name="connsiteX385" fmla="*/ 249444 w 4749368"/>
              <a:gd name="connsiteY385" fmla="*/ 3883526 h 5838626"/>
              <a:gd name="connsiteX386" fmla="*/ 168653 w 4749368"/>
              <a:gd name="connsiteY386" fmla="*/ 3843131 h 5838626"/>
              <a:gd name="connsiteX387" fmla="*/ 14417 w 4749368"/>
              <a:gd name="connsiteY387" fmla="*/ 3743979 h 5838626"/>
              <a:gd name="connsiteX388" fmla="*/ 14417 w 4749368"/>
              <a:gd name="connsiteY388" fmla="*/ 3688894 h 5838626"/>
              <a:gd name="connsiteX389" fmla="*/ 14417 w 4749368"/>
              <a:gd name="connsiteY389" fmla="*/ 3604432 h 5838626"/>
              <a:gd name="connsiteX390" fmla="*/ 209048 w 4749368"/>
              <a:gd name="connsiteY390" fmla="*/ 3556692 h 5838626"/>
              <a:gd name="connsiteX391" fmla="*/ 275150 w 4749368"/>
              <a:gd name="connsiteY391" fmla="*/ 3549347 h 5838626"/>
              <a:gd name="connsiteX392" fmla="*/ 352268 w 4749368"/>
              <a:gd name="connsiteY392" fmla="*/ 3523641 h 5838626"/>
              <a:gd name="connsiteX393" fmla="*/ 488142 w 4749368"/>
              <a:gd name="connsiteY393" fmla="*/ 3512625 h 5838626"/>
              <a:gd name="connsiteX394" fmla="*/ 539554 w 4749368"/>
              <a:gd name="connsiteY394" fmla="*/ 3483246 h 5838626"/>
              <a:gd name="connsiteX395" fmla="*/ 657068 w 4749368"/>
              <a:gd name="connsiteY395" fmla="*/ 3483246 h 5838626"/>
              <a:gd name="connsiteX396" fmla="*/ 734186 w 4749368"/>
              <a:gd name="connsiteY396" fmla="*/ 3450196 h 5838626"/>
              <a:gd name="connsiteX397" fmla="*/ 785598 w 4749368"/>
              <a:gd name="connsiteY397" fmla="*/ 3442851 h 5838626"/>
              <a:gd name="connsiteX398" fmla="*/ 818648 w 4749368"/>
              <a:gd name="connsiteY398" fmla="*/ 3406128 h 5838626"/>
              <a:gd name="connsiteX399" fmla="*/ 895766 w 4749368"/>
              <a:gd name="connsiteY399" fmla="*/ 3384094 h 5838626"/>
              <a:gd name="connsiteX400" fmla="*/ 928817 w 4749368"/>
              <a:gd name="connsiteY400" fmla="*/ 3354716 h 5838626"/>
              <a:gd name="connsiteX401" fmla="*/ 947179 w 4749368"/>
              <a:gd name="connsiteY401" fmla="*/ 3314321 h 5838626"/>
              <a:gd name="connsiteX402" fmla="*/ 925145 w 4749368"/>
              <a:gd name="connsiteY402" fmla="*/ 3292287 h 5838626"/>
              <a:gd name="connsiteX403" fmla="*/ 961868 w 4749368"/>
              <a:gd name="connsiteY403" fmla="*/ 3233531 h 5838626"/>
              <a:gd name="connsiteX404" fmla="*/ 961868 w 4749368"/>
              <a:gd name="connsiteY404" fmla="*/ 3149068 h 5838626"/>
              <a:gd name="connsiteX405" fmla="*/ 958195 w 4749368"/>
              <a:gd name="connsiteY405" fmla="*/ 3090311 h 5838626"/>
              <a:gd name="connsiteX406" fmla="*/ 954523 w 4749368"/>
              <a:gd name="connsiteY406" fmla="*/ 3053588 h 5838626"/>
              <a:gd name="connsiteX407" fmla="*/ 928817 w 4749368"/>
              <a:gd name="connsiteY407" fmla="*/ 3035227 h 5838626"/>
              <a:gd name="connsiteX408" fmla="*/ 914128 w 4749368"/>
              <a:gd name="connsiteY408" fmla="*/ 2969126 h 5838626"/>
              <a:gd name="connsiteX409" fmla="*/ 892094 w 4749368"/>
              <a:gd name="connsiteY409" fmla="*/ 2917714 h 5838626"/>
              <a:gd name="connsiteX410" fmla="*/ 895766 w 4749368"/>
              <a:gd name="connsiteY410" fmla="*/ 2880991 h 5838626"/>
              <a:gd name="connsiteX411" fmla="*/ 965540 w 4749368"/>
              <a:gd name="connsiteY411" fmla="*/ 2855285 h 5838626"/>
              <a:gd name="connsiteX412" fmla="*/ 1002493 w 4749368"/>
              <a:gd name="connsiteY412" fmla="*/ 2852990 h 5838626"/>
              <a:gd name="connsiteX413" fmla="*/ 1042658 w 4749368"/>
              <a:gd name="connsiteY413" fmla="*/ 2855285 h 5838626"/>
              <a:gd name="connsiteX414" fmla="*/ 1138138 w 4749368"/>
              <a:gd name="connsiteY414" fmla="*/ 2866302 h 5838626"/>
              <a:gd name="connsiteX415" fmla="*/ 1182205 w 4749368"/>
              <a:gd name="connsiteY415" fmla="*/ 2895680 h 5838626"/>
              <a:gd name="connsiteX416" fmla="*/ 1229945 w 4749368"/>
              <a:gd name="connsiteY416" fmla="*/ 2958109 h 5838626"/>
              <a:gd name="connsiteX417" fmla="*/ 1255651 w 4749368"/>
              <a:gd name="connsiteY417" fmla="*/ 3027882 h 5838626"/>
              <a:gd name="connsiteX418" fmla="*/ 1288701 w 4749368"/>
              <a:gd name="connsiteY418" fmla="*/ 3075622 h 5838626"/>
              <a:gd name="connsiteX419" fmla="*/ 1299718 w 4749368"/>
              <a:gd name="connsiteY419" fmla="*/ 3174774 h 5838626"/>
              <a:gd name="connsiteX420" fmla="*/ 1303391 w 4749368"/>
              <a:gd name="connsiteY420" fmla="*/ 3218841 h 5838626"/>
              <a:gd name="connsiteX421" fmla="*/ 1351130 w 4749368"/>
              <a:gd name="connsiteY421" fmla="*/ 3251892 h 5838626"/>
              <a:gd name="connsiteX422" fmla="*/ 1380509 w 4749368"/>
              <a:gd name="connsiteY422" fmla="*/ 3277598 h 5838626"/>
              <a:gd name="connsiteX423" fmla="*/ 1487005 w 4749368"/>
              <a:gd name="connsiteY423" fmla="*/ 3259237 h 5838626"/>
              <a:gd name="connsiteX424" fmla="*/ 1517302 w 4749368"/>
              <a:gd name="connsiteY424" fmla="*/ 3257171 h 5838626"/>
              <a:gd name="connsiteX425" fmla="*/ 1519910 w 4749368"/>
              <a:gd name="connsiteY425" fmla="*/ 3256821 h 5838626"/>
              <a:gd name="connsiteX426" fmla="*/ 1523728 w 4749368"/>
              <a:gd name="connsiteY426" fmla="*/ 3218841 h 5838626"/>
              <a:gd name="connsiteX427" fmla="*/ 1498022 w 4749368"/>
              <a:gd name="connsiteY427" fmla="*/ 3138051 h 5838626"/>
              <a:gd name="connsiteX428" fmla="*/ 1468644 w 4749368"/>
              <a:gd name="connsiteY428" fmla="*/ 3119690 h 5838626"/>
              <a:gd name="connsiteX429" fmla="*/ 1487005 w 4749368"/>
              <a:gd name="connsiteY429" fmla="*/ 2947092 h 5838626"/>
              <a:gd name="connsiteX430" fmla="*/ 1505366 w 4749368"/>
              <a:gd name="connsiteY430" fmla="*/ 2888335 h 5838626"/>
              <a:gd name="connsiteX431" fmla="*/ 1516383 w 4749368"/>
              <a:gd name="connsiteY431" fmla="*/ 2690032 h 5838626"/>
              <a:gd name="connsiteX432" fmla="*/ 1479660 w 4749368"/>
              <a:gd name="connsiteY432" fmla="*/ 2634947 h 5838626"/>
              <a:gd name="connsiteX433" fmla="*/ 1464971 w 4749368"/>
              <a:gd name="connsiteY433" fmla="*/ 2576191 h 5838626"/>
              <a:gd name="connsiteX434" fmla="*/ 1472316 w 4749368"/>
              <a:gd name="connsiteY434" fmla="*/ 2333820 h 5838626"/>
              <a:gd name="connsiteX435" fmla="*/ 1461299 w 4749368"/>
              <a:gd name="connsiteY435" fmla="*/ 2267718 h 5838626"/>
              <a:gd name="connsiteX436" fmla="*/ 1387853 w 4749368"/>
              <a:gd name="connsiteY436" fmla="*/ 2194273 h 5838626"/>
              <a:gd name="connsiteX437" fmla="*/ 1387853 w 4749368"/>
              <a:gd name="connsiteY437" fmla="*/ 2164894 h 5838626"/>
              <a:gd name="connsiteX438" fmla="*/ 1428248 w 4749368"/>
              <a:gd name="connsiteY438" fmla="*/ 2139188 h 5838626"/>
              <a:gd name="connsiteX439" fmla="*/ 1442938 w 4749368"/>
              <a:gd name="connsiteY439" fmla="*/ 2109810 h 5838626"/>
              <a:gd name="connsiteX440" fmla="*/ 1527400 w 4749368"/>
              <a:gd name="connsiteY440" fmla="*/ 2095121 h 5838626"/>
              <a:gd name="connsiteX441" fmla="*/ 1567795 w 4749368"/>
              <a:gd name="connsiteY441" fmla="*/ 2054726 h 5838626"/>
              <a:gd name="connsiteX442" fmla="*/ 3584751 w 4749368"/>
              <a:gd name="connsiteY442" fmla="*/ 1569885 h 5838626"/>
              <a:gd name="connsiteX443" fmla="*/ 3547863 w 4749368"/>
              <a:gd name="connsiteY443" fmla="*/ 1581834 h 5838626"/>
              <a:gd name="connsiteX444" fmla="*/ 3555916 w 4749368"/>
              <a:gd name="connsiteY444" fmla="*/ 1631580 h 5838626"/>
              <a:gd name="connsiteX445" fmla="*/ 3553889 w 4749368"/>
              <a:gd name="connsiteY445" fmla="*/ 1642872 h 5838626"/>
              <a:gd name="connsiteX446" fmla="*/ 3570962 w 4749368"/>
              <a:gd name="connsiteY446" fmla="*/ 1689088 h 5838626"/>
              <a:gd name="connsiteX447" fmla="*/ 3629151 w 4749368"/>
              <a:gd name="connsiteY447" fmla="*/ 1711255 h 5838626"/>
              <a:gd name="connsiteX448" fmla="*/ 3629996 w 4749368"/>
              <a:gd name="connsiteY448" fmla="*/ 1658326 h 5838626"/>
              <a:gd name="connsiteX449" fmla="*/ 3631877 w 4749368"/>
              <a:gd name="connsiteY449" fmla="*/ 1642369 h 5838626"/>
              <a:gd name="connsiteX450" fmla="*/ 3629259 w 4749368"/>
              <a:gd name="connsiteY450" fmla="*/ 1618029 h 5838626"/>
              <a:gd name="connsiteX451" fmla="*/ 3625449 w 4749368"/>
              <a:gd name="connsiteY451" fmla="*/ 1576292 h 5838626"/>
              <a:gd name="connsiteX452" fmla="*/ 3584751 w 4749368"/>
              <a:gd name="connsiteY452" fmla="*/ 1569885 h 5838626"/>
              <a:gd name="connsiteX453" fmla="*/ 3593822 w 4749368"/>
              <a:gd name="connsiteY453" fmla="*/ 1201755 h 5838626"/>
              <a:gd name="connsiteX454" fmla="*/ 3562649 w 4749368"/>
              <a:gd name="connsiteY454" fmla="*/ 1206950 h 5838626"/>
              <a:gd name="connsiteX455" fmla="*/ 3582045 w 4749368"/>
              <a:gd name="connsiteY455" fmla="*/ 1306702 h 5838626"/>
              <a:gd name="connsiteX456" fmla="*/ 3629151 w 4749368"/>
              <a:gd name="connsiteY456" fmla="*/ 1323328 h 5838626"/>
              <a:gd name="connsiteX457" fmla="*/ 3623609 w 4749368"/>
              <a:gd name="connsiteY457" fmla="*/ 1218033 h 5838626"/>
              <a:gd name="connsiteX458" fmla="*/ 3593822 w 4749368"/>
              <a:gd name="connsiteY458" fmla="*/ 1201755 h 5838626"/>
              <a:gd name="connsiteX459" fmla="*/ 3573733 w 4749368"/>
              <a:gd name="connsiteY459" fmla="*/ 544702 h 5838626"/>
              <a:gd name="connsiteX460" fmla="*/ 3518315 w 4749368"/>
              <a:gd name="connsiteY460" fmla="*/ 553015 h 5838626"/>
              <a:gd name="connsiteX461" fmla="*/ 3471210 w 4749368"/>
              <a:gd name="connsiteY461" fmla="*/ 589037 h 5838626"/>
              <a:gd name="connsiteX462" fmla="*/ 3494720 w 4749368"/>
              <a:gd name="connsiteY462" fmla="*/ 619950 h 5838626"/>
              <a:gd name="connsiteX463" fmla="*/ 3496341 w 4749368"/>
              <a:gd name="connsiteY463" fmla="*/ 625129 h 5838626"/>
              <a:gd name="connsiteX464" fmla="*/ 3506192 w 4749368"/>
              <a:gd name="connsiteY464" fmla="*/ 618640 h 5838626"/>
              <a:gd name="connsiteX465" fmla="*/ 3520154 w 4749368"/>
              <a:gd name="connsiteY465" fmla="*/ 620329 h 5838626"/>
              <a:gd name="connsiteX466" fmla="*/ 3584448 w 4749368"/>
              <a:gd name="connsiteY466" fmla="*/ 608444 h 5838626"/>
              <a:gd name="connsiteX467" fmla="*/ 3595013 w 4749368"/>
              <a:gd name="connsiteY467" fmla="*/ 605121 h 5838626"/>
              <a:gd name="connsiteX468" fmla="*/ 3593021 w 4749368"/>
              <a:gd name="connsiteY468" fmla="*/ 601809 h 5838626"/>
              <a:gd name="connsiteX469" fmla="*/ 3598671 w 4749368"/>
              <a:gd name="connsiteY469" fmla="*/ 558557 h 5838626"/>
              <a:gd name="connsiteX470" fmla="*/ 3573733 w 4749368"/>
              <a:gd name="connsiteY470" fmla="*/ 544702 h 5838626"/>
              <a:gd name="connsiteX471" fmla="*/ 3448025 w 4749368"/>
              <a:gd name="connsiteY471" fmla="*/ 565 h 5838626"/>
              <a:gd name="connsiteX472" fmla="*/ 3476751 w 4749368"/>
              <a:gd name="connsiteY472" fmla="*/ 1604 h 5838626"/>
              <a:gd name="connsiteX473" fmla="*/ 3579275 w 4749368"/>
              <a:gd name="connsiteY473" fmla="*/ 62564 h 5838626"/>
              <a:gd name="connsiteX474" fmla="*/ 3687341 w 4749368"/>
              <a:gd name="connsiteY474" fmla="*/ 109670 h 5838626"/>
              <a:gd name="connsiteX475" fmla="*/ 3778781 w 4749368"/>
              <a:gd name="connsiteY475" fmla="*/ 167859 h 5838626"/>
              <a:gd name="connsiteX476" fmla="*/ 3834199 w 4749368"/>
              <a:gd name="connsiteY476" fmla="*/ 231590 h 5838626"/>
              <a:gd name="connsiteX477" fmla="*/ 3850824 w 4749368"/>
              <a:gd name="connsiteY477" fmla="*/ 356280 h 5838626"/>
              <a:gd name="connsiteX478" fmla="*/ 3784322 w 4749368"/>
              <a:gd name="connsiteY478" fmla="*/ 439408 h 5838626"/>
              <a:gd name="connsiteX479" fmla="*/ 3737217 w 4749368"/>
              <a:gd name="connsiteY479" fmla="*/ 475430 h 5838626"/>
              <a:gd name="connsiteX480" fmla="*/ 3762155 w 4749368"/>
              <a:gd name="connsiteY480" fmla="*/ 503139 h 5838626"/>
              <a:gd name="connsiteX481" fmla="*/ 3771507 w 4749368"/>
              <a:gd name="connsiteY481" fmla="*/ 519245 h 5838626"/>
              <a:gd name="connsiteX482" fmla="*/ 3771906 w 4749368"/>
              <a:gd name="connsiteY482" fmla="*/ 522057 h 5838626"/>
              <a:gd name="connsiteX483" fmla="*/ 3778845 w 4749368"/>
              <a:gd name="connsiteY483" fmla="*/ 518281 h 5838626"/>
              <a:gd name="connsiteX484" fmla="*/ 3849892 w 4749368"/>
              <a:gd name="connsiteY484" fmla="*/ 481783 h 5838626"/>
              <a:gd name="connsiteX485" fmla="*/ 3908081 w 4749368"/>
              <a:gd name="connsiteY485" fmla="*/ 462387 h 5838626"/>
              <a:gd name="connsiteX486" fmla="*/ 3977354 w 4749368"/>
              <a:gd name="connsiteY486" fmla="*/ 509492 h 5838626"/>
              <a:gd name="connsiteX487" fmla="*/ 4060481 w 4749368"/>
              <a:gd name="connsiteY487" fmla="*/ 570452 h 5838626"/>
              <a:gd name="connsiteX488" fmla="*/ 4107587 w 4749368"/>
              <a:gd name="connsiteY488" fmla="*/ 670205 h 5838626"/>
              <a:gd name="connsiteX489" fmla="*/ 4057710 w 4749368"/>
              <a:gd name="connsiteY489" fmla="*/ 747790 h 5838626"/>
              <a:gd name="connsiteX490" fmla="*/ 3933019 w 4749368"/>
              <a:gd name="connsiteY490" fmla="*/ 839230 h 5838626"/>
              <a:gd name="connsiteX491" fmla="*/ 3816641 w 4749368"/>
              <a:gd name="connsiteY491" fmla="*/ 916816 h 5838626"/>
              <a:gd name="connsiteX492" fmla="*/ 3808329 w 4749368"/>
              <a:gd name="connsiteY492" fmla="*/ 986089 h 5838626"/>
              <a:gd name="connsiteX493" fmla="*/ 3836038 w 4749368"/>
              <a:gd name="connsiteY493" fmla="*/ 1030423 h 5838626"/>
              <a:gd name="connsiteX494" fmla="*/ 3838809 w 4749368"/>
              <a:gd name="connsiteY494" fmla="*/ 1130176 h 5838626"/>
              <a:gd name="connsiteX495" fmla="*/ 3866518 w 4749368"/>
              <a:gd name="connsiteY495" fmla="*/ 1221616 h 5838626"/>
              <a:gd name="connsiteX496" fmla="*/ 3877601 w 4749368"/>
              <a:gd name="connsiteY496" fmla="*/ 1360161 h 5838626"/>
              <a:gd name="connsiteX497" fmla="*/ 3883143 w 4749368"/>
              <a:gd name="connsiteY497" fmla="*/ 1554125 h 5838626"/>
              <a:gd name="connsiteX498" fmla="*/ 3885222 w 4749368"/>
              <a:gd name="connsiteY498" fmla="*/ 1587268 h 5838626"/>
              <a:gd name="connsiteX499" fmla="*/ 3887277 w 4749368"/>
              <a:gd name="connsiteY499" fmla="*/ 1603260 h 5838626"/>
              <a:gd name="connsiteX500" fmla="*/ 3892388 w 4749368"/>
              <a:gd name="connsiteY500" fmla="*/ 1619815 h 5838626"/>
              <a:gd name="connsiteX501" fmla="*/ 3911784 w 4749368"/>
              <a:gd name="connsiteY501" fmla="*/ 1691859 h 5838626"/>
              <a:gd name="connsiteX502" fmla="*/ 3917326 w 4749368"/>
              <a:gd name="connsiteY502" fmla="*/ 1808237 h 5838626"/>
              <a:gd name="connsiteX503" fmla="*/ 3909013 w 4749368"/>
              <a:gd name="connsiteY503" fmla="*/ 1907990 h 5838626"/>
              <a:gd name="connsiteX504" fmla="*/ 3922868 w 4749368"/>
              <a:gd name="connsiteY504" fmla="*/ 1966179 h 5838626"/>
              <a:gd name="connsiteX505" fmla="*/ 3914555 w 4749368"/>
              <a:gd name="connsiteY505" fmla="*/ 2049306 h 5838626"/>
              <a:gd name="connsiteX506" fmla="*/ 3909013 w 4749368"/>
              <a:gd name="connsiteY506" fmla="*/ 2104724 h 5838626"/>
              <a:gd name="connsiteX507" fmla="*/ 3907709 w 4749368"/>
              <a:gd name="connsiteY507" fmla="*/ 2117688 h 5838626"/>
              <a:gd name="connsiteX508" fmla="*/ 4000452 w 4749368"/>
              <a:gd name="connsiteY508" fmla="*/ 2108274 h 5838626"/>
              <a:gd name="connsiteX509" fmla="*/ 4084359 w 4749368"/>
              <a:gd name="connsiteY509" fmla="*/ 2107776 h 5838626"/>
              <a:gd name="connsiteX510" fmla="*/ 4324649 w 4749368"/>
              <a:gd name="connsiteY510" fmla="*/ 2122129 h 5838626"/>
              <a:gd name="connsiteX511" fmla="*/ 4468736 w 4749368"/>
              <a:gd name="connsiteY511" fmla="*/ 2122129 h 5838626"/>
              <a:gd name="connsiteX512" fmla="*/ 4604510 w 4749368"/>
              <a:gd name="connsiteY512" fmla="*/ 2210798 h 5838626"/>
              <a:gd name="connsiteX513" fmla="*/ 4690409 w 4749368"/>
              <a:gd name="connsiteY513" fmla="*/ 2341031 h 5838626"/>
              <a:gd name="connsiteX514" fmla="*/ 4734743 w 4749368"/>
              <a:gd name="connsiteY514" fmla="*/ 2440783 h 5838626"/>
              <a:gd name="connsiteX515" fmla="*/ 4748598 w 4749368"/>
              <a:gd name="connsiteY515" fmla="*/ 2534994 h 5838626"/>
              <a:gd name="connsiteX516" fmla="*/ 4715347 w 4749368"/>
              <a:gd name="connsiteY516" fmla="*/ 2626434 h 5838626"/>
              <a:gd name="connsiteX517" fmla="*/ 4651616 w 4749368"/>
              <a:gd name="connsiteY517" fmla="*/ 2695707 h 5838626"/>
              <a:gd name="connsiteX518" fmla="*/ 4540780 w 4749368"/>
              <a:gd name="connsiteY518" fmla="*/ 2781605 h 5838626"/>
              <a:gd name="connsiteX519" fmla="*/ 4421630 w 4749368"/>
              <a:gd name="connsiteY519" fmla="*/ 2856420 h 5838626"/>
              <a:gd name="connsiteX520" fmla="*/ 4274772 w 4749368"/>
              <a:gd name="connsiteY520" fmla="*/ 2889671 h 5838626"/>
              <a:gd name="connsiteX521" fmla="*/ 4058641 w 4749368"/>
              <a:gd name="connsiteY521" fmla="*/ 2895213 h 5838626"/>
              <a:gd name="connsiteX522" fmla="*/ 3914554 w 4749368"/>
              <a:gd name="connsiteY522" fmla="*/ 2803773 h 5838626"/>
              <a:gd name="connsiteX523" fmla="*/ 3895158 w 4749368"/>
              <a:gd name="connsiteY523" fmla="*/ 2764980 h 5838626"/>
              <a:gd name="connsiteX524" fmla="*/ 3879662 w 4749368"/>
              <a:gd name="connsiteY524" fmla="*/ 2760168 h 5838626"/>
              <a:gd name="connsiteX525" fmla="*/ 3872990 w 4749368"/>
              <a:gd name="connsiteY525" fmla="*/ 2767751 h 5838626"/>
              <a:gd name="connsiteX526" fmla="*/ 3767696 w 4749368"/>
              <a:gd name="connsiteY526" fmla="*/ 2812085 h 5838626"/>
              <a:gd name="connsiteX527" fmla="*/ 3676256 w 4749368"/>
              <a:gd name="connsiteY527" fmla="*/ 2784376 h 5838626"/>
              <a:gd name="connsiteX528" fmla="*/ 3598670 w 4749368"/>
              <a:gd name="connsiteY528" fmla="*/ 2806543 h 5838626"/>
              <a:gd name="connsiteX529" fmla="*/ 3468438 w 4749368"/>
              <a:gd name="connsiteY529" fmla="*/ 2812085 h 5838626"/>
              <a:gd name="connsiteX530" fmla="*/ 3399165 w 4749368"/>
              <a:gd name="connsiteY530" fmla="*/ 2864733 h 5838626"/>
              <a:gd name="connsiteX531" fmla="*/ 3313267 w 4749368"/>
              <a:gd name="connsiteY531" fmla="*/ 2873045 h 5838626"/>
              <a:gd name="connsiteX532" fmla="*/ 3219056 w 4749368"/>
              <a:gd name="connsiteY532" fmla="*/ 2795460 h 5838626"/>
              <a:gd name="connsiteX533" fmla="*/ 3152554 w 4749368"/>
              <a:gd name="connsiteY533" fmla="*/ 2684623 h 5838626"/>
              <a:gd name="connsiteX534" fmla="*/ 3122074 w 4749368"/>
              <a:gd name="connsiteY534" fmla="*/ 2576558 h 5838626"/>
              <a:gd name="connsiteX535" fmla="*/ 3086052 w 4749368"/>
              <a:gd name="connsiteY535" fmla="*/ 2507285 h 5838626"/>
              <a:gd name="connsiteX536" fmla="*/ 3158096 w 4749368"/>
              <a:gd name="connsiteY536" fmla="*/ 2493431 h 5838626"/>
              <a:gd name="connsiteX537" fmla="*/ 3169180 w 4749368"/>
              <a:gd name="connsiteY537" fmla="*/ 2457409 h 5838626"/>
              <a:gd name="connsiteX538" fmla="*/ 3213514 w 4749368"/>
              <a:gd name="connsiteY538" fmla="*/ 2457409 h 5838626"/>
              <a:gd name="connsiteX539" fmla="*/ 3255078 w 4749368"/>
              <a:gd name="connsiteY539" fmla="*/ 2476805 h 5838626"/>
              <a:gd name="connsiteX540" fmla="*/ 3260620 w 4749368"/>
              <a:gd name="connsiteY540" fmla="*/ 2501743 h 5838626"/>
              <a:gd name="connsiteX541" fmla="*/ 3329892 w 4749368"/>
              <a:gd name="connsiteY541" fmla="*/ 2504514 h 5838626"/>
              <a:gd name="connsiteX542" fmla="*/ 3415790 w 4749368"/>
              <a:gd name="connsiteY542" fmla="*/ 2476805 h 5838626"/>
              <a:gd name="connsiteX543" fmla="*/ 3604212 w 4749368"/>
              <a:gd name="connsiteY543" fmla="*/ 2421387 h 5838626"/>
              <a:gd name="connsiteX544" fmla="*/ 3620482 w 4749368"/>
              <a:gd name="connsiteY544" fmla="*/ 2403905 h 5838626"/>
              <a:gd name="connsiteX545" fmla="*/ 3598671 w 4749368"/>
              <a:gd name="connsiteY545" fmla="*/ 2403982 h 5838626"/>
              <a:gd name="connsiteX546" fmla="*/ 3512773 w 4749368"/>
              <a:gd name="connsiteY546" fmla="*/ 2351335 h 5838626"/>
              <a:gd name="connsiteX547" fmla="*/ 3465149 w 4749368"/>
              <a:gd name="connsiteY547" fmla="*/ 2339905 h 5838626"/>
              <a:gd name="connsiteX548" fmla="*/ 3439828 w 4749368"/>
              <a:gd name="connsiteY548" fmla="*/ 2334953 h 5838626"/>
              <a:gd name="connsiteX549" fmla="*/ 3430122 w 4749368"/>
              <a:gd name="connsiteY549" fmla="*/ 2337437 h 5838626"/>
              <a:gd name="connsiteX550" fmla="*/ 3368685 w 4749368"/>
              <a:gd name="connsiteY550" fmla="*/ 2352114 h 5838626"/>
              <a:gd name="connsiteX551" fmla="*/ 3205201 w 4749368"/>
              <a:gd name="connsiteY551" fmla="*/ 2379823 h 5838626"/>
              <a:gd name="connsiteX552" fmla="*/ 3061114 w 4749368"/>
              <a:gd name="connsiteY552" fmla="*/ 2446325 h 5838626"/>
              <a:gd name="connsiteX553" fmla="*/ 2897630 w 4749368"/>
              <a:gd name="connsiteY553" fmla="*/ 2537765 h 5838626"/>
              <a:gd name="connsiteX554" fmla="*/ 2922569 w 4749368"/>
              <a:gd name="connsiteY554" fmla="*/ 2626434 h 5838626"/>
              <a:gd name="connsiteX555" fmla="*/ 3002925 w 4749368"/>
              <a:gd name="connsiteY555" fmla="*/ 2776063 h 5838626"/>
              <a:gd name="connsiteX556" fmla="*/ 3036176 w 4749368"/>
              <a:gd name="connsiteY556" fmla="*/ 2856420 h 5838626"/>
              <a:gd name="connsiteX557" fmla="*/ 3038947 w 4749368"/>
              <a:gd name="connsiteY557" fmla="*/ 2906296 h 5838626"/>
              <a:gd name="connsiteX558" fmla="*/ 2986300 w 4749368"/>
              <a:gd name="connsiteY558" fmla="*/ 2931234 h 5838626"/>
              <a:gd name="connsiteX559" fmla="*/ 2911485 w 4749368"/>
              <a:gd name="connsiteY559" fmla="*/ 2906296 h 5838626"/>
              <a:gd name="connsiteX560" fmla="*/ 2800649 w 4749368"/>
              <a:gd name="connsiteY560" fmla="*/ 2745583 h 5838626"/>
              <a:gd name="connsiteX561" fmla="*/ 2714750 w 4749368"/>
              <a:gd name="connsiteY561" fmla="*/ 2587642 h 5838626"/>
              <a:gd name="connsiteX562" fmla="*/ 2675958 w 4749368"/>
              <a:gd name="connsiteY562" fmla="*/ 2501743 h 5838626"/>
              <a:gd name="connsiteX563" fmla="*/ 2662103 w 4749368"/>
              <a:gd name="connsiteY563" fmla="*/ 2390907 h 5838626"/>
              <a:gd name="connsiteX564" fmla="*/ 2703667 w 4749368"/>
              <a:gd name="connsiteY564" fmla="*/ 2335489 h 5838626"/>
              <a:gd name="connsiteX565" fmla="*/ 2720292 w 4749368"/>
              <a:gd name="connsiteY565" fmla="*/ 2282842 h 5838626"/>
              <a:gd name="connsiteX566" fmla="*/ 2800649 w 4749368"/>
              <a:gd name="connsiteY566" fmla="*/ 2332718 h 5838626"/>
              <a:gd name="connsiteX567" fmla="*/ 2833900 w 4749368"/>
              <a:gd name="connsiteY567" fmla="*/ 2363198 h 5838626"/>
              <a:gd name="connsiteX568" fmla="*/ 2847754 w 4749368"/>
              <a:gd name="connsiteY568" fmla="*/ 2415845 h 5838626"/>
              <a:gd name="connsiteX569" fmla="*/ 2872692 w 4749368"/>
              <a:gd name="connsiteY569" fmla="*/ 2451867 h 5838626"/>
              <a:gd name="connsiteX570" fmla="*/ 3033405 w 4749368"/>
              <a:gd name="connsiteY570" fmla="*/ 2371511 h 5838626"/>
              <a:gd name="connsiteX571" fmla="*/ 3188576 w 4749368"/>
              <a:gd name="connsiteY571" fmla="*/ 2313322 h 5838626"/>
              <a:gd name="connsiteX572" fmla="*/ 3249190 w 4749368"/>
              <a:gd name="connsiteY572" fmla="*/ 2297736 h 5838626"/>
              <a:gd name="connsiteX573" fmla="*/ 3283191 w 4749368"/>
              <a:gd name="connsiteY573" fmla="*/ 2289596 h 5838626"/>
              <a:gd name="connsiteX574" fmla="*/ 3266162 w 4749368"/>
              <a:gd name="connsiteY574" fmla="*/ 2282062 h 5838626"/>
              <a:gd name="connsiteX575" fmla="*/ 3263391 w 4749368"/>
              <a:gd name="connsiteY575" fmla="*/ 2240499 h 5838626"/>
              <a:gd name="connsiteX576" fmla="*/ 3177493 w 4749368"/>
              <a:gd name="connsiteY576" fmla="*/ 2237728 h 5838626"/>
              <a:gd name="connsiteX577" fmla="*/ 3033406 w 4749368"/>
              <a:gd name="connsiteY577" fmla="*/ 2268208 h 5838626"/>
              <a:gd name="connsiteX578" fmla="*/ 3000155 w 4749368"/>
              <a:gd name="connsiteY578" fmla="*/ 2257124 h 5838626"/>
              <a:gd name="connsiteX579" fmla="*/ 3033406 w 4749368"/>
              <a:gd name="connsiteY579" fmla="*/ 2196164 h 5838626"/>
              <a:gd name="connsiteX580" fmla="*/ 3166410 w 4749368"/>
              <a:gd name="connsiteY580" fmla="*/ 2179539 h 5838626"/>
              <a:gd name="connsiteX581" fmla="*/ 3219057 w 4749368"/>
              <a:gd name="connsiteY581" fmla="*/ 2168455 h 5838626"/>
              <a:gd name="connsiteX582" fmla="*/ 3260621 w 4749368"/>
              <a:gd name="connsiteY582" fmla="*/ 2137975 h 5838626"/>
              <a:gd name="connsiteX583" fmla="*/ 3274475 w 4749368"/>
              <a:gd name="connsiteY583" fmla="*/ 2038222 h 5838626"/>
              <a:gd name="connsiteX584" fmla="*/ 3299413 w 4749368"/>
              <a:gd name="connsiteY584" fmla="*/ 1991117 h 5838626"/>
              <a:gd name="connsiteX585" fmla="*/ 3346519 w 4749368"/>
              <a:gd name="connsiteY585" fmla="*/ 1919073 h 5838626"/>
              <a:gd name="connsiteX586" fmla="*/ 3338206 w 4749368"/>
              <a:gd name="connsiteY586" fmla="*/ 1802695 h 5838626"/>
              <a:gd name="connsiteX587" fmla="*/ 3352061 w 4749368"/>
              <a:gd name="connsiteY587" fmla="*/ 1650295 h 5838626"/>
              <a:gd name="connsiteX588" fmla="*/ 3349485 w 4749368"/>
              <a:gd name="connsiteY588" fmla="*/ 1617109 h 5838626"/>
              <a:gd name="connsiteX589" fmla="*/ 3347837 w 4749368"/>
              <a:gd name="connsiteY589" fmla="*/ 1608652 h 5838626"/>
              <a:gd name="connsiteX590" fmla="*/ 3342816 w 4749368"/>
              <a:gd name="connsiteY590" fmla="*/ 1604001 h 5838626"/>
              <a:gd name="connsiteX591" fmla="*/ 3337274 w 4749368"/>
              <a:gd name="connsiteY591" fmla="*/ 1440518 h 5838626"/>
              <a:gd name="connsiteX592" fmla="*/ 3370525 w 4749368"/>
              <a:gd name="connsiteY592" fmla="*/ 1307514 h 5838626"/>
              <a:gd name="connsiteX593" fmla="*/ 3340045 w 4749368"/>
              <a:gd name="connsiteY593" fmla="*/ 1174510 h 5838626"/>
              <a:gd name="connsiteX594" fmla="*/ 3331732 w 4749368"/>
              <a:gd name="connsiteY594" fmla="*/ 1096925 h 5838626"/>
              <a:gd name="connsiteX595" fmla="*/ 3193187 w 4749368"/>
              <a:gd name="connsiteY595" fmla="*/ 1094154 h 5838626"/>
              <a:gd name="connsiteX596" fmla="*/ 2918867 w 4749368"/>
              <a:gd name="connsiteY596" fmla="*/ 1130176 h 5838626"/>
              <a:gd name="connsiteX597" fmla="*/ 2780321 w 4749368"/>
              <a:gd name="connsiteY597" fmla="*/ 1016569 h 5838626"/>
              <a:gd name="connsiteX598" fmla="*/ 2752612 w 4749368"/>
              <a:gd name="connsiteY598" fmla="*/ 961150 h 5838626"/>
              <a:gd name="connsiteX599" fmla="*/ 2760925 w 4749368"/>
              <a:gd name="connsiteY599" fmla="*/ 902961 h 5838626"/>
              <a:gd name="connsiteX600" fmla="*/ 2816343 w 4749368"/>
              <a:gd name="connsiteY600" fmla="*/ 905732 h 5838626"/>
              <a:gd name="connsiteX601" fmla="*/ 2860678 w 4749368"/>
              <a:gd name="connsiteY601" fmla="*/ 944525 h 5838626"/>
              <a:gd name="connsiteX602" fmla="*/ 2927179 w 4749368"/>
              <a:gd name="connsiteY602" fmla="*/ 952838 h 5838626"/>
              <a:gd name="connsiteX603" fmla="*/ 3010307 w 4749368"/>
              <a:gd name="connsiteY603" fmla="*/ 911274 h 5838626"/>
              <a:gd name="connsiteX604" fmla="*/ 3079579 w 4749368"/>
              <a:gd name="connsiteY604" fmla="*/ 905732 h 5838626"/>
              <a:gd name="connsiteX605" fmla="*/ 3171019 w 4749368"/>
              <a:gd name="connsiteY605" fmla="*/ 861398 h 5838626"/>
              <a:gd name="connsiteX606" fmla="*/ 3295710 w 4749368"/>
              <a:gd name="connsiteY606" fmla="*/ 817063 h 5838626"/>
              <a:gd name="connsiteX607" fmla="*/ 3378838 w 4749368"/>
              <a:gd name="connsiteY607" fmla="*/ 720081 h 5838626"/>
              <a:gd name="connsiteX608" fmla="*/ 3389189 w 4749368"/>
              <a:gd name="connsiteY608" fmla="*/ 710831 h 5838626"/>
              <a:gd name="connsiteX609" fmla="*/ 3385311 w 4749368"/>
              <a:gd name="connsiteY609" fmla="*/ 708186 h 5838626"/>
              <a:gd name="connsiteX610" fmla="*/ 3365915 w 4749368"/>
              <a:gd name="connsiteY610" fmla="*/ 575182 h 5838626"/>
              <a:gd name="connsiteX611" fmla="*/ 3332664 w 4749368"/>
              <a:gd name="connsiteY611" fmla="*/ 456033 h 5838626"/>
              <a:gd name="connsiteX612" fmla="*/ 3230141 w 4749368"/>
              <a:gd name="connsiteY612" fmla="*/ 267611 h 5838626"/>
              <a:gd name="connsiteX613" fmla="*/ 3144242 w 4749368"/>
              <a:gd name="connsiteY613" fmla="*/ 131837 h 5838626"/>
              <a:gd name="connsiteX614" fmla="*/ 3105450 w 4749368"/>
              <a:gd name="connsiteY614" fmla="*/ 48710 h 5838626"/>
              <a:gd name="connsiteX615" fmla="*/ 3216286 w 4749368"/>
              <a:gd name="connsiteY615" fmla="*/ 23771 h 5838626"/>
              <a:gd name="connsiteX616" fmla="*/ 3354831 w 4749368"/>
              <a:gd name="connsiteY616" fmla="*/ 18230 h 5838626"/>
              <a:gd name="connsiteX617" fmla="*/ 3448025 w 4749368"/>
              <a:gd name="connsiteY617" fmla="*/ 565 h 583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Lst>
            <a:rect l="l" t="t" r="r" b="b"/>
            <a:pathLst>
              <a:path w="4749368" h="5838626">
                <a:moveTo>
                  <a:pt x="2026832" y="3343699"/>
                </a:moveTo>
                <a:cubicBezTo>
                  <a:pt x="2011225" y="3344158"/>
                  <a:pt x="2005601" y="3350126"/>
                  <a:pt x="1981301" y="3359278"/>
                </a:cubicBezTo>
                <a:lnTo>
                  <a:pt x="1973289" y="3361847"/>
                </a:lnTo>
                <a:lnTo>
                  <a:pt x="1971747" y="3369405"/>
                </a:lnTo>
                <a:cubicBezTo>
                  <a:pt x="1968075" y="3402456"/>
                  <a:pt x="1981540" y="3408577"/>
                  <a:pt x="1982764" y="3428162"/>
                </a:cubicBezTo>
                <a:cubicBezTo>
                  <a:pt x="1983988" y="3447747"/>
                  <a:pt x="1984600" y="3458764"/>
                  <a:pt x="1979092" y="3486918"/>
                </a:cubicBezTo>
                <a:cubicBezTo>
                  <a:pt x="1973584" y="3515072"/>
                  <a:pt x="1945429" y="3561588"/>
                  <a:pt x="1949713" y="3597087"/>
                </a:cubicBezTo>
                <a:cubicBezTo>
                  <a:pt x="1952926" y="3623711"/>
                  <a:pt x="1974731" y="3626236"/>
                  <a:pt x="1991113" y="3657336"/>
                </a:cubicBezTo>
                <a:lnTo>
                  <a:pt x="1992504" y="3661663"/>
                </a:lnTo>
                <a:lnTo>
                  <a:pt x="2008470" y="3626465"/>
                </a:lnTo>
                <a:cubicBezTo>
                  <a:pt x="2034788" y="3575665"/>
                  <a:pt x="2088037" y="3502832"/>
                  <a:pt x="2103950" y="3464885"/>
                </a:cubicBezTo>
                <a:cubicBezTo>
                  <a:pt x="2119863" y="3426938"/>
                  <a:pt x="2108846" y="3415309"/>
                  <a:pt x="2103950" y="3398784"/>
                </a:cubicBezTo>
                <a:cubicBezTo>
                  <a:pt x="2099054" y="3382259"/>
                  <a:pt x="2087424" y="3374914"/>
                  <a:pt x="2074571" y="3365733"/>
                </a:cubicBezTo>
                <a:cubicBezTo>
                  <a:pt x="2061718" y="3356552"/>
                  <a:pt x="2047642" y="3343087"/>
                  <a:pt x="2026832" y="3343699"/>
                </a:cubicBezTo>
                <a:close/>
                <a:moveTo>
                  <a:pt x="3836449" y="3027696"/>
                </a:moveTo>
                <a:cubicBezTo>
                  <a:pt x="3856365" y="3026714"/>
                  <a:pt x="3877378" y="3028215"/>
                  <a:pt x="3895158" y="3033757"/>
                </a:cubicBezTo>
                <a:cubicBezTo>
                  <a:pt x="3930718" y="3044841"/>
                  <a:pt x="3960736" y="3078554"/>
                  <a:pt x="3997681" y="3103030"/>
                </a:cubicBezTo>
                <a:cubicBezTo>
                  <a:pt x="4034626" y="3127506"/>
                  <a:pt x="4093739" y="3157986"/>
                  <a:pt x="4116830" y="3180615"/>
                </a:cubicBezTo>
                <a:cubicBezTo>
                  <a:pt x="4139921" y="3203244"/>
                  <a:pt x="4144540" y="3218946"/>
                  <a:pt x="4136227" y="3238804"/>
                </a:cubicBezTo>
                <a:cubicBezTo>
                  <a:pt x="4127914" y="3258662"/>
                  <a:pt x="4084041" y="3278520"/>
                  <a:pt x="4066954" y="3299764"/>
                </a:cubicBezTo>
                <a:cubicBezTo>
                  <a:pt x="4049867" y="3321008"/>
                  <a:pt x="4037398" y="3350564"/>
                  <a:pt x="4033703" y="3366266"/>
                </a:cubicBezTo>
                <a:cubicBezTo>
                  <a:pt x="4030009" y="3381968"/>
                  <a:pt x="4033703" y="3388895"/>
                  <a:pt x="4044787" y="3393975"/>
                </a:cubicBezTo>
                <a:cubicBezTo>
                  <a:pt x="4055871" y="3399055"/>
                  <a:pt x="4084965" y="3402288"/>
                  <a:pt x="4100205" y="3396746"/>
                </a:cubicBezTo>
                <a:cubicBezTo>
                  <a:pt x="4115445" y="3391204"/>
                  <a:pt x="4120063" y="3372270"/>
                  <a:pt x="4136227" y="3360724"/>
                </a:cubicBezTo>
                <a:cubicBezTo>
                  <a:pt x="4152391" y="3349178"/>
                  <a:pt x="4177791" y="3333938"/>
                  <a:pt x="4197187" y="3327473"/>
                </a:cubicBezTo>
                <a:cubicBezTo>
                  <a:pt x="4216583" y="3321008"/>
                  <a:pt x="4229052" y="3315005"/>
                  <a:pt x="4252605" y="3321932"/>
                </a:cubicBezTo>
                <a:cubicBezTo>
                  <a:pt x="4276158" y="3328859"/>
                  <a:pt x="4318645" y="3350564"/>
                  <a:pt x="4338503" y="3369037"/>
                </a:cubicBezTo>
                <a:cubicBezTo>
                  <a:pt x="4358361" y="3387510"/>
                  <a:pt x="4377296" y="3411524"/>
                  <a:pt x="4371754" y="3432768"/>
                </a:cubicBezTo>
                <a:cubicBezTo>
                  <a:pt x="4366212" y="3454012"/>
                  <a:pt x="4336194" y="3475717"/>
                  <a:pt x="4305252" y="3496499"/>
                </a:cubicBezTo>
                <a:cubicBezTo>
                  <a:pt x="4274310" y="3517281"/>
                  <a:pt x="4225357" y="3535754"/>
                  <a:pt x="4186103" y="3557459"/>
                </a:cubicBezTo>
                <a:cubicBezTo>
                  <a:pt x="4146849" y="3579164"/>
                  <a:pt x="4102052" y="3602717"/>
                  <a:pt x="4069725" y="3626732"/>
                </a:cubicBezTo>
                <a:cubicBezTo>
                  <a:pt x="4037398" y="3650746"/>
                  <a:pt x="4005533" y="3678917"/>
                  <a:pt x="3992140" y="3701546"/>
                </a:cubicBezTo>
                <a:cubicBezTo>
                  <a:pt x="3978747" y="3724175"/>
                  <a:pt x="3981518" y="3745881"/>
                  <a:pt x="3989369" y="3762506"/>
                </a:cubicBezTo>
                <a:cubicBezTo>
                  <a:pt x="3997220" y="3779131"/>
                  <a:pt x="4016616" y="3793910"/>
                  <a:pt x="4039245" y="3801299"/>
                </a:cubicBezTo>
                <a:cubicBezTo>
                  <a:pt x="4061874" y="3808688"/>
                  <a:pt x="4088659" y="3811459"/>
                  <a:pt x="4125143" y="3806841"/>
                </a:cubicBezTo>
                <a:cubicBezTo>
                  <a:pt x="4161627" y="3802223"/>
                  <a:pt x="4219354" y="3780979"/>
                  <a:pt x="4258147" y="3773590"/>
                </a:cubicBezTo>
                <a:cubicBezTo>
                  <a:pt x="4296940" y="3766201"/>
                  <a:pt x="4333886" y="3768510"/>
                  <a:pt x="4357900" y="3762506"/>
                </a:cubicBezTo>
                <a:cubicBezTo>
                  <a:pt x="4381914" y="3756502"/>
                  <a:pt x="4380991" y="3740339"/>
                  <a:pt x="4402234" y="3737568"/>
                </a:cubicBezTo>
                <a:cubicBezTo>
                  <a:pt x="4423477" y="3734797"/>
                  <a:pt x="4455343" y="3750961"/>
                  <a:pt x="4485361" y="3745881"/>
                </a:cubicBezTo>
                <a:cubicBezTo>
                  <a:pt x="4515379" y="3740801"/>
                  <a:pt x="4553248" y="3705241"/>
                  <a:pt x="4582343" y="3707088"/>
                </a:cubicBezTo>
                <a:cubicBezTo>
                  <a:pt x="4611438" y="3708935"/>
                  <a:pt x="4633605" y="3730640"/>
                  <a:pt x="4659929" y="3756964"/>
                </a:cubicBezTo>
                <a:cubicBezTo>
                  <a:pt x="4686253" y="3783288"/>
                  <a:pt x="4740285" y="3838706"/>
                  <a:pt x="4740285" y="3865030"/>
                </a:cubicBezTo>
                <a:cubicBezTo>
                  <a:pt x="4740285" y="3891354"/>
                  <a:pt x="4697798" y="3904746"/>
                  <a:pt x="4659929" y="3914906"/>
                </a:cubicBezTo>
                <a:cubicBezTo>
                  <a:pt x="4622060" y="3925066"/>
                  <a:pt x="4573106" y="3925990"/>
                  <a:pt x="4513070" y="3925990"/>
                </a:cubicBezTo>
                <a:cubicBezTo>
                  <a:pt x="4453034" y="3925990"/>
                  <a:pt x="4348663" y="3914444"/>
                  <a:pt x="4299710" y="3914906"/>
                </a:cubicBezTo>
                <a:cubicBezTo>
                  <a:pt x="4250757" y="3915368"/>
                  <a:pt x="4219354" y="3928761"/>
                  <a:pt x="4219354" y="3928761"/>
                </a:cubicBezTo>
                <a:cubicBezTo>
                  <a:pt x="4190721" y="3933841"/>
                  <a:pt x="4159318" y="3934764"/>
                  <a:pt x="4127914" y="3945386"/>
                </a:cubicBezTo>
                <a:cubicBezTo>
                  <a:pt x="4096510" y="3956008"/>
                  <a:pt x="4051714" y="3973557"/>
                  <a:pt x="4030932" y="3992492"/>
                </a:cubicBezTo>
                <a:cubicBezTo>
                  <a:pt x="4010150" y="4011427"/>
                  <a:pt x="4012921" y="4022971"/>
                  <a:pt x="4003223" y="4058993"/>
                </a:cubicBezTo>
                <a:cubicBezTo>
                  <a:pt x="3993525" y="4095015"/>
                  <a:pt x="3970896" y="4177680"/>
                  <a:pt x="3972743" y="4208622"/>
                </a:cubicBezTo>
                <a:cubicBezTo>
                  <a:pt x="3974590" y="4239564"/>
                  <a:pt x="3999991" y="4241411"/>
                  <a:pt x="4014307" y="4244644"/>
                </a:cubicBezTo>
                <a:cubicBezTo>
                  <a:pt x="4028623" y="4247877"/>
                  <a:pt x="4053099" y="4243259"/>
                  <a:pt x="4058641" y="4228019"/>
                </a:cubicBezTo>
                <a:cubicBezTo>
                  <a:pt x="4064183" y="4212779"/>
                  <a:pt x="4047096" y="4177218"/>
                  <a:pt x="4047558" y="4153204"/>
                </a:cubicBezTo>
                <a:cubicBezTo>
                  <a:pt x="4048020" y="4129190"/>
                  <a:pt x="4053561" y="4098248"/>
                  <a:pt x="4061412" y="4083932"/>
                </a:cubicBezTo>
                <a:cubicBezTo>
                  <a:pt x="4069263" y="4069616"/>
                  <a:pt x="4087736" y="4077004"/>
                  <a:pt x="4094663" y="4067306"/>
                </a:cubicBezTo>
                <a:cubicBezTo>
                  <a:pt x="4101590" y="4057608"/>
                  <a:pt x="4087274" y="4034055"/>
                  <a:pt x="4102976" y="4025742"/>
                </a:cubicBezTo>
                <a:cubicBezTo>
                  <a:pt x="4118678" y="4017429"/>
                  <a:pt x="4158856" y="4021125"/>
                  <a:pt x="4188874" y="4017430"/>
                </a:cubicBezTo>
                <a:cubicBezTo>
                  <a:pt x="4218892" y="4013735"/>
                  <a:pt x="4261841" y="3996186"/>
                  <a:pt x="4283085" y="4003575"/>
                </a:cubicBezTo>
                <a:cubicBezTo>
                  <a:pt x="4304329" y="4010964"/>
                  <a:pt x="4309871" y="4043753"/>
                  <a:pt x="4316336" y="4061764"/>
                </a:cubicBezTo>
                <a:cubicBezTo>
                  <a:pt x="4322801" y="4079775"/>
                  <a:pt x="4314951" y="4094554"/>
                  <a:pt x="4321878" y="4111641"/>
                </a:cubicBezTo>
                <a:cubicBezTo>
                  <a:pt x="4328805" y="4128728"/>
                  <a:pt x="4353282" y="4141197"/>
                  <a:pt x="4357900" y="4164288"/>
                </a:cubicBezTo>
                <a:cubicBezTo>
                  <a:pt x="4362518" y="4187379"/>
                  <a:pt x="4369445" y="4223401"/>
                  <a:pt x="4349587" y="4250186"/>
                </a:cubicBezTo>
                <a:cubicBezTo>
                  <a:pt x="4329729" y="4276971"/>
                  <a:pt x="4277081" y="4292212"/>
                  <a:pt x="4238750" y="4325001"/>
                </a:cubicBezTo>
                <a:cubicBezTo>
                  <a:pt x="4200419" y="4357790"/>
                  <a:pt x="4161626" y="4395659"/>
                  <a:pt x="4119601" y="4446921"/>
                </a:cubicBezTo>
                <a:cubicBezTo>
                  <a:pt x="4077576" y="4498183"/>
                  <a:pt x="4029547" y="4574844"/>
                  <a:pt x="3986598" y="4632571"/>
                </a:cubicBezTo>
                <a:cubicBezTo>
                  <a:pt x="3943649" y="4690298"/>
                  <a:pt x="3906242" y="4754030"/>
                  <a:pt x="3861907" y="4793284"/>
                </a:cubicBezTo>
                <a:lnTo>
                  <a:pt x="3856313" y="4797324"/>
                </a:lnTo>
                <a:lnTo>
                  <a:pt x="3834025" y="4829220"/>
                </a:lnTo>
                <a:cubicBezTo>
                  <a:pt x="3804758" y="4869225"/>
                  <a:pt x="3765619" y="4918322"/>
                  <a:pt x="3739987" y="4948455"/>
                </a:cubicBezTo>
                <a:cubicBezTo>
                  <a:pt x="3705812" y="4988633"/>
                  <a:pt x="3691496" y="4995099"/>
                  <a:pt x="3654089" y="5034353"/>
                </a:cubicBezTo>
                <a:cubicBezTo>
                  <a:pt x="3616682" y="5073607"/>
                  <a:pt x="3558492" y="5147498"/>
                  <a:pt x="3515543" y="5183982"/>
                </a:cubicBezTo>
                <a:cubicBezTo>
                  <a:pt x="3472594" y="5220466"/>
                  <a:pt x="3441190" y="5225546"/>
                  <a:pt x="3396394" y="5253255"/>
                </a:cubicBezTo>
                <a:cubicBezTo>
                  <a:pt x="3351598" y="5280964"/>
                  <a:pt x="3288790" y="5323913"/>
                  <a:pt x="3246765" y="5350237"/>
                </a:cubicBezTo>
                <a:cubicBezTo>
                  <a:pt x="3204740" y="5376561"/>
                  <a:pt x="3183957" y="5393186"/>
                  <a:pt x="3144241" y="5411197"/>
                </a:cubicBezTo>
                <a:cubicBezTo>
                  <a:pt x="3104525" y="5429208"/>
                  <a:pt x="3047260" y="5442138"/>
                  <a:pt x="3008467" y="5458302"/>
                </a:cubicBezTo>
                <a:cubicBezTo>
                  <a:pt x="2969674" y="5474466"/>
                  <a:pt x="2943350" y="5502175"/>
                  <a:pt x="2911485" y="5508179"/>
                </a:cubicBezTo>
                <a:cubicBezTo>
                  <a:pt x="2879619" y="5514183"/>
                  <a:pt x="2827896" y="5506793"/>
                  <a:pt x="2817274" y="5494324"/>
                </a:cubicBezTo>
                <a:cubicBezTo>
                  <a:pt x="2806652" y="5481855"/>
                  <a:pt x="2826510" y="5451837"/>
                  <a:pt x="2847754" y="5433364"/>
                </a:cubicBezTo>
                <a:cubicBezTo>
                  <a:pt x="2868998" y="5414891"/>
                  <a:pt x="2911485" y="5409350"/>
                  <a:pt x="2944736" y="5383488"/>
                </a:cubicBezTo>
                <a:cubicBezTo>
                  <a:pt x="2977987" y="5357626"/>
                  <a:pt x="3014933" y="5305440"/>
                  <a:pt x="3047260" y="5278193"/>
                </a:cubicBezTo>
                <a:cubicBezTo>
                  <a:pt x="3079587" y="5250946"/>
                  <a:pt x="3138700" y="5220004"/>
                  <a:pt x="3138700" y="5220004"/>
                </a:cubicBezTo>
                <a:cubicBezTo>
                  <a:pt x="3172874" y="5197837"/>
                  <a:pt x="3218594" y="5165972"/>
                  <a:pt x="3252307" y="5145190"/>
                </a:cubicBezTo>
                <a:cubicBezTo>
                  <a:pt x="3286020" y="5124408"/>
                  <a:pt x="3311420" y="5121637"/>
                  <a:pt x="3340976" y="5095313"/>
                </a:cubicBezTo>
                <a:cubicBezTo>
                  <a:pt x="3370532" y="5068989"/>
                  <a:pt x="3397780" y="5014495"/>
                  <a:pt x="3429645" y="4987248"/>
                </a:cubicBezTo>
                <a:cubicBezTo>
                  <a:pt x="3461510" y="4960001"/>
                  <a:pt x="3510926" y="4951226"/>
                  <a:pt x="3532169" y="4931830"/>
                </a:cubicBezTo>
                <a:cubicBezTo>
                  <a:pt x="3553412" y="4912434"/>
                  <a:pt x="3544638" y="4890728"/>
                  <a:pt x="3557107" y="4870870"/>
                </a:cubicBezTo>
                <a:cubicBezTo>
                  <a:pt x="3569576" y="4851012"/>
                  <a:pt x="3588511" y="4836696"/>
                  <a:pt x="3606983" y="4812681"/>
                </a:cubicBezTo>
                <a:cubicBezTo>
                  <a:pt x="3625456" y="4788666"/>
                  <a:pt x="3650855" y="4757262"/>
                  <a:pt x="3667942" y="4726782"/>
                </a:cubicBezTo>
                <a:lnTo>
                  <a:pt x="3673448" y="4708475"/>
                </a:lnTo>
                <a:cubicBezTo>
                  <a:pt x="3673439" y="4702751"/>
                  <a:pt x="3673429" y="4697026"/>
                  <a:pt x="3673420" y="4691302"/>
                </a:cubicBezTo>
                <a:cubicBezTo>
                  <a:pt x="3676083" y="4646686"/>
                  <a:pt x="3684915" y="4594471"/>
                  <a:pt x="3681798" y="4563299"/>
                </a:cubicBezTo>
                <a:cubicBezTo>
                  <a:pt x="3677642" y="4521736"/>
                  <a:pt x="3669791" y="4496797"/>
                  <a:pt x="3648547" y="4482942"/>
                </a:cubicBezTo>
                <a:cubicBezTo>
                  <a:pt x="3627303" y="4469088"/>
                  <a:pt x="3591281" y="4471397"/>
                  <a:pt x="3554336" y="4480172"/>
                </a:cubicBezTo>
                <a:cubicBezTo>
                  <a:pt x="3517391" y="4488947"/>
                  <a:pt x="3465205" y="4524968"/>
                  <a:pt x="3426874" y="4535590"/>
                </a:cubicBezTo>
                <a:cubicBezTo>
                  <a:pt x="3388543" y="4546212"/>
                  <a:pt x="3352059" y="4536975"/>
                  <a:pt x="3324350" y="4543902"/>
                </a:cubicBezTo>
                <a:cubicBezTo>
                  <a:pt x="3296641" y="4550829"/>
                  <a:pt x="3260620" y="4577153"/>
                  <a:pt x="3260620" y="4577153"/>
                </a:cubicBezTo>
                <a:cubicBezTo>
                  <a:pt x="3235682" y="4590084"/>
                  <a:pt x="3201968" y="4624259"/>
                  <a:pt x="3174721" y="4621488"/>
                </a:cubicBezTo>
                <a:cubicBezTo>
                  <a:pt x="3147474" y="4618717"/>
                  <a:pt x="3104063" y="4576692"/>
                  <a:pt x="3097136" y="4560528"/>
                </a:cubicBezTo>
                <a:cubicBezTo>
                  <a:pt x="3090209" y="4544364"/>
                  <a:pt x="3110991" y="4540208"/>
                  <a:pt x="3133158" y="4524506"/>
                </a:cubicBezTo>
                <a:cubicBezTo>
                  <a:pt x="3155325" y="4508804"/>
                  <a:pt x="3198737" y="4481095"/>
                  <a:pt x="3230140" y="4466317"/>
                </a:cubicBezTo>
                <a:cubicBezTo>
                  <a:pt x="3261543" y="4451539"/>
                  <a:pt x="3294795" y="4448768"/>
                  <a:pt x="3321580" y="4435837"/>
                </a:cubicBezTo>
                <a:cubicBezTo>
                  <a:pt x="3348365" y="4422906"/>
                  <a:pt x="3368685" y="4400739"/>
                  <a:pt x="3390852" y="4388732"/>
                </a:cubicBezTo>
                <a:cubicBezTo>
                  <a:pt x="3413019" y="4376725"/>
                  <a:pt x="3432878" y="4375800"/>
                  <a:pt x="3454583" y="4363793"/>
                </a:cubicBezTo>
                <a:cubicBezTo>
                  <a:pt x="3476288" y="4351786"/>
                  <a:pt x="3499380" y="4323153"/>
                  <a:pt x="3521085" y="4316688"/>
                </a:cubicBezTo>
                <a:cubicBezTo>
                  <a:pt x="3542790" y="4310223"/>
                  <a:pt x="3563111" y="4314841"/>
                  <a:pt x="3584816" y="4325001"/>
                </a:cubicBezTo>
                <a:cubicBezTo>
                  <a:pt x="3606521" y="4335161"/>
                  <a:pt x="3635154" y="4363332"/>
                  <a:pt x="3651318" y="4377648"/>
                </a:cubicBezTo>
                <a:cubicBezTo>
                  <a:pt x="3667482" y="4391964"/>
                  <a:pt x="3668867" y="4404895"/>
                  <a:pt x="3681798" y="4410899"/>
                </a:cubicBezTo>
                <a:cubicBezTo>
                  <a:pt x="3694729" y="4416903"/>
                  <a:pt x="3724285" y="4422906"/>
                  <a:pt x="3728903" y="4413670"/>
                </a:cubicBezTo>
                <a:cubicBezTo>
                  <a:pt x="3733521" y="4404434"/>
                  <a:pt x="3713201" y="4373954"/>
                  <a:pt x="3709507" y="4355481"/>
                </a:cubicBezTo>
                <a:cubicBezTo>
                  <a:pt x="3705813" y="4337008"/>
                  <a:pt x="3709969" y="4320844"/>
                  <a:pt x="3706736" y="4302833"/>
                </a:cubicBezTo>
                <a:cubicBezTo>
                  <a:pt x="3703503" y="4284822"/>
                  <a:pt x="3690573" y="4266810"/>
                  <a:pt x="3690111" y="4247414"/>
                </a:cubicBezTo>
                <a:cubicBezTo>
                  <a:pt x="3689649" y="4228018"/>
                  <a:pt x="3703043" y="4206313"/>
                  <a:pt x="3703966" y="4186455"/>
                </a:cubicBezTo>
                <a:cubicBezTo>
                  <a:pt x="3704889" y="4166597"/>
                  <a:pt x="3706736" y="4140735"/>
                  <a:pt x="3695652" y="4128266"/>
                </a:cubicBezTo>
                <a:cubicBezTo>
                  <a:pt x="3684568" y="4115797"/>
                  <a:pt x="3658707" y="4113026"/>
                  <a:pt x="3637463" y="4111641"/>
                </a:cubicBezTo>
                <a:cubicBezTo>
                  <a:pt x="3616219" y="4110256"/>
                  <a:pt x="3605135" y="4117644"/>
                  <a:pt x="3568190" y="4119953"/>
                </a:cubicBezTo>
                <a:cubicBezTo>
                  <a:pt x="3531245" y="4122262"/>
                  <a:pt x="3462433" y="4113488"/>
                  <a:pt x="3415790" y="4125495"/>
                </a:cubicBezTo>
                <a:cubicBezTo>
                  <a:pt x="3369147" y="4137502"/>
                  <a:pt x="3326198" y="4173986"/>
                  <a:pt x="3288329" y="4191997"/>
                </a:cubicBezTo>
                <a:cubicBezTo>
                  <a:pt x="3250460" y="4210008"/>
                  <a:pt x="3224598" y="4216474"/>
                  <a:pt x="3188576" y="4233561"/>
                </a:cubicBezTo>
                <a:cubicBezTo>
                  <a:pt x="3152554" y="4250648"/>
                  <a:pt x="3107758" y="4275587"/>
                  <a:pt x="3072198" y="4294521"/>
                </a:cubicBezTo>
                <a:cubicBezTo>
                  <a:pt x="3036638" y="4313455"/>
                  <a:pt x="3003849" y="4333313"/>
                  <a:pt x="2975216" y="4347168"/>
                </a:cubicBezTo>
                <a:cubicBezTo>
                  <a:pt x="2946583" y="4361022"/>
                  <a:pt x="2917950" y="4370259"/>
                  <a:pt x="2900401" y="4377648"/>
                </a:cubicBezTo>
                <a:cubicBezTo>
                  <a:pt x="2882852" y="4385037"/>
                  <a:pt x="2878695" y="4382728"/>
                  <a:pt x="2869921" y="4391502"/>
                </a:cubicBezTo>
                <a:cubicBezTo>
                  <a:pt x="2861147" y="4400276"/>
                  <a:pt x="2859761" y="4424291"/>
                  <a:pt x="2847754" y="4430295"/>
                </a:cubicBezTo>
                <a:cubicBezTo>
                  <a:pt x="2835747" y="4436299"/>
                  <a:pt x="2795568" y="4420597"/>
                  <a:pt x="2775710" y="4410899"/>
                </a:cubicBezTo>
                <a:cubicBezTo>
                  <a:pt x="2755852" y="4401201"/>
                  <a:pt x="2748925" y="4389655"/>
                  <a:pt x="2728605" y="4372106"/>
                </a:cubicBezTo>
                <a:cubicBezTo>
                  <a:pt x="2708285" y="4354557"/>
                  <a:pt x="2664874" y="4329157"/>
                  <a:pt x="2653790" y="4305604"/>
                </a:cubicBezTo>
                <a:cubicBezTo>
                  <a:pt x="2642706" y="4282051"/>
                  <a:pt x="2652866" y="4249724"/>
                  <a:pt x="2662103" y="4230790"/>
                </a:cubicBezTo>
                <a:cubicBezTo>
                  <a:pt x="2671339" y="4211855"/>
                  <a:pt x="2675496" y="4200310"/>
                  <a:pt x="2709209" y="4191997"/>
                </a:cubicBezTo>
                <a:cubicBezTo>
                  <a:pt x="2742922" y="4183684"/>
                  <a:pt x="2830667" y="4182760"/>
                  <a:pt x="2864380" y="4180913"/>
                </a:cubicBezTo>
                <a:cubicBezTo>
                  <a:pt x="2898093" y="4179066"/>
                  <a:pt x="2898554" y="4184146"/>
                  <a:pt x="2911485" y="4180913"/>
                </a:cubicBezTo>
                <a:cubicBezTo>
                  <a:pt x="2924416" y="4177680"/>
                  <a:pt x="2924878" y="4167982"/>
                  <a:pt x="2941965" y="4161517"/>
                </a:cubicBezTo>
                <a:cubicBezTo>
                  <a:pt x="2959052" y="4155052"/>
                  <a:pt x="3002002" y="4149048"/>
                  <a:pt x="3014009" y="4142121"/>
                </a:cubicBezTo>
                <a:cubicBezTo>
                  <a:pt x="3026016" y="4135194"/>
                  <a:pt x="3010776" y="4133346"/>
                  <a:pt x="3014009" y="4119953"/>
                </a:cubicBezTo>
                <a:cubicBezTo>
                  <a:pt x="3017242" y="4106560"/>
                  <a:pt x="3025554" y="4076080"/>
                  <a:pt x="3033405" y="4061764"/>
                </a:cubicBezTo>
                <a:cubicBezTo>
                  <a:pt x="3041256" y="4047448"/>
                  <a:pt x="3044950" y="4039597"/>
                  <a:pt x="3061114" y="4034055"/>
                </a:cubicBezTo>
                <a:cubicBezTo>
                  <a:pt x="3077278" y="4028513"/>
                  <a:pt x="3130387" y="4028513"/>
                  <a:pt x="3130387" y="4028513"/>
                </a:cubicBezTo>
                <a:cubicBezTo>
                  <a:pt x="3147936" y="4027128"/>
                  <a:pt x="3153016" y="4031745"/>
                  <a:pt x="3166409" y="4025742"/>
                </a:cubicBezTo>
                <a:cubicBezTo>
                  <a:pt x="3179802" y="4019739"/>
                  <a:pt x="3193194" y="3999881"/>
                  <a:pt x="3210743" y="3992492"/>
                </a:cubicBezTo>
                <a:cubicBezTo>
                  <a:pt x="3228292" y="3985103"/>
                  <a:pt x="3254616" y="3990644"/>
                  <a:pt x="3271703" y="3981408"/>
                </a:cubicBezTo>
                <a:cubicBezTo>
                  <a:pt x="3288790" y="3972172"/>
                  <a:pt x="3313267" y="3937073"/>
                  <a:pt x="3313267" y="3937073"/>
                </a:cubicBezTo>
                <a:cubicBezTo>
                  <a:pt x="3326198" y="3923218"/>
                  <a:pt x="3340053" y="3912597"/>
                  <a:pt x="3349289" y="3898281"/>
                </a:cubicBezTo>
                <a:cubicBezTo>
                  <a:pt x="3358525" y="3883965"/>
                  <a:pt x="3369609" y="3869186"/>
                  <a:pt x="3368685" y="3851175"/>
                </a:cubicBezTo>
                <a:cubicBezTo>
                  <a:pt x="3367761" y="3833164"/>
                  <a:pt x="3346980" y="3818386"/>
                  <a:pt x="3343747" y="3790215"/>
                </a:cubicBezTo>
                <a:cubicBezTo>
                  <a:pt x="3340514" y="3762044"/>
                  <a:pt x="3349289" y="3708935"/>
                  <a:pt x="3349289" y="3682150"/>
                </a:cubicBezTo>
                <a:cubicBezTo>
                  <a:pt x="3349289" y="3655365"/>
                  <a:pt x="3348365" y="3643357"/>
                  <a:pt x="3343747" y="3629502"/>
                </a:cubicBezTo>
                <a:cubicBezTo>
                  <a:pt x="3339129" y="3615647"/>
                  <a:pt x="3329893" y="3614262"/>
                  <a:pt x="3321580" y="3599022"/>
                </a:cubicBezTo>
                <a:cubicBezTo>
                  <a:pt x="3313267" y="3583782"/>
                  <a:pt x="3294794" y="3550069"/>
                  <a:pt x="3293870" y="3538062"/>
                </a:cubicBezTo>
                <a:cubicBezTo>
                  <a:pt x="3292946" y="3526055"/>
                  <a:pt x="3302645" y="3529288"/>
                  <a:pt x="3316038" y="3526979"/>
                </a:cubicBezTo>
                <a:cubicBezTo>
                  <a:pt x="3329431" y="3524670"/>
                  <a:pt x="3359911" y="3530673"/>
                  <a:pt x="3374227" y="3524208"/>
                </a:cubicBezTo>
                <a:cubicBezTo>
                  <a:pt x="3388543" y="3517742"/>
                  <a:pt x="3389467" y="3495113"/>
                  <a:pt x="3401936" y="3488186"/>
                </a:cubicBezTo>
                <a:cubicBezTo>
                  <a:pt x="3414405" y="3481259"/>
                  <a:pt x="3428721" y="3477564"/>
                  <a:pt x="3449041" y="3482644"/>
                </a:cubicBezTo>
                <a:cubicBezTo>
                  <a:pt x="3469361" y="3487724"/>
                  <a:pt x="3500765" y="3503888"/>
                  <a:pt x="3523856" y="3518666"/>
                </a:cubicBezTo>
                <a:cubicBezTo>
                  <a:pt x="3546947" y="3533444"/>
                  <a:pt x="3569576" y="3557459"/>
                  <a:pt x="3587587" y="3571313"/>
                </a:cubicBezTo>
                <a:cubicBezTo>
                  <a:pt x="3605598" y="3585167"/>
                  <a:pt x="3618990" y="3591171"/>
                  <a:pt x="3631921" y="3601793"/>
                </a:cubicBezTo>
                <a:cubicBezTo>
                  <a:pt x="3644852" y="3612415"/>
                  <a:pt x="3657783" y="3645666"/>
                  <a:pt x="3665172" y="3635044"/>
                </a:cubicBezTo>
                <a:cubicBezTo>
                  <a:pt x="3672561" y="3624422"/>
                  <a:pt x="3675332" y="3571313"/>
                  <a:pt x="3676256" y="3538062"/>
                </a:cubicBezTo>
                <a:cubicBezTo>
                  <a:pt x="3677180" y="3504811"/>
                  <a:pt x="3671638" y="3457706"/>
                  <a:pt x="3670714" y="3435539"/>
                </a:cubicBezTo>
                <a:cubicBezTo>
                  <a:pt x="3669790" y="3413372"/>
                  <a:pt x="3672099" y="3426303"/>
                  <a:pt x="3670714" y="3405059"/>
                </a:cubicBezTo>
                <a:cubicBezTo>
                  <a:pt x="3669329" y="3383815"/>
                  <a:pt x="3663786" y="3339481"/>
                  <a:pt x="3662401" y="3308077"/>
                </a:cubicBezTo>
                <a:cubicBezTo>
                  <a:pt x="3661016" y="3276673"/>
                  <a:pt x="3666095" y="3243884"/>
                  <a:pt x="3662401" y="3216637"/>
                </a:cubicBezTo>
                <a:cubicBezTo>
                  <a:pt x="3658707" y="3189390"/>
                  <a:pt x="3637925" y="3163066"/>
                  <a:pt x="3640234" y="3144593"/>
                </a:cubicBezTo>
                <a:cubicBezTo>
                  <a:pt x="3642543" y="3126120"/>
                  <a:pt x="3660554" y="3115499"/>
                  <a:pt x="3676256" y="3105801"/>
                </a:cubicBezTo>
                <a:cubicBezTo>
                  <a:pt x="3691958" y="3096103"/>
                  <a:pt x="3716434" y="3097949"/>
                  <a:pt x="3734445" y="3086404"/>
                </a:cubicBezTo>
                <a:cubicBezTo>
                  <a:pt x="3752456" y="3074859"/>
                  <a:pt x="3757536" y="3045302"/>
                  <a:pt x="3784321" y="3036528"/>
                </a:cubicBezTo>
                <a:cubicBezTo>
                  <a:pt x="3797714" y="3032141"/>
                  <a:pt x="3816533" y="3028677"/>
                  <a:pt x="3836449" y="3027696"/>
                </a:cubicBezTo>
                <a:close/>
                <a:moveTo>
                  <a:pt x="3579274" y="2543307"/>
                </a:moveTo>
                <a:cubicBezTo>
                  <a:pt x="3579274" y="2543307"/>
                  <a:pt x="3570038" y="2551158"/>
                  <a:pt x="3551565" y="2557162"/>
                </a:cubicBezTo>
                <a:cubicBezTo>
                  <a:pt x="3533092" y="2563166"/>
                  <a:pt x="3484140" y="2575173"/>
                  <a:pt x="3468438" y="2579329"/>
                </a:cubicBezTo>
                <a:cubicBezTo>
                  <a:pt x="3452736" y="2583485"/>
                  <a:pt x="3461049" y="2581176"/>
                  <a:pt x="3457354" y="2582100"/>
                </a:cubicBezTo>
                <a:cubicBezTo>
                  <a:pt x="3416059" y="2586230"/>
                  <a:pt x="3442164" y="2580298"/>
                  <a:pt x="3418561" y="2590413"/>
                </a:cubicBezTo>
                <a:cubicBezTo>
                  <a:pt x="3413396" y="2592626"/>
                  <a:pt x="3405487" y="2593399"/>
                  <a:pt x="3401936" y="2598725"/>
                </a:cubicBezTo>
                <a:cubicBezTo>
                  <a:pt x="3399823" y="2601894"/>
                  <a:pt x="3400089" y="2606114"/>
                  <a:pt x="3399165" y="2609809"/>
                </a:cubicBezTo>
                <a:cubicBezTo>
                  <a:pt x="3397318" y="2618584"/>
                  <a:pt x="3391314" y="2644446"/>
                  <a:pt x="3390852" y="2651373"/>
                </a:cubicBezTo>
                <a:cubicBezTo>
                  <a:pt x="3396394" y="2652297"/>
                  <a:pt x="3384142" y="2657498"/>
                  <a:pt x="3396394" y="2651373"/>
                </a:cubicBezTo>
                <a:cubicBezTo>
                  <a:pt x="3419485" y="2650449"/>
                  <a:pt x="3442609" y="2650139"/>
                  <a:pt x="3465667" y="2648602"/>
                </a:cubicBezTo>
                <a:cubicBezTo>
                  <a:pt x="3470366" y="2648289"/>
                  <a:pt x="3475217" y="2647744"/>
                  <a:pt x="3479521" y="2645831"/>
                </a:cubicBezTo>
                <a:cubicBezTo>
                  <a:pt x="3483741" y="2643955"/>
                  <a:pt x="3486910" y="2640289"/>
                  <a:pt x="3490605" y="2637518"/>
                </a:cubicBezTo>
                <a:cubicBezTo>
                  <a:pt x="3497761" y="2635729"/>
                  <a:pt x="3512793" y="2632272"/>
                  <a:pt x="3518314" y="2629205"/>
                </a:cubicBezTo>
                <a:cubicBezTo>
                  <a:pt x="3521739" y="2627302"/>
                  <a:pt x="3523856" y="2623664"/>
                  <a:pt x="3526627" y="2620893"/>
                </a:cubicBezTo>
                <a:cubicBezTo>
                  <a:pt x="3579413" y="2617960"/>
                  <a:pt x="3560708" y="2623387"/>
                  <a:pt x="3584816" y="2615351"/>
                </a:cubicBezTo>
                <a:cubicBezTo>
                  <a:pt x="3590358" y="2613504"/>
                  <a:pt x="3596103" y="2612182"/>
                  <a:pt x="3601441" y="2609809"/>
                </a:cubicBezTo>
                <a:cubicBezTo>
                  <a:pt x="3620146" y="2601495"/>
                  <a:pt x="3600285" y="2607962"/>
                  <a:pt x="3615296" y="2595954"/>
                </a:cubicBezTo>
                <a:cubicBezTo>
                  <a:pt x="3617577" y="2594129"/>
                  <a:pt x="3620924" y="2594334"/>
                  <a:pt x="3623609" y="2593183"/>
                </a:cubicBezTo>
                <a:cubicBezTo>
                  <a:pt x="3627405" y="2591556"/>
                  <a:pt x="3630998" y="2589489"/>
                  <a:pt x="3634692" y="2587642"/>
                </a:cubicBezTo>
                <a:cubicBezTo>
                  <a:pt x="3635632" y="2587524"/>
                  <a:pt x="3659257" y="2586043"/>
                  <a:pt x="3665172" y="2582100"/>
                </a:cubicBezTo>
                <a:cubicBezTo>
                  <a:pt x="3668433" y="2579926"/>
                  <a:pt x="3670296" y="2576065"/>
                  <a:pt x="3673485" y="2573787"/>
                </a:cubicBezTo>
                <a:cubicBezTo>
                  <a:pt x="3691382" y="2561003"/>
                  <a:pt x="3679187" y="2576319"/>
                  <a:pt x="3690110" y="2559933"/>
                </a:cubicBezTo>
                <a:cubicBezTo>
                  <a:pt x="3688263" y="2557162"/>
                  <a:pt x="3687127" y="2553752"/>
                  <a:pt x="3684569" y="2551620"/>
                </a:cubicBezTo>
                <a:cubicBezTo>
                  <a:pt x="3681396" y="2548975"/>
                  <a:pt x="3677603" y="2546403"/>
                  <a:pt x="3673485" y="2546078"/>
                </a:cubicBezTo>
                <a:cubicBezTo>
                  <a:pt x="3642165" y="2543605"/>
                  <a:pt x="3610678" y="2544231"/>
                  <a:pt x="3579274" y="2543307"/>
                </a:cubicBezTo>
                <a:close/>
                <a:moveTo>
                  <a:pt x="3733919" y="2251374"/>
                </a:moveTo>
                <a:lnTo>
                  <a:pt x="3728903" y="2252362"/>
                </a:lnTo>
                <a:cubicBezTo>
                  <a:pt x="3692882" y="2260329"/>
                  <a:pt x="3686993" y="2265698"/>
                  <a:pt x="3660973" y="2274898"/>
                </a:cubicBezTo>
                <a:lnTo>
                  <a:pt x="3627046" y="2285407"/>
                </a:lnTo>
                <a:lnTo>
                  <a:pt x="3629151" y="2309771"/>
                </a:lnTo>
                <a:cubicBezTo>
                  <a:pt x="3631345" y="2317737"/>
                  <a:pt x="3635876" y="2325588"/>
                  <a:pt x="3641360" y="2333129"/>
                </a:cubicBezTo>
                <a:lnTo>
                  <a:pt x="3644178" y="2336508"/>
                </a:lnTo>
                <a:lnTo>
                  <a:pt x="3648959" y="2334385"/>
                </a:lnTo>
                <a:cubicBezTo>
                  <a:pt x="3656687" y="2335316"/>
                  <a:pt x="3663442" y="2347612"/>
                  <a:pt x="3687340" y="2343802"/>
                </a:cubicBezTo>
                <a:cubicBezTo>
                  <a:pt x="3695307" y="2342532"/>
                  <a:pt x="3706130" y="2339530"/>
                  <a:pt x="3718426" y="2335771"/>
                </a:cubicBezTo>
                <a:lnTo>
                  <a:pt x="3742951" y="2328044"/>
                </a:lnTo>
                <a:lnTo>
                  <a:pt x="3731675" y="2309771"/>
                </a:lnTo>
                <a:cubicBezTo>
                  <a:pt x="3727057" y="2297764"/>
                  <a:pt x="3728212" y="2286103"/>
                  <a:pt x="3730636" y="2273230"/>
                </a:cubicBezTo>
                <a:close/>
                <a:moveTo>
                  <a:pt x="4199958" y="2216340"/>
                </a:moveTo>
                <a:lnTo>
                  <a:pt x="3997681" y="2219111"/>
                </a:lnTo>
                <a:cubicBezTo>
                  <a:pt x="3950114" y="2220035"/>
                  <a:pt x="3959350" y="2216340"/>
                  <a:pt x="3914554" y="2221882"/>
                </a:cubicBezTo>
                <a:lnTo>
                  <a:pt x="3898138" y="2224119"/>
                </a:lnTo>
                <a:cubicBezTo>
                  <a:pt x="3898069" y="2224961"/>
                  <a:pt x="3897999" y="2225802"/>
                  <a:pt x="3897930" y="2226644"/>
                </a:cubicBezTo>
                <a:cubicBezTo>
                  <a:pt x="3895621" y="2267284"/>
                  <a:pt x="3912708" y="2324088"/>
                  <a:pt x="3895159" y="2348564"/>
                </a:cubicBezTo>
                <a:lnTo>
                  <a:pt x="3891223" y="2351605"/>
                </a:lnTo>
                <a:lnTo>
                  <a:pt x="3895158" y="2354885"/>
                </a:lnTo>
                <a:cubicBezTo>
                  <a:pt x="3934874" y="2381209"/>
                  <a:pt x="4041554" y="2431548"/>
                  <a:pt x="4069725" y="2465722"/>
                </a:cubicBezTo>
                <a:cubicBezTo>
                  <a:pt x="4097896" y="2499896"/>
                  <a:pt x="4080347" y="2532224"/>
                  <a:pt x="4064183" y="2559933"/>
                </a:cubicBezTo>
                <a:cubicBezTo>
                  <a:pt x="4048019" y="2587642"/>
                  <a:pt x="4004608" y="2597340"/>
                  <a:pt x="3972743" y="2631976"/>
                </a:cubicBezTo>
                <a:cubicBezTo>
                  <a:pt x="3964777" y="2640635"/>
                  <a:pt x="3956695" y="2651574"/>
                  <a:pt x="3948520" y="2663582"/>
                </a:cubicBezTo>
                <a:lnTo>
                  <a:pt x="3944071" y="2670405"/>
                </a:lnTo>
                <a:lnTo>
                  <a:pt x="3946875" y="2671332"/>
                </a:lnTo>
                <a:cubicBezTo>
                  <a:pt x="3964951" y="2684277"/>
                  <a:pt x="3981403" y="2713718"/>
                  <a:pt x="3992140" y="2723416"/>
                </a:cubicBezTo>
                <a:cubicBezTo>
                  <a:pt x="4006456" y="2736347"/>
                  <a:pt x="3989369" y="2746507"/>
                  <a:pt x="4014307" y="2742813"/>
                </a:cubicBezTo>
                <a:cubicBezTo>
                  <a:pt x="4039245" y="2739118"/>
                  <a:pt x="4099744" y="2718336"/>
                  <a:pt x="4141769" y="2701249"/>
                </a:cubicBezTo>
                <a:cubicBezTo>
                  <a:pt x="4183794" y="2684162"/>
                  <a:pt x="4223973" y="2664304"/>
                  <a:pt x="4266460" y="2640289"/>
                </a:cubicBezTo>
                <a:cubicBezTo>
                  <a:pt x="4308947" y="2616274"/>
                  <a:pt x="4361132" y="2585333"/>
                  <a:pt x="4396692" y="2557162"/>
                </a:cubicBezTo>
                <a:cubicBezTo>
                  <a:pt x="4432252" y="2528991"/>
                  <a:pt x="4463194" y="2508670"/>
                  <a:pt x="4479820" y="2471263"/>
                </a:cubicBezTo>
                <a:cubicBezTo>
                  <a:pt x="4496446" y="2433856"/>
                  <a:pt x="4503372" y="2368278"/>
                  <a:pt x="4496445" y="2332718"/>
                </a:cubicBezTo>
                <a:cubicBezTo>
                  <a:pt x="4489518" y="2297158"/>
                  <a:pt x="4466889" y="2271757"/>
                  <a:pt x="4438256" y="2257903"/>
                </a:cubicBezTo>
                <a:cubicBezTo>
                  <a:pt x="4409623" y="2244048"/>
                  <a:pt x="4356053" y="2255133"/>
                  <a:pt x="4324649" y="2249591"/>
                </a:cubicBezTo>
                <a:cubicBezTo>
                  <a:pt x="4293245" y="2244049"/>
                  <a:pt x="4270616" y="2230195"/>
                  <a:pt x="4249834" y="2224653"/>
                </a:cubicBezTo>
                <a:cubicBezTo>
                  <a:pt x="4229052" y="2219111"/>
                  <a:pt x="4199958" y="2216340"/>
                  <a:pt x="4199958" y="2216340"/>
                </a:cubicBezTo>
                <a:close/>
                <a:moveTo>
                  <a:pt x="3684916" y="2094333"/>
                </a:moveTo>
                <a:cubicBezTo>
                  <a:pt x="3663095" y="2095026"/>
                  <a:pt x="3641159" y="2100106"/>
                  <a:pt x="3631922" y="2107495"/>
                </a:cubicBezTo>
                <a:cubicBezTo>
                  <a:pt x="3622686" y="2114884"/>
                  <a:pt x="3621416" y="2128623"/>
                  <a:pt x="3622398" y="2144729"/>
                </a:cubicBezTo>
                <a:lnTo>
                  <a:pt x="3624824" y="2176052"/>
                </a:lnTo>
                <a:lnTo>
                  <a:pt x="3695652" y="2155380"/>
                </a:lnTo>
                <a:lnTo>
                  <a:pt x="3744498" y="2144174"/>
                </a:lnTo>
                <a:cubicBezTo>
                  <a:pt x="3744582" y="2139575"/>
                  <a:pt x="3744667" y="2134976"/>
                  <a:pt x="3744751" y="2130377"/>
                </a:cubicBezTo>
                <a:cubicBezTo>
                  <a:pt x="3743856" y="2120628"/>
                  <a:pt x="3741605" y="2112575"/>
                  <a:pt x="3737217" y="2107495"/>
                </a:cubicBezTo>
                <a:cubicBezTo>
                  <a:pt x="3728443" y="2097335"/>
                  <a:pt x="3706737" y="2093640"/>
                  <a:pt x="3684916" y="2094333"/>
                </a:cubicBezTo>
                <a:close/>
                <a:moveTo>
                  <a:pt x="1567795" y="2054726"/>
                </a:moveTo>
                <a:cubicBezTo>
                  <a:pt x="1600234" y="2057174"/>
                  <a:pt x="1668172" y="2086552"/>
                  <a:pt x="1722032" y="2109810"/>
                </a:cubicBezTo>
                <a:cubicBezTo>
                  <a:pt x="1775892" y="2133068"/>
                  <a:pt x="1847502" y="2168567"/>
                  <a:pt x="1890957" y="2194273"/>
                </a:cubicBezTo>
                <a:cubicBezTo>
                  <a:pt x="1934412" y="2219979"/>
                  <a:pt x="1963791" y="2243849"/>
                  <a:pt x="1982764" y="2264046"/>
                </a:cubicBezTo>
                <a:cubicBezTo>
                  <a:pt x="2001737" y="2284243"/>
                  <a:pt x="1998678" y="2287916"/>
                  <a:pt x="2004798" y="2315458"/>
                </a:cubicBezTo>
                <a:cubicBezTo>
                  <a:pt x="2010919" y="2343000"/>
                  <a:pt x="2009694" y="2393188"/>
                  <a:pt x="2019487" y="2429299"/>
                </a:cubicBezTo>
                <a:cubicBezTo>
                  <a:pt x="2029280" y="2465410"/>
                  <a:pt x="2040908" y="2505193"/>
                  <a:pt x="2063554" y="2532123"/>
                </a:cubicBezTo>
                <a:cubicBezTo>
                  <a:pt x="2086200" y="2559053"/>
                  <a:pt x="2124760" y="2584759"/>
                  <a:pt x="2155362" y="2590880"/>
                </a:cubicBezTo>
                <a:cubicBezTo>
                  <a:pt x="2185965" y="2597000"/>
                  <a:pt x="2218403" y="2572518"/>
                  <a:pt x="2247169" y="2568846"/>
                </a:cubicBezTo>
                <a:cubicBezTo>
                  <a:pt x="2275935" y="2565174"/>
                  <a:pt x="2301641" y="2560277"/>
                  <a:pt x="2327959" y="2568846"/>
                </a:cubicBezTo>
                <a:cubicBezTo>
                  <a:pt x="2354277" y="2577415"/>
                  <a:pt x="2384879" y="2598836"/>
                  <a:pt x="2405077" y="2620258"/>
                </a:cubicBezTo>
                <a:cubicBezTo>
                  <a:pt x="2425275" y="2641680"/>
                  <a:pt x="2457714" y="2667998"/>
                  <a:pt x="2449145" y="2697376"/>
                </a:cubicBezTo>
                <a:cubicBezTo>
                  <a:pt x="2440576" y="2726754"/>
                  <a:pt x="2389776" y="2764089"/>
                  <a:pt x="2353665" y="2796528"/>
                </a:cubicBezTo>
                <a:cubicBezTo>
                  <a:pt x="2317554" y="2828967"/>
                  <a:pt x="2272875" y="2862018"/>
                  <a:pt x="2232480" y="2892008"/>
                </a:cubicBezTo>
                <a:cubicBezTo>
                  <a:pt x="2192085" y="2921998"/>
                  <a:pt x="2142508" y="2955048"/>
                  <a:pt x="2111294" y="2976470"/>
                </a:cubicBezTo>
                <a:cubicBezTo>
                  <a:pt x="2080080" y="2997892"/>
                  <a:pt x="2062942" y="3002176"/>
                  <a:pt x="2045193" y="3020538"/>
                </a:cubicBezTo>
                <a:cubicBezTo>
                  <a:pt x="2027444" y="3038899"/>
                  <a:pt x="2011530" y="3051752"/>
                  <a:pt x="2004798" y="3086639"/>
                </a:cubicBezTo>
                <a:cubicBezTo>
                  <a:pt x="2003115" y="3095361"/>
                  <a:pt x="2002618" y="3105728"/>
                  <a:pt x="2002733" y="3117108"/>
                </a:cubicBezTo>
                <a:lnTo>
                  <a:pt x="2003708" y="3139287"/>
                </a:lnTo>
                <a:lnTo>
                  <a:pt x="2018942" y="3139887"/>
                </a:lnTo>
                <a:cubicBezTo>
                  <a:pt x="2057932" y="3144592"/>
                  <a:pt x="2067227" y="3165134"/>
                  <a:pt x="2100277" y="3167429"/>
                </a:cubicBezTo>
                <a:cubicBezTo>
                  <a:pt x="2144344" y="3170489"/>
                  <a:pt x="2201878" y="3161309"/>
                  <a:pt x="2232480" y="3160085"/>
                </a:cubicBezTo>
                <a:cubicBezTo>
                  <a:pt x="2263083" y="3158861"/>
                  <a:pt x="2256350" y="3163145"/>
                  <a:pt x="2283892" y="3160085"/>
                </a:cubicBezTo>
                <a:cubicBezTo>
                  <a:pt x="2311434" y="3157025"/>
                  <a:pt x="2370803" y="3148455"/>
                  <a:pt x="2397733" y="3141723"/>
                </a:cubicBezTo>
                <a:cubicBezTo>
                  <a:pt x="2424663" y="3134991"/>
                  <a:pt x="2429560" y="3123362"/>
                  <a:pt x="2445473" y="3119690"/>
                </a:cubicBezTo>
                <a:cubicBezTo>
                  <a:pt x="2461386" y="3116018"/>
                  <a:pt x="2476075" y="3127647"/>
                  <a:pt x="2493212" y="3119690"/>
                </a:cubicBezTo>
                <a:cubicBezTo>
                  <a:pt x="2510349" y="3111733"/>
                  <a:pt x="2532384" y="3078683"/>
                  <a:pt x="2548297" y="3071950"/>
                </a:cubicBezTo>
                <a:cubicBezTo>
                  <a:pt x="2564210" y="3065217"/>
                  <a:pt x="2572167" y="3081742"/>
                  <a:pt x="2588692" y="3079294"/>
                </a:cubicBezTo>
                <a:cubicBezTo>
                  <a:pt x="2605217" y="3076846"/>
                  <a:pt x="2625414" y="3058485"/>
                  <a:pt x="2647448" y="3057261"/>
                </a:cubicBezTo>
                <a:cubicBezTo>
                  <a:pt x="2669482" y="3056037"/>
                  <a:pt x="2703757" y="3076846"/>
                  <a:pt x="2720894" y="3071950"/>
                </a:cubicBezTo>
                <a:cubicBezTo>
                  <a:pt x="2738031" y="3067054"/>
                  <a:pt x="2732524" y="3034614"/>
                  <a:pt x="2750273" y="3027882"/>
                </a:cubicBezTo>
                <a:cubicBezTo>
                  <a:pt x="2768022" y="3021150"/>
                  <a:pt x="2800461" y="3021762"/>
                  <a:pt x="2827391" y="3031555"/>
                </a:cubicBezTo>
                <a:cubicBezTo>
                  <a:pt x="2854321" y="3041348"/>
                  <a:pt x="2875130" y="3067054"/>
                  <a:pt x="2911853" y="3086639"/>
                </a:cubicBezTo>
                <a:cubicBezTo>
                  <a:pt x="2948576" y="3106224"/>
                  <a:pt x="3015289" y="3127646"/>
                  <a:pt x="3047728" y="3149068"/>
                </a:cubicBezTo>
                <a:cubicBezTo>
                  <a:pt x="3080167" y="3170490"/>
                  <a:pt x="3101589" y="3192523"/>
                  <a:pt x="3106485" y="3215169"/>
                </a:cubicBezTo>
                <a:cubicBezTo>
                  <a:pt x="3111381" y="3237815"/>
                  <a:pt x="3084451" y="3262909"/>
                  <a:pt x="3077106" y="3284943"/>
                </a:cubicBezTo>
                <a:cubicBezTo>
                  <a:pt x="3069761" y="3306977"/>
                  <a:pt x="3074658" y="3334518"/>
                  <a:pt x="3062417" y="3347371"/>
                </a:cubicBezTo>
                <a:cubicBezTo>
                  <a:pt x="3050176" y="3360224"/>
                  <a:pt x="3045891" y="3360837"/>
                  <a:pt x="3003660" y="3362061"/>
                </a:cubicBezTo>
                <a:cubicBezTo>
                  <a:pt x="2961429" y="3363285"/>
                  <a:pt x="2864725" y="3355328"/>
                  <a:pt x="2809029" y="3354716"/>
                </a:cubicBezTo>
                <a:cubicBezTo>
                  <a:pt x="2753333" y="3354104"/>
                  <a:pt x="2706817" y="3352879"/>
                  <a:pt x="2669482" y="3358388"/>
                </a:cubicBezTo>
                <a:cubicBezTo>
                  <a:pt x="2632147" y="3363896"/>
                  <a:pt x="2604605" y="3377362"/>
                  <a:pt x="2585019" y="3387767"/>
                </a:cubicBezTo>
                <a:cubicBezTo>
                  <a:pt x="2565434" y="3398172"/>
                  <a:pt x="2554417" y="3402456"/>
                  <a:pt x="2551969" y="3420817"/>
                </a:cubicBezTo>
                <a:cubicBezTo>
                  <a:pt x="2549521" y="3439178"/>
                  <a:pt x="2567882" y="3460600"/>
                  <a:pt x="2570330" y="3497935"/>
                </a:cubicBezTo>
                <a:cubicBezTo>
                  <a:pt x="2572778" y="3535270"/>
                  <a:pt x="2572778" y="3602596"/>
                  <a:pt x="2566658" y="3644827"/>
                </a:cubicBezTo>
                <a:cubicBezTo>
                  <a:pt x="2560538" y="3687058"/>
                  <a:pt x="2551968" y="3715824"/>
                  <a:pt x="2533607" y="3751323"/>
                </a:cubicBezTo>
                <a:cubicBezTo>
                  <a:pt x="2515246" y="3786822"/>
                  <a:pt x="2488928" y="3826605"/>
                  <a:pt x="2456489" y="3857820"/>
                </a:cubicBezTo>
                <a:cubicBezTo>
                  <a:pt x="2424050" y="3889035"/>
                  <a:pt x="2375699" y="3914740"/>
                  <a:pt x="2338976" y="3938610"/>
                </a:cubicBezTo>
                <a:cubicBezTo>
                  <a:pt x="2302253" y="3962480"/>
                  <a:pt x="2272263" y="3964928"/>
                  <a:pt x="2236152" y="4001039"/>
                </a:cubicBezTo>
                <a:cubicBezTo>
                  <a:pt x="2200041" y="4037150"/>
                  <a:pt x="2184740" y="4121000"/>
                  <a:pt x="2122311" y="4155275"/>
                </a:cubicBezTo>
                <a:lnTo>
                  <a:pt x="2119430" y="4156659"/>
                </a:lnTo>
                <a:lnTo>
                  <a:pt x="2110376" y="4174325"/>
                </a:lnTo>
                <a:cubicBezTo>
                  <a:pt x="2098747" y="4196129"/>
                  <a:pt x="2085588" y="4219540"/>
                  <a:pt x="2074571" y="4239737"/>
                </a:cubicBezTo>
                <a:cubicBezTo>
                  <a:pt x="2052537" y="4280132"/>
                  <a:pt x="2034788" y="4321752"/>
                  <a:pt x="2004798" y="4360923"/>
                </a:cubicBezTo>
                <a:cubicBezTo>
                  <a:pt x="1989803" y="4380509"/>
                  <a:pt x="1984142" y="4402849"/>
                  <a:pt x="1971289" y="4423352"/>
                </a:cubicBezTo>
                <a:lnTo>
                  <a:pt x="1951647" y="4444511"/>
                </a:lnTo>
                <a:lnTo>
                  <a:pt x="1940992" y="4462370"/>
                </a:lnTo>
                <a:cubicBezTo>
                  <a:pt x="1927526" y="4482721"/>
                  <a:pt x="1912072" y="4502919"/>
                  <a:pt x="1898301" y="4522504"/>
                </a:cubicBezTo>
                <a:cubicBezTo>
                  <a:pt x="1870759" y="4561675"/>
                  <a:pt x="1841381" y="4595338"/>
                  <a:pt x="1806494" y="4636345"/>
                </a:cubicBezTo>
                <a:cubicBezTo>
                  <a:pt x="1771607" y="4677352"/>
                  <a:pt x="1728764" y="4731212"/>
                  <a:pt x="1688981" y="4768547"/>
                </a:cubicBezTo>
                <a:cubicBezTo>
                  <a:pt x="1649198" y="4805882"/>
                  <a:pt x="1605130" y="4819348"/>
                  <a:pt x="1567795" y="4860355"/>
                </a:cubicBezTo>
                <a:cubicBezTo>
                  <a:pt x="1530460" y="4901362"/>
                  <a:pt x="1494349" y="4968075"/>
                  <a:pt x="1464971" y="5014591"/>
                </a:cubicBezTo>
                <a:cubicBezTo>
                  <a:pt x="1435593" y="5061107"/>
                  <a:pt x="1428249" y="5100278"/>
                  <a:pt x="1391526" y="5139449"/>
                </a:cubicBezTo>
                <a:cubicBezTo>
                  <a:pt x="1354803" y="5178620"/>
                  <a:pt x="1288701" y="5214118"/>
                  <a:pt x="1244634" y="5249617"/>
                </a:cubicBezTo>
                <a:cubicBezTo>
                  <a:pt x="1200567" y="5285116"/>
                  <a:pt x="1161396" y="5328571"/>
                  <a:pt x="1127121" y="5352441"/>
                </a:cubicBezTo>
                <a:cubicBezTo>
                  <a:pt x="1092846" y="5376311"/>
                  <a:pt x="1073261" y="5370803"/>
                  <a:pt x="1038986" y="5392837"/>
                </a:cubicBezTo>
                <a:cubicBezTo>
                  <a:pt x="1004711" y="5414871"/>
                  <a:pt x="960032" y="5458326"/>
                  <a:pt x="921473" y="5484644"/>
                </a:cubicBezTo>
                <a:cubicBezTo>
                  <a:pt x="882914" y="5510962"/>
                  <a:pt x="847415" y="5522591"/>
                  <a:pt x="807632" y="5550745"/>
                </a:cubicBezTo>
                <a:cubicBezTo>
                  <a:pt x="767849" y="5578899"/>
                  <a:pt x="723781" y="5630923"/>
                  <a:pt x="682774" y="5653569"/>
                </a:cubicBezTo>
                <a:cubicBezTo>
                  <a:pt x="641767" y="5676215"/>
                  <a:pt x="604432" y="5670707"/>
                  <a:pt x="561588" y="5686620"/>
                </a:cubicBezTo>
                <a:cubicBezTo>
                  <a:pt x="518744" y="5702533"/>
                  <a:pt x="460600" y="5734360"/>
                  <a:pt x="425713" y="5749049"/>
                </a:cubicBezTo>
                <a:cubicBezTo>
                  <a:pt x="390826" y="5763738"/>
                  <a:pt x="352268" y="5774755"/>
                  <a:pt x="352268" y="5774755"/>
                </a:cubicBezTo>
                <a:cubicBezTo>
                  <a:pt x="323502" y="5784548"/>
                  <a:pt x="280046" y="5802297"/>
                  <a:pt x="253116" y="5807805"/>
                </a:cubicBezTo>
                <a:cubicBezTo>
                  <a:pt x="226186" y="5813313"/>
                  <a:pt x="210272" y="5803521"/>
                  <a:pt x="190687" y="5807805"/>
                </a:cubicBezTo>
                <a:cubicBezTo>
                  <a:pt x="171102" y="5812089"/>
                  <a:pt x="166817" y="5829839"/>
                  <a:pt x="135603" y="5833511"/>
                </a:cubicBezTo>
                <a:cubicBezTo>
                  <a:pt x="104389" y="5837183"/>
                  <a:pt x="10133" y="5844528"/>
                  <a:pt x="3400" y="5829839"/>
                </a:cubicBezTo>
                <a:cubicBezTo>
                  <a:pt x="-3333" y="5815150"/>
                  <a:pt x="67053" y="5765574"/>
                  <a:pt x="95207" y="5745376"/>
                </a:cubicBezTo>
                <a:cubicBezTo>
                  <a:pt x="123361" y="5725178"/>
                  <a:pt x="149068" y="5725178"/>
                  <a:pt x="172326" y="5708653"/>
                </a:cubicBezTo>
                <a:cubicBezTo>
                  <a:pt x="195584" y="5692128"/>
                  <a:pt x="216393" y="5667647"/>
                  <a:pt x="234754" y="5646225"/>
                </a:cubicBezTo>
                <a:cubicBezTo>
                  <a:pt x="253115" y="5624803"/>
                  <a:pt x="272701" y="5598485"/>
                  <a:pt x="282494" y="5580123"/>
                </a:cubicBezTo>
                <a:cubicBezTo>
                  <a:pt x="292287" y="5561761"/>
                  <a:pt x="278822" y="5545849"/>
                  <a:pt x="293511" y="5536056"/>
                </a:cubicBezTo>
                <a:cubicBezTo>
                  <a:pt x="308200" y="5526263"/>
                  <a:pt x="341251" y="5539729"/>
                  <a:pt x="370629" y="5521367"/>
                </a:cubicBezTo>
                <a:cubicBezTo>
                  <a:pt x="400007" y="5503006"/>
                  <a:pt x="442239" y="5443024"/>
                  <a:pt x="469781" y="5425887"/>
                </a:cubicBezTo>
                <a:cubicBezTo>
                  <a:pt x="497323" y="5408750"/>
                  <a:pt x="510176" y="5433844"/>
                  <a:pt x="535882" y="5418543"/>
                </a:cubicBezTo>
                <a:cubicBezTo>
                  <a:pt x="561588" y="5403242"/>
                  <a:pt x="592802" y="5358562"/>
                  <a:pt x="624017" y="5334080"/>
                </a:cubicBezTo>
                <a:cubicBezTo>
                  <a:pt x="655231" y="5309598"/>
                  <a:pt x="677265" y="5302253"/>
                  <a:pt x="723169" y="5271651"/>
                </a:cubicBezTo>
                <a:cubicBezTo>
                  <a:pt x="769073" y="5241049"/>
                  <a:pt x="826605" y="5205549"/>
                  <a:pt x="899439" y="5150465"/>
                </a:cubicBezTo>
                <a:cubicBezTo>
                  <a:pt x="972273" y="5095381"/>
                  <a:pt x="1096518" y="4999901"/>
                  <a:pt x="1160171" y="4941145"/>
                </a:cubicBezTo>
                <a:cubicBezTo>
                  <a:pt x="1223824" y="4882389"/>
                  <a:pt x="1244022" y="4843830"/>
                  <a:pt x="1281357" y="4797926"/>
                </a:cubicBezTo>
                <a:cubicBezTo>
                  <a:pt x="1318692" y="4752022"/>
                  <a:pt x="1354803" y="4699386"/>
                  <a:pt x="1384181" y="4665723"/>
                </a:cubicBezTo>
                <a:cubicBezTo>
                  <a:pt x="1413559" y="4632060"/>
                  <a:pt x="1443550" y="4622268"/>
                  <a:pt x="1457627" y="4595950"/>
                </a:cubicBezTo>
                <a:cubicBezTo>
                  <a:pt x="1471704" y="4569632"/>
                  <a:pt x="1457627" y="4528013"/>
                  <a:pt x="1468644" y="4507815"/>
                </a:cubicBezTo>
                <a:lnTo>
                  <a:pt x="1473039" y="4502781"/>
                </a:lnTo>
                <a:lnTo>
                  <a:pt x="1472718" y="4502537"/>
                </a:lnTo>
                <a:cubicBezTo>
                  <a:pt x="1472660" y="4495651"/>
                  <a:pt x="1489300" y="4483946"/>
                  <a:pt x="1487005" y="4467420"/>
                </a:cubicBezTo>
                <a:cubicBezTo>
                  <a:pt x="1483945" y="4445386"/>
                  <a:pt x="1463747" y="4411723"/>
                  <a:pt x="1461299" y="4375612"/>
                </a:cubicBezTo>
                <a:cubicBezTo>
                  <a:pt x="1458851" y="4339501"/>
                  <a:pt x="1471704" y="4289926"/>
                  <a:pt x="1472316" y="4250755"/>
                </a:cubicBezTo>
                <a:cubicBezTo>
                  <a:pt x="1472928" y="4211584"/>
                  <a:pt x="1475376" y="4174861"/>
                  <a:pt x="1464971" y="4140586"/>
                </a:cubicBezTo>
                <a:cubicBezTo>
                  <a:pt x="1454566" y="4106311"/>
                  <a:pt x="1430084" y="4045718"/>
                  <a:pt x="1409887" y="4045106"/>
                </a:cubicBezTo>
                <a:cubicBezTo>
                  <a:pt x="1389690" y="4044494"/>
                  <a:pt x="1369492" y="4125285"/>
                  <a:pt x="1343786" y="4136914"/>
                </a:cubicBezTo>
                <a:cubicBezTo>
                  <a:pt x="1318080" y="4148543"/>
                  <a:pt x="1285029" y="4111208"/>
                  <a:pt x="1255651" y="4114880"/>
                </a:cubicBezTo>
                <a:cubicBezTo>
                  <a:pt x="1226273" y="4118552"/>
                  <a:pt x="1193222" y="4143646"/>
                  <a:pt x="1167516" y="4158947"/>
                </a:cubicBezTo>
                <a:cubicBezTo>
                  <a:pt x="1141810" y="4174248"/>
                  <a:pt x="1120388" y="4198730"/>
                  <a:pt x="1101415" y="4206687"/>
                </a:cubicBezTo>
                <a:cubicBezTo>
                  <a:pt x="1082442" y="4214644"/>
                  <a:pt x="1067140" y="4198730"/>
                  <a:pt x="1053675" y="4206687"/>
                </a:cubicBezTo>
                <a:cubicBezTo>
                  <a:pt x="1040210" y="4214644"/>
                  <a:pt x="1038373" y="4240962"/>
                  <a:pt x="1020624" y="4254427"/>
                </a:cubicBezTo>
                <a:cubicBezTo>
                  <a:pt x="1002875" y="4267892"/>
                  <a:pt x="956972" y="4270953"/>
                  <a:pt x="947179" y="4287478"/>
                </a:cubicBezTo>
                <a:cubicBezTo>
                  <a:pt x="937386" y="4304003"/>
                  <a:pt x="958196" y="4335830"/>
                  <a:pt x="961868" y="4353579"/>
                </a:cubicBezTo>
                <a:cubicBezTo>
                  <a:pt x="965540" y="4371328"/>
                  <a:pt x="980229" y="4381121"/>
                  <a:pt x="969212" y="4393974"/>
                </a:cubicBezTo>
                <a:cubicBezTo>
                  <a:pt x="958195" y="4406827"/>
                  <a:pt x="922696" y="4429473"/>
                  <a:pt x="895766" y="4430697"/>
                </a:cubicBezTo>
                <a:cubicBezTo>
                  <a:pt x="868836" y="4431921"/>
                  <a:pt x="830278" y="4409887"/>
                  <a:pt x="807632" y="4401318"/>
                </a:cubicBezTo>
                <a:cubicBezTo>
                  <a:pt x="784986" y="4392749"/>
                  <a:pt x="788658" y="4384181"/>
                  <a:pt x="759892" y="4379285"/>
                </a:cubicBezTo>
                <a:cubicBezTo>
                  <a:pt x="731126" y="4374389"/>
                  <a:pt x="667473" y="4392138"/>
                  <a:pt x="635034" y="4371940"/>
                </a:cubicBezTo>
                <a:cubicBezTo>
                  <a:pt x="602595" y="4351742"/>
                  <a:pt x="585458" y="4293598"/>
                  <a:pt x="565260" y="4258099"/>
                </a:cubicBezTo>
                <a:cubicBezTo>
                  <a:pt x="545062" y="4222600"/>
                  <a:pt x="511400" y="4179757"/>
                  <a:pt x="513848" y="4158947"/>
                </a:cubicBezTo>
                <a:cubicBezTo>
                  <a:pt x="516296" y="4138137"/>
                  <a:pt x="546287" y="4139361"/>
                  <a:pt x="579950" y="4133241"/>
                </a:cubicBezTo>
                <a:cubicBezTo>
                  <a:pt x="613613" y="4127121"/>
                  <a:pt x="678489" y="4130794"/>
                  <a:pt x="715824" y="4122225"/>
                </a:cubicBezTo>
                <a:cubicBezTo>
                  <a:pt x="753159" y="4113656"/>
                  <a:pt x="770296" y="4098967"/>
                  <a:pt x="803959" y="4081829"/>
                </a:cubicBezTo>
                <a:cubicBezTo>
                  <a:pt x="837622" y="4064692"/>
                  <a:pt x="882301" y="4037149"/>
                  <a:pt x="917800" y="4019400"/>
                </a:cubicBezTo>
                <a:cubicBezTo>
                  <a:pt x="953299" y="4001651"/>
                  <a:pt x="988798" y="4000427"/>
                  <a:pt x="1016952" y="3975333"/>
                </a:cubicBezTo>
                <a:cubicBezTo>
                  <a:pt x="1045106" y="3950239"/>
                  <a:pt x="1067141" y="3891483"/>
                  <a:pt x="1086726" y="3868837"/>
                </a:cubicBezTo>
                <a:cubicBezTo>
                  <a:pt x="1106311" y="3846191"/>
                  <a:pt x="1117328" y="3848639"/>
                  <a:pt x="1134465" y="3839458"/>
                </a:cubicBezTo>
                <a:cubicBezTo>
                  <a:pt x="1151602" y="3830277"/>
                  <a:pt x="1168740" y="3811916"/>
                  <a:pt x="1189550" y="3813752"/>
                </a:cubicBezTo>
                <a:cubicBezTo>
                  <a:pt x="1210360" y="3815588"/>
                  <a:pt x="1235453" y="3839458"/>
                  <a:pt x="1259323" y="3850475"/>
                </a:cubicBezTo>
                <a:cubicBezTo>
                  <a:pt x="1283193" y="3861492"/>
                  <a:pt x="1310123" y="3870060"/>
                  <a:pt x="1332769" y="3879853"/>
                </a:cubicBezTo>
                <a:cubicBezTo>
                  <a:pt x="1355415" y="3889646"/>
                  <a:pt x="1371940" y="3892707"/>
                  <a:pt x="1395198" y="3909232"/>
                </a:cubicBezTo>
                <a:cubicBezTo>
                  <a:pt x="1418456" y="3925757"/>
                  <a:pt x="1452118" y="3961868"/>
                  <a:pt x="1472316" y="3979005"/>
                </a:cubicBezTo>
                <a:cubicBezTo>
                  <a:pt x="1492513" y="3996142"/>
                  <a:pt x="1504754" y="4014504"/>
                  <a:pt x="1516383" y="4012056"/>
                </a:cubicBezTo>
                <a:cubicBezTo>
                  <a:pt x="1528012" y="4009608"/>
                  <a:pt x="1536581" y="3986962"/>
                  <a:pt x="1542089" y="3964316"/>
                </a:cubicBezTo>
                <a:cubicBezTo>
                  <a:pt x="1547597" y="3941670"/>
                  <a:pt x="1554330" y="3896991"/>
                  <a:pt x="1549434" y="3876181"/>
                </a:cubicBezTo>
                <a:cubicBezTo>
                  <a:pt x="1544538" y="3855371"/>
                  <a:pt x="1517607" y="3863328"/>
                  <a:pt x="1512711" y="3839458"/>
                </a:cubicBezTo>
                <a:cubicBezTo>
                  <a:pt x="1507815" y="3815588"/>
                  <a:pt x="1518832" y="3758668"/>
                  <a:pt x="1520056" y="3732962"/>
                </a:cubicBezTo>
                <a:cubicBezTo>
                  <a:pt x="1521280" y="3707256"/>
                  <a:pt x="1520056" y="3685222"/>
                  <a:pt x="1520056" y="3685222"/>
                </a:cubicBezTo>
                <a:cubicBezTo>
                  <a:pt x="1520056" y="3667473"/>
                  <a:pt x="1520668" y="3647275"/>
                  <a:pt x="1520056" y="3626465"/>
                </a:cubicBezTo>
                <a:cubicBezTo>
                  <a:pt x="1519444" y="3605655"/>
                  <a:pt x="1519443" y="3589742"/>
                  <a:pt x="1516383" y="3560364"/>
                </a:cubicBezTo>
                <a:cubicBezTo>
                  <a:pt x="1513323" y="3530986"/>
                  <a:pt x="1506590" y="3477126"/>
                  <a:pt x="1501694" y="3450196"/>
                </a:cubicBezTo>
                <a:cubicBezTo>
                  <a:pt x="1500470" y="3443464"/>
                  <a:pt x="1498864" y="3438529"/>
                  <a:pt x="1497161" y="3434503"/>
                </a:cubicBezTo>
                <a:lnTo>
                  <a:pt x="1497120" y="3434419"/>
                </a:lnTo>
                <a:lnTo>
                  <a:pt x="1479029" y="3432035"/>
                </a:lnTo>
                <a:cubicBezTo>
                  <a:pt x="1458888" y="3427244"/>
                  <a:pt x="1454413" y="3419440"/>
                  <a:pt x="1439265" y="3417145"/>
                </a:cubicBezTo>
                <a:cubicBezTo>
                  <a:pt x="1419068" y="3414085"/>
                  <a:pt x="1401930" y="3412249"/>
                  <a:pt x="1384181" y="3417145"/>
                </a:cubicBezTo>
                <a:cubicBezTo>
                  <a:pt x="1366432" y="3422041"/>
                  <a:pt x="1359087" y="3437954"/>
                  <a:pt x="1332769" y="3446523"/>
                </a:cubicBezTo>
                <a:cubicBezTo>
                  <a:pt x="1306451" y="3455092"/>
                  <a:pt x="1256875" y="3464273"/>
                  <a:pt x="1226273" y="3468557"/>
                </a:cubicBezTo>
                <a:cubicBezTo>
                  <a:pt x="1195671" y="3472841"/>
                  <a:pt x="1176084" y="3468557"/>
                  <a:pt x="1149154" y="3472229"/>
                </a:cubicBezTo>
                <a:cubicBezTo>
                  <a:pt x="1122224" y="3475901"/>
                  <a:pt x="1103863" y="3480186"/>
                  <a:pt x="1064692" y="3490591"/>
                </a:cubicBezTo>
                <a:cubicBezTo>
                  <a:pt x="1025521" y="3500996"/>
                  <a:pt x="970437" y="3516909"/>
                  <a:pt x="914128" y="3534658"/>
                </a:cubicBezTo>
                <a:cubicBezTo>
                  <a:pt x="857820" y="3552407"/>
                  <a:pt x="778865" y="3576277"/>
                  <a:pt x="726841" y="3597087"/>
                </a:cubicBezTo>
                <a:cubicBezTo>
                  <a:pt x="674817" y="3617897"/>
                  <a:pt x="641154" y="3639318"/>
                  <a:pt x="601983" y="3659516"/>
                </a:cubicBezTo>
                <a:cubicBezTo>
                  <a:pt x="562812" y="3679714"/>
                  <a:pt x="537719" y="3688895"/>
                  <a:pt x="491815" y="3718273"/>
                </a:cubicBezTo>
                <a:cubicBezTo>
                  <a:pt x="445912" y="3747651"/>
                  <a:pt x="377974" y="3822933"/>
                  <a:pt x="337579" y="3850475"/>
                </a:cubicBezTo>
                <a:cubicBezTo>
                  <a:pt x="297184" y="3878017"/>
                  <a:pt x="277598" y="3884750"/>
                  <a:pt x="249444" y="3883526"/>
                </a:cubicBezTo>
                <a:cubicBezTo>
                  <a:pt x="221290" y="3882302"/>
                  <a:pt x="207824" y="3866389"/>
                  <a:pt x="168653" y="3843131"/>
                </a:cubicBezTo>
                <a:cubicBezTo>
                  <a:pt x="129482" y="3819873"/>
                  <a:pt x="40123" y="3769685"/>
                  <a:pt x="14417" y="3743979"/>
                </a:cubicBezTo>
                <a:lnTo>
                  <a:pt x="14417" y="3688894"/>
                </a:lnTo>
                <a:cubicBezTo>
                  <a:pt x="14417" y="3665636"/>
                  <a:pt x="-18022" y="3626466"/>
                  <a:pt x="14417" y="3604432"/>
                </a:cubicBezTo>
                <a:cubicBezTo>
                  <a:pt x="46855" y="3582398"/>
                  <a:pt x="165592" y="3565873"/>
                  <a:pt x="209048" y="3556692"/>
                </a:cubicBezTo>
                <a:cubicBezTo>
                  <a:pt x="252503" y="3547511"/>
                  <a:pt x="251280" y="3554855"/>
                  <a:pt x="275150" y="3549347"/>
                </a:cubicBezTo>
                <a:cubicBezTo>
                  <a:pt x="299020" y="3543839"/>
                  <a:pt x="316769" y="3529761"/>
                  <a:pt x="352268" y="3523641"/>
                </a:cubicBezTo>
                <a:cubicBezTo>
                  <a:pt x="387767" y="3517521"/>
                  <a:pt x="456928" y="3519357"/>
                  <a:pt x="488142" y="3512625"/>
                </a:cubicBezTo>
                <a:cubicBezTo>
                  <a:pt x="519356" y="3505893"/>
                  <a:pt x="511400" y="3488142"/>
                  <a:pt x="539554" y="3483246"/>
                </a:cubicBezTo>
                <a:cubicBezTo>
                  <a:pt x="567708" y="3478349"/>
                  <a:pt x="624629" y="3488754"/>
                  <a:pt x="657068" y="3483246"/>
                </a:cubicBezTo>
                <a:cubicBezTo>
                  <a:pt x="689507" y="3477738"/>
                  <a:pt x="712764" y="3456928"/>
                  <a:pt x="734186" y="3450196"/>
                </a:cubicBezTo>
                <a:cubicBezTo>
                  <a:pt x="755608" y="3443463"/>
                  <a:pt x="771521" y="3450196"/>
                  <a:pt x="785598" y="3442851"/>
                </a:cubicBezTo>
                <a:cubicBezTo>
                  <a:pt x="799675" y="3435506"/>
                  <a:pt x="800287" y="3415921"/>
                  <a:pt x="818648" y="3406128"/>
                </a:cubicBezTo>
                <a:cubicBezTo>
                  <a:pt x="837009" y="3396335"/>
                  <a:pt x="877405" y="3392663"/>
                  <a:pt x="895766" y="3384094"/>
                </a:cubicBezTo>
                <a:cubicBezTo>
                  <a:pt x="914128" y="3375525"/>
                  <a:pt x="920248" y="3366345"/>
                  <a:pt x="928817" y="3354716"/>
                </a:cubicBezTo>
                <a:cubicBezTo>
                  <a:pt x="937386" y="3343087"/>
                  <a:pt x="947791" y="3324726"/>
                  <a:pt x="947179" y="3314321"/>
                </a:cubicBezTo>
                <a:cubicBezTo>
                  <a:pt x="946567" y="3303916"/>
                  <a:pt x="922697" y="3305752"/>
                  <a:pt x="925145" y="3292287"/>
                </a:cubicBezTo>
                <a:cubicBezTo>
                  <a:pt x="927593" y="3278822"/>
                  <a:pt x="955748" y="3257401"/>
                  <a:pt x="961868" y="3233531"/>
                </a:cubicBezTo>
                <a:cubicBezTo>
                  <a:pt x="967989" y="3209661"/>
                  <a:pt x="962480" y="3172938"/>
                  <a:pt x="961868" y="3149068"/>
                </a:cubicBezTo>
                <a:cubicBezTo>
                  <a:pt x="961256" y="3125198"/>
                  <a:pt x="959419" y="3106224"/>
                  <a:pt x="958195" y="3090311"/>
                </a:cubicBezTo>
                <a:cubicBezTo>
                  <a:pt x="956971" y="3074398"/>
                  <a:pt x="959419" y="3062769"/>
                  <a:pt x="954523" y="3053588"/>
                </a:cubicBezTo>
                <a:cubicBezTo>
                  <a:pt x="949627" y="3044407"/>
                  <a:pt x="935549" y="3049304"/>
                  <a:pt x="928817" y="3035227"/>
                </a:cubicBezTo>
                <a:cubicBezTo>
                  <a:pt x="922085" y="3021150"/>
                  <a:pt x="920249" y="2988711"/>
                  <a:pt x="914128" y="2969126"/>
                </a:cubicBezTo>
                <a:cubicBezTo>
                  <a:pt x="908008" y="2949540"/>
                  <a:pt x="895154" y="2932403"/>
                  <a:pt x="892094" y="2917714"/>
                </a:cubicBezTo>
                <a:cubicBezTo>
                  <a:pt x="889034" y="2903025"/>
                  <a:pt x="883525" y="2891396"/>
                  <a:pt x="895766" y="2880991"/>
                </a:cubicBezTo>
                <a:cubicBezTo>
                  <a:pt x="908007" y="2870586"/>
                  <a:pt x="941058" y="2859569"/>
                  <a:pt x="965540" y="2855285"/>
                </a:cubicBezTo>
                <a:cubicBezTo>
                  <a:pt x="977781" y="2853143"/>
                  <a:pt x="989869" y="2852684"/>
                  <a:pt x="1002493" y="2852990"/>
                </a:cubicBezTo>
                <a:cubicBezTo>
                  <a:pt x="1015116" y="2853296"/>
                  <a:pt x="1028275" y="2854367"/>
                  <a:pt x="1042658" y="2855285"/>
                </a:cubicBezTo>
                <a:cubicBezTo>
                  <a:pt x="1071424" y="2857121"/>
                  <a:pt x="1114880" y="2859570"/>
                  <a:pt x="1138138" y="2866302"/>
                </a:cubicBezTo>
                <a:cubicBezTo>
                  <a:pt x="1161396" y="2873034"/>
                  <a:pt x="1166904" y="2880379"/>
                  <a:pt x="1182205" y="2895680"/>
                </a:cubicBezTo>
                <a:cubicBezTo>
                  <a:pt x="1197506" y="2910981"/>
                  <a:pt x="1217704" y="2936075"/>
                  <a:pt x="1229945" y="2958109"/>
                </a:cubicBezTo>
                <a:cubicBezTo>
                  <a:pt x="1242186" y="2980143"/>
                  <a:pt x="1245858" y="3008297"/>
                  <a:pt x="1255651" y="3027882"/>
                </a:cubicBezTo>
                <a:cubicBezTo>
                  <a:pt x="1265444" y="3047467"/>
                  <a:pt x="1281357" y="3051140"/>
                  <a:pt x="1288701" y="3075622"/>
                </a:cubicBezTo>
                <a:cubicBezTo>
                  <a:pt x="1296046" y="3100104"/>
                  <a:pt x="1297270" y="3150904"/>
                  <a:pt x="1299718" y="3174774"/>
                </a:cubicBezTo>
                <a:cubicBezTo>
                  <a:pt x="1302166" y="3198644"/>
                  <a:pt x="1294822" y="3205988"/>
                  <a:pt x="1303391" y="3218841"/>
                </a:cubicBezTo>
                <a:cubicBezTo>
                  <a:pt x="1311960" y="3231694"/>
                  <a:pt x="1338277" y="3242099"/>
                  <a:pt x="1351130" y="3251892"/>
                </a:cubicBezTo>
                <a:cubicBezTo>
                  <a:pt x="1363983" y="3261685"/>
                  <a:pt x="1357863" y="3276374"/>
                  <a:pt x="1380509" y="3277598"/>
                </a:cubicBezTo>
                <a:cubicBezTo>
                  <a:pt x="1403155" y="3278822"/>
                  <a:pt x="1487005" y="3259237"/>
                  <a:pt x="1487005" y="3259237"/>
                </a:cubicBezTo>
                <a:cubicBezTo>
                  <a:pt x="1503837" y="3256483"/>
                  <a:pt x="1507662" y="3257707"/>
                  <a:pt x="1517302" y="3257171"/>
                </a:cubicBezTo>
                <a:lnTo>
                  <a:pt x="1519910" y="3256821"/>
                </a:lnTo>
                <a:lnTo>
                  <a:pt x="1523728" y="3218841"/>
                </a:lnTo>
                <a:cubicBezTo>
                  <a:pt x="1521892" y="3190687"/>
                  <a:pt x="1507203" y="3154576"/>
                  <a:pt x="1498022" y="3138051"/>
                </a:cubicBezTo>
                <a:cubicBezTo>
                  <a:pt x="1488841" y="3121526"/>
                  <a:pt x="1470480" y="3151516"/>
                  <a:pt x="1468644" y="3119690"/>
                </a:cubicBezTo>
                <a:cubicBezTo>
                  <a:pt x="1466808" y="3087863"/>
                  <a:pt x="1480885" y="2985651"/>
                  <a:pt x="1487005" y="2947092"/>
                </a:cubicBezTo>
                <a:cubicBezTo>
                  <a:pt x="1493125" y="2908533"/>
                  <a:pt x="1500470" y="2931178"/>
                  <a:pt x="1505366" y="2888335"/>
                </a:cubicBezTo>
                <a:cubicBezTo>
                  <a:pt x="1510262" y="2845492"/>
                  <a:pt x="1520667" y="2732263"/>
                  <a:pt x="1516383" y="2690032"/>
                </a:cubicBezTo>
                <a:cubicBezTo>
                  <a:pt x="1512099" y="2647801"/>
                  <a:pt x="1488229" y="2653920"/>
                  <a:pt x="1479660" y="2634947"/>
                </a:cubicBezTo>
                <a:cubicBezTo>
                  <a:pt x="1471091" y="2615974"/>
                  <a:pt x="1466195" y="2626379"/>
                  <a:pt x="1464971" y="2576191"/>
                </a:cubicBezTo>
                <a:cubicBezTo>
                  <a:pt x="1463747" y="2526003"/>
                  <a:pt x="1472928" y="2385232"/>
                  <a:pt x="1472316" y="2333820"/>
                </a:cubicBezTo>
                <a:cubicBezTo>
                  <a:pt x="1471704" y="2282408"/>
                  <a:pt x="1475376" y="2290976"/>
                  <a:pt x="1461299" y="2267718"/>
                </a:cubicBezTo>
                <a:cubicBezTo>
                  <a:pt x="1447222" y="2244460"/>
                  <a:pt x="1400094" y="2211410"/>
                  <a:pt x="1387853" y="2194273"/>
                </a:cubicBezTo>
                <a:cubicBezTo>
                  <a:pt x="1375612" y="2177136"/>
                  <a:pt x="1381121" y="2174075"/>
                  <a:pt x="1387853" y="2164894"/>
                </a:cubicBezTo>
                <a:cubicBezTo>
                  <a:pt x="1394585" y="2155713"/>
                  <a:pt x="1419067" y="2148369"/>
                  <a:pt x="1428248" y="2139188"/>
                </a:cubicBezTo>
                <a:cubicBezTo>
                  <a:pt x="1437429" y="2130007"/>
                  <a:pt x="1426413" y="2117155"/>
                  <a:pt x="1442938" y="2109810"/>
                </a:cubicBezTo>
                <a:cubicBezTo>
                  <a:pt x="1459463" y="2102465"/>
                  <a:pt x="1506591" y="2104302"/>
                  <a:pt x="1527400" y="2095121"/>
                </a:cubicBezTo>
                <a:cubicBezTo>
                  <a:pt x="1548209" y="2085940"/>
                  <a:pt x="1535356" y="2052278"/>
                  <a:pt x="1567795" y="2054726"/>
                </a:cubicBezTo>
                <a:close/>
                <a:moveTo>
                  <a:pt x="3584751" y="1569885"/>
                </a:moveTo>
                <a:cubicBezTo>
                  <a:pt x="3568991" y="1571443"/>
                  <a:pt x="3553867" y="1576062"/>
                  <a:pt x="3547863" y="1581834"/>
                </a:cubicBezTo>
                <a:cubicBezTo>
                  <a:pt x="3538858" y="1590493"/>
                  <a:pt x="3553232" y="1614479"/>
                  <a:pt x="3555916" y="1631580"/>
                </a:cubicBezTo>
                <a:lnTo>
                  <a:pt x="3553889" y="1642872"/>
                </a:lnTo>
                <a:lnTo>
                  <a:pt x="3570962" y="1689088"/>
                </a:lnTo>
                <a:cubicBezTo>
                  <a:pt x="3582969" y="1700172"/>
                  <a:pt x="3618991" y="1719106"/>
                  <a:pt x="3629151" y="1711255"/>
                </a:cubicBezTo>
                <a:cubicBezTo>
                  <a:pt x="3636771" y="1705367"/>
                  <a:pt x="3630623" y="1678177"/>
                  <a:pt x="3629996" y="1658326"/>
                </a:cubicBezTo>
                <a:lnTo>
                  <a:pt x="3631877" y="1642369"/>
                </a:lnTo>
                <a:lnTo>
                  <a:pt x="3629259" y="1618029"/>
                </a:lnTo>
                <a:cubicBezTo>
                  <a:pt x="3630183" y="1600422"/>
                  <a:pt x="3633993" y="1582758"/>
                  <a:pt x="3625449" y="1576292"/>
                </a:cubicBezTo>
                <a:cubicBezTo>
                  <a:pt x="3616906" y="1569827"/>
                  <a:pt x="3600511" y="1568326"/>
                  <a:pt x="3584751" y="1569885"/>
                </a:cubicBezTo>
                <a:close/>
                <a:moveTo>
                  <a:pt x="3593822" y="1201755"/>
                </a:moveTo>
                <a:cubicBezTo>
                  <a:pt x="3581584" y="1200254"/>
                  <a:pt x="3569115" y="1202332"/>
                  <a:pt x="3562649" y="1206950"/>
                </a:cubicBezTo>
                <a:cubicBezTo>
                  <a:pt x="3549718" y="1216186"/>
                  <a:pt x="3570961" y="1287306"/>
                  <a:pt x="3582045" y="1306702"/>
                </a:cubicBezTo>
                <a:cubicBezTo>
                  <a:pt x="3593129" y="1326098"/>
                  <a:pt x="3622224" y="1338106"/>
                  <a:pt x="3629151" y="1323328"/>
                </a:cubicBezTo>
                <a:cubicBezTo>
                  <a:pt x="3636078" y="1308550"/>
                  <a:pt x="3634693" y="1237429"/>
                  <a:pt x="3623609" y="1218033"/>
                </a:cubicBezTo>
                <a:cubicBezTo>
                  <a:pt x="3618067" y="1208335"/>
                  <a:pt x="3606060" y="1203255"/>
                  <a:pt x="3593822" y="1201755"/>
                </a:cubicBezTo>
                <a:close/>
                <a:moveTo>
                  <a:pt x="3573733" y="544702"/>
                </a:moveTo>
                <a:cubicBezTo>
                  <a:pt x="3560341" y="543778"/>
                  <a:pt x="3535402" y="545626"/>
                  <a:pt x="3518315" y="553015"/>
                </a:cubicBezTo>
                <a:cubicBezTo>
                  <a:pt x="3501228" y="560404"/>
                  <a:pt x="3474443" y="575644"/>
                  <a:pt x="3471210" y="589037"/>
                </a:cubicBezTo>
                <a:cubicBezTo>
                  <a:pt x="3468786" y="599082"/>
                  <a:pt x="3486364" y="607827"/>
                  <a:pt x="3494720" y="619950"/>
                </a:cubicBezTo>
                <a:lnTo>
                  <a:pt x="3496341" y="625129"/>
                </a:lnTo>
                <a:lnTo>
                  <a:pt x="3506192" y="618640"/>
                </a:lnTo>
                <a:cubicBezTo>
                  <a:pt x="3511755" y="615826"/>
                  <a:pt x="3504914" y="623793"/>
                  <a:pt x="3520154" y="620329"/>
                </a:cubicBezTo>
                <a:cubicBezTo>
                  <a:pt x="3520154" y="620329"/>
                  <a:pt x="3551327" y="616952"/>
                  <a:pt x="3584448" y="608444"/>
                </a:cubicBezTo>
                <a:lnTo>
                  <a:pt x="3595013" y="605121"/>
                </a:lnTo>
                <a:lnTo>
                  <a:pt x="3593021" y="601809"/>
                </a:lnTo>
                <a:cubicBezTo>
                  <a:pt x="3591917" y="588691"/>
                  <a:pt x="3601788" y="566870"/>
                  <a:pt x="3598671" y="558557"/>
                </a:cubicBezTo>
                <a:cubicBezTo>
                  <a:pt x="3594515" y="547473"/>
                  <a:pt x="3587125" y="545626"/>
                  <a:pt x="3573733" y="544702"/>
                </a:cubicBezTo>
                <a:close/>
                <a:moveTo>
                  <a:pt x="3448025" y="565"/>
                </a:moveTo>
                <a:cubicBezTo>
                  <a:pt x="3457817" y="-359"/>
                  <a:pt x="3467399" y="-243"/>
                  <a:pt x="3476751" y="1604"/>
                </a:cubicBezTo>
                <a:cubicBezTo>
                  <a:pt x="3514158" y="8993"/>
                  <a:pt x="3544177" y="44553"/>
                  <a:pt x="3579275" y="62564"/>
                </a:cubicBezTo>
                <a:cubicBezTo>
                  <a:pt x="3614373" y="80575"/>
                  <a:pt x="3654090" y="92121"/>
                  <a:pt x="3687341" y="109670"/>
                </a:cubicBezTo>
                <a:cubicBezTo>
                  <a:pt x="3720592" y="127219"/>
                  <a:pt x="3754305" y="147539"/>
                  <a:pt x="3778781" y="167859"/>
                </a:cubicBezTo>
                <a:cubicBezTo>
                  <a:pt x="3803257" y="188179"/>
                  <a:pt x="3822192" y="200187"/>
                  <a:pt x="3834199" y="231590"/>
                </a:cubicBezTo>
                <a:cubicBezTo>
                  <a:pt x="3846206" y="262994"/>
                  <a:pt x="3859137" y="321644"/>
                  <a:pt x="3850824" y="356280"/>
                </a:cubicBezTo>
                <a:cubicBezTo>
                  <a:pt x="3842511" y="390916"/>
                  <a:pt x="3803256" y="419550"/>
                  <a:pt x="3784322" y="439408"/>
                </a:cubicBezTo>
                <a:cubicBezTo>
                  <a:pt x="3765388" y="459266"/>
                  <a:pt x="3740911" y="464808"/>
                  <a:pt x="3737217" y="475430"/>
                </a:cubicBezTo>
                <a:cubicBezTo>
                  <a:pt x="3733523" y="486052"/>
                  <a:pt x="3757075" y="492517"/>
                  <a:pt x="3762155" y="503139"/>
                </a:cubicBezTo>
                <a:cubicBezTo>
                  <a:pt x="3764695" y="508450"/>
                  <a:pt x="3769198" y="513530"/>
                  <a:pt x="3771507" y="519245"/>
                </a:cubicBezTo>
                <a:lnTo>
                  <a:pt x="3771906" y="522057"/>
                </a:lnTo>
                <a:lnTo>
                  <a:pt x="3778845" y="518281"/>
                </a:lnTo>
                <a:cubicBezTo>
                  <a:pt x="3796033" y="508973"/>
                  <a:pt x="3832574" y="489403"/>
                  <a:pt x="3849892" y="481783"/>
                </a:cubicBezTo>
                <a:cubicBezTo>
                  <a:pt x="3872983" y="471623"/>
                  <a:pt x="3886837" y="457769"/>
                  <a:pt x="3908081" y="462387"/>
                </a:cubicBezTo>
                <a:cubicBezTo>
                  <a:pt x="3929325" y="467005"/>
                  <a:pt x="3951954" y="491481"/>
                  <a:pt x="3977354" y="509492"/>
                </a:cubicBezTo>
                <a:cubicBezTo>
                  <a:pt x="4002754" y="527503"/>
                  <a:pt x="4038776" y="543667"/>
                  <a:pt x="4060481" y="570452"/>
                </a:cubicBezTo>
                <a:cubicBezTo>
                  <a:pt x="4082186" y="597237"/>
                  <a:pt x="4108049" y="640649"/>
                  <a:pt x="4107587" y="670205"/>
                </a:cubicBezTo>
                <a:cubicBezTo>
                  <a:pt x="4107125" y="699761"/>
                  <a:pt x="4086805" y="719619"/>
                  <a:pt x="4057710" y="747790"/>
                </a:cubicBezTo>
                <a:cubicBezTo>
                  <a:pt x="4028615" y="775961"/>
                  <a:pt x="3973197" y="811059"/>
                  <a:pt x="3933019" y="839230"/>
                </a:cubicBezTo>
                <a:cubicBezTo>
                  <a:pt x="3892841" y="867401"/>
                  <a:pt x="3837423" y="892339"/>
                  <a:pt x="3816641" y="916816"/>
                </a:cubicBezTo>
                <a:cubicBezTo>
                  <a:pt x="3795859" y="941292"/>
                  <a:pt x="3805096" y="967154"/>
                  <a:pt x="3808329" y="986089"/>
                </a:cubicBezTo>
                <a:cubicBezTo>
                  <a:pt x="3811562" y="1005023"/>
                  <a:pt x="3830958" y="1006408"/>
                  <a:pt x="3836038" y="1030423"/>
                </a:cubicBezTo>
                <a:cubicBezTo>
                  <a:pt x="3841118" y="1054438"/>
                  <a:pt x="3833729" y="1098311"/>
                  <a:pt x="3838809" y="1130176"/>
                </a:cubicBezTo>
                <a:cubicBezTo>
                  <a:pt x="3843889" y="1162041"/>
                  <a:pt x="3860053" y="1183285"/>
                  <a:pt x="3866518" y="1221616"/>
                </a:cubicBezTo>
                <a:cubicBezTo>
                  <a:pt x="3872983" y="1259947"/>
                  <a:pt x="3874830" y="1304743"/>
                  <a:pt x="3877601" y="1360161"/>
                </a:cubicBezTo>
                <a:cubicBezTo>
                  <a:pt x="3880372" y="1415579"/>
                  <a:pt x="3884990" y="1505634"/>
                  <a:pt x="3883143" y="1554125"/>
                </a:cubicBezTo>
                <a:cubicBezTo>
                  <a:pt x="3882681" y="1566248"/>
                  <a:pt x="3883836" y="1577274"/>
                  <a:pt x="3885222" y="1587268"/>
                </a:cubicBezTo>
                <a:lnTo>
                  <a:pt x="3887277" y="1603260"/>
                </a:lnTo>
                <a:lnTo>
                  <a:pt x="3892388" y="1619815"/>
                </a:lnTo>
                <a:cubicBezTo>
                  <a:pt x="3906704" y="1654913"/>
                  <a:pt x="3907628" y="1660455"/>
                  <a:pt x="3911784" y="1691859"/>
                </a:cubicBezTo>
                <a:cubicBezTo>
                  <a:pt x="3915940" y="1723263"/>
                  <a:pt x="3917788" y="1772215"/>
                  <a:pt x="3917326" y="1808237"/>
                </a:cubicBezTo>
                <a:cubicBezTo>
                  <a:pt x="3916864" y="1844259"/>
                  <a:pt x="3908089" y="1881666"/>
                  <a:pt x="3909013" y="1907990"/>
                </a:cubicBezTo>
                <a:cubicBezTo>
                  <a:pt x="3909937" y="1934314"/>
                  <a:pt x="3921944" y="1942626"/>
                  <a:pt x="3922868" y="1966179"/>
                </a:cubicBezTo>
                <a:cubicBezTo>
                  <a:pt x="3923792" y="1989732"/>
                  <a:pt x="3916864" y="2026215"/>
                  <a:pt x="3914555" y="2049306"/>
                </a:cubicBezTo>
                <a:cubicBezTo>
                  <a:pt x="3914555" y="2049306"/>
                  <a:pt x="3911784" y="2075168"/>
                  <a:pt x="3909013" y="2104724"/>
                </a:cubicBezTo>
                <a:lnTo>
                  <a:pt x="3907709" y="2117688"/>
                </a:lnTo>
                <a:lnTo>
                  <a:pt x="4000452" y="2108274"/>
                </a:lnTo>
                <a:cubicBezTo>
                  <a:pt x="4026660" y="2106888"/>
                  <a:pt x="4055149" y="2106917"/>
                  <a:pt x="4084359" y="2107776"/>
                </a:cubicBezTo>
                <a:cubicBezTo>
                  <a:pt x="4171989" y="2110352"/>
                  <a:pt x="4266114" y="2120397"/>
                  <a:pt x="4324649" y="2122129"/>
                </a:cubicBezTo>
                <a:cubicBezTo>
                  <a:pt x="4402696" y="2124438"/>
                  <a:pt x="4422093" y="2107351"/>
                  <a:pt x="4468736" y="2122129"/>
                </a:cubicBezTo>
                <a:cubicBezTo>
                  <a:pt x="4515379" y="2136907"/>
                  <a:pt x="4567565" y="2174314"/>
                  <a:pt x="4604510" y="2210798"/>
                </a:cubicBezTo>
                <a:cubicBezTo>
                  <a:pt x="4641455" y="2247282"/>
                  <a:pt x="4668704" y="2302700"/>
                  <a:pt x="4690409" y="2341031"/>
                </a:cubicBezTo>
                <a:cubicBezTo>
                  <a:pt x="4712114" y="2379362"/>
                  <a:pt x="4725045" y="2408456"/>
                  <a:pt x="4734743" y="2440783"/>
                </a:cubicBezTo>
                <a:cubicBezTo>
                  <a:pt x="4744441" y="2473110"/>
                  <a:pt x="4751831" y="2504052"/>
                  <a:pt x="4748598" y="2534994"/>
                </a:cubicBezTo>
                <a:cubicBezTo>
                  <a:pt x="4745365" y="2565936"/>
                  <a:pt x="4731511" y="2599649"/>
                  <a:pt x="4715347" y="2626434"/>
                </a:cubicBezTo>
                <a:cubicBezTo>
                  <a:pt x="4699183" y="2653219"/>
                  <a:pt x="4680710" y="2669845"/>
                  <a:pt x="4651616" y="2695707"/>
                </a:cubicBezTo>
                <a:cubicBezTo>
                  <a:pt x="4622522" y="2721569"/>
                  <a:pt x="4579111" y="2754820"/>
                  <a:pt x="4540780" y="2781605"/>
                </a:cubicBezTo>
                <a:cubicBezTo>
                  <a:pt x="4502449" y="2808390"/>
                  <a:pt x="4465965" y="2838409"/>
                  <a:pt x="4421630" y="2856420"/>
                </a:cubicBezTo>
                <a:cubicBezTo>
                  <a:pt x="4377295" y="2874431"/>
                  <a:pt x="4335270" y="2883206"/>
                  <a:pt x="4274772" y="2889671"/>
                </a:cubicBezTo>
                <a:cubicBezTo>
                  <a:pt x="4214274" y="2896136"/>
                  <a:pt x="4118677" y="2909529"/>
                  <a:pt x="4058641" y="2895213"/>
                </a:cubicBezTo>
                <a:cubicBezTo>
                  <a:pt x="3998605" y="2880897"/>
                  <a:pt x="3941801" y="2825478"/>
                  <a:pt x="3914554" y="2803773"/>
                </a:cubicBezTo>
                <a:cubicBezTo>
                  <a:pt x="3887307" y="2782068"/>
                  <a:pt x="3907165" y="2775602"/>
                  <a:pt x="3895158" y="2764980"/>
                </a:cubicBezTo>
                <a:lnTo>
                  <a:pt x="3879662" y="2760168"/>
                </a:lnTo>
                <a:lnTo>
                  <a:pt x="3872990" y="2767751"/>
                </a:lnTo>
                <a:cubicBezTo>
                  <a:pt x="3838816" y="2797769"/>
                  <a:pt x="3800485" y="2809314"/>
                  <a:pt x="3767696" y="2812085"/>
                </a:cubicBezTo>
                <a:cubicBezTo>
                  <a:pt x="3734907" y="2814856"/>
                  <a:pt x="3704427" y="2785300"/>
                  <a:pt x="3676256" y="2784376"/>
                </a:cubicBezTo>
                <a:cubicBezTo>
                  <a:pt x="3648085" y="2783452"/>
                  <a:pt x="3633306" y="2801925"/>
                  <a:pt x="3598670" y="2806543"/>
                </a:cubicBezTo>
                <a:cubicBezTo>
                  <a:pt x="3564034" y="2811161"/>
                  <a:pt x="3501689" y="2802387"/>
                  <a:pt x="3468438" y="2812085"/>
                </a:cubicBezTo>
                <a:cubicBezTo>
                  <a:pt x="3435187" y="2821783"/>
                  <a:pt x="3425027" y="2854573"/>
                  <a:pt x="3399165" y="2864733"/>
                </a:cubicBezTo>
                <a:cubicBezTo>
                  <a:pt x="3373303" y="2874893"/>
                  <a:pt x="3343285" y="2884590"/>
                  <a:pt x="3313267" y="2873045"/>
                </a:cubicBezTo>
                <a:cubicBezTo>
                  <a:pt x="3283249" y="2861500"/>
                  <a:pt x="3245842" y="2826864"/>
                  <a:pt x="3219056" y="2795460"/>
                </a:cubicBezTo>
                <a:cubicBezTo>
                  <a:pt x="3192271" y="2764056"/>
                  <a:pt x="3168718" y="2721107"/>
                  <a:pt x="3152554" y="2684623"/>
                </a:cubicBezTo>
                <a:cubicBezTo>
                  <a:pt x="3136390" y="2648139"/>
                  <a:pt x="3133158" y="2606114"/>
                  <a:pt x="3122074" y="2576558"/>
                </a:cubicBezTo>
                <a:cubicBezTo>
                  <a:pt x="3110990" y="2547002"/>
                  <a:pt x="3080048" y="2521139"/>
                  <a:pt x="3086052" y="2507285"/>
                </a:cubicBezTo>
                <a:cubicBezTo>
                  <a:pt x="3092056" y="2493431"/>
                  <a:pt x="3147012" y="2501282"/>
                  <a:pt x="3158096" y="2493431"/>
                </a:cubicBezTo>
                <a:cubicBezTo>
                  <a:pt x="3169180" y="2485580"/>
                  <a:pt x="3159944" y="2463413"/>
                  <a:pt x="3169180" y="2457409"/>
                </a:cubicBezTo>
                <a:cubicBezTo>
                  <a:pt x="3178416" y="2451405"/>
                  <a:pt x="3199198" y="2454176"/>
                  <a:pt x="3213514" y="2457409"/>
                </a:cubicBezTo>
                <a:cubicBezTo>
                  <a:pt x="3227830" y="2460642"/>
                  <a:pt x="3247227" y="2469416"/>
                  <a:pt x="3255078" y="2476805"/>
                </a:cubicBezTo>
                <a:cubicBezTo>
                  <a:pt x="3262929" y="2484194"/>
                  <a:pt x="3248151" y="2497125"/>
                  <a:pt x="3260620" y="2501743"/>
                </a:cubicBezTo>
                <a:cubicBezTo>
                  <a:pt x="3273089" y="2506361"/>
                  <a:pt x="3304030" y="2508670"/>
                  <a:pt x="3329892" y="2504514"/>
                </a:cubicBezTo>
                <a:cubicBezTo>
                  <a:pt x="3355754" y="2500358"/>
                  <a:pt x="3370070" y="2490659"/>
                  <a:pt x="3415790" y="2476805"/>
                </a:cubicBezTo>
                <a:cubicBezTo>
                  <a:pt x="3461510" y="2462951"/>
                  <a:pt x="3566805" y="2444478"/>
                  <a:pt x="3604212" y="2421387"/>
                </a:cubicBezTo>
                <a:lnTo>
                  <a:pt x="3620482" y="2403905"/>
                </a:lnTo>
                <a:lnTo>
                  <a:pt x="3598671" y="2403982"/>
                </a:lnTo>
                <a:cubicBezTo>
                  <a:pt x="3570962" y="2397978"/>
                  <a:pt x="3544176" y="2363804"/>
                  <a:pt x="3512773" y="2351335"/>
                </a:cubicBezTo>
                <a:cubicBezTo>
                  <a:pt x="3497072" y="2345101"/>
                  <a:pt x="3481717" y="2342445"/>
                  <a:pt x="3465149" y="2339905"/>
                </a:cubicBezTo>
                <a:lnTo>
                  <a:pt x="3439828" y="2334953"/>
                </a:lnTo>
                <a:lnTo>
                  <a:pt x="3430122" y="2337437"/>
                </a:lnTo>
                <a:cubicBezTo>
                  <a:pt x="3407363" y="2343109"/>
                  <a:pt x="3386235" y="2348189"/>
                  <a:pt x="3368685" y="2352114"/>
                </a:cubicBezTo>
                <a:cubicBezTo>
                  <a:pt x="3298489" y="2367816"/>
                  <a:pt x="3256463" y="2364121"/>
                  <a:pt x="3205201" y="2379823"/>
                </a:cubicBezTo>
                <a:cubicBezTo>
                  <a:pt x="3153939" y="2395525"/>
                  <a:pt x="3112376" y="2420001"/>
                  <a:pt x="3061114" y="2446325"/>
                </a:cubicBezTo>
                <a:cubicBezTo>
                  <a:pt x="3009852" y="2472649"/>
                  <a:pt x="2920721" y="2507747"/>
                  <a:pt x="2897630" y="2537765"/>
                </a:cubicBezTo>
                <a:cubicBezTo>
                  <a:pt x="2874539" y="2567783"/>
                  <a:pt x="2905020" y="2586718"/>
                  <a:pt x="2922569" y="2626434"/>
                </a:cubicBezTo>
                <a:cubicBezTo>
                  <a:pt x="2940118" y="2666150"/>
                  <a:pt x="2983990" y="2737732"/>
                  <a:pt x="3002925" y="2776063"/>
                </a:cubicBezTo>
                <a:cubicBezTo>
                  <a:pt x="3021860" y="2814394"/>
                  <a:pt x="3030172" y="2834715"/>
                  <a:pt x="3036176" y="2856420"/>
                </a:cubicBezTo>
                <a:cubicBezTo>
                  <a:pt x="3042180" y="2878125"/>
                  <a:pt x="3044027" y="2894289"/>
                  <a:pt x="3038947" y="2906296"/>
                </a:cubicBezTo>
                <a:cubicBezTo>
                  <a:pt x="3033867" y="2918303"/>
                  <a:pt x="3007544" y="2931234"/>
                  <a:pt x="2986300" y="2931234"/>
                </a:cubicBezTo>
                <a:cubicBezTo>
                  <a:pt x="2965056" y="2931234"/>
                  <a:pt x="2942427" y="2937238"/>
                  <a:pt x="2911485" y="2906296"/>
                </a:cubicBezTo>
                <a:cubicBezTo>
                  <a:pt x="2880543" y="2875354"/>
                  <a:pt x="2833438" y="2798692"/>
                  <a:pt x="2800649" y="2745583"/>
                </a:cubicBezTo>
                <a:cubicBezTo>
                  <a:pt x="2767860" y="2692474"/>
                  <a:pt x="2735532" y="2628282"/>
                  <a:pt x="2714750" y="2587642"/>
                </a:cubicBezTo>
                <a:cubicBezTo>
                  <a:pt x="2693968" y="2547002"/>
                  <a:pt x="2684732" y="2534532"/>
                  <a:pt x="2675958" y="2501743"/>
                </a:cubicBezTo>
                <a:cubicBezTo>
                  <a:pt x="2667183" y="2468954"/>
                  <a:pt x="2657485" y="2418616"/>
                  <a:pt x="2662103" y="2390907"/>
                </a:cubicBezTo>
                <a:cubicBezTo>
                  <a:pt x="2666721" y="2363198"/>
                  <a:pt x="2693969" y="2353500"/>
                  <a:pt x="2703667" y="2335489"/>
                </a:cubicBezTo>
                <a:cubicBezTo>
                  <a:pt x="2713365" y="2317478"/>
                  <a:pt x="2704128" y="2283304"/>
                  <a:pt x="2720292" y="2282842"/>
                </a:cubicBezTo>
                <a:cubicBezTo>
                  <a:pt x="2736456" y="2282380"/>
                  <a:pt x="2781714" y="2319325"/>
                  <a:pt x="2800649" y="2332718"/>
                </a:cubicBezTo>
                <a:cubicBezTo>
                  <a:pt x="2819584" y="2346111"/>
                  <a:pt x="2826049" y="2349343"/>
                  <a:pt x="2833900" y="2363198"/>
                </a:cubicBezTo>
                <a:cubicBezTo>
                  <a:pt x="2841751" y="2377052"/>
                  <a:pt x="2841289" y="2401067"/>
                  <a:pt x="2847754" y="2415845"/>
                </a:cubicBezTo>
                <a:cubicBezTo>
                  <a:pt x="2854219" y="2430623"/>
                  <a:pt x="2841750" y="2459256"/>
                  <a:pt x="2872692" y="2451867"/>
                </a:cubicBezTo>
                <a:cubicBezTo>
                  <a:pt x="2903634" y="2444478"/>
                  <a:pt x="2980758" y="2394602"/>
                  <a:pt x="3033405" y="2371511"/>
                </a:cubicBezTo>
                <a:cubicBezTo>
                  <a:pt x="3086052" y="2348420"/>
                  <a:pt x="3138238" y="2329486"/>
                  <a:pt x="3188576" y="2313322"/>
                </a:cubicBezTo>
                <a:cubicBezTo>
                  <a:pt x="3213745" y="2305240"/>
                  <a:pt x="3229332" y="2302123"/>
                  <a:pt x="3249190" y="2297736"/>
                </a:cubicBezTo>
                <a:lnTo>
                  <a:pt x="3283191" y="2289596"/>
                </a:lnTo>
                <a:lnTo>
                  <a:pt x="3266162" y="2282062"/>
                </a:lnTo>
                <a:cubicBezTo>
                  <a:pt x="3241685" y="2267284"/>
                  <a:pt x="3278169" y="2247888"/>
                  <a:pt x="3263391" y="2240499"/>
                </a:cubicBezTo>
                <a:cubicBezTo>
                  <a:pt x="3248613" y="2233110"/>
                  <a:pt x="3215824" y="2233110"/>
                  <a:pt x="3177493" y="2237728"/>
                </a:cubicBezTo>
                <a:cubicBezTo>
                  <a:pt x="3139162" y="2242346"/>
                  <a:pt x="3062962" y="2264975"/>
                  <a:pt x="3033406" y="2268208"/>
                </a:cubicBezTo>
                <a:cubicBezTo>
                  <a:pt x="3003850" y="2271441"/>
                  <a:pt x="3000155" y="2269131"/>
                  <a:pt x="3000155" y="2257124"/>
                </a:cubicBezTo>
                <a:cubicBezTo>
                  <a:pt x="3000155" y="2245117"/>
                  <a:pt x="3005697" y="2209095"/>
                  <a:pt x="3033406" y="2196164"/>
                </a:cubicBezTo>
                <a:cubicBezTo>
                  <a:pt x="3061115" y="2183233"/>
                  <a:pt x="3135468" y="2184157"/>
                  <a:pt x="3166410" y="2179539"/>
                </a:cubicBezTo>
                <a:cubicBezTo>
                  <a:pt x="3197352" y="2174921"/>
                  <a:pt x="3203355" y="2175382"/>
                  <a:pt x="3219057" y="2168455"/>
                </a:cubicBezTo>
                <a:cubicBezTo>
                  <a:pt x="3234759" y="2161528"/>
                  <a:pt x="3251385" y="2159680"/>
                  <a:pt x="3260621" y="2137975"/>
                </a:cubicBezTo>
                <a:cubicBezTo>
                  <a:pt x="3269857" y="2116270"/>
                  <a:pt x="3268010" y="2062698"/>
                  <a:pt x="3274475" y="2038222"/>
                </a:cubicBezTo>
                <a:cubicBezTo>
                  <a:pt x="3280940" y="2013746"/>
                  <a:pt x="3287406" y="2010975"/>
                  <a:pt x="3299413" y="1991117"/>
                </a:cubicBezTo>
                <a:cubicBezTo>
                  <a:pt x="3311420" y="1971259"/>
                  <a:pt x="3340054" y="1950477"/>
                  <a:pt x="3346519" y="1919073"/>
                </a:cubicBezTo>
                <a:cubicBezTo>
                  <a:pt x="3352984" y="1887669"/>
                  <a:pt x="3337282" y="1847491"/>
                  <a:pt x="3338206" y="1802695"/>
                </a:cubicBezTo>
                <a:cubicBezTo>
                  <a:pt x="3339130" y="1757899"/>
                  <a:pt x="3348828" y="1692321"/>
                  <a:pt x="3352061" y="1650295"/>
                </a:cubicBezTo>
                <a:cubicBezTo>
                  <a:pt x="3352870" y="1639789"/>
                  <a:pt x="3351484" y="1628358"/>
                  <a:pt x="3349485" y="1617109"/>
                </a:cubicBezTo>
                <a:lnTo>
                  <a:pt x="3347837" y="1608652"/>
                </a:lnTo>
                <a:lnTo>
                  <a:pt x="3342816" y="1604001"/>
                </a:lnTo>
                <a:cubicBezTo>
                  <a:pt x="3319725" y="1567056"/>
                  <a:pt x="3332656" y="1489932"/>
                  <a:pt x="3337274" y="1440518"/>
                </a:cubicBezTo>
                <a:cubicBezTo>
                  <a:pt x="3341892" y="1391104"/>
                  <a:pt x="3370063" y="1351849"/>
                  <a:pt x="3370525" y="1307514"/>
                </a:cubicBezTo>
                <a:cubicBezTo>
                  <a:pt x="3370987" y="1263179"/>
                  <a:pt x="3346510" y="1209608"/>
                  <a:pt x="3340045" y="1174510"/>
                </a:cubicBezTo>
                <a:cubicBezTo>
                  <a:pt x="3333580" y="1139412"/>
                  <a:pt x="3356208" y="1110318"/>
                  <a:pt x="3331732" y="1096925"/>
                </a:cubicBezTo>
                <a:cubicBezTo>
                  <a:pt x="3307256" y="1083532"/>
                  <a:pt x="3261998" y="1088612"/>
                  <a:pt x="3193187" y="1094154"/>
                </a:cubicBezTo>
                <a:cubicBezTo>
                  <a:pt x="3124376" y="1099696"/>
                  <a:pt x="2987678" y="1143107"/>
                  <a:pt x="2918867" y="1130176"/>
                </a:cubicBezTo>
                <a:cubicBezTo>
                  <a:pt x="2850056" y="1117245"/>
                  <a:pt x="2808030" y="1044740"/>
                  <a:pt x="2780321" y="1016569"/>
                </a:cubicBezTo>
                <a:cubicBezTo>
                  <a:pt x="2752612" y="988398"/>
                  <a:pt x="2755383" y="979161"/>
                  <a:pt x="2752612" y="961150"/>
                </a:cubicBezTo>
                <a:cubicBezTo>
                  <a:pt x="2749841" y="943139"/>
                  <a:pt x="2750303" y="912197"/>
                  <a:pt x="2760925" y="902961"/>
                </a:cubicBezTo>
                <a:cubicBezTo>
                  <a:pt x="2771547" y="893725"/>
                  <a:pt x="2799718" y="898805"/>
                  <a:pt x="2816343" y="905732"/>
                </a:cubicBezTo>
                <a:cubicBezTo>
                  <a:pt x="2832968" y="912659"/>
                  <a:pt x="2842205" y="936674"/>
                  <a:pt x="2860678" y="944525"/>
                </a:cubicBezTo>
                <a:cubicBezTo>
                  <a:pt x="2879151" y="952376"/>
                  <a:pt x="2902241" y="958380"/>
                  <a:pt x="2927179" y="952838"/>
                </a:cubicBezTo>
                <a:cubicBezTo>
                  <a:pt x="2952117" y="947296"/>
                  <a:pt x="2984907" y="919125"/>
                  <a:pt x="3010307" y="911274"/>
                </a:cubicBezTo>
                <a:cubicBezTo>
                  <a:pt x="3035707" y="903423"/>
                  <a:pt x="3052794" y="914045"/>
                  <a:pt x="3079579" y="905732"/>
                </a:cubicBezTo>
                <a:cubicBezTo>
                  <a:pt x="3106364" y="897419"/>
                  <a:pt x="3134997" y="876176"/>
                  <a:pt x="3171019" y="861398"/>
                </a:cubicBezTo>
                <a:cubicBezTo>
                  <a:pt x="3207041" y="846620"/>
                  <a:pt x="3261074" y="840616"/>
                  <a:pt x="3295710" y="817063"/>
                </a:cubicBezTo>
                <a:cubicBezTo>
                  <a:pt x="3330347" y="793510"/>
                  <a:pt x="3345587" y="751946"/>
                  <a:pt x="3378838" y="720081"/>
                </a:cubicBezTo>
                <a:lnTo>
                  <a:pt x="3389189" y="710831"/>
                </a:lnTo>
                <a:lnTo>
                  <a:pt x="3385311" y="708186"/>
                </a:lnTo>
                <a:cubicBezTo>
                  <a:pt x="3369147" y="686019"/>
                  <a:pt x="3374690" y="617208"/>
                  <a:pt x="3365915" y="575182"/>
                </a:cubicBezTo>
                <a:cubicBezTo>
                  <a:pt x="3357141" y="533157"/>
                  <a:pt x="3355293" y="507295"/>
                  <a:pt x="3332664" y="456033"/>
                </a:cubicBezTo>
                <a:cubicBezTo>
                  <a:pt x="3310035" y="404771"/>
                  <a:pt x="3261545" y="321644"/>
                  <a:pt x="3230141" y="267611"/>
                </a:cubicBezTo>
                <a:cubicBezTo>
                  <a:pt x="3198737" y="213578"/>
                  <a:pt x="3165024" y="168320"/>
                  <a:pt x="3144242" y="131837"/>
                </a:cubicBezTo>
                <a:cubicBezTo>
                  <a:pt x="3123460" y="95354"/>
                  <a:pt x="3093443" y="66721"/>
                  <a:pt x="3105450" y="48710"/>
                </a:cubicBezTo>
                <a:cubicBezTo>
                  <a:pt x="3117457" y="30699"/>
                  <a:pt x="3178417" y="27004"/>
                  <a:pt x="3216286" y="23771"/>
                </a:cubicBezTo>
                <a:cubicBezTo>
                  <a:pt x="3254155" y="20538"/>
                  <a:pt x="3311420" y="21924"/>
                  <a:pt x="3354831" y="18230"/>
                </a:cubicBezTo>
                <a:cubicBezTo>
                  <a:pt x="3387390" y="15459"/>
                  <a:pt x="3418649" y="3336"/>
                  <a:pt x="3448025" y="565"/>
                </a:cubicBezTo>
                <a:close/>
              </a:path>
            </a:pathLst>
          </a:custGeom>
          <a:solidFill>
            <a:srgbClr val="0069B8"/>
          </a:solidFill>
          <a:ln w="12700" cap="flat" cmpd="sng" algn="ctr">
            <a:noFill/>
            <a:prstDash val="solid"/>
            <a:miter lim="800000"/>
          </a:ln>
          <a:effectLst/>
        </p:spPr>
        <p:txBody>
          <a:bodyPr rtlCol="0" anchor="ctr"/>
          <a:lstStyle/>
          <a:p>
            <a:pPr algn="ctr" defTabSz="914126">
              <a:defRPr/>
            </a:pPr>
            <a:endParaRPr lang="zh-CN" altLang="en-US" kern="0" dirty="0">
              <a:solidFill>
                <a:schemeClr val="accent1">
                  <a:lumMod val="50000"/>
                </a:schemeClr>
              </a:solidFill>
              <a:latin typeface="微软雅黑" panose="020B0503020204020204" charset="-122"/>
              <a:ea typeface="微软雅黑" panose="020B0503020204020204" charset="-122"/>
            </a:endParaRPr>
          </a:p>
        </p:txBody>
      </p:sp>
      <p:sp>
        <p:nvSpPr>
          <p:cNvPr id="17" name="文本框 16"/>
          <p:cNvSpPr txBox="1"/>
          <p:nvPr/>
        </p:nvSpPr>
        <p:spPr>
          <a:xfrm>
            <a:off x="1936658" y="1819858"/>
            <a:ext cx="2413397" cy="397366"/>
          </a:xfrm>
          <a:prstGeom prst="rect">
            <a:avLst/>
          </a:prstGeom>
          <a:noFill/>
        </p:spPr>
        <p:txBody>
          <a:bodyPr vert="horz" wrap="square" rtlCol="0">
            <a:noAutofit/>
          </a:bodyPr>
          <a:lstStyle/>
          <a:p>
            <a:pPr>
              <a:lnSpc>
                <a:spcPct val="80000"/>
              </a:lnSpc>
              <a:spcBef>
                <a:spcPts val="1000"/>
              </a:spcBef>
              <a:buFont typeface="Arial" panose="020B0604020202020204" pitchFamily="34" charset="0"/>
            </a:pPr>
            <a:r>
              <a:rPr lang="zh-CN" altLang="en-US" b="1" dirty="0" smtClean="0">
                <a:solidFill>
                  <a:schemeClr val="accent1">
                    <a:lumMod val="50000"/>
                  </a:schemeClr>
                </a:solidFill>
                <a:latin typeface="微软雅黑" panose="020B0503020204020204" charset="-122"/>
                <a:ea typeface="微软雅黑" panose="020B0503020204020204" charset="-122"/>
                <a:sym typeface="+mn-ea"/>
              </a:rPr>
              <a:t>第一章   第</a:t>
            </a:r>
            <a:r>
              <a:rPr lang="en-US" altLang="zh-CN" b="1" dirty="0" smtClean="0">
                <a:solidFill>
                  <a:schemeClr val="accent1">
                    <a:lumMod val="50000"/>
                  </a:schemeClr>
                </a:solidFill>
                <a:latin typeface="微软雅黑" panose="020B0503020204020204" charset="-122"/>
                <a:ea typeface="微软雅黑" panose="020B0503020204020204" charset="-122"/>
                <a:sym typeface="+mn-ea"/>
              </a:rPr>
              <a:t>5</a:t>
            </a:r>
            <a:r>
              <a:rPr lang="zh-CN" altLang="en-US" b="1" dirty="0" smtClean="0">
                <a:solidFill>
                  <a:schemeClr val="accent1">
                    <a:lumMod val="50000"/>
                  </a:schemeClr>
                </a:solidFill>
                <a:latin typeface="微软雅黑" panose="020B0503020204020204" charset="-122"/>
                <a:ea typeface="微软雅黑" panose="020B0503020204020204" charset="-122"/>
                <a:sym typeface="+mn-ea"/>
              </a:rPr>
              <a:t>讲</a:t>
            </a:r>
            <a:endParaRPr lang="zh-CN" altLang="en-US" b="1" dirty="0">
              <a:solidFill>
                <a:schemeClr val="accent1">
                  <a:lumMod val="50000"/>
                </a:schemeClr>
              </a:solidFill>
              <a:latin typeface="微软雅黑" panose="020B0503020204020204" charset="-122"/>
              <a:ea typeface="微软雅黑" panose="020B0503020204020204" charset="-122"/>
              <a:sym typeface="+mn-ea"/>
            </a:endParaRPr>
          </a:p>
        </p:txBody>
      </p:sp>
      <p:sp>
        <p:nvSpPr>
          <p:cNvPr id="18" name="标题 1"/>
          <p:cNvSpPr>
            <a:spLocks noGrp="1"/>
          </p:cNvSpPr>
          <p:nvPr>
            <p:custDataLst>
              <p:tags r:id="rId2"/>
            </p:custDataLst>
          </p:nvPr>
        </p:nvSpPr>
        <p:spPr>
          <a:xfrm>
            <a:off x="1959613" y="2274177"/>
            <a:ext cx="9537425" cy="1152525"/>
          </a:xfrm>
          <a:prstGeom prst="rect">
            <a:avLst/>
          </a:prstGeom>
        </p:spPr>
        <p:txBody>
          <a:bodyPr vert="horz" lIns="91440" tIns="45720" rIns="91440" bIns="45720" rtlCol="0" anchor="t"/>
          <a:lstStyle>
            <a:lvl1pPr algn="l" defTabSz="914400" rtl="0" eaLnBrk="1" latinLnBrk="0" hangingPunct="1">
              <a:lnSpc>
                <a:spcPct val="85000"/>
              </a:lnSpc>
              <a:spcBef>
                <a:spcPct val="0"/>
              </a:spcBef>
              <a:buNone/>
              <a:defRPr sz="7700" b="0" i="1" kern="1200" cap="all" baseline="0">
                <a:solidFill>
                  <a:schemeClr val="tx2"/>
                </a:solidFill>
                <a:latin typeface="Microsoft YaHei UI" panose="020B0503020204020204" pitchFamily="34" charset="-122"/>
                <a:ea typeface="Microsoft YaHei UI" panose="020B0503020204020204" pitchFamily="34" charset="-122"/>
                <a:cs typeface="+mj-cs"/>
              </a:defRPr>
            </a:lvl1pPr>
          </a:lstStyle>
          <a:p>
            <a:pPr>
              <a:lnSpc>
                <a:spcPct val="120000"/>
              </a:lnSpc>
              <a:spcBef>
                <a:spcPts val="0"/>
              </a:spcBef>
              <a:defRPr/>
            </a:pPr>
            <a:r>
              <a:rPr lang="zh-CN" altLang="en-US" sz="5600" b="1" i="0" spc="300" dirty="0">
                <a:solidFill>
                  <a:schemeClr val="tx2">
                    <a:lumMod val="50000"/>
                  </a:schemeClr>
                </a:solidFill>
                <a:latin typeface="Arial" panose="020B0604020202020204"/>
                <a:ea typeface="微软雅黑" panose="020B0503020204020204" charset="-122"/>
                <a:cs typeface="+mn-ea"/>
              </a:rPr>
              <a:t>氧化还原反应方程式的配平及计算</a:t>
            </a:r>
            <a:endParaRPr lang="zh-CN" altLang="en-US" sz="5600" b="1" i="0" spc="300" dirty="0">
              <a:solidFill>
                <a:schemeClr val="tx2">
                  <a:lumMod val="50000"/>
                </a:schemeClr>
              </a:solidFill>
              <a:latin typeface="Arial" panose="020B0604020202020204"/>
              <a:ea typeface="微软雅黑" panose="020B0503020204020204" charset="-122"/>
              <a:cs typeface="+mn-ea"/>
              <a:sym typeface="+mn-ea"/>
            </a:endParaRPr>
          </a:p>
        </p:txBody>
      </p:sp>
    </p:spTree>
    <p:extLst>
      <p:ext uri="{BB962C8B-B14F-4D97-AF65-F5344CB8AC3E}">
        <p14:creationId xmlns:p14="http://schemas.microsoft.com/office/powerpoint/2010/main" val="4832950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2" name="矩形 41"/>
              <p:cNvSpPr/>
              <p:nvPr/>
            </p:nvSpPr>
            <p:spPr>
              <a:xfrm>
                <a:off x="408204" y="117426"/>
                <a:ext cx="11374004" cy="3977179"/>
              </a:xfrm>
              <a:prstGeom prst="rect">
                <a:avLst/>
              </a:prstGeom>
            </p:spPr>
            <p:txBody>
              <a:bodyPr wrap="square">
                <a:spAutoFit/>
              </a:bodyPr>
              <a:lstStyle/>
              <a:p>
                <a:pPr>
                  <a:lnSpc>
                    <a:spcPct val="150000"/>
                  </a:lnSpc>
                  <a:spcAft>
                    <a:spcPts val="0"/>
                  </a:spcAft>
                </a:pPr>
                <a:r>
                  <a:rPr lang="en-US" altLang="zh-CN" sz="2800" b="1" dirty="0" smtClean="0">
                    <a:latin typeface="Times New Roman" panose="02020603050405020304" pitchFamily="18" charset="0"/>
                    <a:ea typeface="方正中等线简体" panose="03000509000000000000" pitchFamily="65" charset="-122"/>
                    <a:cs typeface="Times New Roman" panose="02020603050405020304" pitchFamily="18" charset="0"/>
                  </a:rPr>
                  <a:t>5</a:t>
                </a:r>
                <a:r>
                  <a:rPr lang="en-US" altLang="zh-CN" sz="2800" b="1"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大黑_GBK" panose="03000509000000000000" pitchFamily="65" charset="-122"/>
                    <a:cs typeface="Times New Roman" panose="02020603050405020304" pitchFamily="18" charset="0"/>
                  </a:rPr>
                  <a:t>缺项配平</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ClO</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Fe(OH)</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Mn</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i="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Mn</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某高温还原法制备新型陶瓷氮化铝</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AlN</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的反应体系中的物质有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请将</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AlN</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之外的反应物与生成物分别填入以下空格内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并配平。</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42" name="矩形 41"/>
              <p:cNvSpPr>
                <a:spLocks noRot="1" noChangeAspect="1" noMove="1" noResize="1" noEditPoints="1" noAdjustHandles="1" noChangeArrowheads="1" noChangeShapeType="1" noTextEdit="1"/>
              </p:cNvSpPr>
              <p:nvPr/>
            </p:nvSpPr>
            <p:spPr>
              <a:xfrm>
                <a:off x="408204" y="117426"/>
                <a:ext cx="11374004" cy="3977179"/>
              </a:xfrm>
              <a:prstGeom prst="rect">
                <a:avLst/>
              </a:prstGeom>
              <a:blipFill rotWithShape="0">
                <a:blip r:embed="rId2"/>
                <a:stretch>
                  <a:fillRect l="-1125" r="-2572" b="-1531"/>
                </a:stretch>
              </a:blipFill>
            </p:spPr>
            <p:txBody>
              <a:bodyPr/>
              <a:lstStyle/>
              <a:p>
                <a:r>
                  <a:rPr lang="zh-CN" altLang="en-US">
                    <a:noFill/>
                  </a:rPr>
                  <a:t> </a:t>
                </a:r>
              </a:p>
            </p:txBody>
          </p:sp>
        </mc:Fallback>
      </mc:AlternateContent>
      <p:sp>
        <p:nvSpPr>
          <p:cNvPr id="11" name="矩形 10"/>
          <p:cNvSpPr/>
          <p:nvPr/>
        </p:nvSpPr>
        <p:spPr>
          <a:xfrm>
            <a:off x="1034097" y="850206"/>
            <a:ext cx="364202" cy="523220"/>
          </a:xfrm>
          <a:prstGeom prst="rect">
            <a:avLst/>
          </a:prstGeom>
        </p:spPr>
        <p:txBody>
          <a:bodyPr wrap="non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2" name="矩形 11"/>
          <p:cNvSpPr/>
          <p:nvPr/>
        </p:nvSpPr>
        <p:spPr>
          <a:xfrm>
            <a:off x="2566814" y="850206"/>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3" name="矩形 12"/>
          <p:cNvSpPr/>
          <p:nvPr/>
        </p:nvSpPr>
        <p:spPr>
          <a:xfrm>
            <a:off x="4727054" y="850206"/>
            <a:ext cx="963725"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4OH</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4" name="矩形 13"/>
          <p:cNvSpPr/>
          <p:nvPr/>
        </p:nvSpPr>
        <p:spPr>
          <a:xfrm>
            <a:off x="6599262" y="850206"/>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22" name="矩形 21"/>
          <p:cNvSpPr/>
          <p:nvPr/>
        </p:nvSpPr>
        <p:spPr>
          <a:xfrm>
            <a:off x="7895406" y="850206"/>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grpSp>
        <p:nvGrpSpPr>
          <p:cNvPr id="9" name="组合 8"/>
          <p:cNvGrpSpPr/>
          <p:nvPr/>
        </p:nvGrpSpPr>
        <p:grpSpPr>
          <a:xfrm>
            <a:off x="550590" y="4077866"/>
            <a:ext cx="8204750" cy="746037"/>
            <a:chOff x="550590" y="4077866"/>
            <a:chExt cx="8204750" cy="746037"/>
          </a:xfrm>
        </p:grpSpPr>
        <p:pic>
          <p:nvPicPr>
            <p:cNvPr id="26" name="image397.jpeg" descr="source:si_idp670347568;FounderCES"/>
            <p:cNvPicPr/>
            <p:nvPr/>
          </p:nvPicPr>
          <p:blipFill>
            <a:blip r:embed="rId3">
              <a:clrChange>
                <a:clrFrom>
                  <a:srgbClr val="FFFFFF"/>
                </a:clrFrom>
                <a:clrTo>
                  <a:srgbClr val="FFFFFF">
                    <a:alpha val="0"/>
                  </a:srgbClr>
                </a:clrTo>
              </a:clrChange>
            </a:blip>
            <a:stretch>
              <a:fillRect/>
            </a:stretch>
          </p:blipFill>
          <p:spPr>
            <a:xfrm>
              <a:off x="4655046" y="4077866"/>
              <a:ext cx="771169" cy="674135"/>
            </a:xfrm>
            <a:prstGeom prst="rect">
              <a:avLst/>
            </a:prstGeom>
          </p:spPr>
        </p:pic>
        <p:sp>
          <p:nvSpPr>
            <p:cNvPr id="4" name="矩形 3"/>
            <p:cNvSpPr/>
            <p:nvPr/>
          </p:nvSpPr>
          <p:spPr>
            <a:xfrm>
              <a:off x="550590" y="4221882"/>
              <a:ext cx="1296144" cy="6020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2278782" y="4221882"/>
              <a:ext cx="864096" cy="6020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846734" y="4274726"/>
              <a:ext cx="386644" cy="523220"/>
            </a:xfrm>
            <a:prstGeom prst="rect">
              <a:avLst/>
            </a:prstGeom>
          </p:spPr>
          <p:txBody>
            <a:bodyPr wrap="none">
              <a:spAutoFit/>
            </a:bodyPr>
            <a:lstStyle/>
            <a:p>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en-US" dirty="0"/>
            </a:p>
          </p:txBody>
        </p:sp>
        <p:sp>
          <p:nvSpPr>
            <p:cNvPr id="45" name="矩形 44"/>
            <p:cNvSpPr/>
            <p:nvPr/>
          </p:nvSpPr>
          <p:spPr>
            <a:xfrm>
              <a:off x="3692338" y="4221882"/>
              <a:ext cx="917304" cy="6020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3260290" y="4274726"/>
              <a:ext cx="386644" cy="523220"/>
            </a:xfrm>
            <a:prstGeom prst="rect">
              <a:avLst/>
            </a:prstGeom>
          </p:spPr>
          <p:txBody>
            <a:bodyPr wrap="none">
              <a:spAutoFit/>
            </a:bodyPr>
            <a:lstStyle/>
            <a:p>
              <a:r>
                <a:rPr lang="en-US" altLang="zh-CN" sz="28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en-US" dirty="0"/>
            </a:p>
          </p:txBody>
        </p:sp>
        <p:sp>
          <p:nvSpPr>
            <p:cNvPr id="51" name="矩形 50"/>
            <p:cNvSpPr/>
            <p:nvPr/>
          </p:nvSpPr>
          <p:spPr>
            <a:xfrm>
              <a:off x="5513040" y="4221882"/>
              <a:ext cx="870198" cy="6020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7607374" y="4221882"/>
              <a:ext cx="1147966" cy="6020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p:nvSpPr>
          <p:spPr>
            <a:xfrm>
              <a:off x="6455246" y="4274726"/>
              <a:ext cx="1095172" cy="523220"/>
            </a:xfrm>
            <a:prstGeom prst="rect">
              <a:avLst/>
            </a:prstGeom>
          </p:spPr>
          <p:txBody>
            <a:bodyPr wrap="none">
              <a:spAutoFit/>
            </a:bodyPr>
            <a:lstStyle/>
            <a:p>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AlN</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en-US" dirty="0"/>
            </a:p>
          </p:txBody>
        </p:sp>
      </p:grpSp>
      <p:sp>
        <p:nvSpPr>
          <p:cNvPr id="55" name="矩形 54"/>
          <p:cNvSpPr/>
          <p:nvPr/>
        </p:nvSpPr>
        <p:spPr>
          <a:xfrm>
            <a:off x="9695606" y="850206"/>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5</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56" name="矩形 55"/>
          <p:cNvSpPr/>
          <p:nvPr/>
        </p:nvSpPr>
        <p:spPr>
          <a:xfrm>
            <a:off x="1034097" y="1485578"/>
            <a:ext cx="364202" cy="523220"/>
          </a:xfrm>
          <a:prstGeom prst="rect">
            <a:avLst/>
          </a:prstGeom>
        </p:spPr>
        <p:txBody>
          <a:bodyPr wrap="non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57" name="矩形 56"/>
          <p:cNvSpPr/>
          <p:nvPr/>
        </p:nvSpPr>
        <p:spPr>
          <a:xfrm>
            <a:off x="2926854" y="1485578"/>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5</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58" name="矩形 57"/>
          <p:cNvSpPr/>
          <p:nvPr/>
        </p:nvSpPr>
        <p:spPr>
          <a:xfrm>
            <a:off x="4544577" y="1485578"/>
            <a:ext cx="758541"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6H</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59" name="矩形 58"/>
          <p:cNvSpPr/>
          <p:nvPr/>
        </p:nvSpPr>
        <p:spPr>
          <a:xfrm>
            <a:off x="6383238" y="1485578"/>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60" name="矩形 59"/>
          <p:cNvSpPr/>
          <p:nvPr/>
        </p:nvSpPr>
        <p:spPr>
          <a:xfrm>
            <a:off x="8035260" y="1485578"/>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5</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61" name="矩形 60"/>
          <p:cNvSpPr/>
          <p:nvPr/>
        </p:nvSpPr>
        <p:spPr>
          <a:xfrm>
            <a:off x="9479582" y="1485578"/>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8</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8" name="矩形 7"/>
          <p:cNvSpPr/>
          <p:nvPr/>
        </p:nvSpPr>
        <p:spPr>
          <a:xfrm>
            <a:off x="658842" y="4234582"/>
            <a:ext cx="1043876"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Al</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en-US" dirty="0"/>
          </a:p>
        </p:txBody>
      </p:sp>
      <p:sp>
        <p:nvSpPr>
          <p:cNvPr id="15" name="矩形 14"/>
          <p:cNvSpPr/>
          <p:nvPr/>
        </p:nvSpPr>
        <p:spPr>
          <a:xfrm>
            <a:off x="2435909" y="4274726"/>
            <a:ext cx="603050"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3C</a:t>
            </a:r>
            <a:endParaRPr lang="zh-CN" altLang="en-US" dirty="0"/>
          </a:p>
        </p:txBody>
      </p:sp>
      <p:sp>
        <p:nvSpPr>
          <p:cNvPr id="17" name="矩形 16"/>
          <p:cNvSpPr/>
          <p:nvPr/>
        </p:nvSpPr>
        <p:spPr>
          <a:xfrm>
            <a:off x="3862097" y="4300683"/>
            <a:ext cx="564578"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en-US" dirty="0"/>
          </a:p>
        </p:txBody>
      </p:sp>
      <p:sp>
        <p:nvSpPr>
          <p:cNvPr id="19" name="矩形 18"/>
          <p:cNvSpPr/>
          <p:nvPr/>
        </p:nvSpPr>
        <p:spPr>
          <a:xfrm>
            <a:off x="5792552" y="4234582"/>
            <a:ext cx="364202"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en-US" dirty="0"/>
          </a:p>
        </p:txBody>
      </p:sp>
      <p:sp>
        <p:nvSpPr>
          <p:cNvPr id="23" name="矩形 22"/>
          <p:cNvSpPr/>
          <p:nvPr/>
        </p:nvSpPr>
        <p:spPr>
          <a:xfrm>
            <a:off x="7785992" y="4245673"/>
            <a:ext cx="862737"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3CO</a:t>
            </a:r>
            <a:endParaRPr lang="zh-CN" altLang="en-US" dirty="0"/>
          </a:p>
        </p:txBody>
      </p:sp>
      <p:grpSp>
        <p:nvGrpSpPr>
          <p:cNvPr id="62" name="组合 61"/>
          <p:cNvGrpSpPr/>
          <p:nvPr/>
        </p:nvGrpSpPr>
        <p:grpSpPr>
          <a:xfrm>
            <a:off x="0" y="5095799"/>
            <a:ext cx="11801206" cy="1646363"/>
            <a:chOff x="0" y="333450"/>
            <a:chExt cx="11801206" cy="1646363"/>
          </a:xfrm>
        </p:grpSpPr>
        <p:sp>
          <p:nvSpPr>
            <p:cNvPr id="63" name="矩形 62"/>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p:cNvSpPr/>
            <p:nvPr/>
          </p:nvSpPr>
          <p:spPr>
            <a:xfrm>
              <a:off x="389206" y="663940"/>
              <a:ext cx="11412000" cy="1315873"/>
            </a:xfrm>
            <a:prstGeom prst="rect">
              <a:avLst/>
            </a:prstGeom>
          </p:spPr>
          <p:txBody>
            <a:bodyPr>
              <a:spAutoFit/>
            </a:bodyPr>
            <a:lstStyle/>
            <a:p>
              <a:pPr>
                <a:lnSpc>
                  <a:spcPct val="150000"/>
                </a:lnSpc>
                <a:spcAft>
                  <a:spcPts val="0"/>
                </a:spcAft>
                <a:tabLst>
                  <a:tab pos="2790825" algn="l"/>
                  <a:tab pos="4140835" algn="l"/>
                </a:tabLs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根据氮元素、碳元素的化合价变化</a:t>
              </a:r>
              <a:r>
                <a:rPr lang="en-US" altLang="zh-CN" sz="2800" dirty="0">
                  <a:latin typeface="Times New Roman" panose="02020603050405020304" pitchFamily="18" charset="0"/>
                  <a:ea typeface="方正中等线简体" panose="03000509000000000000" pitchFamily="65" charset="-122"/>
                </a:rPr>
                <a:t>,N</a:t>
              </a:r>
              <a:r>
                <a:rPr lang="en-US" altLang="zh-CN" sz="2800" baseline="-25000" dirty="0">
                  <a:latin typeface="Times New Roman" panose="02020603050405020304" pitchFamily="18" charset="0"/>
                  <a:ea typeface="方正中等线简体" panose="03000509000000000000" pitchFamily="65" charset="-122"/>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是氧化剂</a:t>
              </a:r>
              <a:r>
                <a:rPr lang="en-US" altLang="zh-CN" sz="2800" dirty="0">
                  <a:latin typeface="Times New Roman" panose="02020603050405020304" pitchFamily="18" charset="0"/>
                  <a:ea typeface="方正中等线简体" panose="03000509000000000000" pitchFamily="65" charset="-122"/>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是还原剂</a:t>
              </a:r>
              <a:r>
                <a:rPr lang="en-US" altLang="zh-CN" sz="2800" dirty="0">
                  <a:latin typeface="Times New Roman" panose="02020603050405020304" pitchFamily="18" charset="0"/>
                  <a:ea typeface="方正中等线简体" panose="03000509000000000000" pitchFamily="65" charset="-122"/>
                </a:rPr>
                <a:t>,</a:t>
              </a:r>
              <a:r>
                <a:rPr lang="en-US" altLang="zh-CN" sz="2800" dirty="0" err="1">
                  <a:latin typeface="Times New Roman" panose="02020603050405020304" pitchFamily="18" charset="0"/>
                  <a:ea typeface="方正中等线简体" panose="03000509000000000000" pitchFamily="65" charset="-122"/>
                </a:rPr>
                <a:t>AlN</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为还原产物</a:t>
              </a:r>
              <a:r>
                <a:rPr lang="en-US" altLang="zh-CN" sz="2800" dirty="0">
                  <a:latin typeface="Times New Roman" panose="02020603050405020304" pitchFamily="18" charset="0"/>
                  <a:ea typeface="方正中等线简体" panose="03000509000000000000" pitchFamily="65" charset="-122"/>
                </a:rPr>
                <a:t>,CO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为氧化产物。</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65" name="文本框 6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400643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linds(horizontal)">
                                      <p:cBhvr>
                                        <p:cTn id="19" dur="500"/>
                                        <p:tgtEl>
                                          <p:spTgt spid="2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blinds(horizontal)">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blinds(horizontal)">
                                      <p:cBhvr>
                                        <p:cTn id="27" dur="500"/>
                                        <p:tgtEl>
                                          <p:spTgt spid="56"/>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blinds(horizontal)">
                                      <p:cBhvr>
                                        <p:cTn id="30" dur="500"/>
                                        <p:tgtEl>
                                          <p:spTgt spid="57"/>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blinds(horizontal)">
                                      <p:cBhvr>
                                        <p:cTn id="33" dur="500"/>
                                        <p:tgtEl>
                                          <p:spTgt spid="58"/>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blinds(horizontal)">
                                      <p:cBhvr>
                                        <p:cTn id="36" dur="500"/>
                                        <p:tgtEl>
                                          <p:spTgt spid="5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blinds(horizontal)">
                                      <p:cBhvr>
                                        <p:cTn id="39" dur="500"/>
                                        <p:tgtEl>
                                          <p:spTgt spid="60"/>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blinds(horizontal)">
                                      <p:cBhvr>
                                        <p:cTn id="42" dur="500"/>
                                        <p:tgtEl>
                                          <p:spTgt spid="6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linds(horizontal)">
                                      <p:cBhvr>
                                        <p:cTn id="47" dur="500"/>
                                        <p:tgtEl>
                                          <p:spTgt spid="8"/>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linds(horizontal)">
                                      <p:cBhvr>
                                        <p:cTn id="50" dur="500"/>
                                        <p:tgtEl>
                                          <p:spTgt spid="15"/>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linds(horizontal)">
                                      <p:cBhvr>
                                        <p:cTn id="53" dur="500"/>
                                        <p:tgtEl>
                                          <p:spTgt spid="17"/>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linds(horizontal)">
                                      <p:cBhvr>
                                        <p:cTn id="56" dur="500"/>
                                        <p:tgtEl>
                                          <p:spTgt spid="19"/>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linds(horizontal)">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nodeType="click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blinds(horizontal)">
                                      <p:cBhvr>
                                        <p:cTn id="6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22" grpId="0"/>
      <p:bldP spid="55" grpId="0"/>
      <p:bldP spid="56" grpId="0"/>
      <p:bldP spid="57" grpId="0"/>
      <p:bldP spid="58" grpId="0"/>
      <p:bldP spid="59" grpId="0"/>
      <p:bldP spid="60" grpId="0"/>
      <p:bldP spid="61" grpId="0"/>
      <p:bldP spid="8" grpId="0"/>
      <p:bldP spid="15" grpId="0"/>
      <p:bldP spid="17" grpId="0"/>
      <p:bldP spid="19"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8204" y="421598"/>
            <a:ext cx="11374004" cy="2936188"/>
            <a:chOff x="408204" y="189434"/>
            <a:chExt cx="11374004" cy="2936188"/>
          </a:xfrm>
        </p:grpSpPr>
        <p:sp>
          <p:nvSpPr>
            <p:cNvPr id="42" name="矩形 41"/>
            <p:cNvSpPr/>
            <p:nvPr/>
          </p:nvSpPr>
          <p:spPr>
            <a:xfrm>
              <a:off x="408204" y="189434"/>
              <a:ext cx="11374004" cy="2936188"/>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将</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NaBiO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固体</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黄色</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微溶</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加入</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MnSO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和</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的混合溶液里</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加热</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溶液显紫色</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(Bi</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无色</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。配平该反应的离子方程式：</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80000"/>
                </a:lnSpc>
                <a:spcAft>
                  <a:spcPts val="0"/>
                </a:spcAft>
              </a:pP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NaBiO</a:t>
              </a:r>
              <a:r>
                <a:rPr lang="en-US" altLang="zh-CN" sz="280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Mn</a:t>
              </a:r>
              <a:r>
                <a:rPr lang="en-US" altLang="zh-CN" sz="2800" baseline="30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spc="-8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30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Bi</a:t>
              </a:r>
              <a:r>
                <a:rPr lang="en-US" altLang="zh-CN" sz="2800" baseline="30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8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24" name="矩形 23"/>
            <p:cNvSpPr/>
            <p:nvPr/>
          </p:nvSpPr>
          <p:spPr>
            <a:xfrm>
              <a:off x="538494" y="1701602"/>
              <a:ext cx="570587" cy="4975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2800411" y="1701602"/>
              <a:ext cx="570587" cy="4975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4610441" y="1701602"/>
              <a:ext cx="570587" cy="4975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6887294" y="1701602"/>
              <a:ext cx="570587" cy="4975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8476947" y="1701602"/>
              <a:ext cx="570587" cy="4975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538494" y="2493690"/>
              <a:ext cx="570587" cy="4975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3004339" y="2493690"/>
              <a:ext cx="570587" cy="4975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10"/>
          <p:cNvSpPr/>
          <p:nvPr/>
        </p:nvSpPr>
        <p:spPr>
          <a:xfrm>
            <a:off x="652838" y="1927302"/>
            <a:ext cx="364202" cy="523220"/>
          </a:xfrm>
          <a:prstGeom prst="rect">
            <a:avLst/>
          </a:prstGeom>
        </p:spPr>
        <p:txBody>
          <a:bodyPr wrap="non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5</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2" name="矩形 11"/>
          <p:cNvSpPr/>
          <p:nvPr/>
        </p:nvSpPr>
        <p:spPr>
          <a:xfrm>
            <a:off x="2922692" y="1927302"/>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3" name="矩形 12"/>
          <p:cNvSpPr/>
          <p:nvPr/>
        </p:nvSpPr>
        <p:spPr>
          <a:xfrm>
            <a:off x="4602663" y="1927302"/>
            <a:ext cx="543739" cy="523220"/>
          </a:xfrm>
          <a:prstGeom prst="rect">
            <a:avLst/>
          </a:prstGeom>
        </p:spPr>
        <p:txBody>
          <a:bodyPr wrap="non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14</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4" name="矩形 13"/>
          <p:cNvSpPr/>
          <p:nvPr/>
        </p:nvSpPr>
        <p:spPr>
          <a:xfrm>
            <a:off x="5444193" y="1927302"/>
            <a:ext cx="579005"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22" name="矩形 21"/>
          <p:cNvSpPr/>
          <p:nvPr/>
        </p:nvSpPr>
        <p:spPr>
          <a:xfrm>
            <a:off x="7027148" y="1927302"/>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5</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50" name="矩形 49"/>
          <p:cNvSpPr/>
          <p:nvPr/>
        </p:nvSpPr>
        <p:spPr>
          <a:xfrm>
            <a:off x="8576586" y="1927302"/>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5</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51" name="矩形 50"/>
          <p:cNvSpPr/>
          <p:nvPr/>
        </p:nvSpPr>
        <p:spPr>
          <a:xfrm>
            <a:off x="652838" y="2713013"/>
            <a:ext cx="364202" cy="523220"/>
          </a:xfrm>
          <a:prstGeom prst="rect">
            <a:avLst/>
          </a:prstGeom>
        </p:spPr>
        <p:txBody>
          <a:bodyPr wrap="squar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矩形 3"/>
              <p:cNvSpPr/>
              <p:nvPr/>
            </p:nvSpPr>
            <p:spPr>
              <a:xfrm>
                <a:off x="1359072" y="2653846"/>
                <a:ext cx="1122871"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Mn</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en-US" dirty="0"/>
              </a:p>
            </p:txBody>
          </p:sp>
        </mc:Choice>
        <mc:Fallback xmlns="">
          <p:sp>
            <p:nvSpPr>
              <p:cNvPr id="4" name="矩形 3"/>
              <p:cNvSpPr>
                <a:spLocks noRot="1" noChangeAspect="1" noMove="1" noResize="1" noEditPoints="1" noAdjustHandles="1" noChangeArrowheads="1" noChangeShapeType="1" noTextEdit="1"/>
              </p:cNvSpPr>
              <p:nvPr/>
            </p:nvSpPr>
            <p:spPr>
              <a:xfrm>
                <a:off x="1359072" y="2653846"/>
                <a:ext cx="1122871" cy="523220"/>
              </a:xfrm>
              <a:prstGeom prst="rect">
                <a:avLst/>
              </a:prstGeom>
              <a:blipFill rotWithShape="0">
                <a:blip r:embed="rId2"/>
                <a:stretch>
                  <a:fillRect l="-11413" t="-12791" b="-30233"/>
                </a:stretch>
              </a:blipFill>
            </p:spPr>
            <p:txBody>
              <a:bodyPr/>
              <a:lstStyle/>
              <a:p>
                <a:r>
                  <a:rPr lang="zh-CN" altLang="en-US">
                    <a:noFill/>
                  </a:rPr>
                  <a:t> </a:t>
                </a:r>
              </a:p>
            </p:txBody>
          </p:sp>
        </mc:Fallback>
      </mc:AlternateContent>
      <p:sp>
        <p:nvSpPr>
          <p:cNvPr id="53" name="矩形 52"/>
          <p:cNvSpPr/>
          <p:nvPr/>
        </p:nvSpPr>
        <p:spPr>
          <a:xfrm>
            <a:off x="3109531" y="2713013"/>
            <a:ext cx="364202" cy="523220"/>
          </a:xfrm>
          <a:prstGeom prst="rect">
            <a:avLst/>
          </a:prstGeom>
        </p:spPr>
        <p:txBody>
          <a:bodyPr wrap="squar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7</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54" name="矩形 53"/>
          <p:cNvSpPr/>
          <p:nvPr/>
        </p:nvSpPr>
        <p:spPr>
          <a:xfrm>
            <a:off x="3902789" y="2653846"/>
            <a:ext cx="824265"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en-US" dirty="0"/>
          </a:p>
        </p:txBody>
      </p:sp>
    </p:spTree>
    <p:extLst>
      <p:ext uri="{BB962C8B-B14F-4D97-AF65-F5344CB8AC3E}">
        <p14:creationId xmlns:p14="http://schemas.microsoft.com/office/powerpoint/2010/main" val="43378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linds(horizontal)">
                                      <p:cBhvr>
                                        <p:cTn id="19" dur="500"/>
                                        <p:tgtEl>
                                          <p:spTgt spid="2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blinds(horizontal)">
                                      <p:cBhvr>
                                        <p:cTn id="22" dur="500"/>
                                        <p:tgtEl>
                                          <p:spTgt spid="50"/>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blinds(horizontal)">
                                      <p:cBhvr>
                                        <p:cTn id="25" dur="500"/>
                                        <p:tgtEl>
                                          <p:spTgt spid="5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linds(horizontal)">
                                      <p:cBhvr>
                                        <p:cTn id="28" dur="500"/>
                                        <p:tgtEl>
                                          <p:spTgt spid="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blinds(horizontal)">
                                      <p:cBhvr>
                                        <p:cTn id="31" dur="500"/>
                                        <p:tgtEl>
                                          <p:spTgt spid="53"/>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blinds(horizontal)">
                                      <p:cBhvr>
                                        <p:cTn id="3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22" grpId="0"/>
      <p:bldP spid="50" grpId="0"/>
      <p:bldP spid="51" grpId="0"/>
      <p:bldP spid="4" grpId="0"/>
      <p:bldP spid="53"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66614" y="909514"/>
            <a:ext cx="10657184" cy="4896544"/>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5" name="矩形 34"/>
          <p:cNvSpPr/>
          <p:nvPr/>
        </p:nvSpPr>
        <p:spPr>
          <a:xfrm>
            <a:off x="1350427" y="1300947"/>
            <a:ext cx="9489558" cy="2062063"/>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ctr">
              <a:lnSpc>
                <a:spcPct val="150000"/>
              </a:lnSpc>
              <a:spcAft>
                <a:spcPts val="0"/>
              </a:spcAft>
            </a:pPr>
            <a:r>
              <a:rPr lang="zh-CN" altLang="zh-CN"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r>
              <a:rPr lang="zh-CN" altLang="zh-CN" sz="2800" dirty="0">
                <a:solidFill>
                  <a:srgbClr val="000000"/>
                </a:solidFill>
                <a:latin typeface="Times New Roman" panose="02020603050405020304" pitchFamily="18" charset="0"/>
                <a:ea typeface="方正大黑_GBK" panose="03000509000000000000" pitchFamily="65" charset="-122"/>
                <a:cs typeface="Times New Roman" panose="02020603050405020304" pitchFamily="18" charset="0"/>
              </a:rPr>
              <a:t>三步法</a:t>
            </a:r>
            <a:r>
              <a:rPr lang="zh-CN" altLang="zh-CN"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r>
              <a:rPr lang="zh-CN" altLang="zh-CN" sz="2800" dirty="0">
                <a:solidFill>
                  <a:srgbClr val="000000"/>
                </a:solidFill>
                <a:latin typeface="Times New Roman" panose="02020603050405020304" pitchFamily="18" charset="0"/>
                <a:ea typeface="方正大黑_GBK" panose="03000509000000000000" pitchFamily="65" charset="-122"/>
                <a:cs typeface="Times New Roman" panose="02020603050405020304" pitchFamily="18" charset="0"/>
              </a:rPr>
              <a:t>突破缺项型氧化还原反应方程式的配平</a:t>
            </a:r>
            <a:endParaRPr lang="zh-CN" altLang="zh-CN" sz="1050" dirty="0">
              <a:solidFill>
                <a:srgbClr val="000000"/>
              </a:solidFill>
              <a:latin typeface="Times New Roman" panose="02020603050405020304" pitchFamily="18" charset="0"/>
              <a:ea typeface="方正书宋_GBK" panose="03000509000000000000" pitchFamily="65" charset="-122"/>
              <a:cs typeface="Times New Roman" panose="02020603050405020304" pitchFamily="18" charset="0"/>
            </a:endParaRPr>
          </a:p>
          <a:p>
            <a:pPr>
              <a:lnSpc>
                <a:spcPct val="150000"/>
              </a:lnSpc>
            </a:pPr>
            <a:r>
              <a:rPr lang="zh-CN" altLang="zh-CN" sz="2800" dirty="0">
                <a:latin typeface="Calibri" panose="020F0502020204030204" pitchFamily="34" charset="0"/>
                <a:ea typeface="方正中等线简体" panose="03000509000000000000" pitchFamily="65" charset="-122"/>
                <a:cs typeface="Times New Roman" panose="02020603050405020304" pitchFamily="18" charset="0"/>
              </a:rPr>
              <a:t>缺项方程式是指某些反应物或生成物在方程式中没有写出来</a:t>
            </a:r>
            <a:r>
              <a:rPr lang="en-US" altLang="zh-CN" sz="2800" dirty="0">
                <a:latin typeface="方正仿宋_GBK" panose="03000509000000000000" pitchFamily="65" charset="-122"/>
                <a:ea typeface="方正中等线简体" panose="03000509000000000000" pitchFamily="65" charset="-122"/>
                <a:cs typeface="Times New Roman" panose="02020603050405020304" pitchFamily="18" charset="0"/>
              </a:rPr>
              <a:t>,</a:t>
            </a:r>
            <a:r>
              <a:rPr lang="zh-CN" altLang="zh-CN" sz="2800" dirty="0">
                <a:latin typeface="Calibri" panose="020F0502020204030204" pitchFamily="34" charset="0"/>
                <a:ea typeface="方正中等线简体" panose="03000509000000000000" pitchFamily="65" charset="-122"/>
                <a:cs typeface="Times New Roman" panose="02020603050405020304" pitchFamily="18" charset="0"/>
              </a:rPr>
              <a:t>它们一般为水、酸</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(H</a:t>
            </a:r>
            <a:r>
              <a:rPr lang="en-US" altLang="zh-CN" sz="2800" baseline="30000"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或碱</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(OH</a:t>
            </a:r>
            <a:r>
              <a:rPr lang="en-US" altLang="zh-CN" sz="2800" baseline="30000"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zh-CN" sz="2800" dirty="0">
                <a:latin typeface="Calibri" panose="020F0502020204030204" pitchFamily="34" charset="0"/>
                <a:ea typeface="方正中等线简体" panose="03000509000000000000" pitchFamily="65" charset="-122"/>
                <a:cs typeface="Times New Roman" panose="02020603050405020304" pitchFamily="18" charset="0"/>
              </a:rPr>
              <a:t>其配平一般规律为</a:t>
            </a:r>
            <a:endParaRPr lang="zh-CN" altLang="zh-CN" sz="1050" dirty="0">
              <a:solidFill>
                <a:srgbClr val="000000"/>
              </a:solidFill>
              <a:effectLst/>
              <a:latin typeface="Times New Roman" panose="02020603050405020304" pitchFamily="18" charset="0"/>
              <a:ea typeface="方正书宋_GBK" panose="03000509000000000000" pitchFamily="65" charset="-122"/>
              <a:cs typeface="Times New Roman" panose="02020603050405020304" pitchFamily="18" charset="0"/>
            </a:endParaRPr>
          </a:p>
        </p:txBody>
      </p:sp>
      <p:graphicFrame>
        <p:nvGraphicFramePr>
          <p:cNvPr id="3" name="表格 2"/>
          <p:cNvGraphicFramePr>
            <a:graphicFrameLocks noGrp="1"/>
          </p:cNvGraphicFramePr>
          <p:nvPr>
            <p:extLst>
              <p:ext uri="{D42A27DB-BD31-4B8C-83A1-F6EECF244321}">
                <p14:modId xmlns:p14="http://schemas.microsoft.com/office/powerpoint/2010/main" val="3764623117"/>
              </p:ext>
            </p:extLst>
          </p:nvPr>
        </p:nvGraphicFramePr>
        <p:xfrm>
          <a:off x="1382557" y="3429794"/>
          <a:ext cx="9425299" cy="2013090"/>
        </p:xfrm>
        <a:graphic>
          <a:graphicData uri="http://schemas.openxmlformats.org/drawingml/2006/table">
            <a:tbl>
              <a:tblPr firstRow="1" firstCol="1" bandRow="1"/>
              <a:tblGrid>
                <a:gridCol w="3700645"/>
                <a:gridCol w="5724654"/>
              </a:tblGrid>
              <a:tr h="671030">
                <a:tc>
                  <a:txBody>
                    <a:bodyPr/>
                    <a:lstStyle/>
                    <a:p>
                      <a:pPr algn="ctr">
                        <a:lnSpc>
                          <a:spcPct val="10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条件</a:t>
                      </a:r>
                      <a:endParaRPr lang="zh-CN"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补项原则</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1030">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酸性条件下</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缺</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或多</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补</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少</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补</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1030">
                <a:tc>
                  <a:txBody>
                    <a:bodyPr/>
                    <a:lstStyle/>
                    <a:p>
                      <a:pPr algn="ctr">
                        <a:lnSpc>
                          <a:spcPct val="100000"/>
                        </a:lnSpc>
                        <a:spcAft>
                          <a:spcPts val="0"/>
                        </a:spcAf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碱性条件下</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缺</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或多</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补</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少</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补</a:t>
                      </a:r>
                      <a:r>
                        <a:rPr lang="en-US" sz="2800" dirty="0">
                          <a:effectLst/>
                          <a:latin typeface="Times New Roman" panose="02020603050405020304" pitchFamily="18" charset="0"/>
                          <a:ea typeface="方正中等线简体" panose="03000509000000000000" pitchFamily="65" charset="-122"/>
                          <a:cs typeface="Times New Roman" panose="02020603050405020304" pitchFamily="18" charset="0"/>
                        </a:rPr>
                        <a:t>OH</a:t>
                      </a:r>
                      <a:r>
                        <a:rPr lang="en-US"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矩形 6">
            <a:hlinkClick r:id="rId2" action="ppaction://hlinksldjump"/>
          </p:cNvPr>
          <p:cNvSpPr/>
          <p:nvPr/>
        </p:nvSpPr>
        <p:spPr>
          <a:xfrm>
            <a:off x="11378232" y="6484114"/>
            <a:ext cx="813768" cy="373886"/>
          </a:xfrm>
          <a:prstGeom prst="rect">
            <a:avLst/>
          </a:prstGeom>
          <a:solidFill>
            <a:schemeClr val="tx1">
              <a:lumMod val="65000"/>
              <a:lumOff val="35000"/>
            </a:schemeClr>
          </a:solidFill>
        </p:spPr>
        <p:txBody>
          <a:bodyPr wrap="square">
            <a:spAutoFit/>
          </a:bodyPr>
          <a:lstStyle/>
          <a:p>
            <a:pPr algn="ctr">
              <a:tabLst>
                <a:tab pos="2430780" algn="l"/>
              </a:tabLst>
            </a:pPr>
            <a:r>
              <a:rPr lang="zh-CN" altLang="en-US" sz="1800" kern="100" dirty="0">
                <a:solidFill>
                  <a:schemeClr val="bg1"/>
                </a:solidFill>
                <a:latin typeface="方正中等线简体" panose="03000509000000000000" pitchFamily="65" charset="-122"/>
                <a:ea typeface="方正中等线简体" panose="03000509000000000000" pitchFamily="65" charset="-122"/>
                <a:cs typeface="Courier New" panose="02070309020205020404" pitchFamily="49" charset="0"/>
              </a:rPr>
              <a:t>返回</a:t>
            </a:r>
          </a:p>
        </p:txBody>
      </p:sp>
    </p:spTree>
    <p:extLst>
      <p:ext uri="{BB962C8B-B14F-4D97-AF65-F5344CB8AC3E}">
        <p14:creationId xmlns:p14="http://schemas.microsoft.com/office/powerpoint/2010/main" val="13472500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4" descr="https://preview.qiantucdn.com/paixin/89/21/73/05A58PICUNddDZsMqC5xP_PIC2018.jpg!w1024_new_small"/>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0" y="995429"/>
            <a:ext cx="9841822" cy="5864159"/>
          </a:xfrm>
          <a:prstGeom prst="rect">
            <a:avLst/>
          </a:prstGeom>
          <a:solidFill>
            <a:schemeClr val="bg1">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标题 1"/>
          <p:cNvSpPr txBox="1"/>
          <p:nvPr/>
        </p:nvSpPr>
        <p:spPr>
          <a:xfrm>
            <a:off x="474013" y="1846191"/>
            <a:ext cx="3160521" cy="41387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799" b="1" dirty="0" smtClean="0">
                <a:solidFill>
                  <a:srgbClr val="3A5150"/>
                </a:solidFill>
                <a:latin typeface="楷体" panose="02010609060101010101" pitchFamily="49" charset="-122"/>
                <a:ea typeface="楷体" panose="02010609060101010101" pitchFamily="49" charset="-122"/>
              </a:rPr>
              <a:t>考点二</a:t>
            </a:r>
            <a:endParaRPr lang="zh-CN" altLang="en-US" sz="2799" b="1" dirty="0">
              <a:solidFill>
                <a:srgbClr val="3A5150"/>
              </a:solidFill>
              <a:latin typeface="楷体" panose="02010609060101010101" pitchFamily="49" charset="-122"/>
              <a:ea typeface="楷体" panose="02010609060101010101" pitchFamily="49" charset="-122"/>
            </a:endParaRPr>
          </a:p>
        </p:txBody>
      </p:sp>
      <p:cxnSp>
        <p:nvCxnSpPr>
          <p:cNvPr id="22" name="直接连接符 21"/>
          <p:cNvCxnSpPr/>
          <p:nvPr/>
        </p:nvCxnSpPr>
        <p:spPr>
          <a:xfrm>
            <a:off x="336649" y="1905861"/>
            <a:ext cx="0" cy="1079206"/>
          </a:xfrm>
          <a:prstGeom prst="line">
            <a:avLst/>
          </a:prstGeom>
          <a:ln w="57150">
            <a:solidFill>
              <a:srgbClr val="3A5150"/>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451582" y="2243361"/>
            <a:ext cx="9201398" cy="861774"/>
          </a:xfrm>
          <a:prstGeom prst="rect">
            <a:avLst/>
          </a:prstGeom>
        </p:spPr>
        <p:txBody>
          <a:bodyPr wrap="square">
            <a:spAutoFit/>
          </a:bodyPr>
          <a:lstStyle/>
          <a:p>
            <a:pPr defTabSz="914400">
              <a:spcBef>
                <a:spcPts val="1300"/>
              </a:spcBef>
              <a:spcAft>
                <a:spcPts val="1300"/>
              </a:spcAft>
            </a:pPr>
            <a:r>
              <a:rPr lang="zh-CN" altLang="zh-CN" sz="5000" b="1" kern="100" dirty="0">
                <a:solidFill>
                  <a:prstClr val="black">
                    <a:lumMod val="75000"/>
                    <a:lumOff val="25000"/>
                  </a:prstClr>
                </a:solidFill>
                <a:latin typeface="微软雅黑" panose="020B0503020204020204" charset="-122"/>
                <a:ea typeface="微软雅黑" panose="020B0503020204020204" charset="-122"/>
                <a:cs typeface="华文黑体" panose="02010600040101010101" pitchFamily="2" charset="-122"/>
              </a:rPr>
              <a:t>电子守恒法计算及应用</a:t>
            </a:r>
          </a:p>
        </p:txBody>
      </p:sp>
    </p:spTree>
    <p:extLst>
      <p:ext uri="{BB962C8B-B14F-4D97-AF65-F5344CB8AC3E}">
        <p14:creationId xmlns:p14="http://schemas.microsoft.com/office/powerpoint/2010/main" val="20078829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89206" y="909514"/>
            <a:ext cx="11412000" cy="5193858"/>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电子守恒法计算的原理</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氧化剂得电子总数</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还原剂失电子总数。</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电子守恒法计算的流程</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找出氧化剂、还原剂及相应的还原产物和氧化产物。</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找准一个原子或离子得失电子数</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注意化学式中粒子的个数</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根据题中物质的物质的量和得失电子守恒列出等式。</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pPr>
            <a:r>
              <a:rPr lang="en-US" altLang="zh-CN" sz="2800" i="1" dirty="0">
                <a:latin typeface="Times New Roman" panose="02020603050405020304" pitchFamily="18" charset="0"/>
                <a:ea typeface="方正中等线简体" panose="03000509000000000000" pitchFamily="65" charset="-122"/>
              </a:rPr>
              <a:t>n</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氧化剂</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变价原子个数</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化合价变化值</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高价</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低价</a:t>
            </a:r>
            <a:r>
              <a:rPr lang="en-US" altLang="zh-CN" sz="2800" dirty="0">
                <a:latin typeface="Times New Roman" panose="02020603050405020304" pitchFamily="18" charset="0"/>
                <a:ea typeface="方正中等线简体" panose="03000509000000000000" pitchFamily="65" charset="-122"/>
              </a:rPr>
              <a:t>)=</a:t>
            </a:r>
            <a:r>
              <a:rPr lang="en-US" altLang="zh-CN" sz="2800" i="1" dirty="0">
                <a:latin typeface="Times New Roman" panose="02020603050405020304" pitchFamily="18" charset="0"/>
                <a:ea typeface="方正中等线简体" panose="03000509000000000000" pitchFamily="65" charset="-122"/>
              </a:rPr>
              <a:t>n</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还原剂</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变价原子个数</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化合价变化值</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高价</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低价</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grpSp>
        <p:nvGrpSpPr>
          <p:cNvPr id="22" name="组合 21"/>
          <p:cNvGrpSpPr/>
          <p:nvPr/>
        </p:nvGrpSpPr>
        <p:grpSpPr>
          <a:xfrm>
            <a:off x="0" y="0"/>
            <a:ext cx="12192000" cy="792000"/>
            <a:chOff x="0" y="0"/>
            <a:chExt cx="12192000" cy="792000"/>
          </a:xfrm>
        </p:grpSpPr>
        <p:cxnSp>
          <p:nvCxnSpPr>
            <p:cNvPr id="23" name="直接连接符 22"/>
            <p:cNvCxnSpPr/>
            <p:nvPr/>
          </p:nvCxnSpPr>
          <p:spPr>
            <a:xfrm flipV="1">
              <a:off x="93118" y="0"/>
              <a:ext cx="0" cy="628077"/>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4" name="矩形 23"/>
            <p:cNvSpPr/>
            <p:nvPr/>
          </p:nvSpPr>
          <p:spPr>
            <a:xfrm>
              <a:off x="0" y="0"/>
              <a:ext cx="12189600" cy="792000"/>
            </a:xfrm>
            <a:prstGeom prst="rect">
              <a:avLst/>
            </a:prstGeom>
            <a:solidFill>
              <a:schemeClr val="accent5">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200025" y="141946"/>
              <a:ext cx="2294781" cy="360000"/>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ndParaRPr>
            </a:p>
          </p:txBody>
        </p:sp>
        <p:sp>
          <p:nvSpPr>
            <p:cNvPr id="26" name="矩形 25"/>
            <p:cNvSpPr/>
            <p:nvPr/>
          </p:nvSpPr>
          <p:spPr>
            <a:xfrm>
              <a:off x="73278" y="141945"/>
              <a:ext cx="55583" cy="360000"/>
            </a:xfrm>
            <a:prstGeom prst="rect">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ffectLst/>
              </a:endParaRPr>
            </a:p>
          </p:txBody>
        </p:sp>
        <p:cxnSp>
          <p:nvCxnSpPr>
            <p:cNvPr id="27" name="直接连接符 26"/>
            <p:cNvCxnSpPr/>
            <p:nvPr/>
          </p:nvCxnSpPr>
          <p:spPr>
            <a:xfrm>
              <a:off x="96000" y="628077"/>
              <a:ext cx="12096000" cy="0"/>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8" name="文本框 32"/>
            <p:cNvSpPr txBox="1"/>
            <p:nvPr/>
          </p:nvSpPr>
          <p:spPr>
            <a:xfrm>
              <a:off x="325041" y="130720"/>
              <a:ext cx="2060376" cy="371129"/>
            </a:xfrm>
            <a:prstGeom prst="rect">
              <a:avLst/>
            </a:prstGeom>
            <a:noFill/>
          </p:spPr>
          <p:txBody>
            <a:bodyPr wrap="square" rtlCol="0">
              <a:no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dist" defTabSz="914309">
                <a:lnSpc>
                  <a:spcPct val="90000"/>
                </a:lnSpc>
              </a:pPr>
              <a:r>
                <a:rPr lang="zh-CN" altLang="en-US" sz="2400">
                  <a:solidFill>
                    <a:prstClr val="white"/>
                  </a:solidFill>
                  <a:latin typeface="方正大黑简体" panose="03000509000000000000" pitchFamily="65" charset="-122"/>
                  <a:ea typeface="方正大黑简体" panose="03000509000000000000" pitchFamily="65" charset="-122"/>
                </a:rPr>
                <a:t>整合必备知识</a:t>
              </a:r>
              <a:endParaRPr lang="zh-CN" altLang="en-US" sz="2400" dirty="0">
                <a:solidFill>
                  <a:prstClr val="white"/>
                </a:solidFill>
                <a:latin typeface="方正大黑简体" panose="03000509000000000000" pitchFamily="65" charset="-122"/>
                <a:ea typeface="方正大黑简体" panose="03000509000000000000" pitchFamily="65" charset="-122"/>
              </a:endParaRPr>
            </a:p>
          </p:txBody>
        </p:sp>
      </p:grpSp>
    </p:spTree>
    <p:extLst>
      <p:ext uri="{BB962C8B-B14F-4D97-AF65-F5344CB8AC3E}">
        <p14:creationId xmlns:p14="http://schemas.microsoft.com/office/powerpoint/2010/main" val="7764974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389949" y="907757"/>
            <a:ext cx="11410514" cy="2677656"/>
          </a:xfrm>
          <a:prstGeom prst="rect">
            <a:avLst/>
          </a:prstGeom>
        </p:spPr>
        <p:txBody>
          <a:bodyPr wrap="square">
            <a:spAutoFit/>
          </a:bodyPr>
          <a:lstStyle/>
          <a:p>
            <a:pPr>
              <a:lnSpc>
                <a:spcPct val="150000"/>
              </a:lnSpc>
              <a:spcAft>
                <a:spcPts val="0"/>
              </a:spcAft>
            </a:pPr>
            <a:r>
              <a:rPr lang="zh-CN" altLang="zh-CN" sz="2800" dirty="0">
                <a:latin typeface="Times New Roman" panose="02020603050405020304" pitchFamily="18" charset="0"/>
                <a:ea typeface="方正大黑_GBK" panose="03000509000000000000" pitchFamily="65" charset="-122"/>
                <a:cs typeface="Times New Roman" panose="02020603050405020304" pitchFamily="18" charset="0"/>
              </a:rPr>
              <a:t>一、利用电子守恒确定元素价态或物质组成</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现有</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24 mL 0.05 mol·L</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的</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溶液与</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20 mL 0.02 mol·L</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的</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Cr</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7</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溶液恰好完全反应。已知</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可被</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Cr</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7</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氧化为</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则元素</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Cr</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在还原产物中的化合价为</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grpSp>
        <p:nvGrpSpPr>
          <p:cNvPr id="16" name="组合 15"/>
          <p:cNvGrpSpPr/>
          <p:nvPr/>
        </p:nvGrpSpPr>
        <p:grpSpPr>
          <a:xfrm>
            <a:off x="0" y="0"/>
            <a:ext cx="12192000" cy="792000"/>
            <a:chOff x="0" y="0"/>
            <a:chExt cx="12192000" cy="792000"/>
          </a:xfrm>
        </p:grpSpPr>
        <p:cxnSp>
          <p:nvCxnSpPr>
            <p:cNvPr id="17" name="直接连接符 16"/>
            <p:cNvCxnSpPr/>
            <p:nvPr/>
          </p:nvCxnSpPr>
          <p:spPr>
            <a:xfrm flipV="1">
              <a:off x="93118" y="0"/>
              <a:ext cx="0" cy="628077"/>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8" name="矩形 17"/>
            <p:cNvSpPr/>
            <p:nvPr/>
          </p:nvSpPr>
          <p:spPr>
            <a:xfrm>
              <a:off x="0" y="0"/>
              <a:ext cx="12189600" cy="792000"/>
            </a:xfrm>
            <a:prstGeom prst="rect">
              <a:avLst/>
            </a:prstGeom>
            <a:solidFill>
              <a:schemeClr val="accent5">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200025" y="141946"/>
              <a:ext cx="2294781" cy="360000"/>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ndParaRPr>
            </a:p>
          </p:txBody>
        </p:sp>
        <p:sp>
          <p:nvSpPr>
            <p:cNvPr id="20" name="矩形 19"/>
            <p:cNvSpPr/>
            <p:nvPr/>
          </p:nvSpPr>
          <p:spPr>
            <a:xfrm>
              <a:off x="73278" y="141945"/>
              <a:ext cx="55583" cy="360000"/>
            </a:xfrm>
            <a:prstGeom prst="rect">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ffectLst/>
              </a:endParaRPr>
            </a:p>
          </p:txBody>
        </p:sp>
        <p:cxnSp>
          <p:nvCxnSpPr>
            <p:cNvPr id="21" name="直接连接符 20"/>
            <p:cNvCxnSpPr/>
            <p:nvPr/>
          </p:nvCxnSpPr>
          <p:spPr>
            <a:xfrm>
              <a:off x="96000" y="628077"/>
              <a:ext cx="12096000" cy="0"/>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3" name="文本框 32"/>
            <p:cNvSpPr txBox="1"/>
            <p:nvPr/>
          </p:nvSpPr>
          <p:spPr>
            <a:xfrm>
              <a:off x="325041" y="130720"/>
              <a:ext cx="2060376" cy="371129"/>
            </a:xfrm>
            <a:prstGeom prst="rect">
              <a:avLst/>
            </a:prstGeom>
            <a:noFill/>
          </p:spPr>
          <p:txBody>
            <a:bodyPr wrap="square" rtlCol="0">
              <a:no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dist" defTabSz="914309">
                <a:lnSpc>
                  <a:spcPct val="90000"/>
                </a:lnSpc>
              </a:pPr>
              <a:r>
                <a:rPr lang="zh-CN" altLang="en-US" sz="2400" dirty="0" smtClean="0">
                  <a:solidFill>
                    <a:prstClr val="white"/>
                  </a:solidFill>
                  <a:latin typeface="方正大黑简体" panose="03000509000000000000" pitchFamily="65" charset="-122"/>
                  <a:ea typeface="方正大黑简体" panose="03000509000000000000" pitchFamily="65" charset="-122"/>
                </a:rPr>
                <a:t>提升关键能力</a:t>
              </a:r>
              <a:endParaRPr lang="zh-CN" altLang="en-US" sz="2400" dirty="0">
                <a:solidFill>
                  <a:prstClr val="white"/>
                </a:solidFill>
                <a:latin typeface="方正大黑简体" panose="03000509000000000000" pitchFamily="65" charset="-122"/>
                <a:ea typeface="方正大黑简体" panose="03000509000000000000" pitchFamily="65" charset="-122"/>
              </a:endParaRPr>
            </a:p>
          </p:txBody>
        </p:sp>
      </p:grpSp>
      <p:sp>
        <p:nvSpPr>
          <p:cNvPr id="2" name="矩形 1"/>
          <p:cNvSpPr/>
          <p:nvPr/>
        </p:nvSpPr>
        <p:spPr>
          <a:xfrm>
            <a:off x="3718942" y="2925738"/>
            <a:ext cx="566181"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en-US" sz="2800" dirty="0"/>
          </a:p>
        </p:txBody>
      </p:sp>
      <p:grpSp>
        <p:nvGrpSpPr>
          <p:cNvPr id="12" name="组合 11"/>
          <p:cNvGrpSpPr/>
          <p:nvPr/>
        </p:nvGrpSpPr>
        <p:grpSpPr>
          <a:xfrm>
            <a:off x="0" y="3930664"/>
            <a:ext cx="11801206" cy="1803386"/>
            <a:chOff x="0" y="333450"/>
            <a:chExt cx="11801206" cy="1803386"/>
          </a:xfrm>
        </p:grpSpPr>
        <p:sp>
          <p:nvSpPr>
            <p:cNvPr id="13" name="矩形 12"/>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389206" y="820963"/>
              <a:ext cx="11412000" cy="1315873"/>
            </a:xfrm>
            <a:prstGeom prst="rect">
              <a:avLst/>
            </a:prstGeom>
          </p:spPr>
          <p:txBody>
            <a:bodyPr>
              <a:spAutoFit/>
            </a:bodyPr>
            <a:lstStyle/>
            <a:p>
              <a:pPr>
                <a:lnSpc>
                  <a:spcPct val="150000"/>
                </a:lnSpc>
                <a:spcAft>
                  <a:spcPts val="0"/>
                </a:spcAft>
              </a:pP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根据氧化还原反应中得失电子守恒</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0.05</a:t>
              </a:r>
              <a:r>
                <a:rPr lang="en-US"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mol·L</a:t>
              </a:r>
              <a:r>
                <a:rPr lang="en-US" altLang="zh-CN" sz="2800" spc="-60" baseline="300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×0.024</a:t>
              </a:r>
              <a:r>
                <a:rPr lang="en-US"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L×(6-4)=0.02</a:t>
              </a:r>
              <a:r>
                <a:rPr lang="en-US"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spc="-60" dirty="0" err="1" smtClean="0">
                  <a:latin typeface="Times New Roman" panose="02020603050405020304" pitchFamily="18" charset="0"/>
                  <a:ea typeface="方正中等线简体" panose="03000509000000000000" pitchFamily="65" charset="-122"/>
                  <a:cs typeface="Times New Roman" panose="02020603050405020304" pitchFamily="18" charset="0"/>
                </a:rPr>
                <a:t>mol</a:t>
              </a:r>
              <a:r>
                <a:rPr lang="en-US" altLang="zh-CN" sz="2800" spc="-6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L</a:t>
              </a:r>
              <a:r>
                <a:rPr lang="en-US" altLang="zh-CN" sz="2800" baseline="30000" dirty="0" smtClean="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×0.020</a:t>
              </a:r>
              <a:r>
                <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L×2×(6-</a:t>
              </a:r>
              <a:r>
                <a:rPr lang="en-US" altLang="zh-CN" sz="2800" i="1" dirty="0">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解得</a:t>
              </a:r>
              <a:r>
                <a:rPr lang="en-US" altLang="zh-CN" sz="2800" i="1" dirty="0">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5" name="文本框 1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168726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2" name="矩形 41"/>
              <p:cNvSpPr/>
              <p:nvPr/>
            </p:nvSpPr>
            <p:spPr>
              <a:xfrm>
                <a:off x="389949" y="621482"/>
                <a:ext cx="11410514" cy="5283049"/>
              </a:xfrm>
              <a:prstGeom prst="rect">
                <a:avLst/>
              </a:prstGeom>
            </p:spPr>
            <p:txBody>
              <a:bodyPr wrap="square">
                <a:spAutoFit/>
              </a:bodyPr>
              <a:lstStyle/>
              <a:p>
                <a:pPr>
                  <a:lnSpc>
                    <a:spcPct val="150000"/>
                  </a:lnSpc>
                  <a:spcAft>
                    <a:spcPts val="0"/>
                  </a:spcAft>
                </a:pP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.(2024</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连云港高三模拟</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已知反应：</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effectLst/>
                    <a:latin typeface="Calibri" panose="020F0502020204030204" pitchFamily="34" charset="0"/>
                    <a:ea typeface="宋体" panose="02010600030101010101" pitchFamily="2" charset="-122"/>
                    <a:cs typeface="宋体" panose="02010600030101010101" pitchFamily="2" charset="-122"/>
                  </a:rPr>
                  <a:t>①</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+2Fe</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8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+2Fe</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+W;</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effectLst/>
                    <a:latin typeface="Calibri" panose="020F0502020204030204" pitchFamily="34" charset="0"/>
                    <a:ea typeface="宋体" panose="02010600030101010101" pitchFamily="2" charset="-122"/>
                    <a:cs typeface="宋体" panose="02010600030101010101" pitchFamily="2" charset="-122"/>
                  </a:rPr>
                  <a:t>②</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Cr</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7</m:t>
                        </m:r>
                      </m:sub>
                      <m:sup>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dirty="0">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dirty="0" err="1">
                    <a:effectLst/>
                    <a:latin typeface="Times New Roman" panose="02020603050405020304" pitchFamily="18" charset="0"/>
                    <a:ea typeface="方正中等线简体" panose="03000509000000000000" pitchFamily="65" charset="-122"/>
                    <a:cs typeface="Times New Roman" panose="02020603050405020304" pitchFamily="18" charset="0"/>
                  </a:rPr>
                  <a:t>b</a:t>
                </a:r>
                <a:r>
                  <a:rPr lang="en-US" altLang="zh-CN" sz="2800" dirty="0" err="1">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kern="100" spc="-6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2800" kern="1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Cr</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未配平</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下列有关说法正确的是</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方程式</a:t>
                </a:r>
                <a:r>
                  <a:rPr lang="zh-CN" altLang="zh-CN" sz="2800" dirty="0">
                    <a:effectLst/>
                    <a:latin typeface="Calibri" panose="020F0502020204030204" pitchFamily="34" charset="0"/>
                    <a:ea typeface="宋体" panose="02010600030101010101" pitchFamily="2" charset="-122"/>
                    <a:cs typeface="宋体" panose="02010600030101010101" pitchFamily="2" charset="-122"/>
                  </a:rPr>
                  <a:t>①</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中</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W</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为</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4OH</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还原性强弱：</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&gt;Fe</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err="1">
                    <a:effectLst/>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800" i="1" dirty="0" err="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=6,</a:t>
                </a:r>
                <a:r>
                  <a:rPr lang="en-US" altLang="zh-CN" sz="2800" i="1" dirty="0">
                    <a:effectLst/>
                    <a:latin typeface="Times New Roman" panose="02020603050405020304" pitchFamily="18" charset="0"/>
                    <a:ea typeface="方正中等线简体" panose="03000509000000000000" pitchFamily="65" charset="-122"/>
                    <a:cs typeface="Times New Roman" panose="02020603050405020304" pitchFamily="18" charset="0"/>
                  </a:rPr>
                  <a:t>b</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=7</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反应</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Cr</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7</m:t>
                        </m:r>
                      </m:sub>
                      <m:sup>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+3SO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=2Cr</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+3S</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不能</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发生</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42" name="矩形 41"/>
              <p:cNvSpPr>
                <a:spLocks noRot="1" noChangeAspect="1" noMove="1" noResize="1" noEditPoints="1" noAdjustHandles="1" noChangeArrowheads="1" noChangeShapeType="1" noTextEdit="1"/>
              </p:cNvSpPr>
              <p:nvPr/>
            </p:nvSpPr>
            <p:spPr>
              <a:xfrm>
                <a:off x="389949" y="621482"/>
                <a:ext cx="11410514" cy="5283049"/>
              </a:xfrm>
              <a:prstGeom prst="rect">
                <a:avLst/>
              </a:prstGeom>
              <a:blipFill rotWithShape="0">
                <a:blip r:embed="rId2"/>
                <a:stretch>
                  <a:fillRect l="-1122" b="-923"/>
                </a:stretch>
              </a:blipFill>
            </p:spPr>
            <p:txBody>
              <a:bodyPr/>
              <a:lstStyle/>
              <a:p>
                <a:r>
                  <a:rPr lang="zh-CN" altLang="en-US">
                    <a:noFill/>
                  </a:rPr>
                  <a:t> </a:t>
                </a:r>
              </a:p>
            </p:txBody>
          </p:sp>
        </mc:Fallback>
      </mc:AlternateContent>
      <p:sp>
        <p:nvSpPr>
          <p:cNvPr id="11" name="TextBox 9"/>
          <p:cNvSpPr txBox="1"/>
          <p:nvPr/>
        </p:nvSpPr>
        <p:spPr>
          <a:xfrm>
            <a:off x="226736" y="3849142"/>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Tree>
    <p:extLst>
      <p:ext uri="{BB962C8B-B14F-4D97-AF65-F5344CB8AC3E}">
        <p14:creationId xmlns:p14="http://schemas.microsoft.com/office/powerpoint/2010/main" val="24102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333450"/>
            <a:ext cx="11801206" cy="6302629"/>
            <a:chOff x="0" y="333450"/>
            <a:chExt cx="11801206" cy="6302629"/>
          </a:xfrm>
        </p:grpSpPr>
        <p:sp>
          <p:nvSpPr>
            <p:cNvPr id="7" name="矩形 6"/>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0" name="矩形 9"/>
                <p:cNvSpPr/>
                <p:nvPr/>
              </p:nvSpPr>
              <p:spPr>
                <a:xfrm>
                  <a:off x="389206" y="693490"/>
                  <a:ext cx="11412000" cy="5942589"/>
                </a:xfrm>
                <a:prstGeom prst="rect">
                  <a:avLst/>
                </a:prstGeom>
              </p:spPr>
              <p:txBody>
                <a:bodyPr>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根据质量守恒及电荷守恒可知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反应</a:t>
                  </a:r>
                  <a:r>
                    <a:rPr lang="zh-CN" altLang="zh-CN" sz="2800" dirty="0">
                      <a:latin typeface="Calibri" panose="020F0502020204030204" pitchFamily="34" charset="0"/>
                      <a:ea typeface="宋体" panose="02010600030101010101" pitchFamily="2" charset="-122"/>
                      <a:cs typeface="宋体" panose="02010600030101010101" pitchFamily="2" charset="-122"/>
                    </a:rPr>
                    <a:t>①</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+2Fe</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8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+2Fe</a:t>
                  </a:r>
                  <a:r>
                    <a:rPr lang="en-US" altLang="zh-CN" sz="2800" baseline="30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+4H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,W</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由</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反应</a:t>
                  </a:r>
                  <a:r>
                    <a:rPr lang="zh-CN" altLang="zh-CN" sz="2800" dirty="0">
                      <a:latin typeface="Calibri" panose="020F0502020204030204" pitchFamily="34" charset="0"/>
                      <a:ea typeface="宋体" panose="02010600030101010101" pitchFamily="2" charset="-122"/>
                      <a:cs typeface="宋体" panose="02010600030101010101" pitchFamily="2" charset="-122"/>
                    </a:rPr>
                    <a:t>①</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可知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还原性</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&gt;Fe</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反应</a:t>
                  </a:r>
                  <a:r>
                    <a:rPr lang="zh-CN" altLang="zh-CN" sz="2800" dirty="0">
                      <a:latin typeface="Calibri" panose="020F0502020204030204" pitchFamily="34" charset="0"/>
                      <a:ea typeface="宋体" panose="02010600030101010101" pitchFamily="2" charset="-122"/>
                      <a:cs typeface="宋体" panose="02010600030101010101" pitchFamily="2" charset="-122"/>
                    </a:rPr>
                    <a:t>②</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根据得失电子守恒可得</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,Cr</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7</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Cr</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对应的化学计量数分别为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2,Fe</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对应的化学计量数均为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6,</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则</a:t>
                  </a:r>
                  <a:r>
                    <a:rPr lang="en-US" altLang="zh-CN" sz="2800" i="1" dirty="0">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=6,</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再结合电荷守恒可得</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dirty="0">
                      <a:latin typeface="Times New Roman" panose="02020603050405020304" pitchFamily="18" charset="0"/>
                      <a:ea typeface="方正中等线简体" panose="03000509000000000000" pitchFamily="65" charset="-122"/>
                      <a:cs typeface="Times New Roman" panose="02020603050405020304" pitchFamily="18" charset="0"/>
                    </a:rPr>
                    <a:t>b</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=14</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Cr</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7</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具有强氧化性</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具有还原性</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且由</a:t>
                  </a:r>
                  <a:r>
                    <a:rPr lang="zh-CN" altLang="zh-CN" sz="2800" dirty="0">
                      <a:latin typeface="Calibri" panose="020F0502020204030204" pitchFamily="34" charset="0"/>
                      <a:ea typeface="宋体" panose="02010600030101010101" pitchFamily="2" charset="-122"/>
                      <a:cs typeface="宋体" panose="02010600030101010101" pitchFamily="2" charset="-122"/>
                    </a:rPr>
                    <a:t>①</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zh-CN" altLang="zh-CN" sz="2800" dirty="0">
                      <a:latin typeface="Calibri" panose="020F0502020204030204" pitchFamily="34" charset="0"/>
                      <a:ea typeface="宋体" panose="02010600030101010101" pitchFamily="2" charset="-122"/>
                      <a:cs typeface="宋体" panose="02010600030101010101" pitchFamily="2" charset="-122"/>
                    </a:rPr>
                    <a:t>②</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可知氧化性</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Cr</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7</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&gt;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则</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Cr</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7</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能将</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氧化为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即反应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Cr</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7</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300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2Cr</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baseline="300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3S</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能发生</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389206" y="693490"/>
                  <a:ext cx="11412000" cy="5942589"/>
                </a:xfrm>
                <a:prstGeom prst="rect">
                  <a:avLst/>
                </a:prstGeom>
                <a:blipFill rotWithShape="0">
                  <a:blip r:embed="rId2"/>
                  <a:stretch>
                    <a:fillRect l="-1122" r="-2511" b="-615"/>
                  </a:stretch>
                </a:blipFill>
              </p:spPr>
              <p:txBody>
                <a:bodyPr/>
                <a:lstStyle/>
                <a:p>
                  <a:r>
                    <a:rPr lang="zh-CN" altLang="en-US">
                      <a:noFill/>
                    </a:rPr>
                    <a:t> </a:t>
                  </a:r>
                </a:p>
              </p:txBody>
            </p:sp>
          </mc:Fallback>
        </mc:AlternateContent>
        <p:sp>
          <p:nvSpPr>
            <p:cNvPr id="11" name="文本框 10"/>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372321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389949" y="549474"/>
            <a:ext cx="11410514" cy="4616648"/>
          </a:xfrm>
          <a:prstGeom prst="rect">
            <a:avLst/>
          </a:prstGeom>
        </p:spPr>
        <p:txBody>
          <a:bodyPr wrap="square">
            <a:spAutoFit/>
          </a:bodyPr>
          <a:lstStyle/>
          <a:p>
            <a:pPr>
              <a:lnSpc>
                <a:spcPct val="150000"/>
              </a:lnSpc>
              <a:spcAft>
                <a:spcPts val="0"/>
              </a:spcAft>
            </a:pPr>
            <a:r>
              <a:rPr lang="zh-CN" altLang="zh-CN" sz="2800" dirty="0">
                <a:latin typeface="Times New Roman" panose="02020603050405020304" pitchFamily="18" charset="0"/>
                <a:ea typeface="方正大黑_GBK" panose="03000509000000000000" pitchFamily="65" charset="-122"/>
                <a:cs typeface="Times New Roman" panose="02020603050405020304" pitchFamily="18" charset="0"/>
              </a:rPr>
              <a:t>二、电子守恒在未配平方程式中的应用</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3.(2024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南京金陵中学检测</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一定条件下</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硝酸铵受热分解的化学方程式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未配平</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spc="-600" dirty="0">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dirty="0">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下列说法错误的是</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配平后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的化学计量数为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6</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既是氧化剂又是还原剂</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该反应既是分解反应也是氧化还原反应</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氧化产物和还原产物的物质的量之比为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5</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4" name="TextBox 9"/>
          <p:cNvSpPr txBox="1"/>
          <p:nvPr/>
        </p:nvSpPr>
        <p:spPr>
          <a:xfrm>
            <a:off x="236163" y="2506033"/>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Tree>
    <p:extLst>
      <p:ext uri="{BB962C8B-B14F-4D97-AF65-F5344CB8AC3E}">
        <p14:creationId xmlns:p14="http://schemas.microsoft.com/office/powerpoint/2010/main" val="70294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628147"/>
            <a:ext cx="11801206" cy="5394542"/>
            <a:chOff x="0" y="333450"/>
            <a:chExt cx="11801206" cy="5394542"/>
          </a:xfrm>
        </p:grpSpPr>
        <p:sp>
          <p:nvSpPr>
            <p:cNvPr id="7" name="矩形 6"/>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0" name="矩形 9"/>
                <p:cNvSpPr/>
                <p:nvPr/>
              </p:nvSpPr>
              <p:spPr>
                <a:xfrm>
                  <a:off x="389206" y="886602"/>
                  <a:ext cx="11412000" cy="4841390"/>
                </a:xfrm>
                <a:prstGeom prst="rect">
                  <a:avLst/>
                </a:prstGeom>
              </p:spPr>
              <p:txBody>
                <a:bodyPr>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5NH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=2HNO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+4N</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+9H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NO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H</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所含</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元素价态升高</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部分</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所含</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元素价态降低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则</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既是氧化剂又是还原剂</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该</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反应中反应物只有一种</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则属于分解反应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该反应中有元素化合价发生变化</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则属于氧化还原反应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2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氧</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化产物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limUpp>
                        <m:limUp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limUppPr>
                        <m:e>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5</m:t>
                          </m:r>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N</m:t>
                          </m:r>
                        </m:e>
                        <m:lim>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lim>
                      </m:limUpp>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H</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宋体" panose="02010600030101010101" pitchFamily="2" charset="-122"/>
                      <a:ea typeface="宋体" panose="02010600030101010101" pitchFamily="2" charset="-122"/>
                      <a:cs typeface="Times New Roman" panose="02020603050405020304" pitchFamily="18" charset="0"/>
                    </a:rPr>
                    <a:t>→</a:t>
                  </a:r>
                  <a14:m>
                    <m:oMath xmlns:m="http://schemas.openxmlformats.org/officeDocument/2006/math">
                      <m:f>
                        <m:f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5</m:t>
                          </m:r>
                        </m:num>
                        <m:den>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den>
                      </m:f>
                      <m:sSub>
                        <m:sSub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Pr>
                        <m:e>
                          <m:limUpp>
                            <m:limUp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limUp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N</m:t>
                              </m:r>
                            </m:e>
                            <m:lim>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0</m:t>
                              </m:r>
                            </m:lim>
                          </m:limUpp>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sub>
                      </m:sSub>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和还原产物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limUpp>
                        <m:limUp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limUppPr>
                        <m:e>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N</m:t>
                          </m:r>
                        </m:e>
                        <m:lim>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+5</m:t>
                          </m:r>
                        </m:lim>
                      </m:limUpp>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宋体" panose="02010600030101010101" pitchFamily="2" charset="-122"/>
                      <a:ea typeface="宋体" panose="02010600030101010101" pitchFamily="2" charset="-122"/>
                      <a:cs typeface="Times New Roman" panose="02020603050405020304" pitchFamily="18" charset="0"/>
                    </a:rPr>
                    <a:t>→</a:t>
                  </a:r>
                  <a14:m>
                    <m:oMath xmlns:m="http://schemas.openxmlformats.org/officeDocument/2006/math">
                      <m:f>
                        <m:f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num>
                        <m:den>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den>
                      </m:f>
                      <m:sSub>
                        <m:sSub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Pr>
                        <m:e>
                          <m:limUpp>
                            <m:limUp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limUp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N</m:t>
                              </m:r>
                            </m:e>
                            <m:lim>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0</m:t>
                              </m:r>
                            </m:lim>
                          </m:limUpp>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sub>
                      </m:sSub>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的物质的量之比为</a:t>
                  </a:r>
                  <a14:m>
                    <m:oMath xmlns:m="http://schemas.openxmlformats.org/officeDocument/2006/math">
                      <m:f>
                        <m:f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5</m:t>
                          </m:r>
                        </m:num>
                        <m:den>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3</m:t>
                          </m:r>
                        </m:num>
                        <m:den>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5</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389206" y="886602"/>
                  <a:ext cx="11412000" cy="4841390"/>
                </a:xfrm>
                <a:prstGeom prst="rect">
                  <a:avLst/>
                </a:prstGeom>
                <a:blipFill rotWithShape="0">
                  <a:blip r:embed="rId2"/>
                  <a:stretch>
                    <a:fillRect l="-1122" r="-588" b="-1008"/>
                  </a:stretch>
                </a:blipFill>
              </p:spPr>
              <p:txBody>
                <a:bodyPr/>
                <a:lstStyle/>
                <a:p>
                  <a:r>
                    <a:rPr lang="zh-CN" altLang="en-US">
                      <a:noFill/>
                    </a:rPr>
                    <a:t> </a:t>
                  </a:r>
                </a:p>
              </p:txBody>
            </p:sp>
          </mc:Fallback>
        </mc:AlternateContent>
        <p:sp>
          <p:nvSpPr>
            <p:cNvPr id="11" name="文本框 10"/>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304091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205" y="745278"/>
            <a:ext cx="3152181" cy="452268"/>
            <a:chOff x="2205" y="745278"/>
            <a:chExt cx="3152181" cy="452268"/>
          </a:xfrm>
        </p:grpSpPr>
        <p:sp>
          <p:nvSpPr>
            <p:cNvPr id="17" name="矩形 16"/>
            <p:cNvSpPr/>
            <p:nvPr/>
          </p:nvSpPr>
          <p:spPr>
            <a:xfrm>
              <a:off x="1071704" y="745278"/>
              <a:ext cx="2082682" cy="452268"/>
            </a:xfrm>
            <a:prstGeom prst="rect">
              <a:avLst/>
            </a:prstGeom>
            <a:noFill/>
          </p:spPr>
          <p:txBody>
            <a:bodyPr wrap="square">
              <a:spAutoFit/>
            </a:bodyPr>
            <a:lstStyle/>
            <a:p>
              <a:pPr algn="ctr">
                <a:lnSpc>
                  <a:spcPct val="90000"/>
                </a:lnSpc>
              </a:pPr>
              <a:r>
                <a:rPr lang="zh-CN" altLang="en-US" sz="2599" kern="100" dirty="0" smtClean="0">
                  <a:solidFill>
                    <a:schemeClr val="accent5">
                      <a:lumMod val="75000"/>
                    </a:schemeClr>
                  </a:solidFill>
                  <a:latin typeface="方正大黑简体" panose="03000509000000000000" pitchFamily="65" charset="-122"/>
                  <a:ea typeface="方正大黑简体" panose="03000509000000000000" pitchFamily="65" charset="-122"/>
                  <a:cs typeface="Times New Roman" panose="02020603050405020304" pitchFamily="18" charset="0"/>
                </a:rPr>
                <a:t>复习目标</a:t>
              </a:r>
              <a:endParaRPr lang="zh-CN" altLang="en-US" sz="2599" kern="100" dirty="0">
                <a:solidFill>
                  <a:schemeClr val="accent5">
                    <a:lumMod val="75000"/>
                  </a:schemeClr>
                </a:solidFill>
                <a:latin typeface="方正大黑简体" panose="03000509000000000000" pitchFamily="65" charset="-122"/>
                <a:ea typeface="方正大黑简体" panose="03000509000000000000" pitchFamily="65" charset="-122"/>
                <a:cs typeface="Times New Roman" panose="02020603050405020304" pitchFamily="18" charset="0"/>
              </a:endParaRPr>
            </a:p>
          </p:txBody>
        </p:sp>
        <p:cxnSp>
          <p:nvCxnSpPr>
            <p:cNvPr id="18" name="直接连接符 17"/>
            <p:cNvCxnSpPr/>
            <p:nvPr/>
          </p:nvCxnSpPr>
          <p:spPr>
            <a:xfrm>
              <a:off x="2205" y="960182"/>
              <a:ext cx="1367255"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 name="矩形 6"/>
          <p:cNvSpPr/>
          <p:nvPr>
            <p:custDataLst>
              <p:tags r:id="rId1"/>
            </p:custDataLst>
          </p:nvPr>
        </p:nvSpPr>
        <p:spPr>
          <a:xfrm>
            <a:off x="1372486" y="1701602"/>
            <a:ext cx="9763280" cy="1142108"/>
          </a:xfrm>
          <a:prstGeom prst="rect">
            <a:avLst/>
          </a:prstGeom>
          <a:noFill/>
          <a:ln>
            <a:noFill/>
          </a:ln>
        </p:spPr>
        <p:txBody>
          <a:bodyPr wrap="square">
            <a:spAutoFit/>
          </a:bodyPr>
          <a:lstStyle/>
          <a:p>
            <a:pPr>
              <a:lnSpc>
                <a:spcPct val="150000"/>
              </a:lnSpc>
              <a:tabLst>
                <a:tab pos="2790825" algn="l"/>
                <a:tab pos="4140835" algn="l"/>
              </a:tabLst>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1.</a:t>
            </a:r>
            <a:r>
              <a:rPr lang="zh-CN" altLang="zh-CN" dirty="0">
                <a:latin typeface="微软雅黑" panose="020B0503020204020204" pitchFamily="34" charset="-122"/>
                <a:ea typeface="微软雅黑" panose="020B0503020204020204" pitchFamily="34" charset="-122"/>
                <a:cs typeface="Times New Roman" panose="02020603050405020304" pitchFamily="18" charset="0"/>
              </a:rPr>
              <a:t>掌握氧化还原反应方程式的配平方法及技巧</a:t>
            </a:r>
            <a:r>
              <a:rPr lang="zh-CN" altLang="zh-CN" dirty="0" smtClean="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dirty="0" smtClean="0">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tabLst>
                <a:tab pos="2790825" algn="l"/>
                <a:tab pos="4140835" algn="l"/>
              </a:tabLst>
            </a:pPr>
            <a:r>
              <a:rPr lang="en-US" altLang="zh-CN" dirty="0" smtClean="0">
                <a:latin typeface="微软雅黑" panose="020B0503020204020204" pitchFamily="34" charset="-122"/>
                <a:ea typeface="微软雅黑" panose="020B0503020204020204" pitchFamily="34" charset="-122"/>
                <a:cs typeface="Times New Roman" panose="02020603050405020304" pitchFamily="18" charset="0"/>
              </a:rPr>
              <a:t>2</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dirty="0">
                <a:latin typeface="微软雅黑" panose="020B0503020204020204" pitchFamily="34" charset="-122"/>
                <a:ea typeface="微软雅黑" panose="020B0503020204020204" pitchFamily="34" charset="-122"/>
                <a:cs typeface="Times New Roman" panose="02020603050405020304" pitchFamily="18" charset="0"/>
              </a:rPr>
              <a:t>了解电子守恒法在化学计算中的应用。</a:t>
            </a:r>
          </a:p>
        </p:txBody>
      </p:sp>
    </p:spTree>
    <p:extLst>
      <p:ext uri="{BB962C8B-B14F-4D97-AF65-F5344CB8AC3E}">
        <p14:creationId xmlns:p14="http://schemas.microsoft.com/office/powerpoint/2010/main" val="32799729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389949" y="189434"/>
            <a:ext cx="11410514" cy="3323987"/>
          </a:xfrm>
          <a:prstGeom prst="rect">
            <a:avLst/>
          </a:prstGeom>
        </p:spPr>
        <p:txBody>
          <a:bodyPr wrap="square">
            <a:spAutoFit/>
          </a:bodyPr>
          <a:lstStyle/>
          <a:p>
            <a:pPr>
              <a:lnSpc>
                <a:spcPct val="150000"/>
              </a:lnSpc>
              <a:spcAft>
                <a:spcPts val="0"/>
              </a:spcAft>
            </a:pPr>
            <a:r>
              <a:rPr lang="zh-CN" altLang="zh-CN" sz="2800" dirty="0">
                <a:latin typeface="Times New Roman" panose="02020603050405020304" pitchFamily="18" charset="0"/>
                <a:ea typeface="方正大黑_GBK" panose="03000509000000000000" pitchFamily="65" charset="-122"/>
                <a:cs typeface="Times New Roman" panose="02020603050405020304" pitchFamily="18" charset="0"/>
              </a:rPr>
              <a:t>三、多步反应得失电子守恒问题</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铜镁合金恰好完全溶解于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100 mL</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一定浓度的硝酸中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得到</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的混合气体</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11.2 L(</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标准状况</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将这些气体与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3.36 L 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标准状况</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混合后通入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所有气体被完全吸收生成硝酸钠。计算：</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混合气体中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的物质的量之比为</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 name="矩形 2"/>
          <p:cNvSpPr/>
          <p:nvPr/>
        </p:nvSpPr>
        <p:spPr>
          <a:xfrm>
            <a:off x="7044010" y="2847266"/>
            <a:ext cx="902811"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9</a:t>
            </a:r>
            <a:endParaRPr lang="zh-CN" altLang="en-US" dirty="0"/>
          </a:p>
        </p:txBody>
      </p:sp>
      <p:grpSp>
        <p:nvGrpSpPr>
          <p:cNvPr id="6" name="组合 5"/>
          <p:cNvGrpSpPr/>
          <p:nvPr/>
        </p:nvGrpSpPr>
        <p:grpSpPr>
          <a:xfrm>
            <a:off x="0" y="3573810"/>
            <a:ext cx="11801206" cy="2956845"/>
            <a:chOff x="0" y="333450"/>
            <a:chExt cx="11801206" cy="2956845"/>
          </a:xfrm>
        </p:grpSpPr>
        <p:sp>
          <p:nvSpPr>
            <p:cNvPr id="7" name="矩形 6"/>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8" name="矩形 7"/>
                <p:cNvSpPr/>
                <p:nvPr/>
              </p:nvSpPr>
              <p:spPr>
                <a:xfrm>
                  <a:off x="389206" y="686825"/>
                  <a:ext cx="11412000" cy="2603470"/>
                </a:xfrm>
                <a:prstGeom prst="rect">
                  <a:avLst/>
                </a:prstGeom>
              </p:spPr>
              <p:txBody>
                <a:bodyPr>
                  <a:spAutoFit/>
                </a:bodyPr>
                <a:lstStyle/>
                <a:p>
                  <a:pPr>
                    <a:lnSpc>
                      <a:spcPct val="150000"/>
                    </a:lnSpc>
                    <a:spcAft>
                      <a:spcPts val="0"/>
                    </a:spcAft>
                  </a:pPr>
                  <a:r>
                    <a:rPr lang="zh-CN" altLang="zh-CN" sz="2800" spc="-60" dirty="0" smtClean="0">
                      <a:latin typeface="Times New Roman" panose="02020603050405020304" pitchFamily="18" charset="0"/>
                      <a:ea typeface="方正楷体_GBK" panose="03000509000000000000" pitchFamily="65" charset="-122"/>
                      <a:cs typeface="Times New Roman" panose="02020603050405020304" pitchFamily="18" charset="0"/>
                    </a:rPr>
                    <a:t>设</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NO</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NO</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的物质的量分别为</a:t>
                  </a:r>
                  <a:r>
                    <a:rPr lang="en-US" altLang="zh-CN" sz="2800" i="1" spc="-60" dirty="0">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spc="-60" dirty="0" err="1">
                      <a:latin typeface="Times New Roman" panose="02020603050405020304" pitchFamily="18" charset="0"/>
                      <a:ea typeface="方正中等线简体" panose="03000509000000000000" pitchFamily="65" charset="-122"/>
                      <a:cs typeface="Times New Roman" panose="02020603050405020304" pitchFamily="18" charset="0"/>
                    </a:rPr>
                    <a:t>mol</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i="1" spc="-60" dirty="0">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spc="-60" dirty="0" err="1">
                      <a:latin typeface="Times New Roman" panose="02020603050405020304" pitchFamily="18" charset="0"/>
                      <a:ea typeface="方正中等线简体" panose="03000509000000000000" pitchFamily="65" charset="-122"/>
                      <a:cs typeface="Times New Roman" panose="02020603050405020304" pitchFamily="18" charset="0"/>
                    </a:rPr>
                    <a:t>mol</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则</a:t>
                  </a:r>
                  <a:r>
                    <a:rPr lang="en-US" altLang="zh-CN" sz="2800" i="1" spc="-60" dirty="0" err="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spc="-60" dirty="0" err="1">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spc="-60" dirty="0" err="1">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=0.5;</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铜镁合金与硝酸反应过程中硝酸得电子生成氮的氧化物</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氮的氧化物与氧气反应时又失电子生成硝酸根离子</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结合关系</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sz="2800" i="1" spc="-60">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spc="-6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spc="-6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spc="-60">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~NO~3e</a:t>
                  </a:r>
                  <a:r>
                    <a:rPr lang="en-US" altLang="zh-CN" sz="2800" spc="-6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sz="2800" i="1" spc="-60">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spc="-6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spc="-6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spc="-60">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~NO</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~e</a:t>
                  </a:r>
                  <a:r>
                    <a:rPr lang="en-US" altLang="zh-CN" sz="2800" spc="-6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~4e</a:t>
                  </a:r>
                  <a:r>
                    <a:rPr lang="en-US" altLang="zh-CN" sz="2800" spc="-6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可得</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60" dirty="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i="1" spc="-60" dirty="0" smtClean="0">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spc="-6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spc="-60" dirty="0" smtClean="0">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spc="-60" dirty="0" smtClean="0">
                      <a:latin typeface="Times New Roman" panose="02020603050405020304" pitchFamily="18" charset="0"/>
                      <a:ea typeface="方正中等线简体" panose="03000509000000000000" pitchFamily="65" charset="-122"/>
                      <a:cs typeface="Times New Roman" panose="02020603050405020304" pitchFamily="18" charset="0"/>
                    </a:rPr>
                    <a:t>=0.6</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解得</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spc="-60" dirty="0">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=0.05,</a:t>
                  </a:r>
                  <a:r>
                    <a:rPr lang="en-US" altLang="zh-CN" sz="2800" i="1" spc="-60" dirty="0">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=0.45,</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则混合气体中</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NO</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与</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NO</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的物质的量之比为</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9</a:t>
                  </a:r>
                  <a:r>
                    <a:rPr lang="zh-CN" altLang="zh-CN" sz="2800" spc="-6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spc="-60" dirty="0" smtClean="0">
                    <a:latin typeface="Times New Roman" panose="02020603050405020304" pitchFamily="18" charset="0"/>
                    <a:ea typeface="方正楷体_GBK" panose="03000509000000000000" pitchFamily="65" charset="-122"/>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389206" y="686825"/>
                  <a:ext cx="11412000" cy="2603470"/>
                </a:xfrm>
                <a:prstGeom prst="rect">
                  <a:avLst/>
                </a:prstGeom>
                <a:blipFill rotWithShape="0">
                  <a:blip r:embed="rId2"/>
                  <a:stretch>
                    <a:fillRect l="-1122" r="-962" b="-5855"/>
                  </a:stretch>
                </a:blipFill>
              </p:spPr>
              <p:txBody>
                <a:bodyPr/>
                <a:lstStyle/>
                <a:p>
                  <a:r>
                    <a:rPr lang="zh-CN" altLang="en-US">
                      <a:noFill/>
                    </a:rPr>
                    <a:t> </a:t>
                  </a:r>
                </a:p>
              </p:txBody>
            </p:sp>
          </mc:Fallback>
        </mc:AlternateContent>
        <p:sp>
          <p:nvSpPr>
            <p:cNvPr id="9" name="文本框 8"/>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158673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389949" y="816036"/>
            <a:ext cx="11410514" cy="738664"/>
          </a:xfrm>
          <a:prstGeom prst="rect">
            <a:avLst/>
          </a:prstGeom>
        </p:spPr>
        <p:txBody>
          <a:bodyPr wrap="square">
            <a:spAutoFit/>
          </a:bodyPr>
          <a:lstStyle/>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硝酸的物质的量浓度为</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 name="矩形 2"/>
          <p:cNvSpPr/>
          <p:nvPr/>
        </p:nvSpPr>
        <p:spPr>
          <a:xfrm>
            <a:off x="4520995" y="889197"/>
            <a:ext cx="1718227" cy="523220"/>
          </a:xfrm>
          <a:prstGeom prst="rect">
            <a:avLst/>
          </a:prstGeom>
        </p:spPr>
        <p:txBody>
          <a:bodyPr wrap="non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11 </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mol·L</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a:t>
            </a:r>
            <a:endParaRPr lang="zh-CN" altLang="en-US" dirty="0"/>
          </a:p>
        </p:txBody>
      </p:sp>
      <p:grpSp>
        <p:nvGrpSpPr>
          <p:cNvPr id="6" name="组合 5"/>
          <p:cNvGrpSpPr/>
          <p:nvPr/>
        </p:nvGrpSpPr>
        <p:grpSpPr>
          <a:xfrm>
            <a:off x="0" y="1917626"/>
            <a:ext cx="11801206" cy="3758346"/>
            <a:chOff x="0" y="333450"/>
            <a:chExt cx="11801206" cy="3758346"/>
          </a:xfrm>
        </p:grpSpPr>
        <p:sp>
          <p:nvSpPr>
            <p:cNvPr id="7" name="矩形 6"/>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8" name="矩形 7"/>
                <p:cNvSpPr/>
                <p:nvPr/>
              </p:nvSpPr>
              <p:spPr>
                <a:xfrm>
                  <a:off x="389206" y="686825"/>
                  <a:ext cx="11412000" cy="3404971"/>
                </a:xfrm>
                <a:prstGeom prst="rect">
                  <a:avLst/>
                </a:prstGeom>
              </p:spPr>
              <p:txBody>
                <a:bodyPr>
                  <a:spAutoFit/>
                </a:bodyPr>
                <a:lstStyle/>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硝酸</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与铜镁合金反应时部分表现酸性生成硝酸铜和硝酸镁</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结合以下关系</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Cu~Cu</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~2N</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~2e</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Mg~Mg</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~2N</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~2e</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由此可见</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表现酸性的硝酸的物质的量等于转移电子的物质的量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即为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0.6</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mol</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表现氧化性的硝酸的物质的量等于氮的氧化物的物质的量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即为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0.5</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mol</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则硝酸的物质的量为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0.6</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mol</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2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0.5</a:t>
                  </a:r>
                  <a:r>
                    <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mol</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=1.1</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mol</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硝酸的物质的量浓度为</a:t>
                  </a:r>
                  <a14:m>
                    <m:oMath xmlns:m="http://schemas.openxmlformats.org/officeDocument/2006/math">
                      <m:f>
                        <m:f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1.1 </m:t>
                          </m:r>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mol</m:t>
                          </m:r>
                        </m:num>
                        <m:den>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0.1 </m:t>
                          </m:r>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L</m:t>
                          </m:r>
                        </m:den>
                      </m:f>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=11</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mol·L</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389206" y="686825"/>
                  <a:ext cx="11412000" cy="3404971"/>
                </a:xfrm>
                <a:prstGeom prst="rect">
                  <a:avLst/>
                </a:prstGeom>
                <a:blipFill rotWithShape="0">
                  <a:blip r:embed="rId2"/>
                  <a:stretch>
                    <a:fillRect l="-1122" r="-3205" b="-1254"/>
                  </a:stretch>
                </a:blipFill>
              </p:spPr>
              <p:txBody>
                <a:bodyPr/>
                <a:lstStyle/>
                <a:p>
                  <a:r>
                    <a:rPr lang="zh-CN" altLang="en-US">
                      <a:noFill/>
                    </a:rPr>
                    <a:t> </a:t>
                  </a:r>
                </a:p>
              </p:txBody>
            </p:sp>
          </mc:Fallback>
        </mc:AlternateContent>
        <p:sp>
          <p:nvSpPr>
            <p:cNvPr id="9" name="文本框 8"/>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13506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2" name="矩形 41"/>
              <p:cNvSpPr/>
              <p:nvPr/>
            </p:nvSpPr>
            <p:spPr>
              <a:xfrm>
                <a:off x="389949" y="189434"/>
                <a:ext cx="11410514" cy="3382080"/>
              </a:xfrm>
              <a:prstGeom prst="rect">
                <a:avLst/>
              </a:prstGeom>
            </p:spPr>
            <p:txBody>
              <a:bodyPr wrap="square">
                <a:spAutoFit/>
              </a:bodyPr>
              <a:lstStyle/>
              <a:p>
                <a:pPr>
                  <a:lnSpc>
                    <a:spcPct val="150000"/>
                  </a:lnSpc>
                  <a:spcAft>
                    <a:spcPts val="0"/>
                  </a:spcAft>
                </a:pPr>
                <a:r>
                  <a:rPr lang="zh-CN" altLang="zh-CN" sz="2600" dirty="0" smtClean="0">
                    <a:latin typeface="Times New Roman" panose="02020603050405020304" pitchFamily="18" charset="0"/>
                    <a:ea typeface="方正大黑_GBK" panose="03000509000000000000" pitchFamily="65" charset="-122"/>
                    <a:cs typeface="Times New Roman" panose="02020603050405020304" pitchFamily="18" charset="0"/>
                  </a:rPr>
                  <a:t>四</a:t>
                </a:r>
                <a:r>
                  <a:rPr lang="zh-CN" altLang="zh-CN" sz="2600" dirty="0">
                    <a:latin typeface="Times New Roman" panose="02020603050405020304" pitchFamily="18" charset="0"/>
                    <a:ea typeface="方正大黑_GBK" panose="03000509000000000000" pitchFamily="65" charset="-122"/>
                    <a:cs typeface="Times New Roman" panose="02020603050405020304" pitchFamily="18" charset="0"/>
                  </a:rPr>
                  <a:t>、电子守恒在氧化还原滴定中的应用</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5.</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某废水中含有</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Cr</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sSubSup>
                      <m:sSubSupPr>
                        <m:ctrlPr>
                          <a:rPr lang="zh-CN" altLang="zh-CN" sz="26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7</m:t>
                        </m:r>
                      </m:sub>
                      <m:sup>
                        <m: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为了处理有毒的</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Cr</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sSubSup>
                      <m:sSubSupPr>
                        <m:ctrlPr>
                          <a:rPr lang="zh-CN" altLang="zh-CN" sz="26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7</m:t>
                        </m:r>
                      </m:sub>
                      <m:sup>
                        <m: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需要先测定其浓度：取</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20 mL</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废水</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加入适量稀硫酸</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再加入过量的</a:t>
                </a:r>
                <a:r>
                  <a:rPr lang="en-US" altLang="zh-CN" sz="2600" i="1" dirty="0">
                    <a:latin typeface="Times New Roman" panose="02020603050405020304" pitchFamily="18" charset="0"/>
                    <a:ea typeface="方正中等线简体" panose="03000509000000000000" pitchFamily="65" charset="-122"/>
                    <a:cs typeface="Times New Roman" panose="02020603050405020304" pitchFamily="18" charset="0"/>
                  </a:rPr>
                  <a:t>V</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 mL </a:t>
                </a:r>
                <a:r>
                  <a:rPr lang="en-US" altLang="zh-CN" sz="2600" i="1" dirty="0">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 mol·L</a:t>
                </a:r>
                <a:r>
                  <a:rPr lang="en-US" altLang="zh-CN" sz="2600" baseline="300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 (NH</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Fe(SO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充分反应</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还原产物为</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Cr</a:t>
                </a:r>
                <a:r>
                  <a:rPr lang="en-US" altLang="zh-CN" sz="260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。用</a:t>
                </a:r>
                <a:r>
                  <a:rPr lang="en-US" altLang="zh-CN" sz="2600" i="1" dirty="0">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dirty="0" err="1">
                    <a:latin typeface="Times New Roman" panose="02020603050405020304" pitchFamily="18" charset="0"/>
                    <a:ea typeface="方正中等线简体" panose="03000509000000000000" pitchFamily="65" charset="-122"/>
                    <a:cs typeface="Times New Roman" panose="02020603050405020304" pitchFamily="18" charset="0"/>
                  </a:rPr>
                  <a:t>mol</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 ·L</a:t>
                </a:r>
                <a:r>
                  <a:rPr lang="en-US" altLang="zh-CN" sz="2600" baseline="300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 KMnO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溶液滴定过量的</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6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至终点</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消耗</a:t>
                </a:r>
                <a:endPar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endParaRPr lang="en-US" altLang="zh-CN" sz="1200" dirty="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KMnO</a:t>
                </a:r>
                <a:r>
                  <a:rPr lang="en-US" altLang="zh-CN" sz="26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600" i="1" dirty="0">
                    <a:latin typeface="Times New Roman" panose="02020603050405020304" pitchFamily="18" charset="0"/>
                    <a:ea typeface="方正中等线简体" panose="03000509000000000000" pitchFamily="65" charset="-122"/>
                    <a:cs typeface="Times New Roman" panose="02020603050405020304" pitchFamily="18" charset="0"/>
                  </a:rPr>
                  <a:t>V</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 mL</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。则原废水中</a:t>
                </a:r>
                <a:r>
                  <a:rPr lang="en-US" altLang="zh-CN" sz="2600" i="1" dirty="0">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(Cr</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sSubSup>
                      <m:sSubSupPr>
                        <m:ctrlPr>
                          <a:rPr lang="zh-CN" altLang="zh-CN" sz="26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7</m:t>
                        </m:r>
                      </m:sub>
                      <m:sup>
                        <m: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为</a:t>
                </a:r>
                <a:r>
                  <a:rPr lang="zh-CN" altLang="zh-CN" sz="26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6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42" name="矩形 41"/>
              <p:cNvSpPr>
                <a:spLocks noRot="1" noChangeAspect="1" noMove="1" noResize="1" noEditPoints="1" noAdjustHandles="1" noChangeArrowheads="1" noChangeShapeType="1" noTextEdit="1"/>
              </p:cNvSpPr>
              <p:nvPr/>
            </p:nvSpPr>
            <p:spPr>
              <a:xfrm>
                <a:off x="389949" y="189434"/>
                <a:ext cx="11410514" cy="3382080"/>
              </a:xfrm>
              <a:prstGeom prst="rect">
                <a:avLst/>
              </a:prstGeom>
              <a:blipFill rotWithShape="0">
                <a:blip r:embed="rId2"/>
                <a:stretch>
                  <a:fillRect l="-962" r="-374" b="-180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6887294" y="2637706"/>
                <a:ext cx="2594493" cy="666336"/>
              </a:xfrm>
              <a:prstGeom prst="rect">
                <a:avLst/>
              </a:prstGeom>
            </p:spPr>
            <p:txBody>
              <a:bodyPr wrap="none">
                <a:spAutoFit/>
              </a:bodyPr>
              <a:lstStyle/>
              <a:p>
                <a14:m>
                  <m:oMath xmlns:m="http://schemas.openxmlformats.org/officeDocument/2006/math">
                    <m:f>
                      <m:fPr>
                        <m:ctrlPr>
                          <a:rPr lang="zh-CN" altLang="zh-CN" sz="26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𝑐</m:t>
                            </m:r>
                          </m:e>
                          <m:sub>
                            <m:r>
                              <a:rPr lang="en-US" altLang="zh-CN" sz="26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1</m:t>
                            </m:r>
                          </m:sub>
                        </m:sSub>
                        <m:sSub>
                          <m:sSubPr>
                            <m:ctrlPr>
                              <a:rPr lang="zh-CN" altLang="zh-CN" sz="26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𝑉</m:t>
                            </m:r>
                          </m:e>
                          <m:sub>
                            <m:r>
                              <a:rPr lang="en-US" altLang="zh-CN" sz="26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1</m:t>
                            </m:r>
                          </m:sub>
                        </m:sSub>
                        <m:r>
                          <a:rPr lang="en-US" altLang="zh-CN" sz="26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−5</m:t>
                        </m:r>
                        <m:sSub>
                          <m:sSubPr>
                            <m:ctrlPr>
                              <a:rPr lang="zh-CN" altLang="zh-CN" sz="26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𝑐</m:t>
                            </m:r>
                          </m:e>
                          <m:sub>
                            <m:r>
                              <a:rPr lang="en-US" altLang="zh-CN" sz="26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2</m:t>
                            </m:r>
                          </m:sub>
                        </m:sSub>
                        <m:sSub>
                          <m:sSubPr>
                            <m:ctrlPr>
                              <a:rPr lang="zh-CN" altLang="zh-CN" sz="26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𝑉</m:t>
                            </m:r>
                          </m:e>
                          <m:sub>
                            <m:r>
                              <a:rPr lang="en-US" altLang="zh-CN" sz="26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2</m:t>
                            </m:r>
                          </m:sub>
                        </m:sSub>
                      </m:num>
                      <m:den>
                        <m:r>
                          <a:rPr lang="en-US" altLang="zh-CN" sz="26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120</m:t>
                        </m:r>
                      </m:den>
                    </m:f>
                  </m:oMath>
                </a14:m>
                <a:r>
                  <a:rPr lang="en-US" altLang="zh-CN" sz="26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mol·L</a:t>
                </a:r>
                <a:r>
                  <a:rPr lang="en-US" altLang="zh-CN" sz="26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a:t>
                </a:r>
                <a:endParaRPr lang="zh-CN" altLang="en-US" sz="2600" dirty="0"/>
              </a:p>
            </p:txBody>
          </p:sp>
        </mc:Choice>
        <mc:Fallback xmlns="">
          <p:sp>
            <p:nvSpPr>
              <p:cNvPr id="3" name="矩形 2"/>
              <p:cNvSpPr>
                <a:spLocks noRot="1" noChangeAspect="1" noMove="1" noResize="1" noEditPoints="1" noAdjustHandles="1" noChangeArrowheads="1" noChangeShapeType="1" noTextEdit="1"/>
              </p:cNvSpPr>
              <p:nvPr/>
            </p:nvSpPr>
            <p:spPr>
              <a:xfrm>
                <a:off x="6887294" y="2637706"/>
                <a:ext cx="2594493" cy="666336"/>
              </a:xfrm>
              <a:prstGeom prst="rect">
                <a:avLst/>
              </a:prstGeom>
              <a:blipFill rotWithShape="0">
                <a:blip r:embed="rId3"/>
                <a:stretch>
                  <a:fillRect r="-235" b="-9174"/>
                </a:stretch>
              </a:blipFill>
            </p:spPr>
            <p:txBody>
              <a:bodyPr/>
              <a:lstStyle/>
              <a:p>
                <a:r>
                  <a:rPr lang="zh-CN" altLang="en-US">
                    <a:noFill/>
                  </a:rPr>
                  <a:t> </a:t>
                </a:r>
              </a:p>
            </p:txBody>
          </p:sp>
        </mc:Fallback>
      </mc:AlternateContent>
      <p:grpSp>
        <p:nvGrpSpPr>
          <p:cNvPr id="5" name="组合 4"/>
          <p:cNvGrpSpPr/>
          <p:nvPr/>
        </p:nvGrpSpPr>
        <p:grpSpPr>
          <a:xfrm>
            <a:off x="0" y="3782885"/>
            <a:ext cx="11801206" cy="2455221"/>
            <a:chOff x="0" y="333450"/>
            <a:chExt cx="11801206" cy="2455221"/>
          </a:xfrm>
        </p:grpSpPr>
        <p:sp>
          <p:nvSpPr>
            <p:cNvPr id="6" name="矩形 5"/>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0"/>
            </a:p>
          </p:txBody>
        </p:sp>
        <mc:AlternateContent xmlns:mc="http://schemas.openxmlformats.org/markup-compatibility/2006" xmlns:a14="http://schemas.microsoft.com/office/drawing/2010/main">
          <mc:Choice Requires="a14">
            <p:sp>
              <p:nvSpPr>
                <p:cNvPr id="7" name="矩形 6"/>
                <p:cNvSpPr/>
                <p:nvPr/>
              </p:nvSpPr>
              <p:spPr>
                <a:xfrm>
                  <a:off x="389206" y="801267"/>
                  <a:ext cx="11412000" cy="1987404"/>
                </a:xfrm>
                <a:prstGeom prst="rect">
                  <a:avLst/>
                </a:prstGeom>
              </p:spPr>
              <p:txBody>
                <a:bodyPr>
                  <a:spAutoFit/>
                </a:bodyPr>
                <a:lstStyle/>
                <a:p>
                  <a:pPr>
                    <a:lnSpc>
                      <a:spcPct val="150000"/>
                    </a:lnSpc>
                    <a:spcAft>
                      <a:spcPts val="0"/>
                    </a:spcAft>
                  </a:pP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Cr</a:t>
                  </a:r>
                  <a:r>
                    <a:rPr lang="en-US" altLang="zh-CN" sz="26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sSubSup>
                        <m:sSubSupPr>
                          <m:ctrlPr>
                            <a:rPr lang="zh-CN" altLang="zh-CN" sz="2600" i="1" spc="-60">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600" spc="-6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600" spc="-60">
                              <a:latin typeface="Cambria Math" panose="02040503050406030204" pitchFamily="18" charset="0"/>
                              <a:ea typeface="方正中等线简体" panose="03000509000000000000" pitchFamily="65" charset="-122"/>
                              <a:cs typeface="Times New Roman" panose="02020603050405020304" pitchFamily="18" charset="0"/>
                            </a:rPr>
                            <m:t>7</m:t>
                          </m:r>
                        </m:sub>
                        <m:sup>
                          <m:r>
                            <a:rPr lang="en-US" altLang="zh-CN" sz="2600" spc="-6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600" i="1" spc="-60">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+6Fe</a:t>
                  </a:r>
                  <a:r>
                    <a:rPr lang="en-US" altLang="zh-CN" sz="2600" spc="-6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+14H</a:t>
                  </a:r>
                  <a:r>
                    <a:rPr lang="en-US" altLang="zh-CN" sz="2600" spc="-6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2Cr</a:t>
                  </a:r>
                  <a:r>
                    <a:rPr lang="en-US" altLang="zh-CN" sz="2600" spc="-6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+6Fe</a:t>
                  </a:r>
                  <a:r>
                    <a:rPr lang="en-US" altLang="zh-CN" sz="2600" spc="-6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+7H</a:t>
                  </a:r>
                  <a:r>
                    <a:rPr lang="en-US" altLang="zh-CN" sz="26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O,5Fe</a:t>
                  </a:r>
                  <a:r>
                    <a:rPr lang="en-US" altLang="zh-CN" sz="2600" spc="-6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spc="-60" dirty="0" err="1">
                      <a:latin typeface="Times New Roman" panose="02020603050405020304" pitchFamily="18" charset="0"/>
                      <a:ea typeface="方正中等线简体" panose="03000509000000000000" pitchFamily="65" charset="-122"/>
                      <a:cs typeface="Times New Roman" panose="02020603050405020304" pitchFamily="18" charset="0"/>
                    </a:rPr>
                    <a:t>Mn</a:t>
                  </a:r>
                  <a14:m>
                    <m:oMath xmlns:m="http://schemas.openxmlformats.org/officeDocument/2006/math">
                      <m:sSubSup>
                        <m:sSubSupPr>
                          <m:ctrlPr>
                            <a:rPr lang="zh-CN" altLang="zh-CN" sz="2600" i="1" spc="-60">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600" spc="-6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600" spc="-6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600" i="1" spc="-60">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+8H</a:t>
                  </a:r>
                  <a:r>
                    <a:rPr lang="en-US" altLang="zh-CN" sz="2600" spc="-6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5Fe</a:t>
                  </a:r>
                  <a:r>
                    <a:rPr lang="en-US" altLang="zh-CN" sz="2600" spc="-6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+Mn</a:t>
                  </a:r>
                  <a:r>
                    <a:rPr lang="en-US" altLang="zh-CN" sz="2600" spc="-6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+4H</a:t>
                  </a:r>
                  <a:r>
                    <a:rPr lang="en-US" altLang="zh-CN" sz="26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。根据得失电子守恒列等式</a:t>
                  </a:r>
                  <a:r>
                    <a:rPr lang="zh-CN"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i="1" spc="-6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6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mol·L</a:t>
                  </a:r>
                  <a:r>
                    <a:rPr lang="en-US" altLang="zh-CN" sz="2600" spc="-60" baseline="300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i="1" spc="-60" dirty="0">
                      <a:latin typeface="Times New Roman" panose="02020603050405020304" pitchFamily="18" charset="0"/>
                      <a:ea typeface="方正中等线简体" panose="03000509000000000000" pitchFamily="65" charset="-122"/>
                      <a:cs typeface="Times New Roman" panose="02020603050405020304" pitchFamily="18" charset="0"/>
                    </a:rPr>
                    <a:t>V</a:t>
                  </a:r>
                  <a:r>
                    <a:rPr lang="en-US" altLang="zh-CN" sz="26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mL×10</a:t>
                  </a:r>
                  <a:r>
                    <a:rPr lang="en-US" altLang="zh-CN" sz="2600" spc="-6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L</a:t>
                  </a:r>
                  <a:r>
                    <a:rPr lang="en-US"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·mL</a:t>
                  </a:r>
                  <a:r>
                    <a:rPr lang="en-US" altLang="zh-CN" sz="2600" spc="-60" baseline="300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=20</a:t>
                  </a:r>
                  <a:r>
                    <a:rPr lang="en-US"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mL×10</a:t>
                  </a:r>
                  <a:r>
                    <a:rPr lang="en-US" altLang="zh-CN" sz="2600" spc="-6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600" spc="-60" dirty="0" smtClean="0">
                      <a:latin typeface="Times New Roman" panose="02020603050405020304" pitchFamily="18" charset="0"/>
                      <a:ea typeface="方正中等线简体" panose="03000509000000000000" pitchFamily="65" charset="-122"/>
                      <a:cs typeface="Times New Roman" panose="02020603050405020304" pitchFamily="18" charset="0"/>
                    </a:rPr>
                    <a:t>L·mL</a:t>
                  </a:r>
                  <a:r>
                    <a:rPr lang="en-US" altLang="zh-CN" sz="2600" spc="-60" baseline="30000" dirty="0" smtClean="0">
                      <a:latin typeface="Times New Roman" panose="02020603050405020304" pitchFamily="18" charset="0"/>
                      <a:ea typeface="方正中等线简体" panose="03000509000000000000" pitchFamily="65" charset="-122"/>
                      <a:cs typeface="Times New Roman" panose="02020603050405020304" pitchFamily="18" charset="0"/>
                    </a:rPr>
                    <a:t>-1</a:t>
                  </a:r>
                </a:p>
                <a:p>
                  <a:pPr>
                    <a:lnSpc>
                      <a:spcPct val="120000"/>
                    </a:lnSpc>
                    <a:spcAft>
                      <a:spcPts val="0"/>
                    </a:spcAft>
                  </a:pPr>
                  <a:r>
                    <a:rPr lang="en-US"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6</a:t>
                  </a:r>
                  <a:r>
                    <a:rPr lang="en-US" altLang="zh-CN" sz="2600" i="1" spc="-6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(Cr</a:t>
                  </a:r>
                  <a:r>
                    <a:rPr lang="en-US" altLang="zh-CN" sz="26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sSubSup>
                        <m:sSubSupPr>
                          <m:ctrlPr>
                            <a:rPr lang="zh-CN" altLang="zh-CN" sz="2600" i="1" spc="-60">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600" spc="-6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600" i="1" spc="-60">
                              <a:latin typeface="Cambria Math" panose="02040503050406030204" pitchFamily="18" charset="0"/>
                              <a:ea typeface="方正中等线简体" panose="03000509000000000000" pitchFamily="65" charset="-122"/>
                              <a:cs typeface="Times New Roman" panose="02020603050405020304" pitchFamily="18" charset="0"/>
                            </a:rPr>
                            <m:t>7</m:t>
                          </m:r>
                        </m:sub>
                        <m:sup>
                          <m:r>
                            <a:rPr lang="en-US" altLang="zh-CN" sz="2600" i="1" spc="-60">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)+5</a:t>
                  </a:r>
                  <a:r>
                    <a:rPr lang="en-US" altLang="zh-CN" sz="2600" i="1" spc="-6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6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mol·L</a:t>
                  </a:r>
                  <a:r>
                    <a:rPr lang="en-US" altLang="zh-CN" sz="2600" spc="-60" baseline="300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i="1" spc="-60" dirty="0">
                      <a:latin typeface="Times New Roman" panose="02020603050405020304" pitchFamily="18" charset="0"/>
                      <a:ea typeface="方正中等线简体" panose="03000509000000000000" pitchFamily="65" charset="-122"/>
                      <a:cs typeface="Times New Roman" panose="02020603050405020304" pitchFamily="18" charset="0"/>
                    </a:rPr>
                    <a:t>V</a:t>
                  </a:r>
                  <a:r>
                    <a:rPr lang="en-US" altLang="zh-CN" sz="26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mL×10</a:t>
                  </a:r>
                  <a:r>
                    <a:rPr lang="en-US" altLang="zh-CN" sz="2600" spc="-6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L·mL</a:t>
                  </a:r>
                  <a:r>
                    <a:rPr lang="en-US" altLang="zh-CN" sz="2600" spc="-60" baseline="300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解得</a:t>
                  </a:r>
                  <a:r>
                    <a:rPr lang="en-US" altLang="zh-CN" sz="2600" i="1" dirty="0">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(Cr</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sSubSup>
                        <m:sSubSupPr>
                          <m:ctrlPr>
                            <a:rPr lang="zh-CN" altLang="zh-CN" sz="26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6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7</m:t>
                          </m:r>
                        </m:sub>
                        <m:sup>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600" i="1">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𝑐</m:t>
                              </m:r>
                            </m:e>
                            <m:sub>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1</m:t>
                              </m:r>
                            </m:sub>
                          </m:sSub>
                          <m:sSub>
                            <m:sSubPr>
                              <m:ctrlPr>
                                <a:rPr lang="zh-CN" altLang="zh-CN" sz="26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𝑉</m:t>
                              </m:r>
                            </m:e>
                            <m:sub>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1</m:t>
                              </m:r>
                            </m:sub>
                          </m:sSub>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−5</m:t>
                          </m:r>
                          <m:sSub>
                            <m:sSubPr>
                              <m:ctrlPr>
                                <a:rPr lang="zh-CN" altLang="zh-CN" sz="26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𝑐</m:t>
                              </m:r>
                            </m:e>
                            <m:sub>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2</m:t>
                              </m:r>
                            </m:sub>
                          </m:sSub>
                          <m:sSub>
                            <m:sSubPr>
                              <m:ctrlPr>
                                <a:rPr lang="zh-CN" altLang="zh-CN" sz="26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𝑉</m:t>
                              </m:r>
                            </m:e>
                            <m:sub>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2</m:t>
                              </m:r>
                            </m:sub>
                          </m:sSub>
                        </m:num>
                        <m:den>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120</m:t>
                          </m:r>
                        </m:den>
                      </m:f>
                    </m:oMath>
                  </a14:m>
                  <a:r>
                    <a:rPr lang="en-US" altLang="zh-CN" sz="26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mol·L</a:t>
                  </a:r>
                  <a:r>
                    <a:rPr lang="en-US" altLang="zh-CN" sz="2600" baseline="300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389206" y="801267"/>
                  <a:ext cx="11412000" cy="1987404"/>
                </a:xfrm>
                <a:prstGeom prst="rect">
                  <a:avLst/>
                </a:prstGeom>
                <a:blipFill rotWithShape="0">
                  <a:blip r:embed="rId4"/>
                  <a:stretch>
                    <a:fillRect l="-962" r="-3900" b="-1534"/>
                  </a:stretch>
                </a:blipFill>
              </p:spPr>
              <p:txBody>
                <a:bodyPr/>
                <a:lstStyle/>
                <a:p>
                  <a:r>
                    <a:rPr lang="zh-CN" altLang="en-US">
                      <a:noFill/>
                    </a:rPr>
                    <a:t> </a:t>
                  </a:r>
                </a:p>
              </p:txBody>
            </p:sp>
          </mc:Fallback>
        </mc:AlternateContent>
        <p:sp>
          <p:nvSpPr>
            <p:cNvPr id="8" name="文本框 7"/>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sz="2600" dirty="0">
                <a:solidFill>
                  <a:schemeClr val="bg1"/>
                </a:solidFill>
              </a:endParaRPr>
            </a:p>
          </p:txBody>
        </p:sp>
      </p:grpSp>
      <p:sp>
        <p:nvSpPr>
          <p:cNvPr id="9" name="矩形 8">
            <a:hlinkClick r:id="rId5" action="ppaction://hlinksldjump"/>
          </p:cNvPr>
          <p:cNvSpPr/>
          <p:nvPr/>
        </p:nvSpPr>
        <p:spPr>
          <a:xfrm>
            <a:off x="11378232" y="6484114"/>
            <a:ext cx="813768" cy="373886"/>
          </a:xfrm>
          <a:prstGeom prst="rect">
            <a:avLst/>
          </a:prstGeom>
          <a:solidFill>
            <a:schemeClr val="tx1">
              <a:lumMod val="65000"/>
              <a:lumOff val="35000"/>
            </a:schemeClr>
          </a:solidFill>
        </p:spPr>
        <p:txBody>
          <a:bodyPr wrap="square">
            <a:spAutoFit/>
          </a:bodyPr>
          <a:lstStyle/>
          <a:p>
            <a:pPr algn="ctr">
              <a:tabLst>
                <a:tab pos="2430780" algn="l"/>
              </a:tabLst>
            </a:pPr>
            <a:r>
              <a:rPr lang="zh-CN" altLang="en-US" sz="1800" kern="100" dirty="0">
                <a:solidFill>
                  <a:schemeClr val="bg1"/>
                </a:solidFill>
                <a:latin typeface="方正中等线简体" panose="03000509000000000000" pitchFamily="65" charset="-122"/>
                <a:ea typeface="方正中等线简体" panose="03000509000000000000" pitchFamily="65" charset="-122"/>
                <a:cs typeface="Courier New" panose="02070309020205020404" pitchFamily="49" charset="0"/>
              </a:rPr>
              <a:t>返回</a:t>
            </a:r>
          </a:p>
        </p:txBody>
      </p:sp>
    </p:spTree>
    <p:extLst>
      <p:ext uri="{BB962C8B-B14F-4D97-AF65-F5344CB8AC3E}">
        <p14:creationId xmlns:p14="http://schemas.microsoft.com/office/powerpoint/2010/main" val="125696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s://preview.qiantucdn.com/paixin/89/21/73/05A58PICUNddDZsMqC5xP_PIC2018.jpg!w1024_new_small"/>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0" y="995429"/>
            <a:ext cx="9841822" cy="5864159"/>
          </a:xfrm>
          <a:prstGeom prst="rect">
            <a:avLst/>
          </a:prstGeom>
          <a:solidFill>
            <a:schemeClr val="bg1">
              <a:alpha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标题 1"/>
          <p:cNvSpPr txBox="1"/>
          <p:nvPr/>
        </p:nvSpPr>
        <p:spPr>
          <a:xfrm>
            <a:off x="474013" y="1846191"/>
            <a:ext cx="4613081" cy="41387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000" dirty="0">
                <a:solidFill>
                  <a:schemeClr val="tx1">
                    <a:lumMod val="65000"/>
                    <a:lumOff val="35000"/>
                  </a:schemeClr>
                </a:solidFill>
                <a:latin typeface="C-KT" panose="03000509000000000000" pitchFamily="65" charset="-122"/>
                <a:ea typeface="C-KT" panose="03000509000000000000" pitchFamily="65" charset="-122"/>
              </a:rPr>
              <a:t>KESHIJINGLIAN</a:t>
            </a:r>
            <a:endParaRPr lang="zh-CN" altLang="en-US" sz="2000" dirty="0">
              <a:solidFill>
                <a:schemeClr val="tx1">
                  <a:lumMod val="65000"/>
                  <a:lumOff val="35000"/>
                </a:schemeClr>
              </a:solidFill>
              <a:latin typeface="C-KT" panose="03000509000000000000" pitchFamily="65" charset="-122"/>
              <a:ea typeface="C-KT" panose="03000509000000000000" pitchFamily="65" charset="-122"/>
            </a:endParaRPr>
          </a:p>
        </p:txBody>
      </p:sp>
      <p:cxnSp>
        <p:nvCxnSpPr>
          <p:cNvPr id="19" name="直接连接符 18"/>
          <p:cNvCxnSpPr/>
          <p:nvPr/>
        </p:nvCxnSpPr>
        <p:spPr>
          <a:xfrm>
            <a:off x="336649" y="1905861"/>
            <a:ext cx="0" cy="1079206"/>
          </a:xfrm>
          <a:prstGeom prst="line">
            <a:avLst/>
          </a:prstGeom>
          <a:ln w="57150">
            <a:solidFill>
              <a:srgbClr val="3A5150"/>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451582" y="2243361"/>
            <a:ext cx="9201398" cy="861774"/>
          </a:xfrm>
          <a:prstGeom prst="rect">
            <a:avLst/>
          </a:prstGeom>
        </p:spPr>
        <p:txBody>
          <a:bodyPr wrap="square">
            <a:spAutoFit/>
          </a:bodyPr>
          <a:lstStyle/>
          <a:p>
            <a:pPr defTabSz="914400">
              <a:spcBef>
                <a:spcPts val="1300"/>
              </a:spcBef>
              <a:spcAft>
                <a:spcPts val="1300"/>
              </a:spcAft>
            </a:pPr>
            <a:r>
              <a:rPr lang="zh-CN" altLang="en-US" sz="5000" b="1" kern="100" dirty="0">
                <a:solidFill>
                  <a:prstClr val="black">
                    <a:lumMod val="75000"/>
                    <a:lumOff val="25000"/>
                  </a:prstClr>
                </a:solidFill>
                <a:latin typeface="微软雅黑" panose="020B0503020204020204" charset="-122"/>
                <a:ea typeface="微软雅黑" panose="020B0503020204020204" charset="-122"/>
                <a:cs typeface="华文黑体" panose="02010600040101010101" pitchFamily="2" charset="-122"/>
              </a:rPr>
              <a:t>课时精练</a:t>
            </a:r>
            <a:endParaRPr lang="zh-CN" altLang="zh-CN" sz="5000" b="1" kern="100" dirty="0">
              <a:solidFill>
                <a:prstClr val="black">
                  <a:lumMod val="75000"/>
                  <a:lumOff val="25000"/>
                </a:prstClr>
              </a:solidFill>
              <a:latin typeface="微软雅黑" panose="020B0503020204020204" charset="-122"/>
              <a:ea typeface="微软雅黑" panose="020B0503020204020204" charset="-122"/>
              <a:cs typeface="华文黑体" panose="02010600040101010101" pitchFamily="2" charset="-122"/>
            </a:endParaRPr>
          </a:p>
        </p:txBody>
      </p:sp>
    </p:spTree>
    <p:extLst>
      <p:ext uri="{BB962C8B-B14F-4D97-AF65-F5344CB8AC3E}">
        <p14:creationId xmlns:p14="http://schemas.microsoft.com/office/powerpoint/2010/main" val="33939985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417351"/>
            <a:ext cx="1703290" cy="359993"/>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a:latin typeface="微软雅黑" panose="020B0503020204020204" pitchFamily="34" charset="-122"/>
                <a:ea typeface="微软雅黑" panose="020B0503020204020204" pitchFamily="34" charset="-122"/>
              </a:rPr>
              <a:t>对一对</a:t>
            </a:r>
          </a:p>
        </p:txBody>
      </p:sp>
      <p:graphicFrame>
        <p:nvGraphicFramePr>
          <p:cNvPr id="59" name="表格 58"/>
          <p:cNvGraphicFramePr>
            <a:graphicFrameLocks noGrp="1"/>
          </p:cNvGraphicFramePr>
          <p:nvPr>
            <p:extLst>
              <p:ext uri="{D42A27DB-BD31-4B8C-83A1-F6EECF244321}">
                <p14:modId xmlns:p14="http://schemas.microsoft.com/office/powerpoint/2010/main" val="3666056775"/>
              </p:ext>
            </p:extLst>
          </p:nvPr>
        </p:nvGraphicFramePr>
        <p:xfrm>
          <a:off x="559097" y="1359795"/>
          <a:ext cx="11008008" cy="1584646"/>
        </p:xfrm>
        <a:graphic>
          <a:graphicData uri="http://schemas.openxmlformats.org/drawingml/2006/table">
            <a:tbl>
              <a:tblPr firstRow="1" bandRow="1"/>
              <a:tblGrid>
                <a:gridCol w="1223112">
                  <a:extLst>
                    <a:ext uri="{9D8B030D-6E8A-4147-A177-3AD203B41FA5}">
                      <a16:colId xmlns:a16="http://schemas.microsoft.com/office/drawing/2014/main" xmlns="" xmlns:a14="http://schemas.microsoft.com/office/drawing/2010/main" xmlns:mc="http://schemas.openxmlformats.org/markup-compatibility/2006" val="20000"/>
                    </a:ext>
                  </a:extLst>
                </a:gridCol>
                <a:gridCol w="1223112">
                  <a:extLst>
                    <a:ext uri="{9D8B030D-6E8A-4147-A177-3AD203B41FA5}">
                      <a16:colId xmlns:a16="http://schemas.microsoft.com/office/drawing/2014/main" xmlns="" xmlns:a14="http://schemas.microsoft.com/office/drawing/2010/main" xmlns:mc="http://schemas.openxmlformats.org/markup-compatibility/2006" val="20001"/>
                    </a:ext>
                  </a:extLst>
                </a:gridCol>
                <a:gridCol w="1223112">
                  <a:extLst>
                    <a:ext uri="{9D8B030D-6E8A-4147-A177-3AD203B41FA5}">
                      <a16:colId xmlns:a16="http://schemas.microsoft.com/office/drawing/2014/main" xmlns="" xmlns:a14="http://schemas.microsoft.com/office/drawing/2010/main" xmlns:mc="http://schemas.openxmlformats.org/markup-compatibility/2006" val="20002"/>
                    </a:ext>
                  </a:extLst>
                </a:gridCol>
                <a:gridCol w="1223112">
                  <a:extLst>
                    <a:ext uri="{9D8B030D-6E8A-4147-A177-3AD203B41FA5}">
                      <a16:colId xmlns:a16="http://schemas.microsoft.com/office/drawing/2014/main" xmlns="" xmlns:a14="http://schemas.microsoft.com/office/drawing/2010/main" xmlns:mc="http://schemas.openxmlformats.org/markup-compatibility/2006" val="20003"/>
                    </a:ext>
                  </a:extLst>
                </a:gridCol>
                <a:gridCol w="1223112">
                  <a:extLst>
                    <a:ext uri="{9D8B030D-6E8A-4147-A177-3AD203B41FA5}">
                      <a16:colId xmlns:a16="http://schemas.microsoft.com/office/drawing/2014/main" xmlns="" xmlns:a14="http://schemas.microsoft.com/office/drawing/2010/main" xmlns:mc="http://schemas.openxmlformats.org/markup-compatibility/2006" val="20004"/>
                    </a:ext>
                  </a:extLst>
                </a:gridCol>
                <a:gridCol w="1223112">
                  <a:extLst>
                    <a:ext uri="{9D8B030D-6E8A-4147-A177-3AD203B41FA5}">
                      <a16:colId xmlns:a16="http://schemas.microsoft.com/office/drawing/2014/main" xmlns="" xmlns:a14="http://schemas.microsoft.com/office/drawing/2010/main" xmlns:mc="http://schemas.openxmlformats.org/markup-compatibility/2006" val="20005"/>
                    </a:ext>
                  </a:extLst>
                </a:gridCol>
                <a:gridCol w="3669336">
                  <a:extLst>
                    <a:ext uri="{9D8B030D-6E8A-4147-A177-3AD203B41FA5}">
                      <a16:colId xmlns:a16="http://schemas.microsoft.com/office/drawing/2014/main" xmlns="" xmlns:a14="http://schemas.microsoft.com/office/drawing/2010/main" xmlns:mc="http://schemas.openxmlformats.org/markup-compatibility/2006" val="20006"/>
                    </a:ext>
                  </a:extLst>
                </a:gridCol>
              </a:tblGrid>
              <a:tr h="792323">
                <a:tc>
                  <a:txBody>
                    <a:bodyPr/>
                    <a:lstStyle/>
                    <a:p>
                      <a:pPr algn="ctr"/>
                      <a:r>
                        <a:rPr lang="zh-CN" altLang="en-US" sz="2800" baseline="0" dirty="0" smtClean="0">
                          <a:solidFill>
                            <a:schemeClr val="tx1"/>
                          </a:solidFill>
                          <a:latin typeface="Arial" panose="020B0604020202020204" pitchFamily="34" charset="0"/>
                          <a:ea typeface="微软雅黑" panose="020B0503020204020204" pitchFamily="34" charset="-122"/>
                        </a:rPr>
                        <a:t>题号</a:t>
                      </a:r>
                      <a:endParaRPr lang="zh-CN" altLang="en-US" sz="2800" b="0" baseline="0" dirty="0">
                        <a:solidFill>
                          <a:schemeClr val="tx1"/>
                        </a:solidFill>
                        <a:latin typeface="Arial" panose="020B0604020202020204" pitchFamily="34" charset="0"/>
                        <a:ea typeface="微软雅黑" panose="020B0503020204020204" pitchFamily="34" charset="-122"/>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1</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2</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3</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4</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800" baseline="0" dirty="0">
                          <a:solidFill>
                            <a:schemeClr val="tx1"/>
                          </a:solidFill>
                          <a:latin typeface="Arial" panose="020B0604020202020204" pitchFamily="34" charset="0"/>
                        </a:rPr>
                        <a:t>5</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a:r>
                        <a:rPr lang="zh-CN" altLang="en-US" sz="2800" baseline="0" dirty="0" smtClean="0">
                          <a:solidFill>
                            <a:schemeClr val="tx1"/>
                          </a:solidFill>
                          <a:latin typeface="Arial" panose="020B0604020202020204" pitchFamily="34" charset="0"/>
                        </a:rPr>
                        <a:t>　</a:t>
                      </a:r>
                      <a:r>
                        <a:rPr lang="en-US" altLang="zh-CN" sz="2800" baseline="0" dirty="0" smtClean="0">
                          <a:solidFill>
                            <a:schemeClr val="tx1"/>
                          </a:solidFill>
                          <a:latin typeface="Arial" panose="020B0604020202020204" pitchFamily="34" charset="0"/>
                        </a:rPr>
                        <a:t>6</a:t>
                      </a:r>
                      <a:endParaRPr lang="zh-CN" altLang="en-US" sz="2800" b="0" baseline="0" dirty="0">
                        <a:solidFill>
                          <a:schemeClr val="tx1"/>
                        </a:solidFill>
                        <a:latin typeface="Arial" panose="020B0604020202020204" pitchFamily="34" charset="0"/>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xmlns:a14="http://schemas.microsoft.com/office/drawing/2010/main" xmlns:mc="http://schemas.openxmlformats.org/markup-compatibility/2006" val="10000"/>
                  </a:ext>
                </a:extLst>
              </a:tr>
              <a:tr h="792323">
                <a:tc>
                  <a:txBody>
                    <a:bodyPr/>
                    <a:lstStyle/>
                    <a:p>
                      <a:pPr algn="ctr"/>
                      <a:r>
                        <a:rPr lang="zh-CN" altLang="en-US" sz="2800" baseline="0" dirty="0">
                          <a:solidFill>
                            <a:schemeClr val="bg1"/>
                          </a:solidFill>
                          <a:latin typeface="Arial" panose="020B0604020202020204" pitchFamily="34" charset="0"/>
                          <a:ea typeface="微软雅黑" panose="020B0503020204020204" pitchFamily="34" charset="-122"/>
                        </a:rPr>
                        <a:t>答案</a:t>
                      </a: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D</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D</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A</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dirty="0" smtClean="0">
                          <a:solidFill>
                            <a:schemeClr val="bg1"/>
                          </a:solidFill>
                          <a:latin typeface="Arial" panose="020B0604020202020204" pitchFamily="34" charset="0"/>
                          <a:ea typeface="+mn-ea"/>
                          <a:cs typeface="+mn-cs"/>
                        </a:rPr>
                        <a:t>A</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en-US" altLang="zh-CN" sz="3200" kern="1200" baseline="0" smtClean="0">
                          <a:solidFill>
                            <a:schemeClr val="bg1"/>
                          </a:solidFill>
                          <a:latin typeface="Arial" panose="020B0604020202020204" pitchFamily="34" charset="0"/>
                          <a:ea typeface="+mn-ea"/>
                          <a:cs typeface="+mn-cs"/>
                        </a:rPr>
                        <a:t>D</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a:txBody>
                    <a:bodyPr/>
                    <a:lstStyle/>
                    <a:p>
                      <a:pPr marL="0" algn="l" defTabSz="914400" rtl="0" eaLnBrk="1" latinLnBrk="0" hangingPunct="1"/>
                      <a:r>
                        <a:rPr lang="zh-CN" altLang="en-US" sz="3200" kern="1200" baseline="0" dirty="0" smtClean="0">
                          <a:solidFill>
                            <a:schemeClr val="bg1"/>
                          </a:solidFill>
                          <a:latin typeface="Arial" panose="020B0604020202020204" pitchFamily="34" charset="0"/>
                          <a:ea typeface="+mn-ea"/>
                          <a:cs typeface="+mn-cs"/>
                        </a:rPr>
                        <a:t>　</a:t>
                      </a:r>
                      <a:r>
                        <a:rPr lang="en-US" altLang="zh-CN" sz="3200" kern="1200" baseline="0" dirty="0" smtClean="0">
                          <a:solidFill>
                            <a:schemeClr val="bg1"/>
                          </a:solidFill>
                          <a:latin typeface="Arial" panose="020B0604020202020204" pitchFamily="34" charset="0"/>
                          <a:ea typeface="+mn-ea"/>
                          <a:cs typeface="+mn-cs"/>
                        </a:rPr>
                        <a:t>C</a:t>
                      </a:r>
                      <a:endParaRPr lang="zh-CN" altLang="en-US" sz="3200" kern="1200" baseline="0" dirty="0">
                        <a:solidFill>
                          <a:schemeClr val="bg1"/>
                        </a:solidFill>
                        <a:latin typeface="Arial" panose="020B0604020202020204" pitchFamily="34" charset="0"/>
                        <a:ea typeface="+mn-ea"/>
                        <a:cs typeface="+mn-cs"/>
                      </a:endParaRPr>
                    </a:p>
                  </a:txBody>
                  <a:tcPr marL="91428" marR="91428" marT="45714" marB="4571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xmlns="" xmlns:a14="http://schemas.microsoft.com/office/drawing/2010/main" xmlns:mc="http://schemas.openxmlformats.org/markup-compatibility/2006" val="10001"/>
                  </a:ext>
                </a:extLst>
              </a:tr>
            </a:tbl>
          </a:graphicData>
        </a:graphic>
      </p:graphicFrame>
      <p:sp>
        <p:nvSpPr>
          <p:cNvPr id="20" name="圆角矩形 19">
            <a:hlinkClick r:id="rId2" action="ppaction://hlinksldjump"/>
          </p:cNvPr>
          <p:cNvSpPr/>
          <p:nvPr/>
        </p:nvSpPr>
        <p:spPr>
          <a:xfrm>
            <a:off x="1678932" y="6382800"/>
            <a:ext cx="496570" cy="301083"/>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rPr>
              <a:t>答案</a:t>
            </a:r>
          </a:p>
        </p:txBody>
      </p:sp>
      <p:sp>
        <p:nvSpPr>
          <p:cNvPr id="35" name="圆角矩形 34">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6" name="圆角矩形 35">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7" name="圆角矩形 36">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8" name="圆角矩形 37">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9" name="圆角矩形 38">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0" name="圆角矩形 39">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5" name="圆角矩形 44">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6" name="圆角矩形 45">
            <a:hlinkClick r:id="rId14"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Tree>
    <p:extLst>
      <p:ext uri="{BB962C8B-B14F-4D97-AF65-F5344CB8AC3E}">
        <p14:creationId xmlns:p14="http://schemas.microsoft.com/office/powerpoint/2010/main" val="30041533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417351"/>
            <a:ext cx="1703290" cy="359993"/>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微软雅黑" panose="020B0503020204020204" pitchFamily="34" charset="-122"/>
              <a:ea typeface="微软雅黑" panose="020B0503020204020204" pitchFamily="34" charset="-122"/>
            </a:endParaRPr>
          </a:p>
        </p:txBody>
      </p:sp>
      <p:sp>
        <p:nvSpPr>
          <p:cNvPr id="20" name="圆角矩形 19">
            <a:hlinkClick r:id="rId2" action="ppaction://hlinksldjump"/>
          </p:cNvPr>
          <p:cNvSpPr/>
          <p:nvPr/>
        </p:nvSpPr>
        <p:spPr>
          <a:xfrm>
            <a:off x="1678932" y="6382800"/>
            <a:ext cx="496570" cy="301083"/>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rPr>
              <a:t>答案</a:t>
            </a:r>
          </a:p>
        </p:txBody>
      </p:sp>
      <p:sp>
        <p:nvSpPr>
          <p:cNvPr id="35" name="圆角矩形 34">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6" name="圆角矩形 35">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7" name="圆角矩形 36">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8" name="圆角矩形 37">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9" name="圆角矩形 38">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0" name="圆角矩形 39">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5" name="圆角矩形 44">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6" name="圆角矩形 45">
            <a:hlinkClick r:id="rId14"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3" name="矩形 22"/>
          <p:cNvSpPr/>
          <p:nvPr/>
        </p:nvSpPr>
        <p:spPr>
          <a:xfrm>
            <a:off x="641490" y="381903"/>
            <a:ext cx="420308" cy="430887"/>
          </a:xfrm>
          <a:prstGeom prst="rect">
            <a:avLst/>
          </a:prstGeom>
        </p:spPr>
        <p:txBody>
          <a:bodyPr wrap="none">
            <a:spAutoFit/>
          </a:bodyPr>
          <a:lstStyle/>
          <a:p>
            <a:pPr algn="ctr"/>
            <a:r>
              <a:rPr lang="en-US" altLang="zh-CN" sz="2200" dirty="0" smtClean="0">
                <a:solidFill>
                  <a:prstClr val="white"/>
                </a:solidFill>
                <a:latin typeface="Arial" panose="020B0604020202020204" pitchFamily="34" charset="0"/>
                <a:cs typeface="Arial" panose="020B0604020202020204" pitchFamily="34" charset="0"/>
              </a:rPr>
              <a:t>7.</a:t>
            </a:r>
            <a:endParaRPr lang="zh-CN" altLang="en-US" sz="2200" dirty="0">
              <a:solidFill>
                <a:prstClr val="white"/>
              </a:solidFill>
              <a:latin typeface="Arial" panose="020B0604020202020204" pitchFamily="34" charset="0"/>
              <a:cs typeface="Arial" panose="020B0604020202020204" pitchFamily="34" charset="0"/>
            </a:endParaRPr>
          </a:p>
        </p:txBody>
      </p:sp>
      <p:sp>
        <p:nvSpPr>
          <p:cNvPr id="24" name="矩形 23"/>
          <p:cNvSpPr/>
          <p:nvPr/>
        </p:nvSpPr>
        <p:spPr>
          <a:xfrm>
            <a:off x="447802" y="1085882"/>
            <a:ext cx="11296396" cy="1734525"/>
          </a:xfrm>
          <a:prstGeom prst="rect">
            <a:avLst/>
          </a:prstGeom>
          <a:solidFill>
            <a:schemeClr val="bg1">
              <a:lumMod val="95000"/>
            </a:schemeClr>
          </a:solidFill>
        </p:spPr>
        <p:txBody>
          <a:bodyPr wrap="square" lIns="121870" tIns="60934" rIns="121870" bIns="60934">
            <a:spAutoFit/>
          </a:bodyPr>
          <a:lstStyle/>
          <a:p>
            <a:pPr>
              <a:lnSpc>
                <a:spcPct val="187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(1)2LiCoO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+6H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=2Li</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+2Co</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(2)4(NH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MoS</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4MoS</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+8NH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21" name="image440.jpeg" descr="source:si_idp613898928;FounderCES"/>
          <p:cNvPicPr/>
          <p:nvPr/>
        </p:nvPicPr>
        <p:blipFill>
          <a:blip r:embed="rId15">
            <a:clrChange>
              <a:clrFrom>
                <a:srgbClr val="FFFFFF"/>
              </a:clrFrom>
              <a:clrTo>
                <a:srgbClr val="FFFFFF">
                  <a:alpha val="0"/>
                </a:srgbClr>
              </a:clrTo>
            </a:clrChange>
          </a:blip>
          <a:stretch>
            <a:fillRect/>
          </a:stretch>
        </p:blipFill>
        <p:spPr>
          <a:xfrm>
            <a:off x="10847734" y="1279257"/>
            <a:ext cx="647883" cy="566361"/>
          </a:xfrm>
          <a:prstGeom prst="rect">
            <a:avLst/>
          </a:prstGeom>
        </p:spPr>
      </p:pic>
      <p:sp>
        <p:nvSpPr>
          <p:cNvPr id="22" name="矩形 21"/>
          <p:cNvSpPr/>
          <p:nvPr/>
        </p:nvSpPr>
        <p:spPr>
          <a:xfrm>
            <a:off x="0" y="3289759"/>
            <a:ext cx="1703290" cy="359993"/>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微软雅黑" panose="020B0503020204020204" pitchFamily="34" charset="-122"/>
              <a:ea typeface="微软雅黑" panose="020B0503020204020204" pitchFamily="34" charset="-122"/>
            </a:endParaRPr>
          </a:p>
        </p:txBody>
      </p:sp>
      <p:sp>
        <p:nvSpPr>
          <p:cNvPr id="26" name="矩形 25"/>
          <p:cNvSpPr/>
          <p:nvPr/>
        </p:nvSpPr>
        <p:spPr>
          <a:xfrm>
            <a:off x="641491" y="3254311"/>
            <a:ext cx="420308" cy="430887"/>
          </a:xfrm>
          <a:prstGeom prst="rect">
            <a:avLst/>
          </a:prstGeom>
        </p:spPr>
        <p:txBody>
          <a:bodyPr wrap="none">
            <a:spAutoFit/>
          </a:bodyPr>
          <a:lstStyle/>
          <a:p>
            <a:pPr algn="ctr"/>
            <a:r>
              <a:rPr lang="en-US" altLang="zh-CN" sz="2200" dirty="0" smtClean="0">
                <a:solidFill>
                  <a:prstClr val="white"/>
                </a:solidFill>
                <a:latin typeface="Arial" panose="020B0604020202020204" pitchFamily="34" charset="0"/>
                <a:cs typeface="Arial" panose="020B0604020202020204" pitchFamily="34" charset="0"/>
              </a:rPr>
              <a:t>8.</a:t>
            </a:r>
            <a:endParaRPr lang="zh-CN" altLang="en-US" sz="2200" dirty="0">
              <a:solidFill>
                <a:prstClr val="white"/>
              </a:solidFill>
              <a:latin typeface="Arial" panose="020B0604020202020204" pitchFamily="34" charset="0"/>
              <a:cs typeface="Arial" panose="020B0604020202020204" pitchFamily="34" charset="0"/>
            </a:endParaRPr>
          </a:p>
        </p:txBody>
      </p:sp>
      <p:sp>
        <p:nvSpPr>
          <p:cNvPr id="27" name="矩形 26"/>
          <p:cNvSpPr/>
          <p:nvPr/>
        </p:nvSpPr>
        <p:spPr>
          <a:xfrm>
            <a:off x="447802" y="3958290"/>
            <a:ext cx="11296396" cy="1415720"/>
          </a:xfrm>
          <a:prstGeom prst="rect">
            <a:avLst/>
          </a:prstGeom>
          <a:solidFill>
            <a:schemeClr val="bg1">
              <a:lumMod val="95000"/>
            </a:schemeClr>
          </a:solidFill>
        </p:spPr>
        <p:txBody>
          <a:bodyPr wrap="square" lIns="121870" tIns="60934" rIns="121870" bIns="60934">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Calibri" panose="020F0502020204030204" pitchFamily="34" charset="0"/>
                <a:ea typeface="宋体" panose="02010600030101010101" pitchFamily="2" charset="-122"/>
                <a:cs typeface="宋体" panose="02010600030101010101" pitchFamily="2" charset="-122"/>
              </a:rPr>
              <a:t>①</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=MnSO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Calibri" panose="020F0502020204030204" pitchFamily="34" charset="0"/>
                <a:ea typeface="宋体" panose="02010600030101010101" pitchFamily="2" charset="-122"/>
                <a:cs typeface="宋体" panose="02010600030101010101" pitchFamily="2" charset="-122"/>
              </a:rPr>
              <a:t>②</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SiO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(2)2Fe</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+MnCO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+6H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=2Fe</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+2Mn</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endParaRPr lang="zh-CN" altLang="zh-CN" sz="2800" dirty="0">
              <a:latin typeface="宋体" panose="02010600030101010101" pitchFamily="2" charset="-122"/>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11909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3" presetClass="entr" presetSubtype="10" fill="hold"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blinds(horizontal)">
                                      <p:cBhvr>
                                        <p:cTn id="10" dur="500"/>
                                        <p:tgtEl>
                                          <p:spTgt spid="24">
                                            <p:txEl>
                                              <p:pRg st="0" end="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linds(horizontal)">
                                      <p:cBhvr>
                                        <p:cTn id="13" dur="500"/>
                                        <p:tgtEl>
                                          <p:spTgt spid="21"/>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linds(horizontal)">
                                      <p:cBhvr>
                                        <p:cTn id="16" dur="500"/>
                                        <p:tgtEl>
                                          <p:spTgt spid="26"/>
                                        </p:tgtEl>
                                      </p:cBhvr>
                                    </p:animEffect>
                                  </p:childTnLst>
                                </p:cTn>
                              </p:par>
                              <p:par>
                                <p:cTn id="17" presetID="3" presetClass="entr" presetSubtype="10" fill="hold" nodeType="with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blinds(horizontal)">
                                      <p:cBhvr>
                                        <p:cTn id="19" dur="500"/>
                                        <p:tgtEl>
                                          <p:spTgt spid="27">
                                            <p:txEl>
                                              <p:pRg st="0" end="0"/>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27">
                                            <p:txEl>
                                              <p:pRg st="1" end="1"/>
                                            </p:txEl>
                                          </p:spTgt>
                                        </p:tgtEl>
                                        <p:attrNameLst>
                                          <p:attrName>style.visibility</p:attrName>
                                        </p:attrNameLst>
                                      </p:cBhvr>
                                      <p:to>
                                        <p:strVal val="visible"/>
                                      </p:to>
                                    </p:set>
                                    <p:animEffect transition="in" filter="blinds(horizontal)">
                                      <p:cBhvr>
                                        <p:cTn id="22"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417351"/>
            <a:ext cx="1703290" cy="359993"/>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微软雅黑" panose="020B0503020204020204" pitchFamily="34" charset="-122"/>
              <a:ea typeface="微软雅黑" panose="020B0503020204020204" pitchFamily="34" charset="-122"/>
            </a:endParaRPr>
          </a:p>
        </p:txBody>
      </p:sp>
      <p:sp>
        <p:nvSpPr>
          <p:cNvPr id="20" name="圆角矩形 19">
            <a:hlinkClick r:id="rId2" action="ppaction://hlinksldjump"/>
          </p:cNvPr>
          <p:cNvSpPr/>
          <p:nvPr/>
        </p:nvSpPr>
        <p:spPr>
          <a:xfrm>
            <a:off x="1678932" y="6382800"/>
            <a:ext cx="496570" cy="301083"/>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rPr>
              <a:t>答案</a:t>
            </a:r>
          </a:p>
        </p:txBody>
      </p:sp>
      <p:sp>
        <p:nvSpPr>
          <p:cNvPr id="35" name="圆角矩形 34">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6" name="圆角矩形 35">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7" name="圆角矩形 36">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8" name="圆角矩形 37">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9" name="圆角矩形 38">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0" name="圆角矩形 39">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5" name="圆角矩形 44">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6" name="圆角矩形 45">
            <a:hlinkClick r:id="rId14"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3" name="矩形 22"/>
          <p:cNvSpPr/>
          <p:nvPr/>
        </p:nvSpPr>
        <p:spPr>
          <a:xfrm>
            <a:off x="641491" y="381903"/>
            <a:ext cx="420308" cy="430887"/>
          </a:xfrm>
          <a:prstGeom prst="rect">
            <a:avLst/>
          </a:prstGeom>
        </p:spPr>
        <p:txBody>
          <a:bodyPr wrap="none">
            <a:spAutoFit/>
          </a:bodyPr>
          <a:lstStyle/>
          <a:p>
            <a:pPr algn="ctr"/>
            <a:r>
              <a:rPr lang="en-US" altLang="zh-CN" sz="2200" dirty="0" smtClean="0">
                <a:solidFill>
                  <a:prstClr val="white"/>
                </a:solidFill>
                <a:latin typeface="Arial" panose="020B0604020202020204" pitchFamily="34" charset="0"/>
                <a:cs typeface="Arial" panose="020B0604020202020204" pitchFamily="34" charset="0"/>
              </a:rPr>
              <a:t>9.</a:t>
            </a:r>
            <a:endParaRPr lang="zh-CN" altLang="en-US" sz="2200" dirty="0">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矩形 23"/>
              <p:cNvSpPr/>
              <p:nvPr/>
            </p:nvSpPr>
            <p:spPr>
              <a:xfrm>
                <a:off x="447802" y="1085882"/>
                <a:ext cx="11296396" cy="2445682"/>
              </a:xfrm>
              <a:prstGeom prst="rect">
                <a:avLst/>
              </a:prstGeom>
              <a:solidFill>
                <a:schemeClr val="bg1">
                  <a:lumMod val="95000"/>
                </a:schemeClr>
              </a:solidFill>
            </p:spPr>
            <p:txBody>
              <a:bodyPr wrap="square" lIns="121870" tIns="60934" rIns="121870" bIns="60934">
                <a:spAutoFit/>
              </a:bodyPr>
              <a:lstStyle/>
              <a:p>
                <a:pPr>
                  <a:lnSpc>
                    <a:spcPct val="150000"/>
                  </a:lnSpc>
                  <a:spcAft>
                    <a:spcPts val="0"/>
                  </a:spcAft>
                </a:pPr>
                <a:r>
                  <a:rPr lang="en-US" altLang="zh-CN" sz="2800" i="1" dirty="0">
                    <a:latin typeface="Times New Roman" panose="02020603050405020304" pitchFamily="18" charset="0"/>
                    <a:ea typeface="方正中等线简体" panose="03000509000000000000" pitchFamily="65" charset="-122"/>
                    <a:cs typeface="Times New Roman" panose="02020603050405020304" pitchFamily="18" charset="0"/>
                  </a:rPr>
                  <a:t>n</a:t>
                </a:r>
                <a:r>
                  <a:rPr lang="zh-CN"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过量</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)=0.010 mol·L</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×0.022 L×6=1.32×10</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err="1">
                    <a:effectLst/>
                    <a:latin typeface="Times New Roman" panose="02020603050405020304" pitchFamily="18" charset="0"/>
                    <a:ea typeface="方正中等线简体" panose="03000509000000000000" pitchFamily="65" charset="-122"/>
                    <a:cs typeface="Times New Roman" panose="02020603050405020304" pitchFamily="18" charset="0"/>
                  </a:rPr>
                  <a:t>mol</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i="1" dirty="0">
                    <a:effectLst/>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(NO)=</a:t>
                </a:r>
                <a:r>
                  <a:rPr lang="en-US" altLang="zh-CN" sz="2800" i="1" dirty="0">
                    <a:effectLst/>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0.060 </m:t>
                        </m:r>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L</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×0.040 </m:t>
                        </m:r>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mol</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sSup>
                          <m:s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L</m:t>
                            </m:r>
                          </m:e>
                          <m:sup>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sup>
                        </m:sSup>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1.32×</m:t>
                        </m:r>
                        <m:sSup>
                          <m:s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10</m:t>
                            </m:r>
                          </m:e>
                          <m:sup>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sup>
                        </m:s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 </m:t>
                        </m:r>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mol</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den>
                    </m:f>
                  </m:oMath>
                </a14:m>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=3.6×10</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err="1">
                    <a:effectLst/>
                    <a:latin typeface="Times New Roman" panose="02020603050405020304" pitchFamily="18" charset="0"/>
                    <a:ea typeface="方正中等线简体" panose="03000509000000000000" pitchFamily="65" charset="-122"/>
                    <a:cs typeface="Times New Roman" panose="02020603050405020304" pitchFamily="18" charset="0"/>
                  </a:rPr>
                  <a:t>mol</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烟气中</a:t>
                </a:r>
                <a:r>
                  <a:rPr lang="en-US" altLang="zh-CN" sz="2800" dirty="0">
                    <a:effectLst/>
                    <a:latin typeface="Times New Roman" panose="02020603050405020304" pitchFamily="18" charset="0"/>
                    <a:ea typeface="方正中等线简体" panose="03000509000000000000" pitchFamily="65" charset="-122"/>
                  </a:rPr>
                  <a:t>NO</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的含量为</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3.6×</m:t>
                        </m:r>
                        <m:sSup>
                          <m:sSupPr>
                            <m:ctrlPr>
                              <a:rPr lang="zh-CN" altLang="zh-CN" sz="2800" i="1">
                                <a:effectLst/>
                                <a:latin typeface="Cambria Math" panose="02040503050406030204" pitchFamily="18" charset="0"/>
                                <a:ea typeface="Cambria Math" panose="02040503050406030204" pitchFamily="18" charset="0"/>
                              </a:rPr>
                            </m:ctrlPr>
                          </m:sSupPr>
                          <m:e>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10</m:t>
                            </m:r>
                          </m:e>
                          <m:sup>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sup>
                        </m:s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 </m:t>
                        </m:r>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mol</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×30 </m:t>
                        </m:r>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g</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mo</m:t>
                        </m:r>
                        <m:sSup>
                          <m:sSupPr>
                            <m:ctrlPr>
                              <a:rPr lang="zh-CN" altLang="zh-CN" sz="2800" i="1">
                                <a:effectLst/>
                                <a:latin typeface="Cambria Math" panose="02040503050406030204" pitchFamily="18" charset="0"/>
                                <a:ea typeface="Cambria Math" panose="02040503050406030204" pitchFamily="18" charset="0"/>
                              </a:rPr>
                            </m:ctrlPr>
                          </m:s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l</m:t>
                            </m:r>
                          </m:e>
                          <m:sup>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sup>
                        </m:s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×1 000 </m:t>
                        </m:r>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mg</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sSup>
                          <m:sSupPr>
                            <m:ctrlPr>
                              <a:rPr lang="zh-CN" altLang="zh-CN" sz="2800" i="1">
                                <a:effectLst/>
                                <a:latin typeface="Cambria Math" panose="02040503050406030204" pitchFamily="18" charset="0"/>
                                <a:ea typeface="Cambria Math" panose="02040503050406030204" pitchFamily="18" charset="0"/>
                              </a:rPr>
                            </m:ctrlPr>
                          </m:s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g</m:t>
                            </m:r>
                          </m:e>
                          <m:sup>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sup>
                        </m:sSup>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4 </m:t>
                        </m:r>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L</m:t>
                        </m:r>
                      </m:den>
                    </m:f>
                  </m:oMath>
                </a14:m>
                <a:r>
                  <a:rPr lang="en-US" altLang="zh-CN" sz="2800" dirty="0">
                    <a:effectLst/>
                    <a:latin typeface="Times New Roman" panose="02020603050405020304" pitchFamily="18" charset="0"/>
                    <a:ea typeface="方正中等线简体" panose="03000509000000000000" pitchFamily="65" charset="-122"/>
                  </a:rPr>
                  <a:t>=2.7 mg·L</a:t>
                </a:r>
                <a:r>
                  <a:rPr lang="en-US" altLang="zh-CN" sz="2800" baseline="30000" dirty="0">
                    <a:effectLst/>
                    <a:latin typeface="Times New Roman" panose="02020603050405020304" pitchFamily="18" charset="0"/>
                    <a:ea typeface="方正中等线简体" panose="03000509000000000000" pitchFamily="65" charset="-122"/>
                  </a:rPr>
                  <a:t>-1</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4" name="矩形 23"/>
              <p:cNvSpPr>
                <a:spLocks noRot="1" noChangeAspect="1" noMove="1" noResize="1" noEditPoints="1" noAdjustHandles="1" noChangeArrowheads="1" noChangeShapeType="1" noTextEdit="1"/>
              </p:cNvSpPr>
              <p:nvPr/>
            </p:nvSpPr>
            <p:spPr>
              <a:xfrm>
                <a:off x="447802" y="1085882"/>
                <a:ext cx="11296396" cy="2445682"/>
              </a:xfrm>
              <a:prstGeom prst="rect">
                <a:avLst/>
              </a:prstGeom>
              <a:blipFill rotWithShape="0">
                <a:blip r:embed="rId15"/>
                <a:stretch>
                  <a:fillRect l="-809" b="-199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62019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3" presetClass="entr" presetSubtype="10" fill="hold"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blinds(horizontal)">
                                      <p:cBhvr>
                                        <p:cTn id="10" dur="500"/>
                                        <p:tgtEl>
                                          <p:spTgt spid="24">
                                            <p:txEl>
                                              <p:pRg st="0" end="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4">
                                            <p:txEl>
                                              <p:pRg st="1" end="1"/>
                                            </p:txEl>
                                          </p:spTgt>
                                        </p:tgtEl>
                                        <p:attrNameLst>
                                          <p:attrName>style.visibility</p:attrName>
                                        </p:attrNameLst>
                                      </p:cBhvr>
                                      <p:to>
                                        <p:strVal val="visible"/>
                                      </p:to>
                                    </p:set>
                                    <p:animEffect transition="in" filter="blinds(horizontal)">
                                      <p:cBhvr>
                                        <p:cTn id="13" dur="500"/>
                                        <p:tgtEl>
                                          <p:spTgt spid="24">
                                            <p:txEl>
                                              <p:pRg st="1" end="1"/>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4">
                                            <p:txEl>
                                              <p:pRg st="2" end="2"/>
                                            </p:txEl>
                                          </p:spTgt>
                                        </p:tgtEl>
                                        <p:attrNameLst>
                                          <p:attrName>style.visibility</p:attrName>
                                        </p:attrNameLst>
                                      </p:cBhvr>
                                      <p:to>
                                        <p:strVal val="visible"/>
                                      </p:to>
                                    </p:set>
                                    <p:animEffect transition="in" filter="blinds(horizontal)">
                                      <p:cBhvr>
                                        <p:cTn id="16"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417351"/>
            <a:ext cx="1703290" cy="359993"/>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微软雅黑" panose="020B0503020204020204" pitchFamily="34" charset="-122"/>
              <a:ea typeface="微软雅黑" panose="020B0503020204020204" pitchFamily="34" charset="-122"/>
            </a:endParaRPr>
          </a:p>
        </p:txBody>
      </p:sp>
      <p:sp>
        <p:nvSpPr>
          <p:cNvPr id="20" name="圆角矩形 19">
            <a:hlinkClick r:id="rId2" action="ppaction://hlinksldjump"/>
          </p:cNvPr>
          <p:cNvSpPr/>
          <p:nvPr/>
        </p:nvSpPr>
        <p:spPr>
          <a:xfrm>
            <a:off x="1678932" y="6382800"/>
            <a:ext cx="496570" cy="301083"/>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rPr>
              <a:t>答案</a:t>
            </a:r>
          </a:p>
        </p:txBody>
      </p:sp>
      <p:sp>
        <p:nvSpPr>
          <p:cNvPr id="35" name="圆角矩形 34">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6" name="圆角矩形 35">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7" name="圆角矩形 36">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8" name="圆角矩形 37">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9" name="圆角矩形 38">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0" name="圆角矩形 39">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5" name="圆角矩形 44">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6" name="圆角矩形 45">
            <a:hlinkClick r:id="rId14"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3" name="矩形 22"/>
          <p:cNvSpPr/>
          <p:nvPr/>
        </p:nvSpPr>
        <p:spPr>
          <a:xfrm>
            <a:off x="562944" y="381903"/>
            <a:ext cx="577402" cy="430887"/>
          </a:xfrm>
          <a:prstGeom prst="rect">
            <a:avLst/>
          </a:prstGeom>
        </p:spPr>
        <p:txBody>
          <a:bodyPr wrap="none">
            <a:spAutoFit/>
          </a:bodyPr>
          <a:lstStyle/>
          <a:p>
            <a:pPr algn="ctr"/>
            <a:r>
              <a:rPr lang="en-US" altLang="zh-CN" sz="2200" dirty="0" smtClean="0">
                <a:solidFill>
                  <a:prstClr val="white"/>
                </a:solidFill>
                <a:latin typeface="Arial" panose="020B0604020202020204" pitchFamily="34" charset="0"/>
                <a:cs typeface="Arial" panose="020B0604020202020204" pitchFamily="34" charset="0"/>
              </a:rPr>
              <a:t>10.</a:t>
            </a:r>
            <a:endParaRPr lang="zh-CN" altLang="en-US" sz="2200" dirty="0">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矩形 23"/>
              <p:cNvSpPr/>
              <p:nvPr/>
            </p:nvSpPr>
            <p:spPr>
              <a:xfrm>
                <a:off x="447802" y="1053530"/>
                <a:ext cx="11296396" cy="4790939"/>
              </a:xfrm>
              <a:prstGeom prst="rect">
                <a:avLst/>
              </a:prstGeom>
              <a:solidFill>
                <a:schemeClr val="bg1">
                  <a:lumMod val="95000"/>
                </a:schemeClr>
              </a:solidFill>
            </p:spPr>
            <p:txBody>
              <a:bodyPr wrap="square" lIns="121870" tIns="60934" rIns="121870" bIns="60934">
                <a:spAutoFit/>
              </a:bodyPr>
              <a:lstStyle/>
              <a:p>
                <a:pPr>
                  <a:lnSpc>
                    <a:spcPct val="180000"/>
                  </a:lnSpc>
                  <a:spcAft>
                    <a:spcPts val="0"/>
                  </a:spcAft>
                </a:pPr>
                <a:r>
                  <a:rPr lang="en-US" altLang="zh-CN" sz="2800" dirty="0" smtClean="0">
                    <a:solidFill>
                      <a:schemeClr val="tx1"/>
                    </a:solidFill>
                    <a:latin typeface="Times New Roman" panose="02020603050405020304" pitchFamily="18" charset="0"/>
                    <a:ea typeface="方正中等线简体" panose="03000509000000000000" pitchFamily="65" charset="-122"/>
                    <a:cs typeface="Times New Roman" panose="02020603050405020304" pitchFamily="18" charset="0"/>
                  </a:rPr>
                  <a:t>(1)4Al+3MnO</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3Mn+2Al</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zh-CN" sz="1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p>
                <a:pPr>
                  <a:lnSpc>
                    <a:spcPct val="180000"/>
                  </a:lnSpc>
                  <a:spcAft>
                    <a:spcPts val="0"/>
                  </a:spcAft>
                </a:pP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solidFill>
                      <a:schemeClr val="tx1"/>
                    </a:solidFill>
                    <a:effectLst/>
                    <a:latin typeface="Calibri" panose="020F0502020204030204" pitchFamily="34" charset="0"/>
                    <a:ea typeface="宋体" panose="02010600030101010101" pitchFamily="2" charset="-122"/>
                    <a:cs typeface="宋体" panose="02010600030101010101" pitchFamily="2" charset="-122"/>
                  </a:rPr>
                  <a:t>①</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MnO</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MnSO</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solidFill>
                      <a:schemeClr val="tx1"/>
                    </a:solidFill>
                    <a:effectLst/>
                    <a:latin typeface="Calibri" panose="020F0502020204030204" pitchFamily="34" charset="0"/>
                    <a:ea typeface="宋体" panose="02010600030101010101" pitchFamily="2" charset="-122"/>
                    <a:cs typeface="宋体" panose="02010600030101010101" pitchFamily="2" charset="-122"/>
                  </a:rPr>
                  <a:t>②</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2Fe</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+MnO</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+4H</a:t>
                </a:r>
                <a:r>
                  <a:rPr lang="en-US" altLang="zh-CN" sz="2800" baseline="300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=Mn</a:t>
                </a:r>
                <a:r>
                  <a:rPr lang="en-US" altLang="zh-CN" sz="2800" baseline="300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+2Fe</a:t>
                </a:r>
                <a:r>
                  <a:rPr lang="en-US" altLang="zh-CN" sz="2800" baseline="300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a:t>
                </a:r>
              </a:p>
              <a:p>
                <a:pPr>
                  <a:lnSpc>
                    <a:spcPct val="180000"/>
                  </a:lnSpc>
                  <a:spcAft>
                    <a:spcPts val="0"/>
                  </a:spcAft>
                </a:pPr>
                <a:r>
                  <a:rPr lang="en-US" altLang="zh-CN" sz="28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solidFill>
                      <a:schemeClr val="tx1"/>
                    </a:solidFill>
                    <a:effectLst/>
                    <a:latin typeface="Calibri" panose="020F0502020204030204" pitchFamily="34" charset="0"/>
                    <a:ea typeface="宋体" panose="02010600030101010101" pitchFamily="2" charset="-122"/>
                    <a:cs typeface="宋体" panose="02010600030101010101" pitchFamily="2" charset="-122"/>
                  </a:rPr>
                  <a:t>③</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溶液中存在平衡：</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MnCO</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(s)</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Mn</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aq</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)+C</a:t>
                </a:r>
                <a14:m>
                  <m:oMath xmlns:m="http://schemas.openxmlformats.org/officeDocument/2006/math">
                    <m:sSubSup>
                      <m:sSubSupPr>
                        <m:ctrlPr>
                          <a:rPr lang="zh-CN" altLang="zh-CN" sz="28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aq</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),C</a:t>
                </a:r>
                <a14:m>
                  <m:oMath xmlns:m="http://schemas.openxmlformats.org/officeDocument/2006/math">
                    <m:sSubSup>
                      <m:sSubSupPr>
                        <m:ctrlPr>
                          <a:rPr lang="zh-CN" altLang="zh-CN" sz="28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消耗溶液中的</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促进</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溶解：</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+HS</a:t>
                </a:r>
                <a14:m>
                  <m:oMath xmlns:m="http://schemas.openxmlformats.org/officeDocument/2006/math">
                    <m:sSubSup>
                      <m:sSubSupPr>
                        <m:ctrlPr>
                          <a:rPr lang="zh-CN" altLang="zh-CN" sz="28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,Mn</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有催化作用</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可促进反应</a:t>
                </a:r>
                <a:r>
                  <a:rPr lang="en-US" altLang="zh-CN" sz="28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2SO</a:t>
                </a:r>
                <a:r>
                  <a:rPr lang="en-US" altLang="zh-CN" sz="2800" baseline="-250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O  </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发生　</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(3)55</a:t>
                </a:r>
                <a:r>
                  <a:rPr lang="en-US" altLang="zh-CN" sz="2800" i="1"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V</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V</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0</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)×10</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zh-CN" sz="1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4" name="矩形 23"/>
              <p:cNvSpPr>
                <a:spLocks noRot="1" noChangeAspect="1" noMove="1" noResize="1" noEditPoints="1" noAdjustHandles="1" noChangeArrowheads="1" noChangeShapeType="1" noTextEdit="1"/>
              </p:cNvSpPr>
              <p:nvPr/>
            </p:nvSpPr>
            <p:spPr>
              <a:xfrm>
                <a:off x="447802" y="1053530"/>
                <a:ext cx="11296396" cy="4790939"/>
              </a:xfrm>
              <a:prstGeom prst="rect">
                <a:avLst/>
              </a:prstGeom>
              <a:blipFill rotWithShape="0">
                <a:blip r:embed="rId15"/>
                <a:stretch>
                  <a:fillRect l="-809" b="-127"/>
                </a:stretch>
              </a:blipFill>
            </p:spPr>
            <p:txBody>
              <a:bodyPr/>
              <a:lstStyle/>
              <a:p>
                <a:r>
                  <a:rPr lang="zh-CN" altLang="en-US">
                    <a:noFill/>
                  </a:rPr>
                  <a:t> </a:t>
                </a:r>
              </a:p>
            </p:txBody>
          </p:sp>
        </mc:Fallback>
      </mc:AlternateContent>
      <p:pic>
        <p:nvPicPr>
          <p:cNvPr id="21" name="image451.jpeg" descr="source:si_idp823372336;FounderCES"/>
          <p:cNvPicPr/>
          <p:nvPr/>
        </p:nvPicPr>
        <p:blipFill>
          <a:blip r:embed="rId16">
            <a:clrChange>
              <a:clrFrom>
                <a:srgbClr val="FFFFFF"/>
              </a:clrFrom>
              <a:clrTo>
                <a:srgbClr val="FFFFFF">
                  <a:alpha val="0"/>
                </a:srgbClr>
              </a:clrTo>
            </a:clrChange>
          </a:blip>
          <a:stretch>
            <a:fillRect/>
          </a:stretch>
        </p:blipFill>
        <p:spPr>
          <a:xfrm>
            <a:off x="2808238" y="1235646"/>
            <a:ext cx="648072" cy="566526"/>
          </a:xfrm>
          <a:prstGeom prst="rect">
            <a:avLst/>
          </a:prstGeom>
        </p:spPr>
      </p:pic>
      <p:pic>
        <p:nvPicPr>
          <p:cNvPr id="22" name="image452.jpeg" descr="source:si_idp823392816;FounderCES"/>
          <p:cNvPicPr/>
          <p:nvPr/>
        </p:nvPicPr>
        <p:blipFill>
          <a:blip r:embed="rId17">
            <a:clrChange>
              <a:clrFrom>
                <a:srgbClr val="FFFFFF"/>
              </a:clrFrom>
              <a:clrTo>
                <a:srgbClr val="FFFFFF">
                  <a:alpha val="0"/>
                </a:srgbClr>
              </a:clrTo>
            </a:clrChange>
          </a:blip>
          <a:stretch>
            <a:fillRect/>
          </a:stretch>
        </p:blipFill>
        <p:spPr>
          <a:xfrm>
            <a:off x="3103818" y="1996130"/>
            <a:ext cx="1377690" cy="566528"/>
          </a:xfrm>
          <a:prstGeom prst="rect">
            <a:avLst/>
          </a:prstGeom>
        </p:spPr>
      </p:pic>
      <p:pic>
        <p:nvPicPr>
          <p:cNvPr id="25" name="image454.jpeg" descr="source:si_idp823433264;FounderCES"/>
          <p:cNvPicPr/>
          <p:nvPr/>
        </p:nvPicPr>
        <p:blipFill>
          <a:blip r:embed="rId18">
            <a:clrChange>
              <a:clrFrom>
                <a:srgbClr val="FFFFFF"/>
              </a:clrFrom>
              <a:clrTo>
                <a:srgbClr val="FFFFFF">
                  <a:alpha val="0"/>
                </a:srgbClr>
              </a:clrTo>
            </a:clrChange>
          </a:blip>
          <a:stretch>
            <a:fillRect/>
          </a:stretch>
        </p:blipFill>
        <p:spPr>
          <a:xfrm>
            <a:off x="6689085" y="2971026"/>
            <a:ext cx="648072" cy="404866"/>
          </a:xfrm>
          <a:prstGeom prst="rect">
            <a:avLst/>
          </a:prstGeom>
        </p:spPr>
      </p:pic>
      <p:pic>
        <p:nvPicPr>
          <p:cNvPr id="26" name="image455.jpeg" descr="source:si_idp823495088;FounderCES"/>
          <p:cNvPicPr/>
          <p:nvPr/>
        </p:nvPicPr>
        <p:blipFill>
          <a:blip r:embed="rId18">
            <a:clrChange>
              <a:clrFrom>
                <a:srgbClr val="FFFFFF"/>
              </a:clrFrom>
              <a:clrTo>
                <a:srgbClr val="FFFFFF">
                  <a:alpha val="0"/>
                </a:srgbClr>
              </a:clrTo>
            </a:clrChange>
          </a:blip>
          <a:stretch>
            <a:fillRect/>
          </a:stretch>
        </p:blipFill>
        <p:spPr>
          <a:xfrm>
            <a:off x="6653140" y="3696345"/>
            <a:ext cx="648072" cy="404866"/>
          </a:xfrm>
          <a:prstGeom prst="rect">
            <a:avLst/>
          </a:prstGeom>
        </p:spPr>
      </p:pic>
      <p:pic>
        <p:nvPicPr>
          <p:cNvPr id="27" name="image456.jpeg" descr="source:si_idp823505968;FounderCES"/>
          <p:cNvPicPr/>
          <p:nvPr/>
        </p:nvPicPr>
        <p:blipFill>
          <a:blip r:embed="rId18">
            <a:clrChange>
              <a:clrFrom>
                <a:srgbClr val="FFFFFF"/>
              </a:clrFrom>
              <a:clrTo>
                <a:srgbClr val="FFFFFF">
                  <a:alpha val="0"/>
                </a:srgbClr>
              </a:clrTo>
            </a:clrChange>
          </a:blip>
          <a:stretch>
            <a:fillRect/>
          </a:stretch>
        </p:blipFill>
        <p:spPr>
          <a:xfrm>
            <a:off x="8327454" y="3708907"/>
            <a:ext cx="648072" cy="404866"/>
          </a:xfrm>
          <a:prstGeom prst="rect">
            <a:avLst/>
          </a:prstGeom>
        </p:spPr>
      </p:pic>
      <p:pic>
        <p:nvPicPr>
          <p:cNvPr id="28" name="image457.jpeg" descr="source:si_idp823541552;FounderCES"/>
          <p:cNvPicPr/>
          <p:nvPr/>
        </p:nvPicPr>
        <p:blipFill>
          <a:blip r:embed="rId19">
            <a:clrChange>
              <a:clrFrom>
                <a:srgbClr val="FFFFFF"/>
              </a:clrFrom>
              <a:clrTo>
                <a:srgbClr val="FFFFFF">
                  <a:alpha val="0"/>
                </a:srgbClr>
              </a:clrTo>
            </a:clrChange>
          </a:blip>
          <a:stretch>
            <a:fillRect/>
          </a:stretch>
        </p:blipFill>
        <p:spPr>
          <a:xfrm>
            <a:off x="6617195" y="4310529"/>
            <a:ext cx="719962" cy="629370"/>
          </a:xfrm>
          <a:prstGeom prst="rect">
            <a:avLst/>
          </a:prstGeom>
        </p:spPr>
      </p:pic>
    </p:spTree>
    <p:extLst>
      <p:ext uri="{BB962C8B-B14F-4D97-AF65-F5344CB8AC3E}">
        <p14:creationId xmlns:p14="http://schemas.microsoft.com/office/powerpoint/2010/main" val="36537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3" presetClass="entr" presetSubtype="10" fill="hold"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blinds(horizontal)">
                                      <p:cBhvr>
                                        <p:cTn id="10" dur="500"/>
                                        <p:tgtEl>
                                          <p:spTgt spid="24">
                                            <p:txEl>
                                              <p:pRg st="0" end="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4">
                                            <p:txEl>
                                              <p:pRg st="1" end="1"/>
                                            </p:txEl>
                                          </p:spTgt>
                                        </p:tgtEl>
                                        <p:attrNameLst>
                                          <p:attrName>style.visibility</p:attrName>
                                        </p:attrNameLst>
                                      </p:cBhvr>
                                      <p:to>
                                        <p:strVal val="visible"/>
                                      </p:to>
                                    </p:set>
                                    <p:animEffect transition="in" filter="blinds(horizontal)">
                                      <p:cBhvr>
                                        <p:cTn id="13" dur="500"/>
                                        <p:tgtEl>
                                          <p:spTgt spid="24">
                                            <p:txEl>
                                              <p:pRg st="1" end="1"/>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4">
                                            <p:txEl>
                                              <p:pRg st="2" end="2"/>
                                            </p:txEl>
                                          </p:spTgt>
                                        </p:tgtEl>
                                        <p:attrNameLst>
                                          <p:attrName>style.visibility</p:attrName>
                                        </p:attrNameLst>
                                      </p:cBhvr>
                                      <p:to>
                                        <p:strVal val="visible"/>
                                      </p:to>
                                    </p:set>
                                    <p:animEffect transition="in" filter="blinds(horizontal)">
                                      <p:cBhvr>
                                        <p:cTn id="16" dur="500"/>
                                        <p:tgtEl>
                                          <p:spTgt spid="24">
                                            <p:txEl>
                                              <p:pRg st="2" end="2"/>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linds(horizontal)">
                                      <p:cBhvr>
                                        <p:cTn id="19" dur="500"/>
                                        <p:tgtEl>
                                          <p:spTgt spid="21"/>
                                        </p:tgtEl>
                                      </p:cBhvr>
                                    </p:animEffect>
                                  </p:childTnLst>
                                </p:cTn>
                              </p:par>
                              <p:par>
                                <p:cTn id="20" presetID="3" presetClass="entr" presetSubtype="1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linds(horizontal)">
                                      <p:cBhvr>
                                        <p:cTn id="22" dur="500"/>
                                        <p:tgtEl>
                                          <p:spTgt spid="22"/>
                                        </p:tgtEl>
                                      </p:cBhvr>
                                    </p:animEffect>
                                  </p:childTnLst>
                                </p:cTn>
                              </p:par>
                              <p:par>
                                <p:cTn id="23" presetID="3" presetClass="entr" presetSubtype="1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linds(horizontal)">
                                      <p:cBhvr>
                                        <p:cTn id="25" dur="500"/>
                                        <p:tgtEl>
                                          <p:spTgt spid="25"/>
                                        </p:tgtEl>
                                      </p:cBhvr>
                                    </p:animEffect>
                                  </p:childTnLst>
                                </p:cTn>
                              </p:par>
                              <p:par>
                                <p:cTn id="26" presetID="3" presetClass="entr" presetSubtype="1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linds(horizontal)">
                                      <p:cBhvr>
                                        <p:cTn id="28" dur="500"/>
                                        <p:tgtEl>
                                          <p:spTgt spid="26"/>
                                        </p:tgtEl>
                                      </p:cBhvr>
                                    </p:animEffect>
                                  </p:childTnLst>
                                </p:cTn>
                              </p:par>
                              <p:par>
                                <p:cTn id="29" presetID="3" presetClass="entr" presetSubtype="1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linds(horizontal)">
                                      <p:cBhvr>
                                        <p:cTn id="31" dur="500"/>
                                        <p:tgtEl>
                                          <p:spTgt spid="27"/>
                                        </p:tgtEl>
                                      </p:cBhvr>
                                    </p:animEffect>
                                  </p:childTnLst>
                                </p:cTn>
                              </p:par>
                              <p:par>
                                <p:cTn id="32" presetID="3" presetClass="entr" presetSubtype="1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linds(horizontal)">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417351"/>
            <a:ext cx="1703290" cy="359993"/>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微软雅黑" panose="020B0503020204020204" pitchFamily="34" charset="-122"/>
              <a:ea typeface="微软雅黑" panose="020B0503020204020204" pitchFamily="34" charset="-122"/>
            </a:endParaRPr>
          </a:p>
        </p:txBody>
      </p:sp>
      <p:sp>
        <p:nvSpPr>
          <p:cNvPr id="20" name="圆角矩形 19">
            <a:hlinkClick r:id="rId2" action="ppaction://hlinksldjump"/>
          </p:cNvPr>
          <p:cNvSpPr/>
          <p:nvPr/>
        </p:nvSpPr>
        <p:spPr>
          <a:xfrm>
            <a:off x="1678932" y="6382800"/>
            <a:ext cx="496570" cy="301083"/>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prstClr val="white"/>
                </a:solidFill>
                <a:latin typeface="Arial" panose="020B0604020202020204" pitchFamily="34" charset="0"/>
                <a:ea typeface="微软雅黑" panose="020B0503020204020204" pitchFamily="34" charset="-122"/>
                <a:cs typeface="Arial" panose="020B0604020202020204" pitchFamily="34" charset="0"/>
              </a:rPr>
              <a:t>答案</a:t>
            </a:r>
          </a:p>
        </p:txBody>
      </p:sp>
      <p:sp>
        <p:nvSpPr>
          <p:cNvPr id="35" name="圆角矩形 34">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6" name="圆角矩形 35">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7" name="圆角矩形 36">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8" name="圆角矩形 37">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39" name="圆角矩形 38">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0" name="圆角矩形 39">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5" name="圆角矩形 44">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6" name="圆角矩形 45">
            <a:hlinkClick r:id="rId14"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3" name="矩形 22"/>
          <p:cNvSpPr/>
          <p:nvPr/>
        </p:nvSpPr>
        <p:spPr>
          <a:xfrm>
            <a:off x="573428" y="381903"/>
            <a:ext cx="556434" cy="430887"/>
          </a:xfrm>
          <a:prstGeom prst="rect">
            <a:avLst/>
          </a:prstGeom>
        </p:spPr>
        <p:txBody>
          <a:bodyPr wrap="none">
            <a:spAutoFit/>
          </a:bodyPr>
          <a:lstStyle/>
          <a:p>
            <a:pPr algn="ctr"/>
            <a:r>
              <a:rPr lang="en-US" altLang="zh-CN" sz="2200" dirty="0" smtClean="0">
                <a:solidFill>
                  <a:prstClr val="white"/>
                </a:solidFill>
                <a:latin typeface="Arial" panose="020B0604020202020204" pitchFamily="34" charset="0"/>
                <a:cs typeface="Arial" panose="020B0604020202020204" pitchFamily="34" charset="0"/>
              </a:rPr>
              <a:t>11.</a:t>
            </a:r>
            <a:endParaRPr lang="zh-CN" altLang="en-US" sz="2200" dirty="0">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矩形 23"/>
              <p:cNvSpPr/>
              <p:nvPr/>
            </p:nvSpPr>
            <p:spPr>
              <a:xfrm>
                <a:off x="447802" y="1085882"/>
                <a:ext cx="11296396" cy="2062050"/>
              </a:xfrm>
              <a:prstGeom prst="rect">
                <a:avLst/>
              </a:prstGeom>
              <a:solidFill>
                <a:schemeClr val="bg1">
                  <a:lumMod val="95000"/>
                </a:schemeClr>
              </a:solidFill>
            </p:spPr>
            <p:txBody>
              <a:bodyPr wrap="square" lIns="121870" tIns="60934" rIns="121870" bIns="60934">
                <a:spAutoFit/>
              </a:bodyPr>
              <a:lstStyle/>
              <a:p>
                <a:pPr>
                  <a:lnSpc>
                    <a:spcPct val="150000"/>
                  </a:lnSpc>
                  <a:spcAft>
                    <a:spcPts val="0"/>
                  </a:spcAft>
                </a:pPr>
                <a:r>
                  <a:rPr lang="en-US" altLang="zh-CN" sz="2800" dirty="0" smtClean="0">
                    <a:solidFill>
                      <a:schemeClr val="tx1"/>
                    </a:solidFill>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dirty="0" err="1">
                    <a:solidFill>
                      <a:schemeClr val="tx1"/>
                    </a:solidFill>
                    <a:latin typeface="Times New Roman" panose="02020603050405020304" pitchFamily="18" charset="0"/>
                    <a:ea typeface="方正中等线简体" panose="03000509000000000000" pitchFamily="65" charset="-122"/>
                    <a:cs typeface="Times New Roman" panose="02020603050405020304" pitchFamily="18" charset="0"/>
                  </a:rPr>
                  <a:t>ZnO</a:t>
                </a:r>
                <a:r>
                  <a:rPr lang="en-US" altLang="zh-CN" sz="2800" dirty="0">
                    <a:solidFill>
                      <a:schemeClr val="tx1"/>
                    </a:solidFill>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+2NH</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8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=[Zn(NH</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+3H</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solidFill>
                      <a:schemeClr val="tx1"/>
                    </a:solidFill>
                    <a:effectLst/>
                    <a:latin typeface="Calibri" panose="020F0502020204030204" pitchFamily="34" charset="0"/>
                    <a:ea typeface="宋体" panose="02010600030101010101" pitchFamily="2" charset="-122"/>
                    <a:cs typeface="宋体" panose="02010600030101010101" pitchFamily="2" charset="-122"/>
                  </a:rPr>
                  <a:t>①</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en-US" altLang="zh-CN" sz="2800" dirty="0" smtClean="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zh-CN" altLang="zh-CN" sz="2800" dirty="0" smtClean="0">
                    <a:solidFill>
                      <a:schemeClr val="tx1"/>
                    </a:solidFill>
                    <a:effectLst/>
                    <a:latin typeface="Calibri" panose="020F0502020204030204" pitchFamily="34" charset="0"/>
                    <a:ea typeface="宋体" panose="02010600030101010101" pitchFamily="2" charset="-122"/>
                    <a:cs typeface="宋体" panose="02010600030101010101" pitchFamily="2" charset="-122"/>
                  </a:rPr>
                  <a:t>②</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S</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8</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为氧化剂</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不仅将</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氧化为</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还将</a:t>
                </a:r>
                <a14:m>
                  <m:oMath xmlns:m="http://schemas.openxmlformats.org/officeDocument/2006/math">
                    <m:r>
                      <m:rPr>
                        <m:sty m:val="p"/>
                      </m:rP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As</m:t>
                    </m:r>
                    <m:sSubSup>
                      <m:sSubSupPr>
                        <m:ctrlPr>
                          <a:rPr lang="zh-CN" altLang="zh-CN" sz="28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3</m:t>
                        </m:r>
                        <m:r>
                          <a:rPr lang="en-US" altLang="zh-CN" sz="2800" i="1">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氧化为</a:t>
                </a:r>
                <a14:m>
                  <m:oMath xmlns:m="http://schemas.openxmlformats.org/officeDocument/2006/math">
                    <m:r>
                      <m:rPr>
                        <m:sty m:val="p"/>
                      </m:rP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As</m:t>
                    </m:r>
                    <m:sSubSup>
                      <m:sSubSupPr>
                        <m:ctrlPr>
                          <a:rPr lang="zh-CN" altLang="zh-CN" sz="28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3</m:t>
                        </m:r>
                        <m:r>
                          <a:rPr lang="en-US" altLang="zh-CN" sz="2800" i="1">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(4)94.7%</a:t>
                </a:r>
                <a:endParaRPr lang="zh-CN" altLang="zh-CN" sz="1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4" name="矩形 23"/>
              <p:cNvSpPr>
                <a:spLocks noRot="1" noChangeAspect="1" noMove="1" noResize="1" noEditPoints="1" noAdjustHandles="1" noChangeArrowheads="1" noChangeShapeType="1" noTextEdit="1"/>
              </p:cNvSpPr>
              <p:nvPr/>
            </p:nvSpPr>
            <p:spPr>
              <a:xfrm>
                <a:off x="447802" y="1085882"/>
                <a:ext cx="11296396" cy="2062050"/>
              </a:xfrm>
              <a:prstGeom prst="rect">
                <a:avLst/>
              </a:prstGeom>
              <a:blipFill rotWithShape="0">
                <a:blip r:embed="rId15"/>
                <a:stretch>
                  <a:fillRect l="-809" b="-3846"/>
                </a:stretch>
              </a:blipFill>
            </p:spPr>
            <p:txBody>
              <a:bodyPr/>
              <a:lstStyle/>
              <a:p>
                <a:r>
                  <a:rPr lang="zh-CN" altLang="en-US">
                    <a:noFill/>
                  </a:rPr>
                  <a:t> </a:t>
                </a:r>
              </a:p>
            </p:txBody>
          </p:sp>
        </mc:Fallback>
      </mc:AlternateContent>
      <p:sp>
        <p:nvSpPr>
          <p:cNvPr id="21" name="矩形 20"/>
          <p:cNvSpPr/>
          <p:nvPr/>
        </p:nvSpPr>
        <p:spPr>
          <a:xfrm>
            <a:off x="0" y="3363509"/>
            <a:ext cx="1703290" cy="359993"/>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latin typeface="微软雅黑" panose="020B0503020204020204" pitchFamily="34" charset="-122"/>
              <a:ea typeface="微软雅黑" panose="020B0503020204020204" pitchFamily="34" charset="-122"/>
            </a:endParaRPr>
          </a:p>
        </p:txBody>
      </p:sp>
      <p:sp>
        <p:nvSpPr>
          <p:cNvPr id="22" name="矩形 21"/>
          <p:cNvSpPr/>
          <p:nvPr/>
        </p:nvSpPr>
        <p:spPr>
          <a:xfrm>
            <a:off x="552460" y="3328061"/>
            <a:ext cx="577402" cy="430887"/>
          </a:xfrm>
          <a:prstGeom prst="rect">
            <a:avLst/>
          </a:prstGeom>
        </p:spPr>
        <p:txBody>
          <a:bodyPr wrap="none">
            <a:spAutoFit/>
          </a:bodyPr>
          <a:lstStyle/>
          <a:p>
            <a:pPr algn="ctr"/>
            <a:r>
              <a:rPr lang="en-US" altLang="zh-CN" sz="2200" dirty="0" smtClean="0">
                <a:solidFill>
                  <a:prstClr val="white"/>
                </a:solidFill>
                <a:latin typeface="Arial" panose="020B0604020202020204" pitchFamily="34" charset="0"/>
                <a:cs typeface="Arial" panose="020B0604020202020204" pitchFamily="34" charset="0"/>
              </a:rPr>
              <a:t>12.</a:t>
            </a:r>
            <a:endParaRPr lang="zh-CN" altLang="en-US" sz="2200" dirty="0">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矩形 24"/>
              <p:cNvSpPr/>
              <p:nvPr/>
            </p:nvSpPr>
            <p:spPr>
              <a:xfrm>
                <a:off x="447802" y="4032040"/>
                <a:ext cx="11296396" cy="2062050"/>
              </a:xfrm>
              <a:prstGeom prst="rect">
                <a:avLst/>
              </a:prstGeom>
              <a:solidFill>
                <a:schemeClr val="bg1">
                  <a:lumMod val="95000"/>
                </a:schemeClr>
              </a:solidFill>
            </p:spPr>
            <p:txBody>
              <a:bodyPr wrap="square" lIns="121870" tIns="60934" rIns="121870" bIns="60934">
                <a:spAutoFit/>
              </a:bodyPr>
              <a:lstStyle/>
              <a:p>
                <a:pPr>
                  <a:lnSpc>
                    <a:spcPct val="150000"/>
                  </a:lnSpc>
                  <a:spcAft>
                    <a:spcPts val="0"/>
                  </a:spcAft>
                </a:pPr>
                <a:r>
                  <a:rPr lang="en-US" altLang="zh-CN" sz="2800" dirty="0" smtClean="0">
                    <a:solidFill>
                      <a:schemeClr val="tx1"/>
                    </a:solidFill>
                    <a:latin typeface="Times New Roman" panose="02020603050405020304" pitchFamily="18" charset="0"/>
                    <a:ea typeface="方正中等线简体" panose="03000509000000000000" pitchFamily="65" charset="-122"/>
                    <a:cs typeface="Times New Roman" panose="02020603050405020304" pitchFamily="18" charset="0"/>
                  </a:rPr>
                  <a:t>(1)2LiCoO</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+6H</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spc="-8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=2Li</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+2Co</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+3H</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(2)4HO·+C</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6</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5</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OH+H</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600" dirty="0">
                    <a:solidFill>
                      <a:schemeClr val="tx1"/>
                    </a:solidFill>
                    <a:effectLst/>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dirty="0">
                    <a:solidFill>
                      <a:schemeClr val="tx1"/>
                    </a:solidFill>
                    <a:effectLst/>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3CH</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COOH</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(3)2AsC</a:t>
                </a:r>
                <a14:m>
                  <m:oMath xmlns:m="http://schemas.openxmlformats.org/officeDocument/2006/math">
                    <m:sSubSup>
                      <m:sSubSupPr>
                        <m:ctrlPr>
                          <a:rPr lang="zh-CN" altLang="zh-CN" sz="28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l</m:t>
                        </m:r>
                      </m:e>
                      <m:sub>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5</m:t>
                        </m:r>
                      </m:sub>
                      <m:sup>
                        <m: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+6NH</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8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=As</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5</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胶体</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)+10Cl</a:t>
                </a:r>
                <a:r>
                  <a:rPr lang="en-US" altLang="zh-CN" sz="2800" baseline="30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+6N</a:t>
                </a:r>
                <a14:m>
                  <m:oMath xmlns:m="http://schemas.openxmlformats.org/officeDocument/2006/math">
                    <m:sSubSup>
                      <m:sSubSupPr>
                        <m:ctrlPr>
                          <a:rPr lang="zh-CN" altLang="zh-CN" sz="28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H</m:t>
                        </m:r>
                      </m:e>
                      <m:sub>
                        <m:r>
                          <a:rPr lang="en-US" altLang="zh-CN" sz="2800" i="1">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solidFill>
                              <a:schemeClr val="tx1"/>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+5H</a:t>
                </a:r>
                <a:r>
                  <a:rPr lang="en-US" altLang="zh-CN" sz="2800" baseline="-250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chemeClr val="tx1"/>
                    </a:solidFill>
                    <a:effectLst/>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zh-CN" sz="1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5" name="矩形 24"/>
              <p:cNvSpPr>
                <a:spLocks noRot="1" noChangeAspect="1" noMove="1" noResize="1" noEditPoints="1" noAdjustHandles="1" noChangeArrowheads="1" noChangeShapeType="1" noTextEdit="1"/>
              </p:cNvSpPr>
              <p:nvPr/>
            </p:nvSpPr>
            <p:spPr>
              <a:xfrm>
                <a:off x="447802" y="4032040"/>
                <a:ext cx="11296396" cy="2062050"/>
              </a:xfrm>
              <a:prstGeom prst="rect">
                <a:avLst/>
              </a:prstGeom>
              <a:blipFill rotWithShape="0">
                <a:blip r:embed="rId16"/>
                <a:stretch>
                  <a:fillRect l="-809" b="-442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09400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3" presetClass="entr" presetSubtype="10" fill="hold"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blinds(horizontal)">
                                      <p:cBhvr>
                                        <p:cTn id="10" dur="500"/>
                                        <p:tgtEl>
                                          <p:spTgt spid="24">
                                            <p:txEl>
                                              <p:pRg st="0" end="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4">
                                            <p:txEl>
                                              <p:pRg st="1" end="1"/>
                                            </p:txEl>
                                          </p:spTgt>
                                        </p:tgtEl>
                                        <p:attrNameLst>
                                          <p:attrName>style.visibility</p:attrName>
                                        </p:attrNameLst>
                                      </p:cBhvr>
                                      <p:to>
                                        <p:strVal val="visible"/>
                                      </p:to>
                                    </p:set>
                                    <p:animEffect transition="in" filter="blinds(horizontal)">
                                      <p:cBhvr>
                                        <p:cTn id="13" dur="500"/>
                                        <p:tgtEl>
                                          <p:spTgt spid="24">
                                            <p:txEl>
                                              <p:pRg st="1" end="1"/>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linds(horizontal)">
                                      <p:cBhvr>
                                        <p:cTn id="16" dur="500"/>
                                        <p:tgtEl>
                                          <p:spTgt spid="22"/>
                                        </p:tgtEl>
                                      </p:cBhvr>
                                    </p:animEffect>
                                  </p:childTnLst>
                                </p:cTn>
                              </p:par>
                              <p:par>
                                <p:cTn id="17" presetID="3" presetClass="entr" presetSubtype="10" fill="hold" nodeType="withEffect">
                                  <p:stCondLst>
                                    <p:cond delay="0"/>
                                  </p:stCondLst>
                                  <p:childTnLst>
                                    <p:set>
                                      <p:cBhvr>
                                        <p:cTn id="18" dur="1" fill="hold">
                                          <p:stCondLst>
                                            <p:cond delay="0"/>
                                          </p:stCondLst>
                                        </p:cTn>
                                        <p:tgtEl>
                                          <p:spTgt spid="25">
                                            <p:txEl>
                                              <p:pRg st="0" end="0"/>
                                            </p:txEl>
                                          </p:spTgt>
                                        </p:tgtEl>
                                        <p:attrNameLst>
                                          <p:attrName>style.visibility</p:attrName>
                                        </p:attrNameLst>
                                      </p:cBhvr>
                                      <p:to>
                                        <p:strVal val="visible"/>
                                      </p:to>
                                    </p:set>
                                    <p:animEffect transition="in" filter="blinds(horizontal)">
                                      <p:cBhvr>
                                        <p:cTn id="19"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89949" y="556834"/>
            <a:ext cx="11410514" cy="4647386"/>
            <a:chOff x="389949" y="333450"/>
            <a:chExt cx="11410514" cy="4647386"/>
          </a:xfrm>
        </p:grpSpPr>
        <mc:AlternateContent xmlns:mc="http://schemas.openxmlformats.org/markup-compatibility/2006" xmlns:a14="http://schemas.microsoft.com/office/drawing/2010/main">
          <mc:Choice Requires="a14">
            <p:sp>
              <p:nvSpPr>
                <p:cNvPr id="39" name="矩形 38"/>
                <p:cNvSpPr/>
                <p:nvPr/>
              </p:nvSpPr>
              <p:spPr>
                <a:xfrm>
                  <a:off x="389949" y="333450"/>
                  <a:ext cx="11410514" cy="4647386"/>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1.(2024</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连云港模拟</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)NaNO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是一种食品添加剂</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它能致癌</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酸性</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KMnO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溶液与</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NaNO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反应的离子方程式为</a:t>
                  </a:r>
                  <a:r>
                    <a:rPr lang="en-US" altLang="zh-CN" sz="2800" dirty="0" err="1">
                      <a:effectLst/>
                      <a:latin typeface="Times New Roman" panose="02020603050405020304" pitchFamily="18" charset="0"/>
                      <a:ea typeface="方正中等线简体" panose="03000509000000000000" pitchFamily="65" charset="-122"/>
                      <a:cs typeface="Times New Roman" panose="02020603050405020304" pitchFamily="18" charset="0"/>
                    </a:rPr>
                    <a:t>Mn</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b>
                        <m:sup>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600" dirty="0">
                      <a:effectLst/>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dirty="0">
                      <a:effectLst/>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Mn</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en-US"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未配平</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。下列叙述正确的是</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反应后溶液</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pH</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下降</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通常用盐酸酸化高锰酸钾溶液</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方框中粒子为</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当生成</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1 </a:t>
                  </a:r>
                  <a:r>
                    <a:rPr lang="en-US" altLang="zh-CN" sz="2800" dirty="0" err="1">
                      <a:effectLst/>
                      <a:latin typeface="Times New Roman" panose="02020603050405020304" pitchFamily="18" charset="0"/>
                      <a:ea typeface="方正中等线简体" panose="03000509000000000000" pitchFamily="65" charset="-122"/>
                      <a:cs typeface="Times New Roman" panose="02020603050405020304" pitchFamily="18" charset="0"/>
                    </a:rPr>
                    <a:t>mol</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Mn</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需消耗</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2.5 </a:t>
                  </a:r>
                  <a:r>
                    <a:rPr lang="en-US" altLang="zh-CN" sz="2800" dirty="0" err="1">
                      <a:effectLst/>
                      <a:latin typeface="Times New Roman" panose="02020603050405020304" pitchFamily="18" charset="0"/>
                      <a:ea typeface="方正中等线简体" panose="03000509000000000000" pitchFamily="65" charset="-122"/>
                      <a:cs typeface="Times New Roman" panose="02020603050405020304" pitchFamily="18" charset="0"/>
                    </a:rPr>
                    <a:t>mol</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N</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2</m:t>
                          </m:r>
                        </m:sub>
                        <m:sup>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9" name="矩形 38"/>
                <p:cNvSpPr>
                  <a:spLocks noRot="1" noChangeAspect="1" noMove="1" noResize="1" noEditPoints="1" noAdjustHandles="1" noChangeArrowheads="1" noChangeShapeType="1" noTextEdit="1"/>
                </p:cNvSpPr>
                <p:nvPr/>
              </p:nvSpPr>
              <p:spPr>
                <a:xfrm>
                  <a:off x="389949" y="333450"/>
                  <a:ext cx="11410514" cy="4647386"/>
                </a:xfrm>
                <a:prstGeom prst="rect">
                  <a:avLst/>
                </a:prstGeom>
                <a:blipFill rotWithShape="0">
                  <a:blip r:embed="rId2"/>
                  <a:stretch>
                    <a:fillRect l="-855" r="-427" b="-917"/>
                  </a:stretch>
                </a:blipFill>
              </p:spPr>
              <p:txBody>
                <a:bodyPr/>
                <a:lstStyle/>
                <a:p>
                  <a:r>
                    <a:rPr lang="zh-CN" altLang="en-US">
                      <a:noFill/>
                    </a:rPr>
                    <a:t> </a:t>
                  </a:r>
                </a:p>
              </p:txBody>
            </p:sp>
          </mc:Fallback>
        </mc:AlternateContent>
        <p:sp>
          <p:nvSpPr>
            <p:cNvPr id="26" name="矩形 25"/>
            <p:cNvSpPr/>
            <p:nvPr/>
          </p:nvSpPr>
          <p:spPr>
            <a:xfrm>
              <a:off x="9191550" y="1028130"/>
              <a:ext cx="864096" cy="6020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TextBox 9"/>
          <p:cNvSpPr txBox="1"/>
          <p:nvPr/>
        </p:nvSpPr>
        <p:spPr>
          <a:xfrm>
            <a:off x="264836" y="4445266"/>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40" name="圆角矩形 39">
            <a:hlinkClick r:id="rId3" action="ppaction://hlinksldjump"/>
          </p:cNvPr>
          <p:cNvSpPr/>
          <p:nvPr/>
        </p:nvSpPr>
        <p:spPr>
          <a:xfrm>
            <a:off x="2280424"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1</a:t>
            </a:r>
            <a:endParaRPr kumimoji="1" lang="zh-CN" altLang="en-US" sz="1600" kern="0" dirty="0">
              <a:solidFill>
                <a:schemeClr val="bg1"/>
              </a:solidFill>
              <a:latin typeface="Arial" panose="020B0604020202020204"/>
              <a:ea typeface="微软雅黑" panose="020B0503020204020204" charset="-122"/>
            </a:endParaRPr>
          </a:p>
        </p:txBody>
      </p:sp>
      <p:sp>
        <p:nvSpPr>
          <p:cNvPr id="41" name="圆角矩形 40">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4"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5"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Tree>
    <p:extLst>
      <p:ext uri="{BB962C8B-B14F-4D97-AF65-F5344CB8AC3E}">
        <p14:creationId xmlns:p14="http://schemas.microsoft.com/office/powerpoint/2010/main" val="1322379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hlinkClick r:id="rId3" action="ppaction://hlinksldjump"/>
          </p:cNvPr>
          <p:cNvSpPr txBox="1"/>
          <p:nvPr/>
        </p:nvSpPr>
        <p:spPr>
          <a:xfrm>
            <a:off x="1369460" y="3471605"/>
            <a:ext cx="2839284" cy="507647"/>
          </a:xfrm>
          <a:prstGeom prst="rect">
            <a:avLst/>
          </a:prstGeom>
          <a:noFill/>
        </p:spPr>
        <p:txBody>
          <a:bodyPr wrap="square" rtlCol="0">
            <a:spAutoFit/>
          </a:bodyPr>
          <a:lstStyle/>
          <a:p>
            <a:r>
              <a:rPr lang="zh-CN" altLang="en-US" sz="2600" b="1" kern="300" dirty="0">
                <a:solidFill>
                  <a:schemeClr val="tx1">
                    <a:lumMod val="75000"/>
                    <a:lumOff val="25000"/>
                  </a:schemeClr>
                </a:solidFill>
                <a:latin typeface="微软雅黑" panose="020B0503020204020204" charset="-122"/>
                <a:ea typeface="微软雅黑" panose="020B0503020204020204" charset="-122"/>
                <a:cs typeface="明兰_UI_TC" pitchFamily="2" charset="-122"/>
              </a:rPr>
              <a:t>课时精练</a:t>
            </a:r>
          </a:p>
        </p:txBody>
      </p:sp>
      <p:sp>
        <p:nvSpPr>
          <p:cNvPr id="12" name="文本框 11">
            <a:hlinkClick r:id="rId4" action="ppaction://hlinksldjump"/>
          </p:cNvPr>
          <p:cNvSpPr txBox="1"/>
          <p:nvPr/>
        </p:nvSpPr>
        <p:spPr>
          <a:xfrm>
            <a:off x="1369460" y="1857231"/>
            <a:ext cx="6259188" cy="492443"/>
          </a:xfrm>
          <a:prstGeom prst="rect">
            <a:avLst/>
          </a:prstGeom>
          <a:noFill/>
        </p:spPr>
        <p:txBody>
          <a:bodyPr wrap="square" rtlCol="0">
            <a:spAutoFit/>
          </a:bodyPr>
          <a:lstStyle/>
          <a:p>
            <a:pPr defTabSz="914400"/>
            <a:r>
              <a:rPr lang="zh-CN" altLang="zh-CN" sz="2600" kern="100" dirty="0">
                <a:latin typeface="方正准圆_GBK" panose="03000509000000000000" pitchFamily="65" charset="-122"/>
                <a:ea typeface="方正准圆_GBK" panose="03000509000000000000" pitchFamily="65" charset="-122"/>
                <a:cs typeface="Times New Roman" panose="02020603050405020304" pitchFamily="18" charset="0"/>
              </a:rPr>
              <a:t>考点一　氧化还原反应方程式的配平</a:t>
            </a:r>
          </a:p>
        </p:txBody>
      </p:sp>
      <p:sp>
        <p:nvSpPr>
          <p:cNvPr id="17" name="文本框 16">
            <a:hlinkClick r:id="rId5" action="ppaction://hlinksldjump"/>
          </p:cNvPr>
          <p:cNvSpPr txBox="1"/>
          <p:nvPr/>
        </p:nvSpPr>
        <p:spPr>
          <a:xfrm>
            <a:off x="1369460" y="2664418"/>
            <a:ext cx="6597954" cy="492443"/>
          </a:xfrm>
          <a:prstGeom prst="rect">
            <a:avLst/>
          </a:prstGeom>
          <a:noFill/>
        </p:spPr>
        <p:txBody>
          <a:bodyPr wrap="square" rtlCol="0">
            <a:spAutoFit/>
          </a:bodyPr>
          <a:lstStyle>
            <a:defPPr>
              <a:defRPr lang="zh-CN"/>
            </a:defPPr>
            <a:lvl1pPr defTabSz="914400">
              <a:defRPr sz="2600" kern="100">
                <a:latin typeface="方正准圆_GBK" panose="03000509000000000000" pitchFamily="65" charset="-122"/>
                <a:ea typeface="方正准圆_GBK" panose="03000509000000000000" pitchFamily="65" charset="-122"/>
                <a:cs typeface="Times New Roman" panose="02020603050405020304" pitchFamily="18" charset="0"/>
              </a:defRPr>
            </a:lvl1pPr>
          </a:lstStyle>
          <a:p>
            <a:r>
              <a:rPr lang="zh-CN" altLang="zh-CN" dirty="0"/>
              <a:t>考点二　电子守恒法计算及应用</a:t>
            </a:r>
          </a:p>
        </p:txBody>
      </p:sp>
      <p:grpSp>
        <p:nvGrpSpPr>
          <p:cNvPr id="2" name="组合 1"/>
          <p:cNvGrpSpPr/>
          <p:nvPr/>
        </p:nvGrpSpPr>
        <p:grpSpPr>
          <a:xfrm>
            <a:off x="2205" y="745278"/>
            <a:ext cx="3152181" cy="452268"/>
            <a:chOff x="2205" y="745278"/>
            <a:chExt cx="3152181" cy="452268"/>
          </a:xfrm>
        </p:grpSpPr>
        <p:sp>
          <p:nvSpPr>
            <p:cNvPr id="15" name="矩形 14"/>
            <p:cNvSpPr/>
            <p:nvPr/>
          </p:nvSpPr>
          <p:spPr>
            <a:xfrm>
              <a:off x="1071704" y="745278"/>
              <a:ext cx="2082682" cy="452268"/>
            </a:xfrm>
            <a:prstGeom prst="rect">
              <a:avLst/>
            </a:prstGeom>
            <a:noFill/>
          </p:spPr>
          <p:txBody>
            <a:bodyPr wrap="square">
              <a:spAutoFit/>
            </a:bodyPr>
            <a:lstStyle/>
            <a:p>
              <a:pPr algn="ctr">
                <a:lnSpc>
                  <a:spcPct val="90000"/>
                </a:lnSpc>
              </a:pPr>
              <a:r>
                <a:rPr lang="zh-CN" altLang="en-US" sz="2599" kern="100" dirty="0" smtClean="0">
                  <a:solidFill>
                    <a:schemeClr val="accent5">
                      <a:lumMod val="75000"/>
                    </a:schemeClr>
                  </a:solidFill>
                  <a:latin typeface="方正大黑简体" panose="03000509000000000000" pitchFamily="65" charset="-122"/>
                  <a:ea typeface="方正大黑简体" panose="03000509000000000000" pitchFamily="65" charset="-122"/>
                  <a:cs typeface="Times New Roman" panose="02020603050405020304" pitchFamily="18" charset="0"/>
                </a:rPr>
                <a:t>内容索引</a:t>
              </a:r>
              <a:endParaRPr lang="zh-CN" altLang="en-US" sz="2599" kern="100" dirty="0">
                <a:solidFill>
                  <a:schemeClr val="accent5">
                    <a:lumMod val="75000"/>
                  </a:schemeClr>
                </a:solidFill>
                <a:latin typeface="方正大黑简体" panose="03000509000000000000" pitchFamily="65" charset="-122"/>
                <a:ea typeface="方正大黑简体" panose="03000509000000000000" pitchFamily="65" charset="-122"/>
                <a:cs typeface="Times New Roman" panose="02020603050405020304" pitchFamily="18" charset="0"/>
              </a:endParaRPr>
            </a:p>
          </p:txBody>
        </p:sp>
        <p:cxnSp>
          <p:nvCxnSpPr>
            <p:cNvPr id="16" name="直接连接符 15"/>
            <p:cNvCxnSpPr/>
            <p:nvPr/>
          </p:nvCxnSpPr>
          <p:spPr>
            <a:xfrm>
              <a:off x="2205" y="960182"/>
              <a:ext cx="1367255"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115221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1</a:t>
            </a:r>
            <a:endParaRPr kumimoji="1" lang="zh-CN" altLang="en-US" sz="1600" kern="0" dirty="0">
              <a:solidFill>
                <a:schemeClr val="bg1"/>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4"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1" name="组合 20"/>
          <p:cNvGrpSpPr/>
          <p:nvPr/>
        </p:nvGrpSpPr>
        <p:grpSpPr>
          <a:xfrm>
            <a:off x="0" y="405458"/>
            <a:ext cx="11801206" cy="4934052"/>
            <a:chOff x="0" y="333450"/>
            <a:chExt cx="11801206" cy="4934052"/>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3" name="矩形 22"/>
                <p:cNvSpPr/>
                <p:nvPr/>
              </p:nvSpPr>
              <p:spPr>
                <a:xfrm>
                  <a:off x="389206" y="650854"/>
                  <a:ext cx="11412000" cy="4616648"/>
                </a:xfrm>
                <a:prstGeom prst="rect">
                  <a:avLst/>
                </a:prstGeom>
              </p:spPr>
              <p:txBody>
                <a:bodyPr>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该反应中</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Mn</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元素化合价由</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+7</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价变为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价</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所以</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Mn</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是氧化剂</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2</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是还原剂</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根据得失电子守恒、原子守恒配平离子方程式为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2Mn</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5N</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+6H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=2Mn</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+5N</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。反应过程中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浓度减小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溶液的</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pH</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增大</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300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具有还原性</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能被高锰酸钾溶液氧化</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所以不能用盐酸酸化高锰酸钾溶液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应该用稀硫酸</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根据</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离子方程式知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mol</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Mn</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需消耗</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2.5</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mol</a:t>
                  </a:r>
                  <a:r>
                    <a:rPr lang="en-US" altLang="zh-CN" sz="28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2</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3" name="矩形 22"/>
                <p:cNvSpPr>
                  <a:spLocks noRot="1" noChangeAspect="1" noMove="1" noResize="1" noEditPoints="1" noAdjustHandles="1" noChangeArrowheads="1" noChangeShapeType="1" noTextEdit="1"/>
                </p:cNvSpPr>
                <p:nvPr/>
              </p:nvSpPr>
              <p:spPr>
                <a:xfrm>
                  <a:off x="389206" y="650854"/>
                  <a:ext cx="11412000" cy="4616648"/>
                </a:xfrm>
                <a:prstGeom prst="rect">
                  <a:avLst/>
                </a:prstGeom>
                <a:blipFill rotWithShape="0">
                  <a:blip r:embed="rId15"/>
                  <a:stretch>
                    <a:fillRect l="-1122" r="-748" b="-1189"/>
                  </a:stretch>
                </a:blipFill>
              </p:spPr>
              <p:txBody>
                <a:bodyPr/>
                <a:lstStyle/>
                <a:p>
                  <a:r>
                    <a:rPr lang="zh-CN" altLang="en-US">
                      <a:noFill/>
                    </a:rPr>
                    <a:t> </a:t>
                  </a:r>
                </a:p>
              </p:txBody>
            </p:sp>
          </mc:Fallback>
        </mc:AlternateContent>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712096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582608"/>
            <a:ext cx="11410514" cy="4647386"/>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2.(2024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南通预测</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氮的氧化物是大气污染物之一</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如图为科研人员探究消除氮氧化物的反应机理</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下列说法错误的</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是</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整个过程中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Ni</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作催化剂</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过程</a:t>
            </a:r>
            <a:r>
              <a:rPr lang="zh-CN" altLang="zh-CN" sz="2800" dirty="0">
                <a:latin typeface="Times New Roman" panose="02020603050405020304" pitchFamily="18" charset="0"/>
                <a:ea typeface="宋体" panose="02010600030101010101" pitchFamily="2" charset="-122"/>
                <a:cs typeface="Times New Roman" panose="02020603050405020304" pitchFamily="18" charset="0"/>
              </a:rPr>
              <a:t>Ⅰ</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中发生的化学反应为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2Ni</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+2NO</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=2Ni</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baseline="300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2O</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过程中涉及的反应均为氧化还原反应</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过程</a:t>
            </a:r>
            <a:r>
              <a:rPr lang="zh-CN" altLang="zh-CN" sz="2800" dirty="0">
                <a:latin typeface="Times New Roman" panose="02020603050405020304" pitchFamily="18" charset="0"/>
                <a:ea typeface="宋体" panose="02010600030101010101" pitchFamily="2" charset="-122"/>
                <a:cs typeface="Times New Roman" panose="02020603050405020304" pitchFamily="18" charset="0"/>
              </a:rPr>
              <a:t>Ⅱ</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中氧化剂与还原剂的物质的量之比为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6" name="TextBox 9"/>
          <p:cNvSpPr txBox="1"/>
          <p:nvPr/>
        </p:nvSpPr>
        <p:spPr>
          <a:xfrm>
            <a:off x="253793" y="4445266"/>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63" name="圆角矩形 62">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4" name="圆角矩形 63">
            <a:hlinkClick r:id="rId3" action="ppaction://hlinksldjump"/>
          </p:cNvPr>
          <p:cNvSpPr/>
          <p:nvPr/>
        </p:nvSpPr>
        <p:spPr>
          <a:xfrm>
            <a:off x="2691197"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2</a:t>
            </a:r>
            <a:endParaRPr kumimoji="1" lang="zh-CN" altLang="en-US" sz="1600" kern="0" dirty="0">
              <a:solidFill>
                <a:schemeClr val="bg1"/>
              </a:solidFill>
              <a:latin typeface="Arial" panose="020B0604020202020204"/>
              <a:ea typeface="微软雅黑" panose="020B0503020204020204" charset="-122"/>
            </a:endParaRPr>
          </a:p>
        </p:txBody>
      </p:sp>
      <p:sp>
        <p:nvSpPr>
          <p:cNvPr id="65" name="圆角矩形 64">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6" name="圆角矩形 65">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7" name="圆角矩形 66">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8" name="圆角矩形 67">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69" name="圆角矩形 68">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0" name="圆角矩形 69">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1" name="圆角矩形 70">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2" name="圆角矩形 71">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3" name="圆角矩形 72">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74" name="圆角矩形 73">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4"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20" name="image413.jpeg"/>
          <p:cNvPicPr/>
          <p:nvPr/>
        </p:nvPicPr>
        <p:blipFill>
          <a:blip r:embed="rId15">
            <a:clrChange>
              <a:clrFrom>
                <a:srgbClr val="FFFFFF"/>
              </a:clrFrom>
              <a:clrTo>
                <a:srgbClr val="FFFFFF">
                  <a:alpha val="0"/>
                </a:srgbClr>
              </a:clrTo>
            </a:clrChange>
          </a:blip>
          <a:stretch>
            <a:fillRect/>
          </a:stretch>
        </p:blipFill>
        <p:spPr>
          <a:xfrm>
            <a:off x="8543478" y="1917626"/>
            <a:ext cx="2988215" cy="2205079"/>
          </a:xfrm>
          <a:prstGeom prst="rect">
            <a:avLst/>
          </a:prstGeom>
        </p:spPr>
      </p:pic>
    </p:spTree>
    <p:extLst>
      <p:ext uri="{BB962C8B-B14F-4D97-AF65-F5344CB8AC3E}">
        <p14:creationId xmlns:p14="http://schemas.microsoft.com/office/powerpoint/2010/main" val="2282992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30">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7" name="圆角矩形 46">
            <a:hlinkClick r:id="rId3" action="ppaction://hlinksldjump"/>
          </p:cNvPr>
          <p:cNvSpPr/>
          <p:nvPr/>
        </p:nvSpPr>
        <p:spPr>
          <a:xfrm>
            <a:off x="2691197"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2</a:t>
            </a:r>
            <a:endParaRPr kumimoji="1" lang="zh-CN" altLang="en-US" sz="1600" kern="0" dirty="0">
              <a:solidFill>
                <a:schemeClr val="bg1"/>
              </a:solidFill>
              <a:latin typeface="Arial" panose="020B0604020202020204"/>
              <a:ea typeface="微软雅黑" panose="020B0503020204020204" charset="-122"/>
            </a:endParaRPr>
          </a:p>
        </p:txBody>
      </p:sp>
      <p:sp>
        <p:nvSpPr>
          <p:cNvPr id="48" name="圆角矩形 47">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9" name="圆角矩形 48">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0" name="圆角矩形 49">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9" name="圆角矩形 28">
            <a:hlinkClick r:id="rId14"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3" name="组合 2"/>
          <p:cNvGrpSpPr/>
          <p:nvPr/>
        </p:nvGrpSpPr>
        <p:grpSpPr>
          <a:xfrm>
            <a:off x="0" y="425726"/>
            <a:ext cx="11801206" cy="5281034"/>
            <a:chOff x="0" y="425726"/>
            <a:chExt cx="11801206" cy="5281034"/>
          </a:xfrm>
        </p:grpSpPr>
        <p:grpSp>
          <p:nvGrpSpPr>
            <p:cNvPr id="32" name="组合 31"/>
            <p:cNvGrpSpPr/>
            <p:nvPr/>
          </p:nvGrpSpPr>
          <p:grpSpPr>
            <a:xfrm>
              <a:off x="0" y="425726"/>
              <a:ext cx="11801206" cy="5281034"/>
              <a:chOff x="0" y="333450"/>
              <a:chExt cx="11801206" cy="5281034"/>
            </a:xfrm>
          </p:grpSpPr>
          <p:sp>
            <p:nvSpPr>
              <p:cNvPr id="33" name="矩形 32"/>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89206" y="673222"/>
                <a:ext cx="8154272" cy="2492990"/>
              </a:xfrm>
              <a:prstGeom prst="rect">
                <a:avLst/>
              </a:prstGeom>
            </p:spPr>
            <p:txBody>
              <a:bodyPr wrap="square">
                <a:spAutoFit/>
              </a:bodyPr>
              <a:lstStyle/>
              <a:p>
                <a:pPr>
                  <a:lnSpc>
                    <a:spcPct val="150000"/>
                  </a:lnSpc>
                  <a:spcAft>
                    <a:spcPts val="0"/>
                  </a:spcAft>
                </a:pPr>
                <a:r>
                  <a:rPr lang="zh-CN"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整个过程中</a:t>
                </a:r>
                <a:r>
                  <a:rPr lang="en-US" altLang="zh-CN" sz="2600" spc="-60" dirty="0">
                    <a:latin typeface="Times New Roman" panose="02020603050405020304" pitchFamily="18" charset="0"/>
                    <a:ea typeface="Times New Roman" panose="02020603050405020304" pitchFamily="18" charset="0"/>
                    <a:cs typeface="Times New Roman" panose="02020603050405020304" pitchFamily="18" charset="0"/>
                  </a:rPr>
                  <a:t>Ni</a:t>
                </a:r>
                <a:r>
                  <a:rPr lang="en-US" altLang="zh-CN" sz="2600" spc="-60" baseline="30000" dirty="0">
                    <a:latin typeface="Times New Roman" panose="02020603050405020304" pitchFamily="18" charset="0"/>
                    <a:ea typeface="Times New Roman" panose="02020603050405020304" pitchFamily="18" charset="0"/>
                    <a:cs typeface="Times New Roman" panose="02020603050405020304" pitchFamily="18" charset="0"/>
                  </a:rPr>
                  <a:t>2+</a:t>
                </a:r>
                <a:r>
                  <a:rPr lang="zh-CN"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先参加反应后又生成</a:t>
                </a:r>
                <a:r>
                  <a:rPr lang="en-US" altLang="zh-CN" sz="2600" spc="-60" dirty="0">
                    <a:latin typeface="Times New Roman" panose="02020603050405020304" pitchFamily="18" charset="0"/>
                    <a:ea typeface="Times New Roman" panose="02020603050405020304" pitchFamily="18" charset="0"/>
                    <a:cs typeface="Times New Roman" panose="02020603050405020304" pitchFamily="18" charset="0"/>
                  </a:rPr>
                  <a:t>,Ni</a:t>
                </a:r>
                <a:r>
                  <a:rPr lang="en-US" altLang="zh-CN" sz="2600" spc="-60" baseline="30000" dirty="0">
                    <a:latin typeface="Times New Roman" panose="02020603050405020304" pitchFamily="18" charset="0"/>
                    <a:ea typeface="Times New Roman" panose="02020603050405020304" pitchFamily="18" charset="0"/>
                    <a:cs typeface="Times New Roman" panose="02020603050405020304" pitchFamily="18" charset="0"/>
                  </a:rPr>
                  <a:t>2+</a:t>
                </a:r>
                <a:r>
                  <a:rPr lang="zh-CN"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是催化剂</a:t>
                </a:r>
                <a:r>
                  <a:rPr lang="en-US" altLang="zh-CN" sz="2600" spc="-60" dirty="0">
                    <a:latin typeface="Times New Roman" panose="02020603050405020304" pitchFamily="18" charset="0"/>
                    <a:ea typeface="Times New Roman" panose="02020603050405020304" pitchFamily="18" charset="0"/>
                    <a:cs typeface="Times New Roman" panose="02020603050405020304" pitchFamily="18" charset="0"/>
                  </a:rPr>
                  <a:t>,A</a:t>
                </a:r>
                <a:r>
                  <a:rPr lang="zh-CN"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600" spc="-6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lvl="0">
                  <a:lnSpc>
                    <a:spcPct val="150000"/>
                  </a:lnSpc>
                </a:pP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过程</a:t>
                </a:r>
                <a:r>
                  <a:rPr lang="zh-CN" altLang="zh-CN" sz="2600" dirty="0" smtClean="0">
                    <a:latin typeface="Times New Roman" panose="02020603050405020304" pitchFamily="18" charset="0"/>
                    <a:ea typeface="宋体" panose="02010600030101010101" pitchFamily="2" charset="-122"/>
                    <a:cs typeface="Times New Roman" panose="02020603050405020304" pitchFamily="18" charset="0"/>
                  </a:rPr>
                  <a:t>Ⅰ</a:t>
                </a: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中的反应物为</a:t>
                </a:r>
                <a:r>
                  <a:rPr lang="en-US" altLang="zh-CN" sz="2600" dirty="0" smtClean="0">
                    <a:latin typeface="Times New Roman" panose="02020603050405020304" pitchFamily="18" charset="0"/>
                    <a:ea typeface="Times New Roman" panose="02020603050405020304" pitchFamily="18" charset="0"/>
                    <a:cs typeface="Times New Roman" panose="02020603050405020304" pitchFamily="18" charset="0"/>
                  </a:rPr>
                  <a:t>Ni</a:t>
                </a:r>
                <a:r>
                  <a:rPr lang="en-US" altLang="zh-CN" sz="2600" baseline="30000" dirty="0" smtClean="0">
                    <a:latin typeface="Times New Roman" panose="02020603050405020304" pitchFamily="18" charset="0"/>
                    <a:ea typeface="Times New Roman" panose="02020603050405020304" pitchFamily="18" charset="0"/>
                    <a:cs typeface="Times New Roman" panose="02020603050405020304" pitchFamily="18" charset="0"/>
                  </a:rPr>
                  <a:t>2+</a:t>
                </a: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600" dirty="0" smtClean="0">
                    <a:latin typeface="Times New Roman" panose="02020603050405020304" pitchFamily="18" charset="0"/>
                    <a:ea typeface="Times New Roman" panose="02020603050405020304" pitchFamily="18" charset="0"/>
                    <a:cs typeface="Times New Roman" panose="02020603050405020304" pitchFamily="18" charset="0"/>
                  </a:rPr>
                  <a:t>NO,</a:t>
                </a: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产物为</a:t>
                </a:r>
                <a:r>
                  <a:rPr lang="en-US" altLang="zh-CN" sz="2600" dirty="0" smtClean="0">
                    <a:latin typeface="Times New Roman" panose="02020603050405020304" pitchFamily="18" charset="0"/>
                    <a:ea typeface="Times New Roman" panose="02020603050405020304" pitchFamily="18" charset="0"/>
                    <a:cs typeface="Times New Roman" panose="02020603050405020304" pitchFamily="18" charset="0"/>
                  </a:rPr>
                  <a:t>Ni</a:t>
                </a:r>
                <a:r>
                  <a:rPr lang="en-US" altLang="zh-CN" sz="2600" baseline="30000" dirty="0" smtClean="0">
                    <a:latin typeface="Times New Roman" panose="02020603050405020304" pitchFamily="18" charset="0"/>
                    <a:ea typeface="Times New Roman" panose="02020603050405020304" pitchFamily="18" charset="0"/>
                    <a:cs typeface="Times New Roman" panose="02020603050405020304" pitchFamily="18" charset="0"/>
                  </a:rPr>
                  <a:t>3+</a:t>
                </a: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600" dirty="0" smtClean="0">
                    <a:latin typeface="Times New Roman" panose="02020603050405020304" pitchFamily="18" charset="0"/>
                    <a:ea typeface="Times New Roman" panose="02020603050405020304" pitchFamily="18" charset="0"/>
                    <a:cs typeface="Times New Roman" panose="02020603050405020304" pitchFamily="18" charset="0"/>
                  </a:rPr>
                  <a:t>O</a:t>
                </a:r>
                <a:r>
                  <a:rPr lang="en-US" altLang="zh-CN" sz="2600" baseline="300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600" dirty="0" smtClean="0">
                    <a:latin typeface="Times New Roman" panose="02020603050405020304" pitchFamily="18" charset="0"/>
                    <a:ea typeface="Times New Roman" panose="02020603050405020304" pitchFamily="18" charset="0"/>
                    <a:cs typeface="Times New Roman" panose="02020603050405020304" pitchFamily="18" charset="0"/>
                  </a:rPr>
                  <a:t>N</a:t>
                </a:r>
                <a:r>
                  <a:rPr lang="en-US" altLang="zh-CN" sz="2600" baseline="-25000" dirty="0" smtClean="0">
                    <a:latin typeface="Times New Roman" panose="02020603050405020304" pitchFamily="18" charset="0"/>
                    <a:ea typeface="Times New Roman" panose="02020603050405020304" pitchFamily="18" charset="0"/>
                    <a:cs typeface="Times New Roman" panose="02020603050405020304" pitchFamily="18" charset="0"/>
                  </a:rPr>
                  <a:t>2</a:t>
                </a:r>
                <a:r>
                  <a:rPr lang="en-US" altLang="zh-CN" sz="26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zh-CN" altLang="zh-CN" sz="2600" spc="-60" dirty="0" smtClean="0">
                    <a:latin typeface="Times New Roman" panose="02020603050405020304" pitchFamily="18" charset="0"/>
                    <a:ea typeface="方正楷体_GBK" panose="03000509000000000000" pitchFamily="65" charset="-122"/>
                    <a:cs typeface="Times New Roman" panose="02020603050405020304" pitchFamily="18" charset="0"/>
                  </a:rPr>
                  <a:t>根据得失电子守恒可知对应的化学反应为</a:t>
                </a:r>
                <a:r>
                  <a:rPr lang="en-US" altLang="zh-CN" sz="2600" dirty="0" smtClean="0">
                    <a:latin typeface="Times New Roman" panose="02020603050405020304" pitchFamily="18" charset="0"/>
                    <a:ea typeface="Times New Roman" panose="02020603050405020304" pitchFamily="18" charset="0"/>
                    <a:cs typeface="Times New Roman" panose="02020603050405020304" pitchFamily="18" charset="0"/>
                  </a:rPr>
                  <a:t>2Ni</a:t>
                </a:r>
                <a:r>
                  <a:rPr lang="en-US" altLang="zh-CN" sz="2600" baseline="30000" dirty="0" smtClean="0">
                    <a:latin typeface="Times New Roman" panose="02020603050405020304" pitchFamily="18" charset="0"/>
                    <a:ea typeface="Times New Roman" panose="02020603050405020304" pitchFamily="18" charset="0"/>
                    <a:cs typeface="Times New Roman" panose="02020603050405020304" pitchFamily="18" charset="0"/>
                  </a:rPr>
                  <a:t>2+</a:t>
                </a:r>
                <a:r>
                  <a:rPr lang="en-US" altLang="zh-CN" sz="2600" dirty="0" smtClean="0">
                    <a:latin typeface="Times New Roman" panose="02020603050405020304" pitchFamily="18" charset="0"/>
                    <a:ea typeface="Times New Roman" panose="02020603050405020304" pitchFamily="18" charset="0"/>
                    <a:cs typeface="Times New Roman" panose="02020603050405020304" pitchFamily="18" charset="0"/>
                  </a:rPr>
                  <a:t>+2NO</a:t>
                </a:r>
                <a:r>
                  <a:rPr lang="en-US" altLang="zh-CN" sz="2600" spc="-8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26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a:p>
                <a:pPr lvl="0">
                  <a:lnSpc>
                    <a:spcPct val="150000"/>
                  </a:lnSpc>
                </a:pPr>
                <a:r>
                  <a:rPr lang="en-US" altLang="zh-CN" sz="26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2Ni</a:t>
                </a:r>
                <a:r>
                  <a:rPr lang="en-US" altLang="zh-CN" sz="2600" baseline="300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altLang="zh-CN" sz="2600" baseline="30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2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+2O</a:t>
                </a:r>
                <a:r>
                  <a:rPr lang="en-US" altLang="zh-CN" sz="2600" baseline="30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2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altLang="zh-CN" sz="2600" baseline="-25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altLang="zh-CN" sz="2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a:t>
                </a:r>
                <a:r>
                  <a:rPr lang="zh-CN" altLang="zh-CN" sz="2600" dirty="0">
                    <a:solidFill>
                      <a:prstClr val="black"/>
                    </a:solidFill>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6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ltLang="zh-CN" sz="2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5" name="文本框 3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sp>
            <p:nvSpPr>
              <p:cNvPr id="25" name="矩形 24"/>
              <p:cNvSpPr/>
              <p:nvPr/>
            </p:nvSpPr>
            <p:spPr>
              <a:xfrm>
                <a:off x="389206" y="3121494"/>
                <a:ext cx="11412000" cy="2492990"/>
              </a:xfrm>
              <a:prstGeom prst="rect">
                <a:avLst/>
              </a:prstGeom>
            </p:spPr>
            <p:txBody>
              <a:bodyPr>
                <a:spAutoFit/>
              </a:bodyPr>
              <a:lstStyle/>
              <a:p>
                <a:pPr>
                  <a:lnSpc>
                    <a:spcPct val="150000"/>
                  </a:lnSpc>
                  <a:spcAft>
                    <a:spcPts val="0"/>
                  </a:spcAft>
                </a:pP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过程</a:t>
                </a:r>
                <a:r>
                  <a:rPr lang="zh-CN" altLang="zh-CN" sz="2600" dirty="0">
                    <a:latin typeface="Times New Roman" panose="02020603050405020304" pitchFamily="18" charset="0"/>
                    <a:ea typeface="宋体" panose="02010600030101010101" pitchFamily="2" charset="-122"/>
                    <a:cs typeface="Times New Roman" panose="02020603050405020304" pitchFamily="18" charset="0"/>
                  </a:rPr>
                  <a:t>Ⅰ</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宋体" panose="02010600030101010101" pitchFamily="2" charset="-122"/>
                    <a:cs typeface="Times New Roman" panose="02020603050405020304" pitchFamily="18" charset="0"/>
                  </a:rPr>
                  <a:t>Ⅱ</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中的化学反应均存在元素化合价的变化</a:t>
                </a:r>
                <a:r>
                  <a:rPr lang="en-US" altLang="zh-CN" sz="2600"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即涉及的反应均为氧化还原反应</a:t>
                </a:r>
                <a:r>
                  <a:rPr lang="en-US" altLang="zh-CN" sz="2600" dirty="0">
                    <a:latin typeface="Times New Roman" panose="02020603050405020304" pitchFamily="18" charset="0"/>
                    <a:ea typeface="Times New Roman" panose="02020603050405020304" pitchFamily="18" charset="0"/>
                    <a:cs typeface="Times New Roman" panose="02020603050405020304" pitchFamily="18" charset="0"/>
                  </a:rPr>
                  <a:t>,C</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6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50000"/>
                  </a:lnSpc>
                  <a:spcAft>
                    <a:spcPts val="0"/>
                  </a:spcAft>
                </a:pP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过程</a:t>
                </a:r>
                <a:r>
                  <a:rPr lang="zh-CN" altLang="zh-CN" sz="2600" dirty="0">
                    <a:latin typeface="Times New Roman" panose="02020603050405020304" pitchFamily="18" charset="0"/>
                    <a:ea typeface="宋体" panose="02010600030101010101" pitchFamily="2" charset="-122"/>
                    <a:cs typeface="Times New Roman" panose="02020603050405020304" pitchFamily="18" charset="0"/>
                  </a:rPr>
                  <a:t>Ⅱ</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的化学反应为</a:t>
                </a:r>
                <a:r>
                  <a:rPr lang="en-US" altLang="zh-CN" sz="2600" dirty="0">
                    <a:latin typeface="Times New Roman" panose="02020603050405020304" pitchFamily="18" charset="0"/>
                    <a:ea typeface="Times New Roman" panose="02020603050405020304" pitchFamily="18" charset="0"/>
                    <a:cs typeface="Times New Roman" panose="02020603050405020304" pitchFamily="18" charset="0"/>
                  </a:rPr>
                  <a:t>2Ni</a:t>
                </a:r>
                <a:r>
                  <a:rPr lang="en-US" altLang="zh-CN" sz="2600" baseline="30000" dirty="0">
                    <a:latin typeface="Times New Roman" panose="02020603050405020304" pitchFamily="18" charset="0"/>
                    <a:ea typeface="Times New Roman" panose="02020603050405020304" pitchFamily="18" charset="0"/>
                    <a:cs typeface="Times New Roman" panose="02020603050405020304" pitchFamily="18" charset="0"/>
                  </a:rPr>
                  <a:t>3+</a:t>
                </a:r>
                <a:r>
                  <a:rPr lang="en-US" altLang="zh-CN" sz="2600" dirty="0">
                    <a:latin typeface="Times New Roman" panose="02020603050405020304" pitchFamily="18" charset="0"/>
                    <a:ea typeface="Times New Roman" panose="02020603050405020304" pitchFamily="18" charset="0"/>
                    <a:cs typeface="Times New Roman" panose="02020603050405020304" pitchFamily="18" charset="0"/>
                  </a:rPr>
                  <a:t>+2O</a:t>
                </a:r>
                <a:r>
                  <a:rPr lang="en-US" altLang="zh-CN" sz="2600" baseline="30000"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2600" spc="-80"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2600" dirty="0">
                    <a:latin typeface="Times New Roman" panose="02020603050405020304" pitchFamily="18" charset="0"/>
                    <a:ea typeface="Times New Roman" panose="02020603050405020304" pitchFamily="18" charset="0"/>
                    <a:cs typeface="Times New Roman" panose="02020603050405020304" pitchFamily="18" charset="0"/>
                  </a:rPr>
                  <a:t>=2Ni</a:t>
                </a:r>
                <a:r>
                  <a:rPr lang="en-US" altLang="zh-CN" sz="2600" baseline="30000" dirty="0">
                    <a:latin typeface="Times New Roman" panose="02020603050405020304" pitchFamily="18" charset="0"/>
                    <a:ea typeface="Times New Roman" panose="02020603050405020304" pitchFamily="18" charset="0"/>
                    <a:cs typeface="Times New Roman" panose="02020603050405020304" pitchFamily="18" charset="0"/>
                  </a:rPr>
                  <a:t>2+</a:t>
                </a:r>
                <a:r>
                  <a:rPr lang="en-US" altLang="zh-CN" sz="2600" dirty="0">
                    <a:latin typeface="Times New Roman" panose="02020603050405020304" pitchFamily="18" charset="0"/>
                    <a:ea typeface="Times New Roman" panose="02020603050405020304" pitchFamily="18" charset="0"/>
                    <a:cs typeface="Times New Roman" panose="02020603050405020304" pitchFamily="18" charset="0"/>
                  </a:rPr>
                  <a:t>+O</a:t>
                </a:r>
                <a:r>
                  <a:rPr lang="en-US" altLang="zh-CN" sz="26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altLang="zh-CN" sz="2600" dirty="0">
                    <a:latin typeface="Times New Roman" panose="02020603050405020304" pitchFamily="18" charset="0"/>
                    <a:ea typeface="Times New Roman" panose="02020603050405020304" pitchFamily="18" charset="0"/>
                    <a:cs typeface="Times New Roman" panose="02020603050405020304" pitchFamily="18" charset="0"/>
                  </a:rPr>
                  <a:t>↑,Ni</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元素化合价降低</a:t>
                </a:r>
                <a:r>
                  <a:rPr lang="en-US" altLang="zh-CN" sz="2600" dirty="0">
                    <a:latin typeface="Times New Roman" panose="02020603050405020304" pitchFamily="18" charset="0"/>
                    <a:ea typeface="Times New Roman" panose="02020603050405020304" pitchFamily="18" charset="0"/>
                    <a:cs typeface="Times New Roman" panose="02020603050405020304" pitchFamily="18" charset="0"/>
                  </a:rPr>
                  <a:t>,Ni</a:t>
                </a:r>
                <a:r>
                  <a:rPr lang="en-US" altLang="zh-CN" sz="2600" baseline="30000" dirty="0">
                    <a:latin typeface="Times New Roman" panose="02020603050405020304" pitchFamily="18" charset="0"/>
                    <a:ea typeface="Times New Roman" panose="02020603050405020304" pitchFamily="18" charset="0"/>
                    <a:cs typeface="Times New Roman" panose="02020603050405020304" pitchFamily="18" charset="0"/>
                  </a:rPr>
                  <a:t>3+</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是氧化剂</a:t>
                </a:r>
                <a:r>
                  <a:rPr lang="en-US" altLang="zh-CN" sz="2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2600" spc="-60" dirty="0" smtClean="0">
                    <a:latin typeface="Times New Roman" panose="02020603050405020304" pitchFamily="18" charset="0"/>
                    <a:ea typeface="Times New Roman" panose="02020603050405020304" pitchFamily="18" charset="0"/>
                    <a:cs typeface="Times New Roman" panose="02020603050405020304" pitchFamily="18" charset="0"/>
                  </a:rPr>
                  <a:t>O</a:t>
                </a:r>
                <a:r>
                  <a:rPr lang="zh-CN"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元素化合价升高</a:t>
                </a:r>
                <a:r>
                  <a:rPr lang="en-US" altLang="zh-CN" sz="2600" spc="-60" dirty="0">
                    <a:latin typeface="Times New Roman" panose="02020603050405020304" pitchFamily="18" charset="0"/>
                    <a:ea typeface="Times New Roman" panose="02020603050405020304" pitchFamily="18" charset="0"/>
                    <a:cs typeface="Times New Roman" panose="02020603050405020304" pitchFamily="18" charset="0"/>
                  </a:rPr>
                  <a:t>,O</a:t>
                </a:r>
                <a:r>
                  <a:rPr lang="en-US" altLang="zh-CN" sz="2600" spc="-60" baseline="30000"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是还原剂</a:t>
                </a:r>
                <a:r>
                  <a:rPr lang="en-US" altLang="zh-CN" sz="2600" spc="-60"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则氧化剂与还原剂的物质的量之比为</a:t>
                </a:r>
                <a:r>
                  <a:rPr lang="en-US" altLang="zh-CN" sz="2600" spc="-60" dirty="0">
                    <a:latin typeface="Times New Roman" panose="02020603050405020304" pitchFamily="18" charset="0"/>
                    <a:ea typeface="Times New Roman" panose="02020603050405020304" pitchFamily="18" charset="0"/>
                    <a:cs typeface="Times New Roman" panose="02020603050405020304" pitchFamily="18" charset="0"/>
                  </a:rPr>
                  <a:t>1</a:t>
                </a:r>
                <a:r>
                  <a:rPr lang="zh-CN"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spc="-60" dirty="0">
                    <a:latin typeface="Times New Roman" panose="02020603050405020304" pitchFamily="18" charset="0"/>
                    <a:ea typeface="Times New Roman" panose="02020603050405020304" pitchFamily="18" charset="0"/>
                    <a:cs typeface="Times New Roman" panose="02020603050405020304" pitchFamily="18" charset="0"/>
                  </a:rPr>
                  <a:t>1,D</a:t>
                </a:r>
                <a:r>
                  <a:rPr lang="zh-CN"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错</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误</a:t>
                </a: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2600" dirty="0">
                  <a:latin typeface="Times New Roman" panose="02020603050405020304" pitchFamily="18" charset="0"/>
                  <a:ea typeface="宋体" panose="02010600030101010101" pitchFamily="2" charset="-122"/>
                  <a:cs typeface="Times New Roman" panose="02020603050405020304" pitchFamily="18" charset="0"/>
                </a:endParaRPr>
              </a:p>
            </p:txBody>
          </p:sp>
        </p:grpSp>
        <p:pic>
          <p:nvPicPr>
            <p:cNvPr id="24" name="image413.jpeg"/>
            <p:cNvPicPr/>
            <p:nvPr/>
          </p:nvPicPr>
          <p:blipFill>
            <a:blip r:embed="rId15">
              <a:clrChange>
                <a:clrFrom>
                  <a:srgbClr val="FFFFFF"/>
                </a:clrFrom>
                <a:clrTo>
                  <a:srgbClr val="FFFFFF">
                    <a:alpha val="0"/>
                  </a:srgbClr>
                </a:clrTo>
              </a:clrChange>
            </a:blip>
            <a:stretch>
              <a:fillRect/>
            </a:stretch>
          </p:blipFill>
          <p:spPr>
            <a:xfrm>
              <a:off x="8687494" y="864675"/>
              <a:ext cx="2988215" cy="2205079"/>
            </a:xfrm>
            <a:prstGeom prst="rect">
              <a:avLst/>
            </a:prstGeom>
          </p:spPr>
        </p:pic>
      </p:grpSp>
    </p:spTree>
    <p:extLst>
      <p:ext uri="{BB962C8B-B14F-4D97-AF65-F5344CB8AC3E}">
        <p14:creationId xmlns:p14="http://schemas.microsoft.com/office/powerpoint/2010/main" val="390985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矩形 38"/>
              <p:cNvSpPr/>
              <p:nvPr/>
            </p:nvSpPr>
            <p:spPr>
              <a:xfrm>
                <a:off x="389949" y="189434"/>
                <a:ext cx="11410514" cy="5965695"/>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3.(2025</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南通开学考试</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燃煤烟气中产生的氮氧化物</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2800" dirty="0" err="1">
                    <a:latin typeface="Times New Roman" panose="02020603050405020304" pitchFamily="18" charset="0"/>
                    <a:ea typeface="Times New Roman" panose="02020603050405020304" pitchFamily="18" charset="0"/>
                    <a:cs typeface="Times New Roman" panose="02020603050405020304" pitchFamily="18" charset="0"/>
                  </a:rPr>
                  <a:t>NO</a:t>
                </a:r>
                <a:r>
                  <a:rPr lang="en-US" altLang="zh-CN" sz="2800" i="1" baseline="-25000" dirty="0" err="1">
                    <a:latin typeface="Times New Roman" panose="02020603050405020304" pitchFamily="18" charset="0"/>
                    <a:ea typeface="Times New Roman" panose="02020603050405020304" pitchFamily="18" charset="0"/>
                    <a:cs typeface="Times New Roman" panose="02020603050405020304" pitchFamily="18" charset="0"/>
                  </a:rPr>
                  <a:t>x</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及</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SO</a:t>
                </a:r>
                <a:r>
                  <a:rPr lang="en-US" altLang="zh-CN" sz="28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会对大气造成严重污染</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目前有多种处理吸收污染物的方法。其中一种隔膜电化学法去除</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NO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装置如图所示。下列化学反应表示正确的</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是</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吸收池中发生的反应：</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2S</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2NO+2H</a:t>
                </a:r>
                <a:r>
                  <a:rPr lang="en-US" altLang="zh-CN" sz="280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O</a:t>
                </a:r>
              </a:p>
              <a:p>
                <a:pPr>
                  <a:lnSpc>
                    <a:spcPct val="150000"/>
                  </a:lnSpc>
                  <a:spcAft>
                    <a:spcPts val="0"/>
                  </a:spcAft>
                </a:pP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spc="-8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spc="-8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14:m>
                  <m:oMath xmlns:m="http://schemas.openxmlformats.org/officeDocument/2006/math">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HS</m:t>
                    </m:r>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电解时电极</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上发生的反应：</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+2e</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O</a:t>
                </a:r>
              </a:p>
              <a:p>
                <a:pPr>
                  <a:lnSpc>
                    <a:spcPct val="150000"/>
                  </a:lnSpc>
                  <a:spcAft>
                    <a:spcPts val="0"/>
                  </a:spcAft>
                </a:pP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spc="-8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spc="-8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4H</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S</m:t>
                    </m:r>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用氨水吸收过量</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的反应：</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+2NH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8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=2N</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H</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S</m:t>
                    </m:r>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用</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溶液吸收</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的反应：</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+2OH</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N</m:t>
                    </m:r>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9" name="矩形 38"/>
              <p:cNvSpPr>
                <a:spLocks noRot="1" noChangeAspect="1" noMove="1" noResize="1" noEditPoints="1" noAdjustHandles="1" noChangeArrowheads="1" noChangeShapeType="1" noTextEdit="1"/>
              </p:cNvSpPr>
              <p:nvPr/>
            </p:nvSpPr>
            <p:spPr>
              <a:xfrm>
                <a:off x="389949" y="189434"/>
                <a:ext cx="11410514" cy="5965695"/>
              </a:xfrm>
              <a:prstGeom prst="rect">
                <a:avLst/>
              </a:prstGeom>
              <a:blipFill rotWithShape="0">
                <a:blip r:embed="rId2"/>
                <a:stretch>
                  <a:fillRect l="-855" r="-53" b="-511"/>
                </a:stretch>
              </a:blipFill>
            </p:spPr>
            <p:txBody>
              <a:bodyPr/>
              <a:lstStyle/>
              <a:p>
                <a:r>
                  <a:rPr lang="zh-CN" altLang="en-US">
                    <a:noFill/>
                  </a:rPr>
                  <a:t> </a:t>
                </a:r>
              </a:p>
            </p:txBody>
          </p:sp>
        </mc:Fallback>
      </mc:AlternateContent>
      <p:sp>
        <p:nvSpPr>
          <p:cNvPr id="40" name="圆角矩形 39">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5" action="ppaction://hlinksldjump"/>
          </p:cNvPr>
          <p:cNvSpPr/>
          <p:nvPr/>
        </p:nvSpPr>
        <p:spPr>
          <a:xfrm>
            <a:off x="3101970"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3</a:t>
            </a:r>
            <a:endParaRPr kumimoji="1" lang="zh-CN" altLang="en-US" sz="1600" kern="0" dirty="0">
              <a:solidFill>
                <a:schemeClr val="bg1"/>
              </a:solidFill>
              <a:latin typeface="Arial" panose="020B0604020202020204"/>
              <a:ea typeface="微软雅黑" panose="020B0503020204020204" charset="-122"/>
            </a:endParaRPr>
          </a:p>
        </p:txBody>
      </p:sp>
      <p:sp>
        <p:nvSpPr>
          <p:cNvPr id="43" name="圆角矩形 42">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4"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5"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
        <p:nvSpPr>
          <p:cNvPr id="36" name="TextBox 9"/>
          <p:cNvSpPr txBox="1"/>
          <p:nvPr/>
        </p:nvSpPr>
        <p:spPr>
          <a:xfrm>
            <a:off x="273425" y="2205460"/>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pic>
        <p:nvPicPr>
          <p:cNvPr id="27" name="image417.jpeg"/>
          <p:cNvPicPr/>
          <p:nvPr/>
        </p:nvPicPr>
        <p:blipFill>
          <a:blip r:embed="rId16">
            <a:clrChange>
              <a:clrFrom>
                <a:srgbClr val="FFFFFF"/>
              </a:clrFrom>
              <a:clrTo>
                <a:srgbClr val="FFFFFF">
                  <a:alpha val="0"/>
                </a:srgbClr>
              </a:clrTo>
            </a:clrChange>
          </a:blip>
          <a:stretch>
            <a:fillRect/>
          </a:stretch>
        </p:blipFill>
        <p:spPr>
          <a:xfrm>
            <a:off x="8111430" y="2205658"/>
            <a:ext cx="3553257" cy="2195999"/>
          </a:xfrm>
          <a:prstGeom prst="rect">
            <a:avLst/>
          </a:prstGeom>
        </p:spPr>
      </p:pic>
    </p:spTree>
    <p:extLst>
      <p:ext uri="{BB962C8B-B14F-4D97-AF65-F5344CB8AC3E}">
        <p14:creationId xmlns:p14="http://schemas.microsoft.com/office/powerpoint/2010/main" val="123640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3</a:t>
            </a:r>
            <a:endParaRPr kumimoji="1" lang="zh-CN" altLang="en-US" sz="1600" kern="0" dirty="0">
              <a:solidFill>
                <a:schemeClr val="bg1"/>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4"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 name="组合 1"/>
          <p:cNvGrpSpPr/>
          <p:nvPr/>
        </p:nvGrpSpPr>
        <p:grpSpPr>
          <a:xfrm>
            <a:off x="0" y="261442"/>
            <a:ext cx="11801206" cy="5591132"/>
            <a:chOff x="0" y="430950"/>
            <a:chExt cx="11801206" cy="5591132"/>
          </a:xfrm>
        </p:grpSpPr>
        <p:grpSp>
          <p:nvGrpSpPr>
            <p:cNvPr id="22" name="组合 21"/>
            <p:cNvGrpSpPr/>
            <p:nvPr/>
          </p:nvGrpSpPr>
          <p:grpSpPr>
            <a:xfrm>
              <a:off x="0" y="430950"/>
              <a:ext cx="11801206" cy="5591132"/>
              <a:chOff x="0" y="333450"/>
              <a:chExt cx="11801206" cy="5591132"/>
            </a:xfrm>
          </p:grpSpPr>
          <p:sp>
            <p:nvSpPr>
              <p:cNvPr id="23" name="矩形 22"/>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5" name="矩形 24"/>
                  <p:cNvSpPr/>
                  <p:nvPr/>
                </p:nvSpPr>
                <p:spPr>
                  <a:xfrm>
                    <a:off x="389206" y="650854"/>
                    <a:ext cx="7650216" cy="2691378"/>
                  </a:xfrm>
                  <a:prstGeom prst="rect">
                    <a:avLst/>
                  </a:prstGeom>
                </p:spPr>
                <p:txBody>
                  <a:bodyPr wrap="square">
                    <a:spAutoFit/>
                  </a:bodyPr>
                  <a:lstStyle/>
                  <a:p>
                    <a:pPr>
                      <a:lnSpc>
                        <a:spcPct val="150000"/>
                      </a:lnSpc>
                      <a:spcAft>
                        <a:spcPts val="0"/>
                      </a:spcAft>
                    </a:pP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由图可知</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吸收池中</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NO</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被</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S</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sSubSup>
                          <m:sSubSupPr>
                            <m:ctrlPr>
                              <a:rPr lang="zh-CN" altLang="zh-CN" sz="2800" i="1" spc="-60">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spc="-6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spc="-6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spc="-6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spc="-60">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还原为氮气</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,S</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sSubSup>
                          <m:sSubSupPr>
                            <m:ctrlPr>
                              <a:rPr lang="zh-CN" altLang="zh-CN" sz="2800" i="1" spc="-60">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spc="-6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spc="-6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spc="-6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spc="-60">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en-US" altLang="zh-CN" sz="2800" spc="-6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50000"/>
                      </a:lnSpc>
                      <a:spcAft>
                        <a:spcPts val="0"/>
                      </a:spcAft>
                    </a:pPr>
                    <a:r>
                      <a:rPr lang="zh-CN" altLang="zh-CN" sz="2800" spc="-60" dirty="0" smtClean="0">
                        <a:latin typeface="Times New Roman" panose="02020603050405020304" pitchFamily="18" charset="0"/>
                        <a:ea typeface="方正楷体_GBK" panose="03000509000000000000" pitchFamily="65" charset="-122"/>
                        <a:cs typeface="Times New Roman" panose="02020603050405020304" pitchFamily="18" charset="0"/>
                      </a:rPr>
                      <a:t>被</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氧化为</a:t>
                    </a:r>
                    <a14:m>
                      <m:oMath xmlns:m="http://schemas.openxmlformats.org/officeDocument/2006/math">
                        <m:r>
                          <m:rPr>
                            <m:sty m:val="p"/>
                          </m:rPr>
                          <a:rPr lang="en-US" altLang="zh-CN" sz="2800" spc="-60">
                            <a:latin typeface="Cambria Math" panose="02040503050406030204" pitchFamily="18" charset="0"/>
                            <a:ea typeface="方正中等线简体" panose="03000509000000000000" pitchFamily="65" charset="-122"/>
                            <a:cs typeface="Times New Roman" panose="02020603050405020304" pitchFamily="18" charset="0"/>
                          </a:rPr>
                          <m:t>HS</m:t>
                        </m:r>
                        <m:sSubSup>
                          <m:sSubSupPr>
                            <m:ctrlPr>
                              <a:rPr lang="zh-CN" altLang="zh-CN" sz="2800" i="1" spc="-60">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spc="-6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spc="-6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spc="-60">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离子方程式为</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2S</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sSubSup>
                          <m:sSubSupPr>
                            <m:ctrlPr>
                              <a:rPr lang="zh-CN" altLang="zh-CN" sz="2800" i="1" spc="-60">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spc="-6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spc="-6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spc="-6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spc="-60">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60" dirty="0" smtClean="0">
                        <a:latin typeface="Times New Roman" panose="02020603050405020304" pitchFamily="18" charset="0"/>
                        <a:ea typeface="方正中等线简体" panose="03000509000000000000" pitchFamily="65" charset="-122"/>
                        <a:cs typeface="Times New Roman" panose="02020603050405020304" pitchFamily="18" charset="0"/>
                      </a:rPr>
                      <a:t>2NO+2H</a:t>
                    </a:r>
                    <a:r>
                      <a:rPr lang="en-US" altLang="zh-CN" sz="2800" spc="-6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smtClean="0">
                        <a:latin typeface="Times New Roman" panose="02020603050405020304" pitchFamily="18" charset="0"/>
                        <a:ea typeface="方正中等线简体" panose="03000509000000000000" pitchFamily="65" charset="-122"/>
                        <a:cs typeface="Times New Roman" panose="02020603050405020304" pitchFamily="18" charset="0"/>
                      </a:rPr>
                      <a:t>O</a:t>
                    </a:r>
                  </a:p>
                  <a:p>
                    <a:pPr>
                      <a:lnSpc>
                        <a:spcPct val="150000"/>
                      </a:lnSpc>
                      <a:spcAft>
                        <a:spcPts val="0"/>
                      </a:spcAft>
                    </a:pPr>
                    <a:r>
                      <a:rPr lang="en-US" altLang="zh-CN" sz="2800" spc="-8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4HS</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由</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图可知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电解时电极</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上</a:t>
                    </a:r>
                    <a14:m>
                      <m:oMath xmlns:m="http://schemas.openxmlformats.org/officeDocument/2006/math">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HS</m:t>
                        </m:r>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发生还原反应</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生</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5" name="矩形 24"/>
                  <p:cNvSpPr>
                    <a:spLocks noRot="1" noChangeAspect="1" noMove="1" noResize="1" noEditPoints="1" noAdjustHandles="1" noChangeArrowheads="1" noChangeShapeType="1" noTextEdit="1"/>
                  </p:cNvSpPr>
                  <p:nvPr/>
                </p:nvSpPr>
                <p:spPr>
                  <a:xfrm>
                    <a:off x="389206" y="650854"/>
                    <a:ext cx="7650216" cy="2691378"/>
                  </a:xfrm>
                  <a:prstGeom prst="rect">
                    <a:avLst/>
                  </a:prstGeom>
                  <a:blipFill rotWithShape="0">
                    <a:blip r:embed="rId15"/>
                    <a:stretch>
                      <a:fillRect l="-1673" b="-2721"/>
                    </a:stretch>
                  </a:blipFill>
                </p:spPr>
                <p:txBody>
                  <a:bodyPr/>
                  <a:lstStyle/>
                  <a:p>
                    <a:r>
                      <a:rPr lang="zh-CN" altLang="en-US">
                        <a:noFill/>
                      </a:rPr>
                      <a:t> </a:t>
                    </a:r>
                  </a:p>
                </p:txBody>
              </p:sp>
            </mc:Fallback>
          </mc:AlternateContent>
          <p:sp>
            <p:nvSpPr>
              <p:cNvPr id="26" name="文本框 25"/>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mc:AlternateContent xmlns:mc="http://schemas.openxmlformats.org/markup-compatibility/2006" xmlns:a14="http://schemas.microsoft.com/office/drawing/2010/main">
            <mc:Choice Requires="a14">
              <p:sp>
                <p:nvSpPr>
                  <p:cNvPr id="28" name="矩形 27"/>
                  <p:cNvSpPr/>
                  <p:nvPr/>
                </p:nvSpPr>
                <p:spPr>
                  <a:xfrm>
                    <a:off x="389206" y="3309186"/>
                    <a:ext cx="11412000" cy="2615396"/>
                  </a:xfrm>
                  <a:prstGeom prst="rect">
                    <a:avLst/>
                  </a:prstGeom>
                </p:spPr>
                <p:txBody>
                  <a:bodyPr>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电极反应式为</a:t>
                    </a:r>
                    <a14:m>
                      <m:oMath xmlns:m="http://schemas.openxmlformats.org/officeDocument/2006/math">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HS</m:t>
                        </m:r>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+2e</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O+S</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用</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氨水吸收过量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时生成酸式盐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反应为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H</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m:t>
                            </m:r>
                          </m:sup>
                        </m:sSub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m:t>
                        </m:r>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HS</m:t>
                        </m:r>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 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溶液吸收</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的反应为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+2OH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m:t>
                        </m:r>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N</m:t>
                        </m:r>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8" name="矩形 27"/>
                  <p:cNvSpPr>
                    <a:spLocks noRot="1" noChangeAspect="1" noMove="1" noResize="1" noEditPoints="1" noAdjustHandles="1" noChangeArrowheads="1" noChangeShapeType="1" noTextEdit="1"/>
                  </p:cNvSpPr>
                  <p:nvPr/>
                </p:nvSpPr>
                <p:spPr>
                  <a:xfrm>
                    <a:off x="389206" y="3309186"/>
                    <a:ext cx="11412000" cy="2615396"/>
                  </a:xfrm>
                  <a:prstGeom prst="rect">
                    <a:avLst/>
                  </a:prstGeom>
                  <a:blipFill rotWithShape="0">
                    <a:blip r:embed="rId16"/>
                    <a:stretch>
                      <a:fillRect l="-1122" r="-1389" b="-5361"/>
                    </a:stretch>
                  </a:blipFill>
                </p:spPr>
                <p:txBody>
                  <a:bodyPr/>
                  <a:lstStyle/>
                  <a:p>
                    <a:r>
                      <a:rPr lang="zh-CN" altLang="en-US">
                        <a:noFill/>
                      </a:rPr>
                      <a:t> </a:t>
                    </a:r>
                  </a:p>
                </p:txBody>
              </p:sp>
            </mc:Fallback>
          </mc:AlternateContent>
        </p:grpSp>
        <p:pic>
          <p:nvPicPr>
            <p:cNvPr id="21" name="image417.jpeg"/>
            <p:cNvPicPr/>
            <p:nvPr/>
          </p:nvPicPr>
          <p:blipFill>
            <a:blip r:embed="rId17">
              <a:clrChange>
                <a:clrFrom>
                  <a:srgbClr val="FFFFFF"/>
                </a:clrFrom>
                <a:clrTo>
                  <a:srgbClr val="FFFFFF">
                    <a:alpha val="0"/>
                  </a:srgbClr>
                </a:clrTo>
              </a:clrChange>
            </a:blip>
            <a:stretch>
              <a:fillRect/>
            </a:stretch>
          </p:blipFill>
          <p:spPr>
            <a:xfrm>
              <a:off x="8039422" y="955070"/>
              <a:ext cx="3553257" cy="2195999"/>
            </a:xfrm>
            <a:prstGeom prst="rect">
              <a:avLst/>
            </a:prstGeom>
          </p:spPr>
        </p:pic>
      </p:grpSp>
    </p:spTree>
    <p:extLst>
      <p:ext uri="{BB962C8B-B14F-4D97-AF65-F5344CB8AC3E}">
        <p14:creationId xmlns:p14="http://schemas.microsoft.com/office/powerpoint/2010/main" val="2369205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矩形 38"/>
              <p:cNvSpPr/>
              <p:nvPr/>
            </p:nvSpPr>
            <p:spPr>
              <a:xfrm>
                <a:off x="389949" y="405458"/>
                <a:ext cx="11410514" cy="5293716"/>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4.(2024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镇江一中期初检测</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用软锰矿</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主要成分是</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制备纯净</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的工艺流程如下</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下列说法错误的是</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effectLst/>
                    <a:latin typeface="Calibri" panose="020F0502020204030204" pitchFamily="34" charset="0"/>
                    <a:ea typeface="宋体" panose="02010600030101010101" pitchFamily="2"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浸出</a:t>
                </a:r>
                <a:r>
                  <a:rPr lang="zh-CN" altLang="zh-CN" sz="2800" dirty="0">
                    <a:effectLst/>
                    <a:latin typeface="Calibri" panose="020F0502020204030204" pitchFamily="34" charset="0"/>
                    <a:ea typeface="宋体" panose="02010600030101010101" pitchFamily="2"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过程中参与反应</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的</a:t>
                </a:r>
                <a:endPar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i="1"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i="1"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i="1"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(FeSO</a:t>
                </a:r>
                <a:r>
                  <a:rPr lang="en-US" altLang="zh-CN" sz="280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dirty="0">
                    <a:effectLst/>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(MnO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为</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effectLst/>
                    <a:latin typeface="Calibri" panose="020F0502020204030204" pitchFamily="34" charset="0"/>
                    <a:ea typeface="宋体" panose="02010600030101010101" pitchFamily="2"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沉锰</a:t>
                </a:r>
                <a:r>
                  <a:rPr lang="zh-CN" altLang="zh-CN" sz="2800" dirty="0">
                    <a:effectLst/>
                    <a:latin typeface="Calibri" panose="020F0502020204030204" pitchFamily="34" charset="0"/>
                    <a:ea typeface="宋体" panose="02010600030101010101" pitchFamily="2"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过程涉及：</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2HC</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+Mn</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8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=MnCO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O+CO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endParaRPr lang="zh-CN" altLang="zh-CN" sz="2800" dirty="0">
                  <a:latin typeface="宋体" panose="02010600030101010101" pitchFamily="2" charset="-122"/>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effectLst/>
                    <a:latin typeface="Calibri" panose="020F0502020204030204" pitchFamily="34" charset="0"/>
                    <a:ea typeface="宋体" panose="02010600030101010101" pitchFamily="2"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沉锰</a:t>
                </a:r>
                <a:r>
                  <a:rPr lang="zh-CN" altLang="zh-CN" sz="2800" dirty="0">
                    <a:effectLst/>
                    <a:latin typeface="Calibri" panose="020F0502020204030204" pitchFamily="34" charset="0"/>
                    <a:ea typeface="宋体" panose="02010600030101010101" pitchFamily="2"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过程中产物过滤后所得滤液可制造化肥</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effectLst/>
                    <a:latin typeface="Calibri" panose="020F0502020204030204" pitchFamily="34" charset="0"/>
                    <a:ea typeface="宋体" panose="02010600030101010101" pitchFamily="2"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沉锰</a:t>
                </a:r>
                <a:r>
                  <a:rPr lang="zh-CN" altLang="zh-CN" sz="2800" dirty="0">
                    <a:effectLst/>
                    <a:latin typeface="Calibri" panose="020F0502020204030204" pitchFamily="34" charset="0"/>
                    <a:ea typeface="宋体" panose="02010600030101010101" pitchFamily="2"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和</a:t>
                </a:r>
                <a:r>
                  <a:rPr lang="zh-CN" altLang="zh-CN" sz="2800" dirty="0">
                    <a:effectLst/>
                    <a:latin typeface="Calibri" panose="020F0502020204030204" pitchFamily="34" charset="0"/>
                    <a:ea typeface="宋体" panose="02010600030101010101" pitchFamily="2"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热解、煅烧</a:t>
                </a:r>
                <a:r>
                  <a:rPr lang="zh-CN" altLang="zh-CN" sz="2800" dirty="0">
                    <a:effectLst/>
                    <a:latin typeface="Calibri" panose="020F0502020204030204" pitchFamily="34" charset="0"/>
                    <a:ea typeface="宋体" panose="02010600030101010101" pitchFamily="2"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过程生成的</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可用来制备</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HCO</a:t>
                </a:r>
                <a:r>
                  <a:rPr lang="en-US" altLang="zh-CN" sz="280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9" name="矩形 38"/>
              <p:cNvSpPr>
                <a:spLocks noRot="1" noChangeAspect="1" noMove="1" noResize="1" noEditPoints="1" noAdjustHandles="1" noChangeArrowheads="1" noChangeShapeType="1" noTextEdit="1"/>
              </p:cNvSpPr>
              <p:nvPr/>
            </p:nvSpPr>
            <p:spPr>
              <a:xfrm>
                <a:off x="389949" y="405458"/>
                <a:ext cx="11410514" cy="5293716"/>
              </a:xfrm>
              <a:prstGeom prst="rect">
                <a:avLst/>
              </a:prstGeom>
              <a:blipFill rotWithShape="0">
                <a:blip r:embed="rId2"/>
                <a:stretch>
                  <a:fillRect l="-855" r="-267" b="-691"/>
                </a:stretch>
              </a:blipFill>
            </p:spPr>
            <p:txBody>
              <a:bodyPr/>
              <a:lstStyle/>
              <a:p>
                <a:r>
                  <a:rPr lang="zh-CN" altLang="en-US">
                    <a:noFill/>
                  </a:rPr>
                  <a:t> </a:t>
                </a:r>
              </a:p>
            </p:txBody>
          </p:sp>
        </mc:Fallback>
      </mc:AlternateContent>
      <p:sp>
        <p:nvSpPr>
          <p:cNvPr id="36" name="TextBox 9"/>
          <p:cNvSpPr txBox="1"/>
          <p:nvPr/>
        </p:nvSpPr>
        <p:spPr>
          <a:xfrm>
            <a:off x="266493" y="2429042"/>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40" name="圆角矩形 39">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6" action="ppaction://hlinksldjump"/>
          </p:cNvPr>
          <p:cNvSpPr/>
          <p:nvPr/>
        </p:nvSpPr>
        <p:spPr>
          <a:xfrm>
            <a:off x="3512743"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4</a:t>
            </a:r>
            <a:endParaRPr kumimoji="1" lang="zh-CN" altLang="en-US" sz="1600" kern="0" dirty="0">
              <a:solidFill>
                <a:schemeClr val="bg1"/>
              </a:solidFill>
              <a:latin typeface="Arial" panose="020B0604020202020204"/>
              <a:ea typeface="微软雅黑" panose="020B0503020204020204" charset="-122"/>
            </a:endParaRPr>
          </a:p>
        </p:txBody>
      </p:sp>
      <p:sp>
        <p:nvSpPr>
          <p:cNvPr id="44" name="圆角矩形 43">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4"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5"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19" name="image426.jpeg"/>
          <p:cNvPicPr/>
          <p:nvPr/>
        </p:nvPicPr>
        <p:blipFill>
          <a:blip r:embed="rId16">
            <a:clrChange>
              <a:clrFrom>
                <a:srgbClr val="FFFFFF"/>
              </a:clrFrom>
              <a:clrTo>
                <a:srgbClr val="FFFFFF">
                  <a:alpha val="0"/>
                </a:srgbClr>
              </a:clrTo>
            </a:clrChange>
          </a:blip>
          <a:stretch>
            <a:fillRect/>
          </a:stretch>
        </p:blipFill>
        <p:spPr>
          <a:xfrm>
            <a:off x="5566608" y="1966521"/>
            <a:ext cx="5873597" cy="1247249"/>
          </a:xfrm>
          <a:prstGeom prst="rect">
            <a:avLst/>
          </a:prstGeom>
        </p:spPr>
      </p:pic>
    </p:spTree>
    <p:extLst>
      <p:ext uri="{BB962C8B-B14F-4D97-AF65-F5344CB8AC3E}">
        <p14:creationId xmlns:p14="http://schemas.microsoft.com/office/powerpoint/2010/main" val="826979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4</a:t>
            </a:r>
            <a:endParaRPr kumimoji="1" lang="zh-CN" altLang="en-US" sz="1600" kern="0" dirty="0">
              <a:solidFill>
                <a:schemeClr val="bg1"/>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4"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 name="组合 1"/>
          <p:cNvGrpSpPr/>
          <p:nvPr/>
        </p:nvGrpSpPr>
        <p:grpSpPr>
          <a:xfrm>
            <a:off x="0" y="333450"/>
            <a:ext cx="11801206" cy="5640999"/>
            <a:chOff x="0" y="477466"/>
            <a:chExt cx="11801206" cy="5640999"/>
          </a:xfrm>
        </p:grpSpPr>
        <p:grpSp>
          <p:nvGrpSpPr>
            <p:cNvPr id="21" name="组合 20"/>
            <p:cNvGrpSpPr/>
            <p:nvPr/>
          </p:nvGrpSpPr>
          <p:grpSpPr>
            <a:xfrm>
              <a:off x="0" y="477466"/>
              <a:ext cx="11801206" cy="5640999"/>
              <a:chOff x="0" y="333450"/>
              <a:chExt cx="11801206" cy="5640999"/>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89206" y="621482"/>
                <a:ext cx="5478485" cy="1892826"/>
              </a:xfrm>
              <a:prstGeom prst="rect">
                <a:avLst/>
              </a:prstGeom>
            </p:spPr>
            <p:txBody>
              <a:bodyPr wrap="square">
                <a:spAutoFit/>
              </a:bodyPr>
              <a:lstStyle/>
              <a:p>
                <a:pPr>
                  <a:lnSpc>
                    <a:spcPct val="150000"/>
                  </a:lnSpc>
                  <a:spcAft>
                    <a:spcPts val="0"/>
                  </a:spcAft>
                </a:pP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由题给流程可知</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软锰矿用稀硫酸和硫酸亚铁混合溶液浸出时</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二氧化锰在酸性条件下与亚铁离子反应生成</a:t>
                </a: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锰</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sp>
            <p:nvSpPr>
              <p:cNvPr id="27" name="矩形 26"/>
              <p:cNvSpPr/>
              <p:nvPr/>
            </p:nvSpPr>
            <p:spPr>
              <a:xfrm>
                <a:off x="389206" y="2349674"/>
                <a:ext cx="11412000" cy="3624775"/>
              </a:xfrm>
              <a:prstGeom prst="rect">
                <a:avLst/>
              </a:prstGeom>
            </p:spPr>
            <p:txBody>
              <a:bodyPr>
                <a:spAutoFit/>
              </a:bodyPr>
              <a:lstStyle/>
              <a:p>
                <a:pPr>
                  <a:lnSpc>
                    <a:spcPct val="150000"/>
                  </a:lnSpc>
                  <a:spcAft>
                    <a:spcPts val="0"/>
                  </a:spcAft>
                </a:pP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离子、铁离子和水</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过滤得到含有锰离子和铁离子的滤液</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向滤液中加入碳酸锰将溶液中的铁离子转化为氢氧化铁沉淀</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过滤得到含有锰离子的滤液</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向滤液中加入碳酸氢铵将溶液中的锰离子转化为碳酸锰沉淀</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过滤得到碳酸锰</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碳酸锰经热解、煅烧得到纯净的二氧化锰。</a:t>
                </a:r>
                <a:r>
                  <a:rPr lang="zh-CN" altLang="zh-CN" sz="2600" dirty="0">
                    <a:latin typeface="Calibri" panose="020F0502020204030204" pitchFamily="34" charset="0"/>
                    <a:ea typeface="宋体" panose="02010600030101010101" pitchFamily="2"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浸出</a:t>
                </a:r>
                <a:r>
                  <a:rPr lang="zh-CN" altLang="zh-CN" sz="2600" dirty="0">
                    <a:latin typeface="Calibri" panose="020F0502020204030204" pitchFamily="34" charset="0"/>
                    <a:ea typeface="宋体" panose="02010600030101010101" pitchFamily="2"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过程中发生的反应为二氧化锰在酸性条件下与亚铁离子反应生成锰离子、铁离子和水</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由得失电子守恒可知硫酸亚铁和二氧化锰的物质的量之比为</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p:txBody>
          </p:sp>
        </p:grpSp>
        <p:pic>
          <p:nvPicPr>
            <p:cNvPr id="26" name="image426.jpeg"/>
            <p:cNvPicPr/>
            <p:nvPr/>
          </p:nvPicPr>
          <p:blipFill>
            <a:blip r:embed="rId15">
              <a:clrChange>
                <a:clrFrom>
                  <a:srgbClr val="FFFFFF"/>
                </a:clrFrom>
                <a:clrTo>
                  <a:srgbClr val="FFFFFF">
                    <a:alpha val="0"/>
                  </a:srgbClr>
                </a:clrTo>
              </a:clrChange>
            </a:blip>
            <a:stretch>
              <a:fillRect/>
            </a:stretch>
          </p:blipFill>
          <p:spPr>
            <a:xfrm>
              <a:off x="5867691" y="782440"/>
              <a:ext cx="5873597" cy="1247249"/>
            </a:xfrm>
            <a:prstGeom prst="rect">
              <a:avLst/>
            </a:prstGeom>
          </p:spPr>
        </p:pic>
      </p:grpSp>
    </p:spTree>
    <p:extLst>
      <p:ext uri="{BB962C8B-B14F-4D97-AF65-F5344CB8AC3E}">
        <p14:creationId xmlns:p14="http://schemas.microsoft.com/office/powerpoint/2010/main" val="1056411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4</a:t>
            </a:r>
            <a:endParaRPr kumimoji="1" lang="zh-CN" altLang="en-US" sz="1600" kern="0" dirty="0">
              <a:solidFill>
                <a:schemeClr val="bg1"/>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4"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 name="组合 1"/>
          <p:cNvGrpSpPr/>
          <p:nvPr/>
        </p:nvGrpSpPr>
        <p:grpSpPr>
          <a:xfrm>
            <a:off x="0" y="477466"/>
            <a:ext cx="11801206" cy="5338470"/>
            <a:chOff x="0" y="477466"/>
            <a:chExt cx="11801206" cy="5338470"/>
          </a:xfrm>
        </p:grpSpPr>
        <p:grpSp>
          <p:nvGrpSpPr>
            <p:cNvPr id="21" name="组合 20"/>
            <p:cNvGrpSpPr/>
            <p:nvPr/>
          </p:nvGrpSpPr>
          <p:grpSpPr>
            <a:xfrm>
              <a:off x="0" y="477466"/>
              <a:ext cx="11801206" cy="5338470"/>
              <a:chOff x="0" y="333450"/>
              <a:chExt cx="11801206" cy="5338470"/>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3" name="矩形 22"/>
                  <p:cNvSpPr/>
                  <p:nvPr/>
                </p:nvSpPr>
                <p:spPr>
                  <a:xfrm>
                    <a:off x="389206" y="1701602"/>
                    <a:ext cx="11412000" cy="3970318"/>
                  </a:xfrm>
                  <a:prstGeom prst="rect">
                    <a:avLst/>
                  </a:prstGeom>
                </p:spPr>
                <p:txBody>
                  <a:bodyPr>
                    <a:spAutoFit/>
                  </a:bodyPr>
                  <a:lstStyle/>
                  <a:p>
                    <a:pPr>
                      <a:lnSpc>
                        <a:spcPct val="150000"/>
                      </a:lnSpc>
                      <a:spcAft>
                        <a:spcPts val="0"/>
                      </a:spcAft>
                    </a:pPr>
                    <a:r>
                      <a:rPr lang="zh-CN" altLang="zh-CN" sz="2800" dirty="0" smtClean="0">
                        <a:latin typeface="Calibri" panose="020F0502020204030204" pitchFamily="34" charset="0"/>
                        <a:ea typeface="宋体" panose="02010600030101010101" pitchFamily="2" charset="-122"/>
                        <a:cs typeface="Times New Roman" panose="02020603050405020304" pitchFamily="18" charset="0"/>
                      </a:rPr>
                      <a:t>“</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沉锰</a:t>
                    </a:r>
                    <a:r>
                      <a:rPr lang="zh-CN" altLang="zh-CN" sz="2800" dirty="0" smtClean="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过程中发生的反应为加入碳酸氢铵将溶液中的锰离子转化为碳酸锰沉淀</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反应的离子方程式为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2HC</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+Mn</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=MnCO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Calibri" panose="020F0502020204030204" pitchFamily="34" charset="0"/>
                        <a:ea typeface="宋体" panose="02010600030101010101" pitchFamily="2" charset="-122"/>
                        <a:cs typeface="Times New Roman" panose="02020603050405020304" pitchFamily="18" charset="0"/>
                      </a:rPr>
                      <a:t>“</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沉锰</a:t>
                    </a:r>
                    <a:r>
                      <a:rPr lang="zh-CN" altLang="zh-CN" sz="2800" dirty="0" smtClean="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后过滤得到的含有硫酸铵的滤液可制造化肥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由</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分析可知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沉锰</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和</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热解、煅烧</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过程中都有二氧化碳生成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反应生成的二氧化碳与氨水反应可用于制备碳酸氢铵</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3" name="矩形 22"/>
                  <p:cNvSpPr>
                    <a:spLocks noRot="1" noChangeAspect="1" noMove="1" noResize="1" noEditPoints="1" noAdjustHandles="1" noChangeArrowheads="1" noChangeShapeType="1" noTextEdit="1"/>
                  </p:cNvSpPr>
                  <p:nvPr/>
                </p:nvSpPr>
                <p:spPr>
                  <a:xfrm>
                    <a:off x="389206" y="1701602"/>
                    <a:ext cx="11412000" cy="3970318"/>
                  </a:xfrm>
                  <a:prstGeom prst="rect">
                    <a:avLst/>
                  </a:prstGeom>
                  <a:blipFill rotWithShape="0">
                    <a:blip r:embed="rId15"/>
                    <a:stretch>
                      <a:fillRect l="-1122" r="-588" b="-1536"/>
                    </a:stretch>
                  </a:blipFill>
                </p:spPr>
                <p:txBody>
                  <a:bodyPr/>
                  <a:lstStyle/>
                  <a:p>
                    <a:r>
                      <a:rPr lang="zh-CN" altLang="en-US">
                        <a:noFill/>
                      </a:rPr>
                      <a:t> </a:t>
                    </a:r>
                  </a:p>
                </p:txBody>
              </p:sp>
            </mc:Fallback>
          </mc:AlternateContent>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pic>
          <p:nvPicPr>
            <p:cNvPr id="26" name="image426.jpeg"/>
            <p:cNvPicPr/>
            <p:nvPr/>
          </p:nvPicPr>
          <p:blipFill>
            <a:blip r:embed="rId16">
              <a:clrChange>
                <a:clrFrom>
                  <a:srgbClr val="FFFFFF"/>
                </a:clrFrom>
                <a:clrTo>
                  <a:srgbClr val="FFFFFF">
                    <a:alpha val="0"/>
                  </a:srgbClr>
                </a:clrTo>
              </a:clrChange>
            </a:blip>
            <a:stretch>
              <a:fillRect/>
            </a:stretch>
          </p:blipFill>
          <p:spPr>
            <a:xfrm>
              <a:off x="3158408" y="598369"/>
              <a:ext cx="5873597" cy="1247249"/>
            </a:xfrm>
            <a:prstGeom prst="rect">
              <a:avLst/>
            </a:prstGeom>
          </p:spPr>
        </p:pic>
      </p:grpSp>
    </p:spTree>
    <p:extLst>
      <p:ext uri="{BB962C8B-B14F-4D97-AF65-F5344CB8AC3E}">
        <p14:creationId xmlns:p14="http://schemas.microsoft.com/office/powerpoint/2010/main" val="1756469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矩形 38"/>
              <p:cNvSpPr/>
              <p:nvPr/>
            </p:nvSpPr>
            <p:spPr>
              <a:xfrm>
                <a:off x="389949" y="484826"/>
                <a:ext cx="11410514" cy="4654247"/>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5.</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已知</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Pb</a:t>
                </a:r>
                <a:r>
                  <a:rPr lang="en-US" altLang="zh-CN" sz="2800" baseline="-25000" dirty="0">
                    <a:latin typeface="Times New Roman" panose="02020603050405020304" pitchFamily="18" charset="0"/>
                    <a:ea typeface="Times New Roman" panose="02020603050405020304" pitchFamily="18" charset="0"/>
                    <a:cs typeface="Times New Roman" panose="02020603050405020304" pitchFamily="18" charset="0"/>
                  </a:rPr>
                  <a:t>3</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O</a:t>
                </a:r>
                <a:r>
                  <a:rPr lang="en-US" altLang="zh-CN" sz="2800" baseline="-25000" dirty="0">
                    <a:latin typeface="Times New Roman" panose="02020603050405020304" pitchFamily="18" charset="0"/>
                    <a:ea typeface="Times New Roman" panose="02020603050405020304" pitchFamily="18" charset="0"/>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与</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HNO</a:t>
                </a:r>
                <a:r>
                  <a:rPr lang="en-US" altLang="zh-CN" sz="2800" baseline="-25000" dirty="0">
                    <a:latin typeface="Times New Roman" panose="02020603050405020304" pitchFamily="18" charset="0"/>
                    <a:ea typeface="Times New Roman" panose="02020603050405020304" pitchFamily="18" charset="0"/>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溶液发生反应</a:t>
                </a:r>
                <a:r>
                  <a:rPr lang="zh-CN" altLang="zh-CN" sz="2800" dirty="0">
                    <a:latin typeface="Times New Roman" panose="02020603050405020304" pitchFamily="18" charset="0"/>
                    <a:ea typeface="宋体" panose="02010600030101010101" pitchFamily="2" charset="-122"/>
                    <a:cs typeface="Times New Roman" panose="02020603050405020304" pitchFamily="18" charset="0"/>
                  </a:rPr>
                  <a:t>Ⅰ</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Pb</a:t>
                </a:r>
                <a:r>
                  <a:rPr lang="en-US" altLang="zh-CN" sz="2800" baseline="-25000" dirty="0">
                    <a:latin typeface="Times New Roman" panose="02020603050405020304" pitchFamily="18" charset="0"/>
                    <a:ea typeface="Times New Roman" panose="02020603050405020304" pitchFamily="18" charset="0"/>
                    <a:cs typeface="Times New Roman" panose="02020603050405020304" pitchFamily="18" charset="0"/>
                  </a:rPr>
                  <a:t>3</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O</a:t>
                </a:r>
                <a:r>
                  <a:rPr lang="en-US" altLang="zh-CN" sz="2800" baseline="-25000" dirty="0">
                    <a:latin typeface="Times New Roman" panose="02020603050405020304" pitchFamily="18" charset="0"/>
                    <a:ea typeface="Times New Roman" panose="02020603050405020304" pitchFamily="18" charset="0"/>
                    <a:cs typeface="Times New Roman" panose="02020603050405020304" pitchFamily="18" charset="0"/>
                  </a:rPr>
                  <a:t>4</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+4H</a:t>
                </a:r>
                <a:r>
                  <a:rPr lang="en-US" altLang="zh-CN" sz="2800" baseline="30000"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2800" spc="-80"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=PbO</a:t>
                </a:r>
                <a:r>
                  <a:rPr lang="en-US" altLang="zh-CN" sz="28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+2Pb</a:t>
                </a:r>
                <a:r>
                  <a:rPr lang="en-US" altLang="zh-CN" sz="2800" baseline="30000" dirty="0">
                    <a:latin typeface="Times New Roman" panose="02020603050405020304" pitchFamily="18" charset="0"/>
                    <a:ea typeface="Times New Roman" panose="02020603050405020304" pitchFamily="18" charset="0"/>
                    <a:cs typeface="Times New Roman" panose="02020603050405020304" pitchFamily="18" charset="0"/>
                  </a:rPr>
                  <a:t>2</a:t>
                </a:r>
                <a:r>
                  <a:rPr lang="en-US" altLang="zh-CN" sz="2800" baseline="300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2800" dirty="0" smtClean="0">
                    <a:latin typeface="Times New Roman" panose="02020603050405020304" pitchFamily="18" charset="0"/>
                    <a:ea typeface="Times New Roman" panose="02020603050405020304" pitchFamily="18" charset="0"/>
                    <a:cs typeface="Times New Roman" panose="02020603050405020304" pitchFamily="18" charset="0"/>
                  </a:rPr>
                  <a:t>+2H</a:t>
                </a:r>
                <a:r>
                  <a:rPr lang="en-US" altLang="zh-CN" sz="2800" baseline="-25000" dirty="0" smtClean="0">
                    <a:latin typeface="Times New Roman" panose="02020603050405020304" pitchFamily="18" charset="0"/>
                    <a:ea typeface="Times New Roman" panose="02020603050405020304" pitchFamily="18" charset="0"/>
                    <a:cs typeface="Times New Roman" panose="02020603050405020304" pitchFamily="18" charset="0"/>
                  </a:rPr>
                  <a:t>2</a:t>
                </a:r>
                <a:r>
                  <a:rPr lang="en-US" altLang="zh-CN" sz="2800" dirty="0" smtClean="0">
                    <a:latin typeface="Times New Roman" panose="02020603050405020304" pitchFamily="18" charset="0"/>
                    <a:ea typeface="Times New Roman" panose="02020603050405020304" pitchFamily="18" charset="0"/>
                    <a:cs typeface="Times New Roman" panose="02020603050405020304" pitchFamily="18" charset="0"/>
                  </a:rPr>
                  <a:t>O;</a:t>
                </a:r>
              </a:p>
              <a:p>
                <a:pPr>
                  <a:lnSpc>
                    <a:spcPct val="150000"/>
                  </a:lnSpc>
                  <a:spcAft>
                    <a:spcPts val="0"/>
                  </a:spcAft>
                </a:pPr>
                <a:r>
                  <a:rPr lang="en-US" altLang="zh-CN" sz="2800" dirty="0" smtClean="0">
                    <a:latin typeface="Times New Roman" panose="02020603050405020304" pitchFamily="18" charset="0"/>
                    <a:ea typeface="Times New Roman" panose="02020603050405020304" pitchFamily="18" charset="0"/>
                    <a:cs typeface="Times New Roman" panose="02020603050405020304" pitchFamily="18" charset="0"/>
                  </a:rPr>
                  <a:t>PbO</a:t>
                </a:r>
                <a:r>
                  <a:rPr lang="en-US" altLang="zh-CN" sz="2800" baseline="-25000" dirty="0" smtClean="0">
                    <a:latin typeface="Times New Roman" panose="02020603050405020304" pitchFamily="18" charset="0"/>
                    <a:ea typeface="Times New Roman" panose="02020603050405020304" pitchFamily="18" charset="0"/>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与酸化的</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MnSO</a:t>
                </a:r>
                <a:r>
                  <a:rPr lang="en-US" altLang="zh-CN" sz="2800" baseline="-25000" dirty="0">
                    <a:latin typeface="Times New Roman" panose="02020603050405020304" pitchFamily="18" charset="0"/>
                    <a:ea typeface="Times New Roman" panose="02020603050405020304" pitchFamily="18" charset="0"/>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溶液发生反应</a:t>
                </a:r>
                <a:r>
                  <a:rPr lang="zh-CN" altLang="zh-CN" sz="2800" dirty="0">
                    <a:latin typeface="Times New Roman" panose="02020603050405020304" pitchFamily="18" charset="0"/>
                    <a:ea typeface="宋体" panose="02010600030101010101" pitchFamily="2" charset="-122"/>
                    <a:cs typeface="Times New Roman" panose="02020603050405020304" pitchFamily="18" charset="0"/>
                  </a:rPr>
                  <a:t>Ⅱ</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5PbO</a:t>
                </a:r>
                <a:r>
                  <a:rPr lang="en-US" altLang="zh-CN" sz="28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+2Mn</a:t>
                </a:r>
                <a:r>
                  <a:rPr lang="en-US" altLang="zh-CN" sz="2800" baseline="30000" dirty="0">
                    <a:latin typeface="Times New Roman" panose="02020603050405020304" pitchFamily="18" charset="0"/>
                    <a:ea typeface="Times New Roman" panose="02020603050405020304" pitchFamily="18" charset="0"/>
                    <a:cs typeface="Times New Roman" panose="02020603050405020304" pitchFamily="18" charset="0"/>
                  </a:rPr>
                  <a:t>2+</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+4H</a:t>
                </a:r>
                <a:r>
                  <a:rPr lang="en-US" altLang="zh-CN" sz="2800" baseline="30000"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+5S</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en-US" altLang="zh-CN" sz="2800" spc="-8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28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Times New Roman" panose="02020603050405020304" pitchFamily="18" charset="0"/>
                    <a:cs typeface="Times New Roman" panose="02020603050405020304" pitchFamily="18" charset="0"/>
                  </a:rPr>
                  <a:t>2Mn</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+5PbSO</a:t>
                </a:r>
                <a:r>
                  <a:rPr lang="en-US" altLang="zh-CN" sz="2800" baseline="-25000" dirty="0">
                    <a:latin typeface="Times New Roman" panose="02020603050405020304" pitchFamily="18" charset="0"/>
                    <a:ea typeface="Times New Roman" panose="02020603050405020304" pitchFamily="18" charset="0"/>
                    <a:cs typeface="Times New Roman" panose="02020603050405020304" pitchFamily="18" charset="0"/>
                  </a:rPr>
                  <a:t>4</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+2H</a:t>
                </a:r>
                <a:r>
                  <a:rPr lang="en-US" altLang="zh-CN" sz="28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。下列推断正确的是</a:t>
                </a:r>
                <a:endParaRPr lang="zh-CN" altLang="zh-CN" sz="1100" dirty="0">
                  <a:latin typeface="Times New Roman" panose="02020603050405020304" pitchFamily="18"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A.</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由反应</a:t>
                </a:r>
                <a:r>
                  <a:rPr lang="zh-CN" altLang="zh-CN" sz="2800" dirty="0">
                    <a:latin typeface="Times New Roman" panose="02020603050405020304" pitchFamily="18" charset="0"/>
                    <a:ea typeface="宋体" panose="02010600030101010101" pitchFamily="2" charset="-122"/>
                    <a:cs typeface="Times New Roman" panose="02020603050405020304" pitchFamily="18" charset="0"/>
                  </a:rPr>
                  <a:t>Ⅰ</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可知</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,Pb</a:t>
                </a:r>
                <a:r>
                  <a:rPr lang="en-US" altLang="zh-CN" sz="2800" baseline="-25000" dirty="0">
                    <a:latin typeface="Times New Roman" panose="02020603050405020304" pitchFamily="18" charset="0"/>
                    <a:ea typeface="Times New Roman" panose="02020603050405020304" pitchFamily="18" charset="0"/>
                    <a:cs typeface="Times New Roman" panose="02020603050405020304" pitchFamily="18" charset="0"/>
                  </a:rPr>
                  <a:t>3</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O</a:t>
                </a:r>
                <a:r>
                  <a:rPr lang="en-US" altLang="zh-CN" sz="2800" baseline="-25000" dirty="0">
                    <a:latin typeface="Times New Roman" panose="02020603050405020304" pitchFamily="18" charset="0"/>
                    <a:ea typeface="Times New Roman" panose="02020603050405020304" pitchFamily="18" charset="0"/>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中</a:t>
                </a:r>
                <a:r>
                  <a:rPr lang="en-US" altLang="zh-CN" sz="2800" dirty="0" err="1">
                    <a:latin typeface="Times New Roman" panose="02020603050405020304" pitchFamily="18" charset="0"/>
                    <a:ea typeface="Times New Roman" panose="02020603050405020304" pitchFamily="18" charset="0"/>
                    <a:cs typeface="Times New Roman" panose="02020603050405020304" pitchFamily="18" charset="0"/>
                  </a:rPr>
                  <a:t>Pb</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zh-CN" sz="2800" dirty="0">
                    <a:latin typeface="Times New Roman" panose="02020603050405020304" pitchFamily="18" charset="0"/>
                    <a:ea typeface="宋体" panose="02010600030101010101" pitchFamily="2" charset="-122"/>
                    <a:cs typeface="Times New Roman" panose="02020603050405020304" pitchFamily="18" charset="0"/>
                  </a:rPr>
                  <a:t>Ⅱ</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和</a:t>
                </a:r>
                <a:r>
                  <a:rPr lang="en-US" altLang="zh-CN" sz="2800" dirty="0" err="1">
                    <a:latin typeface="Times New Roman" panose="02020603050405020304" pitchFamily="18" charset="0"/>
                    <a:ea typeface="Times New Roman" panose="02020603050405020304" pitchFamily="18" charset="0"/>
                    <a:cs typeface="Times New Roman" panose="02020603050405020304" pitchFamily="18" charset="0"/>
                  </a:rPr>
                  <a:t>Pb</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zh-CN" sz="2800" dirty="0">
                    <a:latin typeface="Times New Roman" panose="02020603050405020304" pitchFamily="18" charset="0"/>
                    <a:ea typeface="宋体" panose="02010600030101010101" pitchFamily="2" charset="-122"/>
                    <a:cs typeface="Times New Roman" panose="02020603050405020304" pitchFamily="18" charset="0"/>
                  </a:rPr>
                  <a:t>Ⅳ</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含量之比为</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2</a:t>
                </a:r>
                <a:endParaRPr lang="zh-CN" altLang="zh-CN" sz="1100" dirty="0">
                  <a:latin typeface="Times New Roman" panose="02020603050405020304" pitchFamily="18"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由反应</a:t>
                </a:r>
                <a:r>
                  <a:rPr lang="zh-CN" altLang="zh-CN" sz="2800" dirty="0">
                    <a:latin typeface="Times New Roman" panose="02020603050405020304" pitchFamily="18" charset="0"/>
                    <a:ea typeface="宋体" panose="02010600030101010101" pitchFamily="2" charset="-122"/>
                    <a:cs typeface="Times New Roman" panose="02020603050405020304" pitchFamily="18" charset="0"/>
                  </a:rPr>
                  <a:t>Ⅰ</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宋体" panose="02010600030101010101" pitchFamily="2" charset="-122"/>
                    <a:cs typeface="Times New Roman" panose="02020603050405020304" pitchFamily="18" charset="0"/>
                  </a:rPr>
                  <a:t>Ⅱ</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可知</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氧化性：</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HNO</a:t>
                </a:r>
                <a:r>
                  <a:rPr lang="en-US" altLang="zh-CN" sz="2800" baseline="-25000" dirty="0">
                    <a:latin typeface="Times New Roman" panose="02020603050405020304" pitchFamily="18" charset="0"/>
                    <a:ea typeface="Times New Roman" panose="02020603050405020304" pitchFamily="18" charset="0"/>
                    <a:cs typeface="Times New Roman" panose="02020603050405020304" pitchFamily="18" charset="0"/>
                  </a:rPr>
                  <a:t>3</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&gt;PbO</a:t>
                </a:r>
                <a:r>
                  <a:rPr lang="en-US" altLang="zh-CN" sz="28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&gt;</a:t>
                </a:r>
                <a:r>
                  <a:rPr lang="en-US" altLang="zh-CN" sz="2800" dirty="0" err="1">
                    <a:latin typeface="Times New Roman" panose="02020603050405020304" pitchFamily="18" charset="0"/>
                    <a:ea typeface="Times New Roman" panose="02020603050405020304" pitchFamily="18" charset="0"/>
                    <a:cs typeface="Times New Roman" panose="02020603050405020304" pitchFamily="18" charset="0"/>
                  </a:rPr>
                  <a:t>Mn</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zh-CN" sz="1100" dirty="0">
                  <a:latin typeface="Times New Roman" panose="02020603050405020304" pitchFamily="18"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err="1">
                    <a:latin typeface="Times New Roman" panose="02020603050405020304" pitchFamily="18" charset="0"/>
                    <a:ea typeface="Times New Roman" panose="02020603050405020304" pitchFamily="18" charset="0"/>
                    <a:cs typeface="Times New Roman" panose="02020603050405020304" pitchFamily="18" charset="0"/>
                  </a:rPr>
                  <a:t>C.Pb</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可与稀硝酸发生反应：</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3Pb+16HNO</a:t>
                </a:r>
                <a:r>
                  <a:rPr lang="en-US" altLang="zh-CN" sz="2800" baseline="-25000" dirty="0">
                    <a:latin typeface="Times New Roman" panose="02020603050405020304" pitchFamily="18" charset="0"/>
                    <a:ea typeface="Times New Roman" panose="02020603050405020304" pitchFamily="18" charset="0"/>
                    <a:cs typeface="Times New Roman" panose="02020603050405020304" pitchFamily="18" charset="0"/>
                  </a:rPr>
                  <a:t>3</a:t>
                </a:r>
                <a:r>
                  <a:rPr lang="en-US" altLang="zh-CN" sz="2800" spc="-80"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=3Pb(NO</a:t>
                </a:r>
                <a:r>
                  <a:rPr lang="en-US" altLang="zh-CN" sz="2800" baseline="-25000" dirty="0">
                    <a:latin typeface="Times New Roman" panose="02020603050405020304" pitchFamily="18" charset="0"/>
                    <a:ea typeface="Times New Roman" panose="02020603050405020304" pitchFamily="18" charset="0"/>
                    <a:cs typeface="Times New Roman" panose="02020603050405020304" pitchFamily="18" charset="0"/>
                  </a:rPr>
                  <a:t>3</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2800" baseline="-25000" dirty="0">
                    <a:latin typeface="Times New Roman" panose="02020603050405020304" pitchFamily="18" charset="0"/>
                    <a:ea typeface="Times New Roman" panose="02020603050405020304" pitchFamily="18" charset="0"/>
                    <a:cs typeface="Times New Roman" panose="02020603050405020304" pitchFamily="18" charset="0"/>
                  </a:rPr>
                  <a:t>4</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+4NO↑+8H</a:t>
                </a:r>
                <a:r>
                  <a:rPr lang="en-US" altLang="zh-CN" sz="28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O</a:t>
                </a:r>
                <a:endParaRPr lang="zh-CN" altLang="zh-CN" sz="1100" dirty="0">
                  <a:latin typeface="Times New Roman" panose="02020603050405020304" pitchFamily="18"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D.Pb</a:t>
                </a:r>
                <a:r>
                  <a:rPr lang="en-US" altLang="zh-CN" sz="2800" baseline="-25000" dirty="0">
                    <a:latin typeface="Times New Roman" panose="02020603050405020304" pitchFamily="18" charset="0"/>
                    <a:ea typeface="Times New Roman" panose="02020603050405020304" pitchFamily="18" charset="0"/>
                    <a:cs typeface="Times New Roman" panose="02020603050405020304" pitchFamily="18" charset="0"/>
                  </a:rPr>
                  <a:t>3</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O</a:t>
                </a:r>
                <a:r>
                  <a:rPr lang="en-US" altLang="zh-CN" sz="2800" baseline="-25000" dirty="0">
                    <a:latin typeface="Times New Roman" panose="02020603050405020304" pitchFamily="18" charset="0"/>
                    <a:ea typeface="Times New Roman" panose="02020603050405020304" pitchFamily="18" charset="0"/>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可与盐酸发生反应：</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Pb</a:t>
                </a:r>
                <a:r>
                  <a:rPr lang="en-US" altLang="zh-CN" sz="2800" baseline="-25000" dirty="0">
                    <a:latin typeface="Times New Roman" panose="02020603050405020304" pitchFamily="18" charset="0"/>
                    <a:ea typeface="Times New Roman" panose="02020603050405020304" pitchFamily="18" charset="0"/>
                    <a:cs typeface="Times New Roman" panose="02020603050405020304" pitchFamily="18" charset="0"/>
                  </a:rPr>
                  <a:t>3</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O</a:t>
                </a:r>
                <a:r>
                  <a:rPr lang="en-US" altLang="zh-CN" sz="2800" baseline="-25000" dirty="0">
                    <a:latin typeface="Times New Roman" panose="02020603050405020304" pitchFamily="18" charset="0"/>
                    <a:ea typeface="Times New Roman" panose="02020603050405020304" pitchFamily="18" charset="0"/>
                    <a:cs typeface="Times New Roman" panose="02020603050405020304" pitchFamily="18" charset="0"/>
                  </a:rPr>
                  <a:t>4</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+8HCl</a:t>
                </a:r>
                <a:r>
                  <a:rPr lang="en-US" altLang="zh-CN" sz="2800" spc="-80"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=3PbCl</a:t>
                </a:r>
                <a:r>
                  <a:rPr lang="en-US" altLang="zh-CN" sz="28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+4H</a:t>
                </a:r>
                <a:r>
                  <a:rPr lang="en-US" altLang="zh-CN" sz="28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O+Cl</a:t>
                </a:r>
                <a:r>
                  <a:rPr lang="en-US" altLang="zh-CN" sz="28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p>
            </p:txBody>
          </p:sp>
        </mc:Choice>
        <mc:Fallback xmlns="">
          <p:sp>
            <p:nvSpPr>
              <p:cNvPr id="39" name="矩形 38"/>
              <p:cNvSpPr>
                <a:spLocks noRot="1" noChangeAspect="1" noMove="1" noResize="1" noEditPoints="1" noAdjustHandles="1" noChangeArrowheads="1" noChangeShapeType="1" noTextEdit="1"/>
              </p:cNvSpPr>
              <p:nvPr/>
            </p:nvSpPr>
            <p:spPr>
              <a:xfrm>
                <a:off x="389949" y="484826"/>
                <a:ext cx="11410514" cy="4654247"/>
              </a:xfrm>
              <a:prstGeom prst="rect">
                <a:avLst/>
              </a:prstGeom>
              <a:blipFill rotWithShape="0">
                <a:blip r:embed="rId2"/>
                <a:stretch>
                  <a:fillRect l="-855" b="-917"/>
                </a:stretch>
              </a:blipFill>
            </p:spPr>
            <p:txBody>
              <a:bodyPr/>
              <a:lstStyle/>
              <a:p>
                <a:r>
                  <a:rPr lang="zh-CN" altLang="en-US">
                    <a:noFill/>
                  </a:rPr>
                  <a:t> </a:t>
                </a:r>
              </a:p>
            </p:txBody>
          </p:sp>
        </mc:Fallback>
      </mc:AlternateContent>
      <p:sp>
        <p:nvSpPr>
          <p:cNvPr id="36" name="TextBox 9"/>
          <p:cNvSpPr txBox="1"/>
          <p:nvPr/>
        </p:nvSpPr>
        <p:spPr>
          <a:xfrm>
            <a:off x="262558" y="4373258"/>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
        <p:nvSpPr>
          <p:cNvPr id="40" name="圆角矩形 39">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7" action="ppaction://hlinksldjump"/>
          </p:cNvPr>
          <p:cNvSpPr/>
          <p:nvPr/>
        </p:nvSpPr>
        <p:spPr>
          <a:xfrm>
            <a:off x="3923516"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5</a:t>
            </a:r>
            <a:endParaRPr kumimoji="1" lang="zh-CN" altLang="en-US" sz="1600" kern="0" dirty="0">
              <a:solidFill>
                <a:schemeClr val="bg1"/>
              </a:solidFill>
              <a:latin typeface="Arial" panose="020B0604020202020204"/>
              <a:ea typeface="微软雅黑" panose="020B0503020204020204" charset="-122"/>
            </a:endParaRPr>
          </a:p>
        </p:txBody>
      </p:sp>
      <p:sp>
        <p:nvSpPr>
          <p:cNvPr id="51" name="圆角矩形 50">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4"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5"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Tree>
    <p:extLst>
      <p:ext uri="{BB962C8B-B14F-4D97-AF65-F5344CB8AC3E}">
        <p14:creationId xmlns:p14="http://schemas.microsoft.com/office/powerpoint/2010/main" val="700843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5</a:t>
            </a:r>
            <a:endParaRPr kumimoji="1" lang="zh-CN" altLang="en-US" sz="1600" kern="0" dirty="0">
              <a:solidFill>
                <a:schemeClr val="bg1"/>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4"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1" name="组合 20"/>
          <p:cNvGrpSpPr/>
          <p:nvPr/>
        </p:nvGrpSpPr>
        <p:grpSpPr>
          <a:xfrm>
            <a:off x="0" y="362726"/>
            <a:ext cx="11801206" cy="2560125"/>
            <a:chOff x="0" y="333450"/>
            <a:chExt cx="11801206" cy="2560125"/>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3" name="矩形 22"/>
                <p:cNvSpPr/>
                <p:nvPr/>
              </p:nvSpPr>
              <p:spPr>
                <a:xfrm>
                  <a:off x="389206" y="862250"/>
                  <a:ext cx="11412000" cy="2031325"/>
                </a:xfrm>
                <a:prstGeom prst="rect">
                  <a:avLst/>
                </a:prstGeom>
              </p:spPr>
              <p:txBody>
                <a:bodyPr>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反应</a:t>
                  </a:r>
                  <a:r>
                    <a:rPr lang="zh-CN" altLang="zh-CN" sz="2800" dirty="0">
                      <a:latin typeface="Times New Roman" panose="02020603050405020304" pitchFamily="18" charset="0"/>
                      <a:ea typeface="宋体" panose="02010600030101010101" pitchFamily="2" charset="-122"/>
                      <a:cs typeface="Times New Roman" panose="02020603050405020304" pitchFamily="18" charset="0"/>
                    </a:rPr>
                    <a:t>Ⅰ</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中</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HNO</a:t>
                  </a:r>
                  <a:r>
                    <a:rPr lang="en-US" altLang="zh-CN" sz="2800" baseline="-25000" dirty="0">
                      <a:latin typeface="Times New Roman" panose="02020603050405020304" pitchFamily="18" charset="0"/>
                      <a:ea typeface="Times New Roman" panose="02020603050405020304" pitchFamily="18" charset="0"/>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未将</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Pb</a:t>
                  </a:r>
                  <a:r>
                    <a:rPr lang="en-US" altLang="zh-CN" sz="2800" baseline="30000" dirty="0">
                      <a:latin typeface="Times New Roman" panose="02020603050405020304" pitchFamily="18" charset="0"/>
                      <a:ea typeface="Times New Roman" panose="02020603050405020304" pitchFamily="18" charset="0"/>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氧化</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可证明氧化性</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HNO</a:t>
                  </a:r>
                  <a:r>
                    <a:rPr lang="en-US" altLang="zh-CN" sz="2800" baseline="-25000" dirty="0">
                      <a:latin typeface="Times New Roman" panose="02020603050405020304" pitchFamily="18" charset="0"/>
                      <a:ea typeface="Times New Roman" panose="02020603050405020304" pitchFamily="18" charset="0"/>
                      <a:cs typeface="Times New Roman" panose="02020603050405020304" pitchFamily="18" charset="0"/>
                    </a:rPr>
                    <a:t>3</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&lt;</a:t>
                  </a:r>
                  <a:r>
                    <a:rPr lang="en-US" altLang="zh-CN" sz="2800" dirty="0" err="1">
                      <a:latin typeface="Times New Roman" panose="02020603050405020304" pitchFamily="18" charset="0"/>
                      <a:ea typeface="Times New Roman" panose="02020603050405020304" pitchFamily="18" charset="0"/>
                      <a:cs typeface="Times New Roman" panose="02020603050405020304" pitchFamily="18" charset="0"/>
                    </a:rPr>
                    <a:t>Pb</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zh-CN" sz="2800" dirty="0">
                      <a:latin typeface="Times New Roman" panose="02020603050405020304" pitchFamily="18" charset="0"/>
                      <a:ea typeface="宋体" panose="02010600030101010101" pitchFamily="2" charset="-122"/>
                      <a:cs typeface="Times New Roman" panose="02020603050405020304" pitchFamily="18" charset="0"/>
                    </a:rPr>
                    <a:t>Ⅳ</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B</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C</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根据反应</a:t>
                  </a:r>
                  <a:r>
                    <a:rPr lang="zh-CN" altLang="zh-CN" sz="2800" dirty="0">
                      <a:latin typeface="Times New Roman" panose="02020603050405020304" pitchFamily="18" charset="0"/>
                      <a:ea typeface="宋体" panose="02010600030101010101" pitchFamily="2" charset="-122"/>
                      <a:cs typeface="Times New Roman" panose="02020603050405020304" pitchFamily="18" charset="0"/>
                    </a:rPr>
                    <a:t>Ⅱ</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可知氧化性</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PbO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&gt;</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Mn</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又知氧化性</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酸性条件</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Mn</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&gt; Cl</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故</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正确</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3" name="矩形 22"/>
                <p:cNvSpPr>
                  <a:spLocks noRot="1" noChangeAspect="1" noMove="1" noResize="1" noEditPoints="1" noAdjustHandles="1" noChangeArrowheads="1" noChangeShapeType="1" noTextEdit="1"/>
                </p:cNvSpPr>
                <p:nvPr/>
              </p:nvSpPr>
              <p:spPr>
                <a:xfrm>
                  <a:off x="389206" y="862250"/>
                  <a:ext cx="11412000" cy="2031325"/>
                </a:xfrm>
                <a:prstGeom prst="rect">
                  <a:avLst/>
                </a:prstGeom>
                <a:blipFill rotWithShape="0">
                  <a:blip r:embed="rId15"/>
                  <a:stretch>
                    <a:fillRect l="-1122" b="-3904"/>
                  </a:stretch>
                </a:blipFill>
              </p:spPr>
              <p:txBody>
                <a:bodyPr/>
                <a:lstStyle/>
                <a:p>
                  <a:r>
                    <a:rPr lang="zh-CN" altLang="en-US">
                      <a:noFill/>
                    </a:rPr>
                    <a:t> </a:t>
                  </a:r>
                </a:p>
              </p:txBody>
            </p:sp>
          </mc:Fallback>
        </mc:AlternateContent>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1782843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4" descr="https://preview.qiantucdn.com/paixin/89/21/73/05A58PICUNddDZsMqC5xP_PIC2018.jpg!w1024_new_small"/>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0" y="995429"/>
            <a:ext cx="9841822" cy="5864159"/>
          </a:xfrm>
          <a:prstGeom prst="rect">
            <a:avLst/>
          </a:prstGeom>
          <a:solidFill>
            <a:schemeClr val="bg1">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标题 1"/>
          <p:cNvSpPr txBox="1"/>
          <p:nvPr/>
        </p:nvSpPr>
        <p:spPr>
          <a:xfrm>
            <a:off x="474013" y="1846191"/>
            <a:ext cx="3160521" cy="41387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799" b="1" dirty="0" smtClean="0">
                <a:solidFill>
                  <a:srgbClr val="3A5150"/>
                </a:solidFill>
                <a:latin typeface="楷体" panose="02010609060101010101" pitchFamily="49" charset="-122"/>
                <a:ea typeface="楷体" panose="02010609060101010101" pitchFamily="49" charset="-122"/>
              </a:rPr>
              <a:t>考点一</a:t>
            </a:r>
            <a:endParaRPr lang="zh-CN" altLang="en-US" sz="2799" b="1" dirty="0">
              <a:solidFill>
                <a:srgbClr val="3A5150"/>
              </a:solidFill>
              <a:latin typeface="楷体" panose="02010609060101010101" pitchFamily="49" charset="-122"/>
              <a:ea typeface="楷体" panose="02010609060101010101" pitchFamily="49" charset="-122"/>
            </a:endParaRPr>
          </a:p>
        </p:txBody>
      </p:sp>
      <p:cxnSp>
        <p:nvCxnSpPr>
          <p:cNvPr id="19" name="直接连接符 18"/>
          <p:cNvCxnSpPr/>
          <p:nvPr/>
        </p:nvCxnSpPr>
        <p:spPr>
          <a:xfrm>
            <a:off x="336649" y="1905861"/>
            <a:ext cx="0" cy="1079206"/>
          </a:xfrm>
          <a:prstGeom prst="line">
            <a:avLst/>
          </a:prstGeom>
          <a:ln w="57150">
            <a:solidFill>
              <a:srgbClr val="3A5150"/>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451582" y="2243361"/>
            <a:ext cx="9201398" cy="861774"/>
          </a:xfrm>
          <a:prstGeom prst="rect">
            <a:avLst/>
          </a:prstGeom>
        </p:spPr>
        <p:txBody>
          <a:bodyPr wrap="square">
            <a:spAutoFit/>
          </a:bodyPr>
          <a:lstStyle/>
          <a:p>
            <a:pPr defTabSz="914400">
              <a:spcBef>
                <a:spcPts val="1300"/>
              </a:spcBef>
              <a:spcAft>
                <a:spcPts val="1300"/>
              </a:spcAft>
            </a:pPr>
            <a:r>
              <a:rPr lang="zh-CN" altLang="zh-CN" sz="5000" b="1" kern="100" dirty="0">
                <a:solidFill>
                  <a:prstClr val="black">
                    <a:lumMod val="75000"/>
                    <a:lumOff val="25000"/>
                  </a:prstClr>
                </a:solidFill>
                <a:latin typeface="微软雅黑" panose="020B0503020204020204" charset="-122"/>
                <a:ea typeface="微软雅黑" panose="020B0503020204020204" charset="-122"/>
                <a:cs typeface="华文黑体" panose="02010600040101010101" pitchFamily="2" charset="-122"/>
              </a:rPr>
              <a:t>氧化还原反应方程式的配平</a:t>
            </a:r>
          </a:p>
        </p:txBody>
      </p:sp>
    </p:spTree>
    <p:extLst>
      <p:ext uri="{BB962C8B-B14F-4D97-AF65-F5344CB8AC3E}">
        <p14:creationId xmlns:p14="http://schemas.microsoft.com/office/powerpoint/2010/main" val="16655925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矩形 38"/>
              <p:cNvSpPr/>
              <p:nvPr/>
            </p:nvSpPr>
            <p:spPr>
              <a:xfrm>
                <a:off x="389949" y="261442"/>
                <a:ext cx="11410514" cy="5674846"/>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dirty="0">
                    <a:latin typeface="Times New Roman" panose="02020603050405020304" pitchFamily="18" charset="0"/>
                    <a:ea typeface="方正中等线简体" panose="03000509000000000000" pitchFamily="65" charset="-122"/>
                    <a:cs typeface="Times New Roman" panose="02020603050405020304" pitchFamily="18" charset="0"/>
                  </a:rPr>
                  <a:t>6.(2025</a:t>
                </a:r>
                <a:r>
                  <a:rPr lang="zh-CN" altLang="zh-CN"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dirty="0">
                    <a:latin typeface="Times New Roman" panose="02020603050405020304" pitchFamily="18" charset="0"/>
                    <a:ea typeface="方正楷体_GBK" panose="03000509000000000000" pitchFamily="65" charset="-122"/>
                    <a:cs typeface="Times New Roman" panose="02020603050405020304" pitchFamily="18" charset="0"/>
                  </a:rPr>
                  <a:t>苏州期中</a:t>
                </a:r>
                <a:r>
                  <a:rPr lang="en-US" altLang="zh-CN"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dirty="0">
                    <a:latin typeface="Times New Roman" panose="02020603050405020304" pitchFamily="18" charset="0"/>
                    <a:ea typeface="方正中等线简体" panose="03000509000000000000" pitchFamily="65" charset="-122"/>
                    <a:cs typeface="Times New Roman" panose="02020603050405020304" pitchFamily="18" charset="0"/>
                  </a:rPr>
                  <a:t>阅读下列资料：</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dirty="0">
                    <a:latin typeface="Times New Roman" panose="02020603050405020304" pitchFamily="18" charset="0"/>
                    <a:ea typeface="方正中等线简体" panose="03000509000000000000" pitchFamily="65" charset="-122"/>
                    <a:cs typeface="Times New Roman" panose="02020603050405020304" pitchFamily="18" charset="0"/>
                  </a:rPr>
                  <a:t>水合肼</a:t>
                </a:r>
                <a:r>
                  <a:rPr lang="en-US" altLang="zh-CN" dirty="0">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dirty="0">
                    <a:latin typeface="Times New Roman" panose="02020603050405020304" pitchFamily="18" charset="0"/>
                    <a:ea typeface="方正中等线简体" panose="03000509000000000000" pitchFamily="65" charset="-122"/>
                    <a:cs typeface="Times New Roman" panose="02020603050405020304" pitchFamily="18" charset="0"/>
                  </a:rPr>
                  <a:t>具有强还原性。实验室将尿素</a:t>
                </a:r>
                <a:r>
                  <a:rPr lang="en-US" altLang="zh-CN" dirty="0">
                    <a:latin typeface="Times New Roman" panose="02020603050405020304" pitchFamily="18" charset="0"/>
                    <a:ea typeface="方正中等线简体" panose="03000509000000000000" pitchFamily="65" charset="-122"/>
                    <a:cs typeface="Times New Roman" panose="02020603050405020304" pitchFamily="18" charset="0"/>
                  </a:rPr>
                  <a:t>[CO(NH</a:t>
                </a:r>
                <a:r>
                  <a:rPr lang="en-US" altLang="zh-CN"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dirty="0">
                    <a:latin typeface="Times New Roman" panose="02020603050405020304" pitchFamily="18" charset="0"/>
                    <a:ea typeface="方正中等线简体" panose="03000509000000000000" pitchFamily="65" charset="-122"/>
                    <a:cs typeface="Times New Roman" panose="02020603050405020304" pitchFamily="18" charset="0"/>
                  </a:rPr>
                  <a:t>与</a:t>
                </a:r>
                <a:r>
                  <a:rPr lang="en-US" altLang="zh-CN" dirty="0" err="1">
                    <a:latin typeface="Times New Roman" panose="02020603050405020304" pitchFamily="18" charset="0"/>
                    <a:ea typeface="方正中等线简体" panose="03000509000000000000" pitchFamily="65" charset="-122"/>
                    <a:cs typeface="Times New Roman" panose="02020603050405020304" pitchFamily="18" charset="0"/>
                  </a:rPr>
                  <a:t>NaClO</a:t>
                </a:r>
                <a:r>
                  <a:rPr lang="zh-CN" altLang="zh-CN"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dirty="0">
                    <a:latin typeface="Times New Roman" panose="02020603050405020304" pitchFamily="18" charset="0"/>
                    <a:ea typeface="方正中等线简体" panose="03000509000000000000" pitchFamily="65" charset="-122"/>
                    <a:cs typeface="Times New Roman" panose="02020603050405020304" pitchFamily="18" charset="0"/>
                  </a:rPr>
                  <a:t>溶液混合反应可制得肼</a:t>
                </a:r>
                <a:r>
                  <a:rPr lang="en-US" altLang="zh-CN"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dirty="0">
                    <a:latin typeface="Times New Roman" panose="02020603050405020304" pitchFamily="18" charset="0"/>
                    <a:ea typeface="方正中等线简体" panose="03000509000000000000" pitchFamily="65" charset="-122"/>
                    <a:cs typeface="Times New Roman" panose="02020603050405020304" pitchFamily="18" charset="0"/>
                  </a:rPr>
                  <a:t>将反应后的溶液蒸馏可得到水合肼。</a:t>
                </a:r>
                <a:r>
                  <a:rPr lang="en-US" altLang="zh-CN" dirty="0">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dirty="0">
                    <a:latin typeface="Times New Roman" panose="02020603050405020304" pitchFamily="18" charset="0"/>
                    <a:ea typeface="方正中等线简体" panose="03000509000000000000" pitchFamily="65" charset="-122"/>
                    <a:cs typeface="Times New Roman" panose="02020603050405020304" pitchFamily="18" charset="0"/>
                  </a:rPr>
                  <a:t>与</a:t>
                </a:r>
                <a:r>
                  <a:rPr lang="en-US" altLang="zh-CN" dirty="0">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dirty="0">
                    <a:latin typeface="Times New Roman" panose="02020603050405020304" pitchFamily="18" charset="0"/>
                    <a:ea typeface="方正中等线简体" panose="03000509000000000000" pitchFamily="65" charset="-122"/>
                    <a:cs typeface="Times New Roman" panose="02020603050405020304" pitchFamily="18" charset="0"/>
                  </a:rPr>
                  <a:t>溶液反应放热</a:t>
                </a:r>
                <a:r>
                  <a:rPr lang="en-US" altLang="zh-CN"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dirty="0">
                    <a:latin typeface="Times New Roman" panose="02020603050405020304" pitchFamily="18" charset="0"/>
                    <a:ea typeface="方正中等线简体" panose="03000509000000000000" pitchFamily="65" charset="-122"/>
                    <a:cs typeface="Times New Roman" panose="02020603050405020304" pitchFamily="18" charset="0"/>
                  </a:rPr>
                  <a:t>温度较高时</a:t>
                </a:r>
                <a:r>
                  <a:rPr lang="en-US" altLang="zh-CN"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err="1">
                    <a:latin typeface="Times New Roman" panose="02020603050405020304" pitchFamily="18" charset="0"/>
                    <a:ea typeface="方正中等线简体" panose="03000509000000000000" pitchFamily="65" charset="-122"/>
                    <a:cs typeface="Times New Roman" panose="02020603050405020304" pitchFamily="18" charset="0"/>
                  </a:rPr>
                  <a:t>NaClO</a:t>
                </a:r>
                <a:r>
                  <a:rPr lang="zh-CN" altLang="zh-CN" dirty="0">
                    <a:latin typeface="Times New Roman" panose="02020603050405020304" pitchFamily="18" charset="0"/>
                    <a:ea typeface="方正中等线简体" panose="03000509000000000000" pitchFamily="65" charset="-122"/>
                    <a:cs typeface="Times New Roman" panose="02020603050405020304" pitchFamily="18" charset="0"/>
                  </a:rPr>
                  <a:t>会受热分解生成</a:t>
                </a:r>
                <a:r>
                  <a:rPr lang="en-US" altLang="zh-CN" dirty="0">
                    <a:latin typeface="Times New Roman" panose="02020603050405020304" pitchFamily="18" charset="0"/>
                    <a:ea typeface="方正中等线简体" panose="03000509000000000000" pitchFamily="65" charset="-122"/>
                    <a:cs typeface="Times New Roman" panose="02020603050405020304" pitchFamily="18" charset="0"/>
                  </a:rPr>
                  <a:t>NaClO</a:t>
                </a:r>
                <a:r>
                  <a:rPr lang="en-US" altLang="zh-CN"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dirty="0">
                    <a:latin typeface="Times New Roman" panose="02020603050405020304" pitchFamily="18" charset="0"/>
                    <a:ea typeface="方正中等线简体" panose="03000509000000000000" pitchFamily="65" charset="-122"/>
                    <a:cs typeface="Times New Roman" panose="02020603050405020304" pitchFamily="18" charset="0"/>
                  </a:rPr>
                  <a:t>和</a:t>
                </a:r>
                <a:r>
                  <a:rPr lang="en-US" altLang="zh-CN" dirty="0">
                    <a:latin typeface="Times New Roman" panose="02020603050405020304" pitchFamily="18" charset="0"/>
                    <a:ea typeface="方正中等线简体" panose="03000509000000000000" pitchFamily="65" charset="-122"/>
                    <a:cs typeface="Times New Roman" panose="02020603050405020304" pitchFamily="18" charset="0"/>
                  </a:rPr>
                  <a:t>NaCl</a:t>
                </a:r>
                <a:r>
                  <a:rPr lang="zh-CN" altLang="zh-CN" dirty="0">
                    <a:latin typeface="Times New Roman" panose="02020603050405020304" pitchFamily="18" charset="0"/>
                    <a:ea typeface="方正中等线简体" panose="03000509000000000000" pitchFamily="65" charset="-122"/>
                    <a:cs typeface="Times New Roman" panose="02020603050405020304" pitchFamily="18" charset="0"/>
                  </a:rPr>
                  <a:t>。碱性条件下水合肼与</a:t>
                </a:r>
                <a14:m>
                  <m:oMath xmlns:m="http://schemas.openxmlformats.org/officeDocument/2006/math">
                    <m:r>
                      <m:rPr>
                        <m:sty m:val="p"/>
                      </m:rPr>
                      <a:rPr lang="en-US" altLang="zh-CN">
                        <a:latin typeface="Cambria Math" panose="02040503050406030204" pitchFamily="18" charset="0"/>
                        <a:ea typeface="方正中等线简体" panose="03000509000000000000" pitchFamily="65" charset="-122"/>
                        <a:cs typeface="Times New Roman" panose="02020603050405020304" pitchFamily="18" charset="0"/>
                      </a:rPr>
                      <m:t>Cr</m:t>
                    </m:r>
                    <m:sSubSup>
                      <m:sSubSup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dirty="0">
                    <a:latin typeface="Times New Roman" panose="02020603050405020304" pitchFamily="18" charset="0"/>
                    <a:ea typeface="方正中等线简体" panose="03000509000000000000" pitchFamily="65" charset="-122"/>
                    <a:cs typeface="Times New Roman" panose="02020603050405020304" pitchFamily="18" charset="0"/>
                  </a:rPr>
                  <a:t>反应得到</a:t>
                </a:r>
                <a:r>
                  <a:rPr lang="en-US" altLang="zh-CN" dirty="0">
                    <a:latin typeface="Times New Roman" panose="02020603050405020304" pitchFamily="18" charset="0"/>
                    <a:ea typeface="方正中等线简体" panose="03000509000000000000" pitchFamily="65" charset="-122"/>
                    <a:cs typeface="Times New Roman" panose="02020603050405020304" pitchFamily="18" charset="0"/>
                  </a:rPr>
                  <a:t>Cr(OH)</a:t>
                </a:r>
                <a:r>
                  <a:rPr lang="en-US" altLang="zh-CN"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dirty="0">
                    <a:latin typeface="Times New Roman" panose="02020603050405020304" pitchFamily="18" charset="0"/>
                    <a:ea typeface="方正中等线简体" panose="03000509000000000000" pitchFamily="65" charset="-122"/>
                    <a:cs typeface="Times New Roman" panose="02020603050405020304" pitchFamily="18" charset="0"/>
                  </a:rPr>
                  <a:t>沉淀和</a:t>
                </a:r>
                <a:r>
                  <a:rPr lang="en-US" altLang="zh-CN" dirty="0">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dirty="0">
                    <a:latin typeface="Times New Roman" panose="02020603050405020304" pitchFamily="18" charset="0"/>
                    <a:ea typeface="方正中等线简体" panose="03000509000000000000" pitchFamily="65" charset="-122"/>
                    <a:cs typeface="Times New Roman" panose="02020603050405020304" pitchFamily="18" charset="0"/>
                  </a:rPr>
                  <a:t>。根据资料判断下列有关反应书写正确的是</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dirty="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dirty="0">
                    <a:latin typeface="Times New Roman" panose="02020603050405020304" pitchFamily="18" charset="0"/>
                    <a:ea typeface="方正中等线简体" panose="03000509000000000000" pitchFamily="65" charset="-122"/>
                    <a:cs typeface="Times New Roman" panose="02020603050405020304" pitchFamily="18" charset="0"/>
                  </a:rPr>
                  <a:t>制备水合肼的化学方程式为</a:t>
                </a:r>
                <a:r>
                  <a:rPr lang="en-US" altLang="zh-CN" dirty="0">
                    <a:latin typeface="Times New Roman" panose="02020603050405020304" pitchFamily="18" charset="0"/>
                    <a:ea typeface="方正中等线简体" panose="03000509000000000000" pitchFamily="65" charset="-122"/>
                    <a:cs typeface="Times New Roman" panose="02020603050405020304" pitchFamily="18" charset="0"/>
                  </a:rPr>
                  <a:t>CO(NH</a:t>
                </a:r>
                <a:r>
                  <a:rPr lang="en-US" altLang="zh-CN"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dirty="0">
                    <a:latin typeface="Times New Roman" panose="02020603050405020304" pitchFamily="18" charset="0"/>
                    <a:ea typeface="方正中等线简体" panose="03000509000000000000" pitchFamily="65" charset="-122"/>
                    <a:cs typeface="Times New Roman" panose="02020603050405020304" pitchFamily="18" charset="0"/>
                  </a:rPr>
                  <a:t>+NaClO+H</a:t>
                </a:r>
                <a:r>
                  <a:rPr lang="en-US" altLang="zh-CN"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dirty="0">
                    <a:latin typeface="Times New Roman" panose="02020603050405020304" pitchFamily="18" charset="0"/>
                    <a:ea typeface="方正中等线简体" panose="03000509000000000000" pitchFamily="65" charset="-122"/>
                    <a:cs typeface="Times New Roman" panose="02020603050405020304" pitchFamily="18" charset="0"/>
                  </a:rPr>
                  <a:t>O+CO</a:t>
                </a:r>
                <a:r>
                  <a:rPr lang="en-US" altLang="zh-CN"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dirty="0">
                    <a:latin typeface="宋体" panose="02010600030101010101" pitchFamily="2" charset="-122"/>
                    <a:ea typeface="宋体" panose="02010600030101010101" pitchFamily="2" charset="-122"/>
                    <a:cs typeface="Times New Roman" panose="02020603050405020304" pitchFamily="18" charset="0"/>
                  </a:rPr>
                  <a:t>↑</a:t>
                </a:r>
                <a:r>
                  <a:rPr lang="en-US" altLang="zh-CN"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smtClean="0">
                    <a:latin typeface="Times New Roman" panose="02020603050405020304" pitchFamily="18" charset="0"/>
                    <a:ea typeface="方正中等线简体" panose="03000509000000000000" pitchFamily="65" charset="-122"/>
                    <a:cs typeface="Times New Roman" panose="02020603050405020304" pitchFamily="18" charset="0"/>
                  </a:rPr>
                  <a:t>NaCl</a:t>
                </a:r>
              </a:p>
              <a:p>
                <a:pPr lvl="0">
                  <a:lnSpc>
                    <a:spcPct val="150000"/>
                  </a:lnSpc>
                </a:pPr>
                <a:r>
                  <a:rPr lang="en-US" altLang="zh-CN"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制备</a:t>
                </a:r>
                <a:r>
                  <a:rPr lang="en-US" altLang="zh-CN"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的离子方程式为</a:t>
                </a:r>
                <a:r>
                  <a:rPr lang="en-US" altLang="zh-CN"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MnO</a:t>
                </a:r>
                <a:r>
                  <a:rPr lang="en-US" altLang="zh-CN"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+4HCl</a:t>
                </a:r>
                <a:r>
                  <a:rPr lang="zh-CN" altLang="zh-CN"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Mn</a:t>
                </a:r>
                <a:r>
                  <a:rPr lang="en-US" altLang="zh-CN" baseline="30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dirty="0">
                    <a:solidFill>
                      <a:prstClr val="black"/>
                    </a:solidFill>
                    <a:latin typeface="宋体" panose="02010600030101010101" pitchFamily="2" charset="-122"/>
                    <a:ea typeface="宋体" panose="02010600030101010101" pitchFamily="2" charset="-122"/>
                    <a:cs typeface="Times New Roman" panose="02020603050405020304" pitchFamily="18" charset="0"/>
                  </a:rPr>
                  <a:t>↑</a:t>
                </a:r>
                <a:r>
                  <a:rPr lang="en-US" altLang="zh-CN"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+2Cl</a:t>
                </a:r>
                <a:r>
                  <a:rPr lang="en-US" altLang="zh-CN" baseline="30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zh-CN" dirty="0">
                  <a:solidFill>
                    <a:prstClr val="black"/>
                  </a:solidFill>
                  <a:latin typeface="Calibri" panose="020F0502020204030204" pitchFamily="34" charset="0"/>
                  <a:ea typeface="宋体" panose="02010600030101010101" pitchFamily="2" charset="-122"/>
                  <a:cs typeface="Times New Roman" panose="02020603050405020304" pitchFamily="18" charset="0"/>
                </a:endParaRPr>
              </a:p>
              <a:p>
                <a:pPr lvl="0">
                  <a:lnSpc>
                    <a:spcPct val="150000"/>
                  </a:lnSpc>
                </a:pPr>
                <a:r>
                  <a:rPr lang="en-US" altLang="zh-CN" spc="-6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pc="-6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碱性条件下水合肼还原</a:t>
                </a:r>
                <a14:m>
                  <m:oMath xmlns:m="http://schemas.openxmlformats.org/officeDocument/2006/math">
                    <m:r>
                      <m:rPr>
                        <m:sty m:val="p"/>
                      </m:rPr>
                      <a:rPr lang="en-US" altLang="zh-CN" spc="-60">
                        <a:solidFill>
                          <a:prstClr val="black"/>
                        </a:solidFill>
                        <a:latin typeface="Cambria Math" panose="02040503050406030204" pitchFamily="18" charset="0"/>
                        <a:ea typeface="方正中等线简体" panose="03000509000000000000" pitchFamily="65" charset="-122"/>
                        <a:cs typeface="Times New Roman" panose="02020603050405020304" pitchFamily="18" charset="0"/>
                      </a:rPr>
                      <m:t>Cr</m:t>
                    </m:r>
                    <m:sSubSup>
                      <m:sSubSupPr>
                        <m:ctrlPr>
                          <a:rPr lang="zh-CN" altLang="zh-CN" i="1" spc="-6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pc="-60">
                            <a:solidFill>
                              <a:prstClr val="black"/>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pc="-60">
                            <a:solidFill>
                              <a:prstClr val="black"/>
                            </a:solidFill>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pc="-60">
                            <a:solidFill>
                              <a:prstClr val="black"/>
                            </a:solidFill>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i="1" spc="-60">
                            <a:solidFill>
                              <a:prstClr val="black"/>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pc="-6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的离子方程式为</a:t>
                </a:r>
                <a:r>
                  <a:rPr lang="en-US" altLang="zh-CN" spc="-6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3N</a:t>
                </a:r>
                <a:r>
                  <a:rPr lang="en-US" altLang="zh-CN" spc="-60"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pc="-6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pc="-60"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pc="-6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pc="-60"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pc="-6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O+4</a:t>
                </a:r>
                <a14:m>
                  <m:oMath xmlns:m="http://schemas.openxmlformats.org/officeDocument/2006/math">
                    <m:r>
                      <m:rPr>
                        <m:sty m:val="p"/>
                      </m:rPr>
                      <a:rPr lang="en-US" altLang="zh-CN" spc="-60">
                        <a:solidFill>
                          <a:prstClr val="black"/>
                        </a:solidFill>
                        <a:latin typeface="Cambria Math" panose="02040503050406030204" pitchFamily="18" charset="0"/>
                        <a:ea typeface="方正中等线简体" panose="03000509000000000000" pitchFamily="65" charset="-122"/>
                        <a:cs typeface="Times New Roman" panose="02020603050405020304" pitchFamily="18" charset="0"/>
                      </a:rPr>
                      <m:t>Cr</m:t>
                    </m:r>
                    <m:sSubSup>
                      <m:sSubSupPr>
                        <m:ctrlPr>
                          <a:rPr lang="zh-CN" altLang="zh-CN" i="1" spc="-6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pc="-60">
                            <a:solidFill>
                              <a:prstClr val="black"/>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pc="-60">
                            <a:solidFill>
                              <a:prstClr val="black"/>
                            </a:solidFill>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pc="-60">
                            <a:solidFill>
                              <a:prstClr val="black"/>
                            </a:solidFill>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i="1" spc="-60">
                            <a:solidFill>
                              <a:prstClr val="black"/>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pc="-6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pc="-6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pc="-60" baseline="-2500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pc="-6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O===4Cr(OH)</a:t>
                </a:r>
                <a:r>
                  <a:rPr lang="en-US" altLang="zh-CN" spc="-60" baseline="-25000"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pc="-60" dirty="0" smtClean="0">
                    <a:solidFill>
                      <a:prstClr val="black"/>
                    </a:solidFill>
                    <a:latin typeface="宋体" panose="02010600030101010101" pitchFamily="2" charset="-122"/>
                    <a:ea typeface="宋体" panose="02010600030101010101" pitchFamily="2" charset="-122"/>
                    <a:cs typeface="Times New Roman" panose="02020603050405020304" pitchFamily="18" charset="0"/>
                  </a:rPr>
                  <a:t>↓</a:t>
                </a:r>
              </a:p>
              <a:p>
                <a:pPr lvl="0">
                  <a:lnSpc>
                    <a:spcPct val="150000"/>
                  </a:lnSpc>
                </a:pPr>
                <a:r>
                  <a:rPr lang="en-US" altLang="zh-CN"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3N</a:t>
                </a:r>
                <a:r>
                  <a:rPr lang="en-US" altLang="zh-CN"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dirty="0">
                    <a:solidFill>
                      <a:prstClr val="black"/>
                    </a:solidFill>
                    <a:latin typeface="宋体" panose="02010600030101010101" pitchFamily="2" charset="-122"/>
                    <a:ea typeface="宋体" panose="02010600030101010101" pitchFamily="2" charset="-122"/>
                    <a:cs typeface="Times New Roman" panose="02020603050405020304" pitchFamily="18" charset="0"/>
                  </a:rPr>
                  <a:t>↑</a:t>
                </a:r>
                <a:r>
                  <a:rPr lang="en-US" altLang="zh-CN"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+8OH</a:t>
                </a:r>
                <a:r>
                  <a:rPr lang="en-US" altLang="zh-CN" baseline="30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dirty="0">
                  <a:solidFill>
                    <a:prstClr val="black"/>
                  </a:solidFill>
                  <a:latin typeface="Calibri" panose="020F0502020204030204" pitchFamily="34" charset="0"/>
                  <a:ea typeface="宋体" panose="02010600030101010101" pitchFamily="2" charset="-122"/>
                  <a:cs typeface="Times New Roman" panose="02020603050405020304" pitchFamily="18" charset="0"/>
                </a:endParaRPr>
              </a:p>
              <a:p>
                <a:pPr lvl="0">
                  <a:lnSpc>
                    <a:spcPct val="150000"/>
                  </a:lnSpc>
                </a:pPr>
                <a:r>
                  <a:rPr lang="en-US" altLang="zh-CN" dirty="0" err="1">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D.NaClO</a:t>
                </a:r>
                <a:r>
                  <a:rPr lang="zh-CN" altLang="zh-CN"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受热分解的化学方程式为</a:t>
                </a:r>
                <a:r>
                  <a:rPr lang="en-US" altLang="zh-CN"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2NaClO</a:t>
                </a:r>
                <a:r>
                  <a:rPr lang="zh-CN" altLang="zh-CN"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dirty="0" smtClean="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NaClO</a:t>
                </a:r>
                <a:r>
                  <a:rPr lang="en-US" altLang="zh-CN" baseline="-25000"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dirty="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+NaCl</a:t>
                </a:r>
                <a:endParaRPr lang="zh-CN" altLang="zh-CN" dirty="0">
                  <a:solidFill>
                    <a:prstClr val="black"/>
                  </a:solidFill>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9" name="矩形 38"/>
              <p:cNvSpPr>
                <a:spLocks noRot="1" noChangeAspect="1" noMove="1" noResize="1" noEditPoints="1" noAdjustHandles="1" noChangeArrowheads="1" noChangeShapeType="1" noTextEdit="1"/>
              </p:cNvSpPr>
              <p:nvPr/>
            </p:nvSpPr>
            <p:spPr>
              <a:xfrm>
                <a:off x="389949" y="261442"/>
                <a:ext cx="11410514" cy="5674846"/>
              </a:xfrm>
              <a:prstGeom prst="rect">
                <a:avLst/>
              </a:prstGeom>
              <a:blipFill rotWithShape="0">
                <a:blip r:embed="rId2"/>
                <a:stretch>
                  <a:fillRect l="-588" r="-534" b="-107"/>
                </a:stretch>
              </a:blipFill>
            </p:spPr>
            <p:txBody>
              <a:bodyPr/>
              <a:lstStyle/>
              <a:p>
                <a:r>
                  <a:rPr lang="zh-CN" altLang="en-US">
                    <a:noFill/>
                  </a:rPr>
                  <a:t> </a:t>
                </a:r>
              </a:p>
            </p:txBody>
          </p:sp>
        </mc:Fallback>
      </mc:AlternateContent>
      <p:sp>
        <p:nvSpPr>
          <p:cNvPr id="40" name="圆角矩形 39">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8" action="ppaction://hlinksldjump"/>
          </p:cNvPr>
          <p:cNvSpPr/>
          <p:nvPr/>
        </p:nvSpPr>
        <p:spPr>
          <a:xfrm>
            <a:off x="4334289"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6</a:t>
            </a:r>
            <a:endParaRPr kumimoji="1" lang="zh-CN" altLang="en-US" sz="1600" kern="0" dirty="0">
              <a:solidFill>
                <a:schemeClr val="bg1"/>
              </a:solidFill>
              <a:latin typeface="Arial" panose="020B0604020202020204"/>
              <a:ea typeface="微软雅黑" panose="020B0503020204020204" charset="-122"/>
            </a:endParaRPr>
          </a:p>
        </p:txBody>
      </p:sp>
      <p:sp>
        <p:nvSpPr>
          <p:cNvPr id="52" name="圆角矩形 51">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4"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5"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19" name="image434.jpeg" descr="source:si_idp613575984;FounderCES"/>
          <p:cNvPicPr/>
          <p:nvPr/>
        </p:nvPicPr>
        <p:blipFill>
          <a:blip r:embed="rId16">
            <a:clrChange>
              <a:clrFrom>
                <a:srgbClr val="FFFFFF"/>
              </a:clrFrom>
              <a:clrTo>
                <a:srgbClr val="FFFFFF">
                  <a:alpha val="0"/>
                </a:srgbClr>
              </a:clrTo>
            </a:clrChange>
          </a:blip>
          <a:stretch>
            <a:fillRect/>
          </a:stretch>
        </p:blipFill>
        <p:spPr>
          <a:xfrm>
            <a:off x="5566608" y="3573810"/>
            <a:ext cx="647883" cy="566361"/>
          </a:xfrm>
          <a:prstGeom prst="rect">
            <a:avLst/>
          </a:prstGeom>
        </p:spPr>
      </p:pic>
      <p:pic>
        <p:nvPicPr>
          <p:cNvPr id="20" name="image434.jpeg" descr="source:si_idp613575984;FounderCES"/>
          <p:cNvPicPr/>
          <p:nvPr/>
        </p:nvPicPr>
        <p:blipFill>
          <a:blip r:embed="rId16">
            <a:clrChange>
              <a:clrFrom>
                <a:srgbClr val="FFFFFF"/>
              </a:clrFrom>
              <a:clrTo>
                <a:srgbClr val="FFFFFF">
                  <a:alpha val="0"/>
                </a:srgbClr>
              </a:clrTo>
            </a:clrChange>
          </a:blip>
          <a:stretch>
            <a:fillRect/>
          </a:stretch>
        </p:blipFill>
        <p:spPr>
          <a:xfrm>
            <a:off x="6095395" y="5217294"/>
            <a:ext cx="647883" cy="566361"/>
          </a:xfrm>
          <a:prstGeom prst="rect">
            <a:avLst/>
          </a:prstGeom>
        </p:spPr>
      </p:pic>
      <p:sp>
        <p:nvSpPr>
          <p:cNvPr id="21" name="TextBox 9"/>
          <p:cNvSpPr txBox="1"/>
          <p:nvPr/>
        </p:nvSpPr>
        <p:spPr>
          <a:xfrm>
            <a:off x="262558" y="4077866"/>
            <a:ext cx="755902" cy="784728"/>
          </a:xfrm>
          <a:prstGeom prst="rect">
            <a:avLst/>
          </a:prstGeom>
          <a:noFill/>
        </p:spPr>
        <p:txBody>
          <a:bodyPr wrap="square" rtlCol="0">
            <a:spAutoFit/>
          </a:bodyPr>
          <a:lstStyle/>
          <a:p>
            <a:r>
              <a:rPr lang="zh-CN" altLang="en-US" sz="4500" b="1" dirty="0">
                <a:solidFill>
                  <a:srgbClr val="C00000"/>
                </a:solidFill>
                <a:latin typeface="华文细黑" panose="02010600040101010101" pitchFamily="2" charset="-122"/>
                <a:ea typeface="华文细黑" panose="02010600040101010101" pitchFamily="2" charset="-122"/>
              </a:rPr>
              <a:t>√</a:t>
            </a:r>
          </a:p>
        </p:txBody>
      </p:sp>
    </p:spTree>
    <p:extLst>
      <p:ext uri="{BB962C8B-B14F-4D97-AF65-F5344CB8AC3E}">
        <p14:creationId xmlns:p14="http://schemas.microsoft.com/office/powerpoint/2010/main" val="333598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6</a:t>
            </a:r>
            <a:endParaRPr kumimoji="1" lang="zh-CN" altLang="en-US" sz="1600" kern="0" dirty="0">
              <a:solidFill>
                <a:schemeClr val="bg1"/>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4"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 name="组合 1"/>
          <p:cNvGrpSpPr/>
          <p:nvPr/>
        </p:nvGrpSpPr>
        <p:grpSpPr>
          <a:xfrm>
            <a:off x="0" y="728156"/>
            <a:ext cx="11688776" cy="2773646"/>
            <a:chOff x="0" y="425726"/>
            <a:chExt cx="11688776" cy="2773646"/>
          </a:xfrm>
        </p:grpSpPr>
        <p:grpSp>
          <p:nvGrpSpPr>
            <p:cNvPr id="21" name="组合 20"/>
            <p:cNvGrpSpPr/>
            <p:nvPr/>
          </p:nvGrpSpPr>
          <p:grpSpPr>
            <a:xfrm>
              <a:off x="0" y="425726"/>
              <a:ext cx="11688776" cy="2773646"/>
              <a:chOff x="0" y="333450"/>
              <a:chExt cx="11688776" cy="2773646"/>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501637" y="817238"/>
                <a:ext cx="11187139" cy="2289858"/>
              </a:xfrm>
              <a:prstGeom prst="rect">
                <a:avLst/>
              </a:prstGeom>
            </p:spPr>
            <p:txBody>
              <a:bodyPr>
                <a:spAutoFit/>
              </a:bodyPr>
              <a:lstStyle/>
              <a:p>
                <a:pPr>
                  <a:lnSpc>
                    <a:spcPct val="150000"/>
                  </a:lnSpc>
                  <a:spcAft>
                    <a:spcPts val="0"/>
                  </a:spcAft>
                </a:pPr>
                <a:r>
                  <a:rPr lang="zh-CN" altLang="zh-CN" sz="2800" dirty="0" smtClean="0">
                    <a:effectLst/>
                    <a:latin typeface="Times New Roman" panose="02020603050405020304" pitchFamily="18" charset="0"/>
                    <a:ea typeface="方正楷体_GBK" panose="03000509000000000000" pitchFamily="65" charset="-122"/>
                    <a:cs typeface="Times New Roman" panose="02020603050405020304" pitchFamily="18" charset="0"/>
                  </a:rPr>
                  <a:t>制备</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水合肼时加入了</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NaOH</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溶液</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反应过程中不会生成</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气体</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80000"/>
                  </a:lnSpc>
                  <a:spcAft>
                    <a:spcPts val="0"/>
                  </a:spcAft>
                </a:pPr>
                <a:r>
                  <a:rPr lang="zh-CN" altLang="zh-CN" sz="2800" dirty="0" smtClean="0">
                    <a:effectLst/>
                    <a:latin typeface="Times New Roman" panose="02020603050405020304" pitchFamily="18" charset="0"/>
                    <a:ea typeface="方正楷体_GBK" panose="03000509000000000000" pitchFamily="65" charset="-122"/>
                    <a:cs typeface="Times New Roman" panose="02020603050405020304" pitchFamily="18" charset="0"/>
                  </a:rPr>
                  <a:t>制备</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的离子方程式为</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MnO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+4H</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+2Cl</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Mn</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O,B</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错误</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80000"/>
                  </a:lnSpc>
                  <a:spcAft>
                    <a:spcPts val="0"/>
                  </a:spcAft>
                </a:pPr>
                <a:r>
                  <a:rPr lang="en-US" altLang="zh-CN" sz="2800" dirty="0" err="1" smtClean="0">
                    <a:effectLst/>
                    <a:latin typeface="Times New Roman" panose="02020603050405020304" pitchFamily="18" charset="0"/>
                    <a:ea typeface="方正中等线简体" panose="03000509000000000000" pitchFamily="65" charset="-122"/>
                    <a:cs typeface="Times New Roman" panose="02020603050405020304" pitchFamily="18" charset="0"/>
                  </a:rPr>
                  <a:t>NaClO</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受热分解的化学方程式为</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3NaClO</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NaClO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+2NaCl,D</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错误</a:t>
                </a:r>
                <a:r>
                  <a:rPr lang="zh-CN" altLang="zh-CN" sz="2800" dirty="0" smtClean="0">
                    <a:effectLst/>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pic>
          <p:nvPicPr>
            <p:cNvPr id="26" name="image434.jpeg" descr="source:si_idp613575984;FounderCES"/>
            <p:cNvPicPr/>
            <p:nvPr/>
          </p:nvPicPr>
          <p:blipFill>
            <a:blip r:embed="rId15">
              <a:clrChange>
                <a:clrFrom>
                  <a:srgbClr val="FFFFFF"/>
                </a:clrFrom>
                <a:clrTo>
                  <a:srgbClr val="FFFFFF">
                    <a:alpha val="0"/>
                  </a:srgbClr>
                </a:clrTo>
              </a:clrChange>
            </a:blip>
            <a:stretch>
              <a:fillRect/>
            </a:stretch>
          </p:blipFill>
          <p:spPr>
            <a:xfrm>
              <a:off x="6795872" y="1591494"/>
              <a:ext cx="811502" cy="709392"/>
            </a:xfrm>
            <a:prstGeom prst="rect">
              <a:avLst/>
            </a:prstGeom>
          </p:spPr>
        </p:pic>
        <p:pic>
          <p:nvPicPr>
            <p:cNvPr id="27" name="image434.jpeg" descr="source:si_idp613575984;FounderCES"/>
            <p:cNvPicPr/>
            <p:nvPr/>
          </p:nvPicPr>
          <p:blipFill>
            <a:blip r:embed="rId15">
              <a:clrChange>
                <a:clrFrom>
                  <a:srgbClr val="FFFFFF"/>
                </a:clrFrom>
                <a:clrTo>
                  <a:srgbClr val="FFFFFF">
                    <a:alpha val="0"/>
                  </a:srgbClr>
                </a:clrTo>
              </a:clrChange>
            </a:blip>
            <a:stretch>
              <a:fillRect/>
            </a:stretch>
          </p:blipFill>
          <p:spPr>
            <a:xfrm>
              <a:off x="6749404" y="2360362"/>
              <a:ext cx="811502" cy="709392"/>
            </a:xfrm>
            <a:prstGeom prst="rect">
              <a:avLst/>
            </a:prstGeom>
          </p:spPr>
        </p:pic>
      </p:grpSp>
    </p:spTree>
    <p:extLst>
      <p:ext uri="{BB962C8B-B14F-4D97-AF65-F5344CB8AC3E}">
        <p14:creationId xmlns:p14="http://schemas.microsoft.com/office/powerpoint/2010/main" val="1006602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654616"/>
            <a:ext cx="11410514" cy="4231887"/>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7.(1)(2024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盐城模拟</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酸浸</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时</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LiCoO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反应生成</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并放出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该反应的离子方程式为</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(2)(2025</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南通阶段练习</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用</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MoO</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晶体先制备硫代钼酸铵</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MoS</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spc="-60"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再</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将</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MoS</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在一定条件下加热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可分解得到</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MoS</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其他产物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和硫单质的物质的量之比为</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8</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该反应的化学方程式</a:t>
            </a:r>
            <a:r>
              <a:rPr lang="zh-CN" altLang="zh-CN" sz="2800" spc="-60" dirty="0" smtClean="0">
                <a:latin typeface="Times New Roman" panose="02020603050405020304" pitchFamily="18" charset="0"/>
                <a:ea typeface="方正中等线简体" panose="03000509000000000000" pitchFamily="65" charset="-122"/>
                <a:cs typeface="Times New Roman" panose="02020603050405020304" pitchFamily="18" charset="0"/>
              </a:rPr>
              <a:t>为</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____________</a:t>
            </a:r>
          </a:p>
          <a:p>
            <a:pPr>
              <a:lnSpc>
                <a:spcPct val="150000"/>
              </a:lnSpc>
              <a:spcAft>
                <a:spcPts val="0"/>
              </a:spcAft>
            </a:pPr>
            <a:endParaRPr lang="en-US" altLang="zh-CN" sz="1000" u="sng" dirty="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p:txBody>
      </p:sp>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7</a:t>
            </a:r>
            <a:endParaRPr kumimoji="1" lang="zh-CN" altLang="en-US" sz="1600" kern="0" dirty="0">
              <a:solidFill>
                <a:schemeClr val="bg1"/>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4"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
        <p:nvSpPr>
          <p:cNvPr id="4" name="矩形 3"/>
          <p:cNvSpPr/>
          <p:nvPr/>
        </p:nvSpPr>
        <p:spPr>
          <a:xfrm>
            <a:off x="3777164" y="1341562"/>
            <a:ext cx="7430610" cy="523220"/>
          </a:xfrm>
          <a:prstGeom prst="rect">
            <a:avLst/>
          </a:prstGeom>
        </p:spPr>
        <p:txBody>
          <a:bodyPr wrap="squar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2LiCoO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+6H</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=2Li</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+2Co</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en-US" dirty="0">
              <a:latin typeface="宋体" panose="02010600030101010101" pitchFamily="2" charset="-122"/>
              <a:ea typeface="宋体" panose="02010600030101010101" pitchFamily="2" charset="-122"/>
            </a:endParaRPr>
          </a:p>
        </p:txBody>
      </p:sp>
      <p:grpSp>
        <p:nvGrpSpPr>
          <p:cNvPr id="7" name="组合 6"/>
          <p:cNvGrpSpPr/>
          <p:nvPr/>
        </p:nvGrpSpPr>
        <p:grpSpPr>
          <a:xfrm>
            <a:off x="550590" y="3931838"/>
            <a:ext cx="5354782" cy="709392"/>
            <a:chOff x="658743" y="3840617"/>
            <a:chExt cx="5354782" cy="709392"/>
          </a:xfrm>
        </p:grpSpPr>
        <p:pic>
          <p:nvPicPr>
            <p:cNvPr id="21" name="image434.jpeg" descr="source:si_idp613575984;FounderCES"/>
            <p:cNvPicPr/>
            <p:nvPr/>
          </p:nvPicPr>
          <p:blipFill>
            <a:blip r:embed="rId15">
              <a:clrChange>
                <a:clrFrom>
                  <a:srgbClr val="FFFFFF"/>
                </a:clrFrom>
                <a:clrTo>
                  <a:srgbClr val="FFFFFF">
                    <a:alpha val="0"/>
                  </a:srgbClr>
                </a:clrTo>
              </a:clrChange>
              <a:duotone>
                <a:schemeClr val="accent2">
                  <a:shade val="45000"/>
                  <a:satMod val="135000"/>
                </a:schemeClr>
                <a:prstClr val="white"/>
              </a:duotone>
            </a:blip>
            <a:stretch>
              <a:fillRect/>
            </a:stretch>
          </p:blipFill>
          <p:spPr>
            <a:xfrm>
              <a:off x="730751" y="3840617"/>
              <a:ext cx="811502" cy="709392"/>
            </a:xfrm>
            <a:prstGeom prst="rect">
              <a:avLst/>
            </a:prstGeom>
          </p:spPr>
        </p:pic>
        <p:sp>
          <p:nvSpPr>
            <p:cNvPr id="6" name="矩形 5"/>
            <p:cNvSpPr/>
            <p:nvPr/>
          </p:nvSpPr>
          <p:spPr>
            <a:xfrm>
              <a:off x="658743" y="4026789"/>
              <a:ext cx="5354782" cy="523220"/>
            </a:xfrm>
            <a:prstGeom prst="rect">
              <a:avLst/>
            </a:prstGeom>
          </p:spPr>
          <p:txBody>
            <a:bodyPr wrap="square">
              <a:spAutoFit/>
            </a:bodyPr>
            <a:lstStyle/>
            <a:p>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4MoS</a:t>
              </a:r>
              <a:r>
                <a:rPr lang="en-US" altLang="zh-CN" sz="2800" baseline="-25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+8NH</a:t>
              </a:r>
              <a:r>
                <a:rPr lang="en-US" altLang="zh-CN" sz="2800" baseline="-25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S</a:t>
              </a:r>
              <a:r>
                <a:rPr lang="en-US" altLang="zh-CN" sz="28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+S</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a:t>
              </a:r>
              <a:endParaRPr lang="zh-CN" altLang="en-US" dirty="0"/>
            </a:p>
          </p:txBody>
        </p:sp>
      </p:grpSp>
      <p:sp>
        <p:nvSpPr>
          <p:cNvPr id="3" name="矩形 2"/>
          <p:cNvSpPr/>
          <p:nvPr/>
        </p:nvSpPr>
        <p:spPr>
          <a:xfrm>
            <a:off x="9466882" y="3311178"/>
            <a:ext cx="2183611"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4(NH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MoS</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a:t>
            </a:r>
            <a:endParaRPr lang="zh-CN" altLang="en-US" dirty="0"/>
          </a:p>
        </p:txBody>
      </p:sp>
    </p:spTree>
    <p:extLst>
      <p:ext uri="{BB962C8B-B14F-4D97-AF65-F5344CB8AC3E}">
        <p14:creationId xmlns:p14="http://schemas.microsoft.com/office/powerpoint/2010/main" val="2382839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189434"/>
            <a:ext cx="11410514" cy="3354724"/>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8.(2025</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扬州模拟</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燃煤烟气中含有大量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。某实验室模拟</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软锰矿浆同步脱硫脱硝技术</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并制备</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MnSO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部分流程如下。</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已知：</a:t>
            </a:r>
            <a:r>
              <a:rPr lang="zh-CN" altLang="zh-CN" sz="2800" spc="-60" dirty="0">
                <a:latin typeface="Calibri" panose="020F0502020204030204" pitchFamily="34" charset="0"/>
                <a:ea typeface="宋体" panose="02010600030101010101" pitchFamily="2" charset="-122"/>
                <a:cs typeface="宋体" panose="02010600030101010101" pitchFamily="2" charset="-122"/>
              </a:rPr>
              <a:t>①</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软锰矿</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主要成分为</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MnO</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另含有少量</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CaO</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SiO</a:t>
            </a:r>
            <a:r>
              <a:rPr lang="en-US" altLang="zh-CN" sz="28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等杂质</a:t>
            </a:r>
            <a:r>
              <a:rPr lang="en-US" altLang="zh-CN" sz="2800" spc="-6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dirty="0">
                <a:latin typeface="Calibri" panose="020F0502020204030204" pitchFamily="34" charset="0"/>
                <a:ea typeface="宋体" panose="02010600030101010101" pitchFamily="2" charset="-122"/>
                <a:cs typeface="宋体" panose="02010600030101010101" pitchFamily="2" charset="-122"/>
              </a:rPr>
              <a:t>②</a:t>
            </a:r>
            <a:r>
              <a:rPr lang="en-US" altLang="zh-CN" sz="2800" i="1" dirty="0" err="1">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sz="2800" baseline="-25000" dirty="0" err="1">
                <a:latin typeface="Times New Roman" panose="02020603050405020304" pitchFamily="18" charset="0"/>
                <a:ea typeface="方正中等线简体" panose="03000509000000000000" pitchFamily="65" charset="-122"/>
                <a:cs typeface="Times New Roman" panose="02020603050405020304" pitchFamily="18" charset="0"/>
              </a:rPr>
              <a:t>sp</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(MnF</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)=1.6×10</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dirty="0">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sp</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(CaF</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)=8.0×10</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-11</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Calibri" panose="020F0502020204030204" pitchFamily="34" charset="0"/>
                <a:ea typeface="宋体" panose="02010600030101010101" pitchFamily="2" charset="-122"/>
                <a:cs typeface="宋体" panose="02010600030101010101" pitchFamily="2" charset="-122"/>
              </a:rPr>
              <a:t>③</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NO+O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8</a:t>
            </a:r>
            <a:endParaRPr kumimoji="1" lang="zh-CN" altLang="en-US" sz="1600" kern="0" dirty="0">
              <a:solidFill>
                <a:schemeClr val="bg1"/>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4"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26" name="image441.jpeg" descr="source:si_idp896723104;FounderCES"/>
          <p:cNvPicPr/>
          <p:nvPr/>
        </p:nvPicPr>
        <p:blipFill>
          <a:blip r:embed="rId15">
            <a:clrChange>
              <a:clrFrom>
                <a:srgbClr val="FFFFFF"/>
              </a:clrFrom>
              <a:clrTo>
                <a:srgbClr val="FFFFFF">
                  <a:alpha val="0"/>
                </a:srgbClr>
              </a:clrTo>
            </a:clrChange>
          </a:blip>
          <a:stretch>
            <a:fillRect/>
          </a:stretch>
        </p:blipFill>
        <p:spPr>
          <a:xfrm>
            <a:off x="1986272" y="2925738"/>
            <a:ext cx="647883" cy="404748"/>
          </a:xfrm>
          <a:prstGeom prst="rect">
            <a:avLst/>
          </a:prstGeom>
        </p:spPr>
      </p:pic>
      <p:pic>
        <p:nvPicPr>
          <p:cNvPr id="27" name="image442.jpeg"/>
          <p:cNvPicPr/>
          <p:nvPr/>
        </p:nvPicPr>
        <p:blipFill>
          <a:blip r:embed="rId16">
            <a:clrChange>
              <a:clrFrom>
                <a:srgbClr val="FFFFFF"/>
              </a:clrFrom>
              <a:clrTo>
                <a:srgbClr val="FFFFFF">
                  <a:alpha val="0"/>
                </a:srgbClr>
              </a:clrTo>
            </a:clrChange>
          </a:blip>
          <a:stretch>
            <a:fillRect/>
          </a:stretch>
        </p:blipFill>
        <p:spPr>
          <a:xfrm>
            <a:off x="6455010" y="3213770"/>
            <a:ext cx="5415108" cy="2232911"/>
          </a:xfrm>
          <a:prstGeom prst="rect">
            <a:avLst/>
          </a:prstGeom>
        </p:spPr>
      </p:pic>
      <p:sp>
        <p:nvSpPr>
          <p:cNvPr id="28" name="矩形 27"/>
          <p:cNvSpPr/>
          <p:nvPr/>
        </p:nvSpPr>
        <p:spPr>
          <a:xfrm>
            <a:off x="389948" y="3429794"/>
            <a:ext cx="6038099" cy="2708393"/>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Calibri" panose="020F0502020204030204" pitchFamily="34" charset="0"/>
                <a:ea typeface="宋体" panose="02010600030101010101" pitchFamily="2" charset="-122"/>
                <a:cs typeface="宋体" panose="02010600030101010101" pitchFamily="2" charset="-122"/>
              </a:rPr>
              <a:t>①</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浸锰</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过程</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发生的主要化学方程式为</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Calibri" panose="020F0502020204030204" pitchFamily="34" charset="0"/>
                <a:ea typeface="宋体" panose="02010600030101010101" pitchFamily="2" charset="-122"/>
                <a:cs typeface="宋体" panose="02010600030101010101" pitchFamily="2" charset="-122"/>
              </a:rPr>
              <a:t>②</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滤渣</a:t>
            </a:r>
            <a:r>
              <a:rPr lang="zh-CN" altLang="zh-CN" sz="2800" dirty="0">
                <a:latin typeface="Times New Roman" panose="02020603050405020304" pitchFamily="18" charset="0"/>
                <a:ea typeface="宋体" panose="02010600030101010101" pitchFamily="2" charset="-122"/>
                <a:cs typeface="Times New Roman" panose="02020603050405020304" pitchFamily="18" charset="0"/>
              </a:rPr>
              <a:t>Ⅰ</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的主要成分</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为</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____________</a:t>
            </a:r>
            <a:endParaRPr lang="en-US" altLang="zh-CN" sz="2800" u="sng" dirty="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写化学式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4" name="矩形 3"/>
          <p:cNvSpPr/>
          <p:nvPr/>
        </p:nvSpPr>
        <p:spPr>
          <a:xfrm>
            <a:off x="2278782" y="4130710"/>
            <a:ext cx="3509615"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MnO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8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=MnSO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a:t>
            </a:r>
            <a:endParaRPr lang="zh-CN" altLang="en-US" dirty="0"/>
          </a:p>
        </p:txBody>
      </p:sp>
      <p:sp>
        <p:nvSpPr>
          <p:cNvPr id="6" name="矩形 5"/>
          <p:cNvSpPr/>
          <p:nvPr/>
        </p:nvSpPr>
        <p:spPr>
          <a:xfrm>
            <a:off x="4033589" y="4793754"/>
            <a:ext cx="2201244"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CaSO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SiO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en-US" dirty="0"/>
          </a:p>
        </p:txBody>
      </p:sp>
    </p:spTree>
    <p:extLst>
      <p:ext uri="{BB962C8B-B14F-4D97-AF65-F5344CB8AC3E}">
        <p14:creationId xmlns:p14="http://schemas.microsoft.com/office/powerpoint/2010/main" val="2666014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8</a:t>
            </a:r>
            <a:endParaRPr kumimoji="1" lang="zh-CN" altLang="en-US" sz="1600" kern="0" dirty="0">
              <a:solidFill>
                <a:schemeClr val="bg1"/>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4"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 name="组合 1"/>
          <p:cNvGrpSpPr/>
          <p:nvPr/>
        </p:nvGrpSpPr>
        <p:grpSpPr>
          <a:xfrm>
            <a:off x="0" y="358098"/>
            <a:ext cx="11801206" cy="5233730"/>
            <a:chOff x="0" y="358098"/>
            <a:chExt cx="11801206" cy="5233730"/>
          </a:xfrm>
        </p:grpSpPr>
        <p:grpSp>
          <p:nvGrpSpPr>
            <p:cNvPr id="21" name="组合 20"/>
            <p:cNvGrpSpPr/>
            <p:nvPr/>
          </p:nvGrpSpPr>
          <p:grpSpPr>
            <a:xfrm>
              <a:off x="0" y="358098"/>
              <a:ext cx="11801206" cy="5233730"/>
              <a:chOff x="0" y="333450"/>
              <a:chExt cx="11801206" cy="5233730"/>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89206" y="2889524"/>
                <a:ext cx="11412000" cy="2677656"/>
              </a:xfrm>
              <a:prstGeom prst="rect">
                <a:avLst/>
              </a:prstGeom>
            </p:spPr>
            <p:txBody>
              <a:bodyPr>
                <a:spAutoFit/>
              </a:bodyPr>
              <a:lstStyle/>
              <a:p>
                <a:pPr>
                  <a:lnSpc>
                    <a:spcPct val="150000"/>
                  </a:lnSpc>
                  <a:spcAft>
                    <a:spcPts val="0"/>
                  </a:spcAft>
                </a:pPr>
                <a:r>
                  <a:rPr lang="zh-CN" altLang="zh-CN" sz="2800" dirty="0" smtClean="0">
                    <a:effectLst/>
                    <a:latin typeface="Times New Roman" panose="02020603050405020304" pitchFamily="18" charset="0"/>
                    <a:ea typeface="方正楷体_GBK" panose="03000509000000000000" pitchFamily="65" charset="-122"/>
                    <a:cs typeface="Times New Roman" panose="02020603050405020304" pitchFamily="18" charset="0"/>
                  </a:rPr>
                  <a:t>软锰矿</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的主要成分为</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MnO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另含有少量</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CaO</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SiO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等杂质</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Calibri" panose="020F0502020204030204" pitchFamily="34" charset="0"/>
                    <a:ea typeface="宋体" panose="02010600030101010101" pitchFamily="2" charset="-122"/>
                    <a:cs typeface="Times New Roman" panose="02020603050405020304" pitchFamily="18" charset="0"/>
                  </a:rPr>
                  <a:t>“</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浸锰</a:t>
                </a:r>
                <a:r>
                  <a:rPr lang="zh-CN" altLang="zh-CN" sz="2800" dirty="0">
                    <a:effectLst/>
                    <a:latin typeface="Calibri" panose="020F0502020204030204" pitchFamily="34" charset="0"/>
                    <a:ea typeface="宋体" panose="02010600030101010101" pitchFamily="2" charset="-122"/>
                    <a:cs typeface="Times New Roman" panose="02020603050405020304" pitchFamily="18" charset="0"/>
                  </a:rPr>
                  <a:t>”</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过程中</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CaO</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分别与稀硫酸反应生成</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、微溶的</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CaSO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被</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spc="-60" dirty="0">
                    <a:effectLst/>
                    <a:latin typeface="Times New Roman" panose="02020603050405020304" pitchFamily="18" charset="0"/>
                    <a:ea typeface="方正楷体_GBK" panose="03000509000000000000" pitchFamily="65" charset="-122"/>
                    <a:cs typeface="Times New Roman" panose="02020603050405020304" pitchFamily="18" charset="0"/>
                  </a:rPr>
                  <a:t>还原成</a:t>
                </a:r>
                <a:r>
                  <a:rPr lang="en-US"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spc="-6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,MnO</a:t>
                </a:r>
                <a:r>
                  <a:rPr lang="en-US" altLang="zh-CN" sz="2800" spc="-6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spc="-60" dirty="0">
                    <a:effectLst/>
                    <a:latin typeface="Times New Roman" panose="02020603050405020304" pitchFamily="18" charset="0"/>
                    <a:ea typeface="方正楷体_GBK" panose="03000509000000000000" pitchFamily="65" charset="-122"/>
                    <a:cs typeface="Times New Roman" panose="02020603050405020304" pitchFamily="18" charset="0"/>
                  </a:rPr>
                  <a:t>和过量的</a:t>
                </a:r>
                <a:r>
                  <a:rPr lang="en-US"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spc="-6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spc="-60" dirty="0">
                    <a:effectLst/>
                    <a:latin typeface="Times New Roman" panose="02020603050405020304" pitchFamily="18" charset="0"/>
                    <a:ea typeface="方正楷体_GBK" panose="03000509000000000000" pitchFamily="65" charset="-122"/>
                    <a:cs typeface="Times New Roman" panose="02020603050405020304" pitchFamily="18" charset="0"/>
                  </a:rPr>
                  <a:t>反应转化为</a:t>
                </a:r>
                <a:r>
                  <a:rPr lang="en-US"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MnSO</a:t>
                </a:r>
                <a:r>
                  <a:rPr lang="en-US" altLang="zh-CN" sz="2800" spc="-6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smtClean="0">
                    <a:effectLst/>
                    <a:latin typeface="Times New Roman" panose="02020603050405020304" pitchFamily="18" charset="0"/>
                    <a:ea typeface="方正楷体_GBK" panose="03000509000000000000" pitchFamily="65" charset="-122"/>
                    <a:cs typeface="Times New Roman" panose="02020603050405020304" pitchFamily="18" charset="0"/>
                  </a:rPr>
                  <a:t>化学方程式为</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MnO</a:t>
                </a:r>
                <a:r>
                  <a:rPr lang="en-US" altLang="zh-CN" sz="280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2</a:t>
                </a:r>
              </a:p>
              <a:p>
                <a:pPr>
                  <a:lnSpc>
                    <a:spcPct val="150000"/>
                  </a:lnSpc>
                  <a:spcAft>
                    <a:spcPts val="0"/>
                  </a:spcAft>
                </a:pPr>
                <a:r>
                  <a:rPr lang="en-US" altLang="zh-CN" sz="2800" spc="-8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MnSO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则滤渣</a:t>
                </a:r>
                <a:r>
                  <a:rPr lang="zh-CN" altLang="zh-CN" sz="2800" dirty="0">
                    <a:effectLst/>
                    <a:latin typeface="Times New Roman" panose="02020603050405020304" pitchFamily="18" charset="0"/>
                    <a:ea typeface="宋体" panose="02010600030101010101" pitchFamily="2" charset="-122"/>
                    <a:cs typeface="Times New Roman" panose="02020603050405020304" pitchFamily="18" charset="0"/>
                  </a:rPr>
                  <a:t>Ⅰ</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为</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CaSO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和</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SiO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smtClean="0">
                    <a:effectLst/>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pic>
          <p:nvPicPr>
            <p:cNvPr id="26" name="image442.jpeg"/>
            <p:cNvPicPr/>
            <p:nvPr/>
          </p:nvPicPr>
          <p:blipFill>
            <a:blip r:embed="rId15">
              <a:clrChange>
                <a:clrFrom>
                  <a:srgbClr val="FFFFFF"/>
                </a:clrFrom>
                <a:clrTo>
                  <a:srgbClr val="FFFFFF">
                    <a:alpha val="0"/>
                  </a:srgbClr>
                </a:clrTo>
              </a:clrChange>
            </a:blip>
            <a:stretch>
              <a:fillRect/>
            </a:stretch>
          </p:blipFill>
          <p:spPr>
            <a:xfrm>
              <a:off x="3387652" y="477466"/>
              <a:ext cx="5415108" cy="2232911"/>
            </a:xfrm>
            <a:prstGeom prst="rect">
              <a:avLst/>
            </a:prstGeom>
          </p:spPr>
        </p:pic>
      </p:grpSp>
    </p:spTree>
    <p:extLst>
      <p:ext uri="{BB962C8B-B14F-4D97-AF65-F5344CB8AC3E}">
        <p14:creationId xmlns:p14="http://schemas.microsoft.com/office/powerpoint/2010/main" val="3276098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8</a:t>
            </a:r>
            <a:endParaRPr kumimoji="1" lang="zh-CN" altLang="en-US" sz="1600" kern="0" dirty="0">
              <a:solidFill>
                <a:schemeClr val="bg1"/>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4"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27" name="image442.jpeg"/>
          <p:cNvPicPr/>
          <p:nvPr/>
        </p:nvPicPr>
        <p:blipFill>
          <a:blip r:embed="rId15">
            <a:clrChange>
              <a:clrFrom>
                <a:srgbClr val="FFFFFF"/>
              </a:clrFrom>
              <a:clrTo>
                <a:srgbClr val="FFFFFF">
                  <a:alpha val="0"/>
                </a:srgbClr>
              </a:clrTo>
            </a:clrChange>
          </a:blip>
          <a:stretch>
            <a:fillRect/>
          </a:stretch>
        </p:blipFill>
        <p:spPr>
          <a:xfrm>
            <a:off x="6152706" y="476803"/>
            <a:ext cx="5415108" cy="2232911"/>
          </a:xfrm>
          <a:prstGeom prst="rect">
            <a:avLst/>
          </a:prstGeom>
        </p:spPr>
      </p:pic>
      <p:sp>
        <p:nvSpPr>
          <p:cNvPr id="28" name="矩形 27"/>
          <p:cNvSpPr/>
          <p:nvPr/>
        </p:nvSpPr>
        <p:spPr>
          <a:xfrm>
            <a:off x="389949" y="261442"/>
            <a:ext cx="5587432" cy="2708393"/>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滤液</a:t>
            </a:r>
            <a:r>
              <a:rPr lang="zh-CN" altLang="zh-CN" sz="2800" dirty="0">
                <a:latin typeface="Times New Roman" panose="02020603050405020304" pitchFamily="18" charset="0"/>
                <a:ea typeface="宋体" panose="02010600030101010101" pitchFamily="2" charset="-122"/>
                <a:cs typeface="Times New Roman" panose="02020603050405020304" pitchFamily="18" charset="0"/>
              </a:rPr>
              <a:t>Ⅰ</a:t>
            </a:r>
            <a:r>
              <a:rPr lang="zh-CN" altLang="zh-CN" sz="2800" dirty="0">
                <a:latin typeface="Calibri" panose="020F0502020204030204" pitchFamily="34" charset="0"/>
                <a:ea typeface="宋体" panose="02010600030101010101" pitchFamily="2"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中加入等物质的量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和</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MnCO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反应的离子方程式</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为</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____________________________</a:t>
            </a:r>
          </a:p>
          <a:p>
            <a:pPr>
              <a:lnSpc>
                <a:spcPct val="150000"/>
              </a:lnSpc>
              <a:spcAft>
                <a:spcPts val="0"/>
              </a:spcAft>
            </a:pP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9" name="矩形 18"/>
          <p:cNvSpPr/>
          <p:nvPr/>
        </p:nvSpPr>
        <p:spPr>
          <a:xfrm>
            <a:off x="472112" y="1460178"/>
            <a:ext cx="5423107" cy="1415732"/>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lvl="0">
              <a:lnSpc>
                <a:spcPct val="150000"/>
              </a:lnSpc>
            </a:pP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2Fe</a:t>
            </a:r>
            <a:r>
              <a:rPr lang="en-US" altLang="zh-CN" sz="2800" baseline="30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+MnO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+MnCO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+6H</a:t>
            </a:r>
            <a:r>
              <a:rPr lang="en-US" altLang="zh-CN" sz="2800" baseline="30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p>
          <a:p>
            <a:pPr lvl="0">
              <a:lnSpc>
                <a:spcPct val="150000"/>
              </a:lnSpc>
            </a:pP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2Fe</a:t>
            </a:r>
            <a:r>
              <a:rPr lang="en-US" altLang="zh-CN" sz="2800" baseline="300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+2Mn</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O+CO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宋体" panose="02010600030101010101" pitchFamily="2" charset="-122"/>
                <a:ea typeface="宋体" panose="02010600030101010101" pitchFamily="2" charset="-122"/>
                <a:cs typeface="Times New Roman" panose="02020603050405020304" pitchFamily="18" charset="0"/>
              </a:rPr>
              <a:t>↑</a:t>
            </a:r>
            <a:endParaRPr lang="zh-CN" altLang="zh-CN" sz="1100" dirty="0">
              <a:solidFill>
                <a:prstClr val="black"/>
              </a:solidFill>
              <a:latin typeface="宋体" panose="02010600030101010101" pitchFamily="2" charset="-122"/>
              <a:ea typeface="宋体" panose="02010600030101010101" pitchFamily="2" charset="-122"/>
              <a:cs typeface="Times New Roman" panose="02020603050405020304" pitchFamily="18" charset="0"/>
            </a:endParaRPr>
          </a:p>
        </p:txBody>
      </p:sp>
      <p:grpSp>
        <p:nvGrpSpPr>
          <p:cNvPr id="20" name="组合 19"/>
          <p:cNvGrpSpPr/>
          <p:nvPr/>
        </p:nvGrpSpPr>
        <p:grpSpPr>
          <a:xfrm>
            <a:off x="0" y="3285778"/>
            <a:ext cx="11801206" cy="2376264"/>
            <a:chOff x="0" y="333450"/>
            <a:chExt cx="11801206" cy="2376264"/>
          </a:xfrm>
        </p:grpSpPr>
        <p:sp>
          <p:nvSpPr>
            <p:cNvPr id="21" name="矩形 20"/>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389206" y="678389"/>
              <a:ext cx="11412000" cy="2031325"/>
            </a:xfrm>
            <a:prstGeom prst="rect">
              <a:avLst/>
            </a:prstGeom>
          </p:spPr>
          <p:txBody>
            <a:bodyPr>
              <a:spAutoFit/>
            </a:bodyPr>
            <a:lstStyle/>
            <a:p>
              <a:pPr>
                <a:lnSpc>
                  <a:spcPct val="150000"/>
                </a:lnSpc>
                <a:spcAft>
                  <a:spcPts val="0"/>
                </a:spcAft>
              </a:pPr>
              <a:r>
                <a:rPr lang="zh-CN" altLang="zh-CN" sz="2800" dirty="0" smtClean="0">
                  <a:effectLst/>
                  <a:latin typeface="Calibri" panose="020F0502020204030204" pitchFamily="34" charset="0"/>
                  <a:ea typeface="宋体" panose="02010600030101010101" pitchFamily="2" charset="-122"/>
                  <a:cs typeface="Times New Roman" panose="02020603050405020304" pitchFamily="18" charset="0"/>
                </a:rPr>
                <a:t>“</a:t>
              </a:r>
              <a:r>
                <a:rPr lang="zh-CN" altLang="zh-CN" sz="2800" dirty="0" smtClean="0">
                  <a:effectLst/>
                  <a:latin typeface="Times New Roman" panose="02020603050405020304" pitchFamily="18" charset="0"/>
                  <a:ea typeface="方正楷体_GBK" panose="03000509000000000000" pitchFamily="65" charset="-122"/>
                  <a:cs typeface="Times New Roman" panose="02020603050405020304" pitchFamily="18" charset="0"/>
                </a:rPr>
                <a:t>滤液</a:t>
              </a:r>
              <a:r>
                <a:rPr lang="zh-CN" altLang="zh-CN" sz="2800" dirty="0" smtClean="0">
                  <a:effectLst/>
                  <a:latin typeface="Times New Roman" panose="02020603050405020304" pitchFamily="18" charset="0"/>
                  <a:ea typeface="宋体" panose="02010600030101010101" pitchFamily="2" charset="-122"/>
                  <a:cs typeface="Times New Roman" panose="02020603050405020304" pitchFamily="18" charset="0"/>
                </a:rPr>
                <a:t>Ⅰ</a:t>
              </a:r>
              <a:r>
                <a:rPr lang="zh-CN" altLang="zh-CN" sz="2800" dirty="0" smtClean="0">
                  <a:effectLst/>
                  <a:latin typeface="Calibri" panose="020F0502020204030204" pitchFamily="34" charset="0"/>
                  <a:ea typeface="宋体" panose="02010600030101010101" pitchFamily="2" charset="-122"/>
                  <a:cs typeface="Times New Roman" panose="02020603050405020304" pitchFamily="18" charset="0"/>
                </a:rPr>
                <a:t>”</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中加入等物质的量</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MnO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和</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MnCO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,MnO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可将</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转化为</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baseline="30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MnCO</a:t>
              </a:r>
              <a:r>
                <a:rPr lang="en-US" altLang="zh-CN" sz="280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可调节溶液的</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pH,</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则离子方程式为</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2Fe</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+MnO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+MnCO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+6H</a:t>
              </a:r>
              <a:r>
                <a:rPr lang="en-US" altLang="zh-CN" sz="2800" baseline="30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2Fe</a:t>
              </a:r>
              <a:r>
                <a:rPr lang="en-US" altLang="zh-CN" sz="2800" baseline="30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+2Mn</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+3H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O+CO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zh-CN" altLang="zh-CN" sz="2800" dirty="0" smtClean="0">
                  <a:effectLst/>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23" name="文本框 22"/>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spTree>
    <p:extLst>
      <p:ext uri="{BB962C8B-B14F-4D97-AF65-F5344CB8AC3E}">
        <p14:creationId xmlns:p14="http://schemas.microsoft.com/office/powerpoint/2010/main" val="4168194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矩形 38"/>
              <p:cNvSpPr/>
              <p:nvPr/>
            </p:nvSpPr>
            <p:spPr>
              <a:xfrm>
                <a:off x="389949" y="289969"/>
                <a:ext cx="11410514" cy="5300065"/>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9.(2024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南通阶段练习</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通过以下方法测定工业尾气中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的含量：将</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 L</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烟气缓慢通入稍过量的酸性</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将</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转化为</a:t>
                </a:r>
                <a14:m>
                  <m:oMath xmlns:m="http://schemas.openxmlformats.org/officeDocument/2006/math">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N</m:t>
                    </m:r>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将溶液加热煮沸一段时间。向冷却后的溶液中加入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60.00 mL 0.040 mol·L</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FeSO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溶液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充分反应后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用</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0.010 mol·L</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K</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Cr</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7</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酸性溶液测定剩余的</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恰好完全反应时共消耗</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Cr</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7</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酸性溶液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22.00 mL</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。该过程中发生反应：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3Fe</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N</m:t>
                    </m:r>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=NO</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+3Fe</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Cr</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7</m:t>
                        </m:r>
                      </m:sub>
                      <m: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+6Fe</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+14H</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=2Cr</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+6Fe</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+7H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计算该烟气中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的含量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mg·L</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计</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写出计算过程</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9" name="矩形 38"/>
              <p:cNvSpPr>
                <a:spLocks noRot="1" noChangeAspect="1" noMove="1" noResize="1" noEditPoints="1" noAdjustHandles="1" noChangeArrowheads="1" noChangeShapeType="1" noTextEdit="1"/>
              </p:cNvSpPr>
              <p:nvPr/>
            </p:nvSpPr>
            <p:spPr>
              <a:xfrm>
                <a:off x="389949" y="289969"/>
                <a:ext cx="11410514" cy="5300065"/>
              </a:xfrm>
              <a:prstGeom prst="rect">
                <a:avLst/>
              </a:prstGeom>
              <a:blipFill rotWithShape="0">
                <a:blip r:embed="rId2"/>
                <a:stretch>
                  <a:fillRect l="-855" b="-690"/>
                </a:stretch>
              </a:blipFill>
            </p:spPr>
            <p:txBody>
              <a:bodyPr/>
              <a:lstStyle/>
              <a:p>
                <a:r>
                  <a:rPr lang="zh-CN" altLang="en-US">
                    <a:noFill/>
                  </a:rPr>
                  <a:t> </a:t>
                </a:r>
              </a:p>
            </p:txBody>
          </p:sp>
        </mc:Fallback>
      </mc:AlternateContent>
      <p:sp>
        <p:nvSpPr>
          <p:cNvPr id="40" name="圆角矩形 39">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1" action="ppaction://hlinksldjump"/>
          </p:cNvPr>
          <p:cNvSpPr/>
          <p:nvPr/>
        </p:nvSpPr>
        <p:spPr>
          <a:xfrm>
            <a:off x="5566608"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9</a:t>
            </a:r>
            <a:endParaRPr kumimoji="1" lang="zh-CN" altLang="en-US" sz="1600" kern="0" dirty="0">
              <a:solidFill>
                <a:schemeClr val="bg1"/>
              </a:solidFill>
              <a:latin typeface="Arial" panose="020B0604020202020204"/>
              <a:ea typeface="微软雅黑" panose="020B0503020204020204" charset="-122"/>
            </a:endParaRPr>
          </a:p>
        </p:txBody>
      </p:sp>
      <p:sp>
        <p:nvSpPr>
          <p:cNvPr id="55" name="圆角矩形 54">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4"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5"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spTree>
    <p:extLst>
      <p:ext uri="{BB962C8B-B14F-4D97-AF65-F5344CB8AC3E}">
        <p14:creationId xmlns:p14="http://schemas.microsoft.com/office/powerpoint/2010/main" val="2445421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rgbClr val="203864"/>
          </a:solidFill>
          <a:ln w="12700" cap="flat" cmpd="sng" algn="ctr">
            <a:solidFill>
              <a:srgbClr val="203864"/>
            </a:solidFill>
            <a:prstDash val="solid"/>
            <a:miter lim="800000"/>
          </a:ln>
          <a:effectLst/>
        </p:spPr>
        <p:txBody>
          <a:bodyPr rtlCol="0" anchor="ctr"/>
          <a:lstStyle/>
          <a:p>
            <a:pPr algn="ctr"/>
            <a:r>
              <a:rPr kumimoji="1" lang="en-US" altLang="zh-CN" sz="1600" kern="0" dirty="0">
                <a:solidFill>
                  <a:schemeClr val="bg1"/>
                </a:solidFill>
                <a:latin typeface="Arial" panose="020B0604020202020204"/>
                <a:ea typeface="微软雅黑" panose="020B0503020204020204" charset="-122"/>
              </a:rPr>
              <a:t>9</a:t>
            </a:r>
            <a:endParaRPr kumimoji="1" lang="zh-CN" altLang="en-US" sz="1600" kern="0" dirty="0">
              <a:solidFill>
                <a:schemeClr val="bg1"/>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4"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mc:AlternateContent xmlns:mc="http://schemas.openxmlformats.org/markup-compatibility/2006" xmlns:a14="http://schemas.microsoft.com/office/drawing/2010/main">
        <mc:Choice Requires="a14">
          <p:sp>
            <p:nvSpPr>
              <p:cNvPr id="23" name="矩形 22"/>
              <p:cNvSpPr/>
              <p:nvPr/>
            </p:nvSpPr>
            <p:spPr>
              <a:xfrm>
                <a:off x="389206" y="829370"/>
                <a:ext cx="11412000" cy="2665794"/>
              </a:xfrm>
              <a:prstGeom prst="rect">
                <a:avLst/>
              </a:prstGeom>
            </p:spPr>
            <p:txBody>
              <a:bodyPr>
                <a:spAutoFit/>
              </a:bodyPr>
              <a:lstStyle/>
              <a:p>
                <a:pPr>
                  <a:lnSpc>
                    <a:spcPct val="150000"/>
                  </a:lnSpc>
                  <a:spcAft>
                    <a:spcPts val="0"/>
                  </a:spcAft>
                </a:pPr>
                <a:r>
                  <a:rPr lang="zh-CN" altLang="zh-CN" sz="2800" kern="1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答案　</a:t>
                </a:r>
                <a:r>
                  <a:rPr lang="en-US" altLang="zh-CN" sz="2800" i="1" dirty="0">
                    <a:latin typeface="Times New Roman" panose="02020603050405020304" pitchFamily="18" charset="0"/>
                    <a:ea typeface="方正中等线简体" panose="03000509000000000000" pitchFamily="65" charset="-122"/>
                    <a:cs typeface="Times New Roman" panose="02020603050405020304" pitchFamily="18" charset="0"/>
                  </a:rPr>
                  <a:t>n</a:t>
                </a:r>
                <a:r>
                  <a:rPr lang="zh-CN"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过量</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)=0.010 mol·L</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×0.022 L×6=1.32×10</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mol</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i="1" dirty="0">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(NO)=</a:t>
                </a:r>
                <a:r>
                  <a:rPr lang="en-US" altLang="zh-CN" sz="2800" i="1" dirty="0">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t>
                </a:r>
                <a14:m>
                  <m:oMath xmlns:m="http://schemas.openxmlformats.org/officeDocument/2006/math">
                    <m:sSubSup>
                      <m:sSub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0.060 </m:t>
                        </m:r>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L</m:t>
                        </m:r>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×0.040 </m:t>
                        </m:r>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mol</m:t>
                        </m:r>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m:t>
                        </m:r>
                        <m:sSup>
                          <m:s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L</m:t>
                            </m:r>
                          </m:e>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1</m:t>
                            </m:r>
                          </m:sup>
                        </m:s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1.32×</m:t>
                        </m:r>
                        <m:sSup>
                          <m:s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10</m:t>
                            </m:r>
                          </m:e>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sup>
                        </m:s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 </m:t>
                        </m:r>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mol</m:t>
                        </m:r>
                      </m:num>
                      <m:den>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m:t>
                        </m:r>
                      </m:den>
                    </m:f>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=3.6×10</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mol</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烟气中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的含量为</a:t>
                </a:r>
                <a14:m>
                  <m:oMath xmlns:m="http://schemas.openxmlformats.org/officeDocument/2006/math">
                    <m:f>
                      <m:f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3.6×</m:t>
                        </m:r>
                        <m:sSup>
                          <m:s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10</m:t>
                            </m:r>
                          </m:e>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4</m:t>
                            </m:r>
                          </m:sup>
                        </m:s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 </m:t>
                        </m:r>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mol</m:t>
                        </m:r>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×30 </m:t>
                        </m:r>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g</m:t>
                        </m:r>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m:t>
                        </m:r>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mo</m:t>
                        </m:r>
                        <m:sSup>
                          <m:s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l</m:t>
                            </m:r>
                          </m:e>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1</m:t>
                            </m:r>
                          </m:sup>
                        </m:sSup>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×1 000 </m:t>
                        </m:r>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mg</m:t>
                        </m:r>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m:t>
                        </m:r>
                        <m:sSup>
                          <m:sSupPr>
                            <m:ctrlPr>
                              <a:rPr lang="zh-CN" altLang="zh-CN" sz="2800" i="1">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g</m:t>
                            </m:r>
                          </m:e>
                          <m:sup>
                            <m:r>
                              <a:rPr lang="en-US" altLang="zh-CN" sz="2800" i="1">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1</m:t>
                            </m:r>
                          </m:sup>
                        </m:sSup>
                      </m:num>
                      <m:den>
                        <m: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4 </m:t>
                        </m:r>
                        <m:r>
                          <m:rPr>
                            <m:sty m:val="p"/>
                          </m:rPr>
                          <a:rPr lang="en-US" altLang="zh-CN" sz="2800">
                            <a:latin typeface="Cambria Math" panose="02040503050406030204" pitchFamily="18" charset="0"/>
                            <a:ea typeface="方正中等线简体" panose="03000509000000000000" pitchFamily="65" charset="-122"/>
                            <a:cs typeface="Times New Roman" panose="02020603050405020304" pitchFamily="18" charset="0"/>
                          </a:rPr>
                          <m:t>L</m:t>
                        </m:r>
                      </m:den>
                    </m:f>
                  </m:oMath>
                </a14:m>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=2.7 mg·L</a:t>
                </a:r>
                <a:r>
                  <a:rPr lang="en-US" altLang="zh-CN" sz="2800" baseline="300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3" name="矩形 22"/>
              <p:cNvSpPr>
                <a:spLocks noRot="1" noChangeAspect="1" noMove="1" noResize="1" noEditPoints="1" noAdjustHandles="1" noChangeArrowheads="1" noChangeShapeType="1" noTextEdit="1"/>
              </p:cNvSpPr>
              <p:nvPr/>
            </p:nvSpPr>
            <p:spPr>
              <a:xfrm>
                <a:off x="389206" y="829370"/>
                <a:ext cx="11412000" cy="2665794"/>
              </a:xfrm>
              <a:prstGeom prst="rect">
                <a:avLst/>
              </a:prstGeom>
              <a:blipFill rotWithShape="0">
                <a:blip r:embed="rId15"/>
                <a:stretch>
                  <a:fillRect l="-1122" b="-228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16549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linds(horizont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blinds(horizontal)">
                                      <p:cBhvr>
                                        <p:cTn id="12" dur="500"/>
                                        <p:tgtEl>
                                          <p:spTgt spid="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Effect transition="in" filter="blinds(horizontal)">
                                      <p:cBhvr>
                                        <p:cTn id="17"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275274" y="45418"/>
            <a:ext cx="11639865" cy="6124713"/>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10.</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锰广泛存在于自然界中</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工业可用软锰矿</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主要成分是</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MnO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制备锰。</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资料：</a:t>
            </a:r>
            <a:r>
              <a:rPr lang="zh-CN" altLang="zh-CN" sz="2600" dirty="0">
                <a:latin typeface="Calibri" panose="020F0502020204030204" pitchFamily="34" charset="0"/>
                <a:ea typeface="宋体" panose="02010600030101010101" pitchFamily="2" charset="-122"/>
                <a:cs typeface="宋体" panose="02010600030101010101" pitchFamily="2" charset="-122"/>
              </a:rPr>
              <a:t>①</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MnCO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难溶于水</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可溶于稀酸。</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600" dirty="0">
                <a:latin typeface="Calibri" panose="020F0502020204030204" pitchFamily="34" charset="0"/>
                <a:ea typeface="宋体" panose="02010600030101010101" pitchFamily="2" charset="-122"/>
                <a:cs typeface="宋体" panose="02010600030101010101" pitchFamily="2" charset="-122"/>
              </a:rPr>
              <a:t>②</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在</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Mn</a:t>
            </a:r>
            <a:r>
              <a:rPr lang="en-US" altLang="zh-CN" sz="26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催化下</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在水溶液中被氧化成</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600" dirty="0">
                <a:latin typeface="Times New Roman" panose="02020603050405020304" pitchFamily="18" charset="0"/>
                <a:ea typeface="宋体" panose="02010600030101010101" pitchFamily="2" charset="-122"/>
                <a:cs typeface="Times New Roman" panose="02020603050405020304" pitchFamily="18" charset="0"/>
              </a:rPr>
              <a:t>Ⅰ</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制备</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写出铝热法还原</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MnO</a:t>
            </a:r>
            <a:r>
              <a:rPr lang="en-US" altLang="zh-CN" sz="2600" spc="-6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制备锰的化学方程式：</a:t>
            </a:r>
            <a:r>
              <a:rPr lang="zh-CN" altLang="zh-CN" sz="26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6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6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工业上制备锰时</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会产生大量废水和锰渣。锰渣煅烧会产生含高浓度</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的烟气</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可用以下方法处理。</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方法一：</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600" dirty="0">
                <a:latin typeface="Calibri" panose="020F0502020204030204" pitchFamily="34" charset="0"/>
                <a:ea typeface="宋体" panose="02010600030101010101" pitchFamily="2" charset="-122"/>
                <a:cs typeface="宋体" panose="02010600030101010101" pitchFamily="2" charset="-122"/>
              </a:rPr>
              <a:t>①</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用软锰矿进行脱硫可生成硫酸锰</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从而达到资源的循环使用。写出一定条件下利用</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MnO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进行脱硫的化学方程式：</a:t>
            </a:r>
            <a:r>
              <a:rPr lang="zh-CN" altLang="zh-CN" sz="26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6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p:txBody>
      </p:sp>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10</a:t>
            </a:r>
            <a:endParaRPr kumimoji="1" lang="zh-CN" altLang="en-US" sz="1600" kern="0" dirty="0">
              <a:solidFill>
                <a:schemeClr val="bg1"/>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4"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4" name="组合 3"/>
          <p:cNvGrpSpPr/>
          <p:nvPr/>
        </p:nvGrpSpPr>
        <p:grpSpPr>
          <a:xfrm>
            <a:off x="6968859" y="2361287"/>
            <a:ext cx="4382931" cy="611059"/>
            <a:chOff x="7028167" y="2447082"/>
            <a:chExt cx="4382931" cy="611059"/>
          </a:xfrm>
        </p:grpSpPr>
        <p:pic>
          <p:nvPicPr>
            <p:cNvPr id="19" name="image451.jpeg" descr="source:si_idp823372336;FounderCES"/>
            <p:cNvPicPr/>
            <p:nvPr/>
          </p:nvPicPr>
          <p:blipFill>
            <a:blip r:embed="rId15">
              <a:clrChange>
                <a:clrFrom>
                  <a:srgbClr val="FFFFFF"/>
                </a:clrFrom>
                <a:clrTo>
                  <a:srgbClr val="FFFFFF">
                    <a:alpha val="0"/>
                  </a:srgbClr>
                </a:clrTo>
              </a:clrChange>
              <a:duotone>
                <a:schemeClr val="accent2">
                  <a:shade val="45000"/>
                  <a:satMod val="135000"/>
                </a:schemeClr>
                <a:prstClr val="white"/>
              </a:duotone>
            </a:blip>
            <a:stretch>
              <a:fillRect/>
            </a:stretch>
          </p:blipFill>
          <p:spPr>
            <a:xfrm>
              <a:off x="8817511" y="2447082"/>
              <a:ext cx="674771" cy="589866"/>
            </a:xfrm>
            <a:prstGeom prst="rect">
              <a:avLst/>
            </a:prstGeom>
          </p:spPr>
        </p:pic>
        <p:sp>
          <p:nvSpPr>
            <p:cNvPr id="3" name="矩形 2"/>
            <p:cNvSpPr/>
            <p:nvPr/>
          </p:nvSpPr>
          <p:spPr>
            <a:xfrm>
              <a:off x="7028167" y="2565698"/>
              <a:ext cx="4382931" cy="492443"/>
            </a:xfrm>
            <a:prstGeom prst="rect">
              <a:avLst/>
            </a:prstGeom>
          </p:spPr>
          <p:txBody>
            <a:bodyPr wrap="none">
              <a:spAutoFit/>
            </a:bodyPr>
            <a:lstStyle/>
            <a:p>
              <a:r>
                <a:rPr lang="en-US" altLang="zh-CN" sz="2600" dirty="0" smtClean="0">
                  <a:solidFill>
                    <a:srgbClr val="C00000"/>
                  </a:solidFill>
                  <a:latin typeface="Times New Roman" panose="02020603050405020304" pitchFamily="18" charset="0"/>
                  <a:ea typeface="方正中等线简体" panose="03000509000000000000" pitchFamily="65" charset="-122"/>
                </a:rPr>
                <a:t>4Al+3MnO</a:t>
              </a:r>
              <a:r>
                <a:rPr lang="en-US" altLang="zh-CN" sz="2600" baseline="-25000" dirty="0" smtClean="0">
                  <a:solidFill>
                    <a:srgbClr val="C00000"/>
                  </a:solidFill>
                  <a:latin typeface="Times New Roman" panose="02020603050405020304" pitchFamily="18" charset="0"/>
                  <a:ea typeface="方正中等线简体" panose="03000509000000000000" pitchFamily="65" charset="-122"/>
                </a:rPr>
                <a:t>2</a:t>
              </a:r>
              <a:r>
                <a:rPr lang="zh-CN" altLang="zh-CN" sz="26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6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dirty="0">
                  <a:solidFill>
                    <a:srgbClr val="C00000"/>
                  </a:solidFill>
                  <a:latin typeface="Times New Roman" panose="02020603050405020304" pitchFamily="18" charset="0"/>
                  <a:ea typeface="方正中等线简体" panose="03000509000000000000" pitchFamily="65" charset="-122"/>
                </a:rPr>
                <a:t>3Mn+2Al</a:t>
              </a:r>
              <a:r>
                <a:rPr lang="en-US" altLang="zh-CN" sz="2600" baseline="-25000" dirty="0">
                  <a:solidFill>
                    <a:srgbClr val="C00000"/>
                  </a:solidFill>
                  <a:latin typeface="Times New Roman" panose="02020603050405020304" pitchFamily="18" charset="0"/>
                  <a:ea typeface="方正中等线简体" panose="03000509000000000000" pitchFamily="65" charset="-122"/>
                </a:rPr>
                <a:t>2</a:t>
              </a:r>
              <a:r>
                <a:rPr lang="en-US" altLang="zh-CN" sz="2600" dirty="0">
                  <a:solidFill>
                    <a:srgbClr val="C00000"/>
                  </a:solidFill>
                  <a:latin typeface="Times New Roman" panose="02020603050405020304" pitchFamily="18" charset="0"/>
                  <a:ea typeface="方正中等线简体" panose="03000509000000000000" pitchFamily="65" charset="-122"/>
                </a:rPr>
                <a:t>O</a:t>
              </a:r>
              <a:r>
                <a:rPr lang="en-US" altLang="zh-CN" sz="2600" baseline="-25000" dirty="0">
                  <a:solidFill>
                    <a:srgbClr val="C00000"/>
                  </a:solidFill>
                  <a:latin typeface="Times New Roman" panose="02020603050405020304" pitchFamily="18" charset="0"/>
                  <a:ea typeface="方正中等线简体" panose="03000509000000000000" pitchFamily="65" charset="-122"/>
                </a:rPr>
                <a:t>3</a:t>
              </a:r>
              <a:endParaRPr lang="zh-CN" altLang="en-US" sz="2600" dirty="0"/>
            </a:p>
          </p:txBody>
        </p:sp>
      </p:grpSp>
      <p:grpSp>
        <p:nvGrpSpPr>
          <p:cNvPr id="7" name="组合 6"/>
          <p:cNvGrpSpPr/>
          <p:nvPr/>
        </p:nvGrpSpPr>
        <p:grpSpPr>
          <a:xfrm>
            <a:off x="5566077" y="5430939"/>
            <a:ext cx="4057521" cy="544535"/>
            <a:chOff x="5433366" y="5389971"/>
            <a:chExt cx="4057521" cy="544535"/>
          </a:xfrm>
        </p:grpSpPr>
        <p:pic>
          <p:nvPicPr>
            <p:cNvPr id="23" name="image452.jpeg" descr="source:si_idp823392816;FounderCES"/>
            <p:cNvPicPr/>
            <p:nvPr/>
          </p:nvPicPr>
          <p:blipFill>
            <a:blip r:embed="rId16">
              <a:clrChange>
                <a:clrFrom>
                  <a:srgbClr val="FFFFFF"/>
                </a:clrFrom>
                <a:clrTo>
                  <a:srgbClr val="FFFFFF">
                    <a:alpha val="0"/>
                  </a:srgbClr>
                </a:clrTo>
              </a:clrChange>
              <a:duotone>
                <a:schemeClr val="accent2">
                  <a:shade val="45000"/>
                  <a:satMod val="135000"/>
                </a:schemeClr>
                <a:prstClr val="white"/>
              </a:duotone>
            </a:blip>
            <a:stretch>
              <a:fillRect/>
            </a:stretch>
          </p:blipFill>
          <p:spPr>
            <a:xfrm>
              <a:off x="7116018" y="5389971"/>
              <a:ext cx="1241856" cy="510670"/>
            </a:xfrm>
            <a:prstGeom prst="rect">
              <a:avLst/>
            </a:prstGeom>
          </p:spPr>
        </p:pic>
        <p:sp>
          <p:nvSpPr>
            <p:cNvPr id="6" name="矩形 5"/>
            <p:cNvSpPr/>
            <p:nvPr/>
          </p:nvSpPr>
          <p:spPr>
            <a:xfrm>
              <a:off x="5433366" y="5442063"/>
              <a:ext cx="4057521" cy="492443"/>
            </a:xfrm>
            <a:prstGeom prst="rect">
              <a:avLst/>
            </a:prstGeom>
          </p:spPr>
          <p:txBody>
            <a:bodyPr wrap="none">
              <a:spAutoFit/>
            </a:bodyPr>
            <a:lstStyle/>
            <a:p>
              <a:r>
                <a:rPr lang="en-US" altLang="zh-CN" sz="2600" dirty="0">
                  <a:solidFill>
                    <a:srgbClr val="C00000"/>
                  </a:solidFill>
                  <a:latin typeface="Times New Roman" panose="02020603050405020304" pitchFamily="18" charset="0"/>
                  <a:ea typeface="方正中等线简体" panose="03000509000000000000" pitchFamily="65" charset="-122"/>
                </a:rPr>
                <a:t>MnO</a:t>
              </a:r>
              <a:r>
                <a:rPr lang="en-US" altLang="zh-CN" sz="2600" baseline="-25000" dirty="0">
                  <a:solidFill>
                    <a:srgbClr val="C00000"/>
                  </a:solidFill>
                  <a:latin typeface="Times New Roman" panose="02020603050405020304" pitchFamily="18" charset="0"/>
                  <a:ea typeface="方正中等线简体" panose="03000509000000000000" pitchFamily="65" charset="-122"/>
                </a:rPr>
                <a:t>2</a:t>
              </a:r>
              <a:r>
                <a:rPr lang="en-US" altLang="zh-CN" sz="2600" dirty="0">
                  <a:solidFill>
                    <a:srgbClr val="C00000"/>
                  </a:solidFill>
                  <a:latin typeface="Times New Roman" panose="02020603050405020304" pitchFamily="18" charset="0"/>
                  <a:ea typeface="方正中等线简体" panose="03000509000000000000" pitchFamily="65" charset="-122"/>
                </a:rPr>
                <a:t>+SO</a:t>
              </a:r>
              <a:r>
                <a:rPr lang="en-US" altLang="zh-CN" sz="2600" baseline="-25000" dirty="0">
                  <a:solidFill>
                    <a:srgbClr val="C00000"/>
                  </a:solidFill>
                  <a:latin typeface="Times New Roman" panose="02020603050405020304" pitchFamily="18" charset="0"/>
                  <a:ea typeface="方正中等线简体" panose="03000509000000000000" pitchFamily="65" charset="-122"/>
                </a:rPr>
                <a:t>2</a:t>
              </a:r>
              <a:r>
                <a:rPr lang="zh-CN" altLang="zh-CN" sz="26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dirty="0">
                  <a:solidFill>
                    <a:srgbClr val="C00000"/>
                  </a:solidFill>
                  <a:latin typeface="Times New Roman" panose="02020603050405020304" pitchFamily="18" charset="0"/>
                  <a:ea typeface="方正中等线简体" panose="03000509000000000000" pitchFamily="65" charset="-122"/>
                </a:rPr>
                <a:t>MnSO</a:t>
              </a:r>
              <a:r>
                <a:rPr lang="en-US" altLang="zh-CN" sz="2600" baseline="-25000" dirty="0">
                  <a:solidFill>
                    <a:srgbClr val="C00000"/>
                  </a:solidFill>
                  <a:latin typeface="Times New Roman" panose="02020603050405020304" pitchFamily="18" charset="0"/>
                  <a:ea typeface="方正中等线简体" panose="03000509000000000000" pitchFamily="65" charset="-122"/>
                </a:rPr>
                <a:t>4</a:t>
              </a:r>
              <a:endParaRPr lang="zh-CN" altLang="en-US" sz="2600" dirty="0"/>
            </a:p>
          </p:txBody>
        </p:sp>
      </p:grpSp>
    </p:spTree>
    <p:extLst>
      <p:ext uri="{BB962C8B-B14F-4D97-AF65-F5344CB8AC3E}">
        <p14:creationId xmlns:p14="http://schemas.microsoft.com/office/powerpoint/2010/main" val="1692312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矩形 38"/>
              <p:cNvSpPr/>
              <p:nvPr/>
            </p:nvSpPr>
            <p:spPr>
              <a:xfrm>
                <a:off x="389949" y="261442"/>
                <a:ext cx="11410514" cy="3361585"/>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zh-CN" altLang="zh-CN" sz="2800" dirty="0">
                    <a:latin typeface="Calibri" panose="020F0502020204030204" pitchFamily="34" charset="0"/>
                    <a:ea typeface="宋体" panose="02010600030101010101" pitchFamily="2" charset="-122"/>
                    <a:cs typeface="宋体" panose="02010600030101010101" pitchFamily="2" charset="-122"/>
                  </a:rPr>
                  <a:t>②</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研究表明</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用</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可强化脱硫效果</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其过程如图所示。</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过程</a:t>
                </a:r>
                <a:r>
                  <a:rPr lang="zh-CN" altLang="zh-CN" sz="2800" dirty="0">
                    <a:effectLst/>
                    <a:latin typeface="Calibri" panose="020F0502020204030204" pitchFamily="34" charset="0"/>
                    <a:ea typeface="Times New Roman" panose="02020603050405020304" pitchFamily="18" charset="0"/>
                    <a:cs typeface="Times New Roman" panose="02020603050405020304" pitchFamily="18" charset="0"/>
                  </a:rPr>
                  <a:t> </a:t>
                </a:r>
                <a:r>
                  <a:rPr lang="zh-CN" altLang="zh-CN" sz="2800" dirty="0">
                    <a:effectLst/>
                    <a:latin typeface="Times New Roman" panose="02020603050405020304" pitchFamily="18" charset="0"/>
                    <a:ea typeface="宋体" panose="02010600030101010101" pitchFamily="2" charset="-122"/>
                    <a:cs typeface="Times New Roman" panose="02020603050405020304" pitchFamily="18" charset="0"/>
                  </a:rPr>
                  <a:t>Ⅰ</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Calibri" panose="020F0502020204030204" pitchFamily="34" charset="0"/>
                    <a:ea typeface="宋体" panose="02010600030101010101" pitchFamily="2" charset="-122"/>
                    <a:cs typeface="Times New Roman" panose="02020603050405020304" pitchFamily="18" charset="0"/>
                  </a:rPr>
                  <a:t>……</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过程</a:t>
                </a:r>
                <a:r>
                  <a:rPr lang="zh-CN" altLang="zh-CN" sz="2800" dirty="0">
                    <a:effectLst/>
                    <a:latin typeface="Calibri" panose="020F0502020204030204" pitchFamily="34" charset="0"/>
                    <a:ea typeface="Times New Roman" panose="02020603050405020304" pitchFamily="18" charset="0"/>
                    <a:cs typeface="Times New Roman" panose="02020603050405020304" pitchFamily="18" charset="0"/>
                  </a:rPr>
                  <a:t> </a:t>
                </a:r>
                <a:r>
                  <a:rPr lang="zh-CN" altLang="zh-CN" sz="2800" dirty="0">
                    <a:effectLst/>
                    <a:latin typeface="Times New Roman" panose="02020603050405020304" pitchFamily="18" charset="0"/>
                    <a:ea typeface="宋体" panose="02010600030101010101" pitchFamily="2" charset="-122"/>
                    <a:cs typeface="Times New Roman" panose="02020603050405020304" pitchFamily="18" charset="0"/>
                  </a:rPr>
                  <a:t>Ⅱ</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2Fe</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8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=2Fe</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+4H</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过程</a:t>
                </a:r>
                <a:r>
                  <a:rPr lang="zh-CN" altLang="zh-CN" sz="2800" dirty="0">
                    <a:effectLst/>
                    <a:latin typeface="Calibri" panose="020F0502020204030204" pitchFamily="34" charset="0"/>
                    <a:ea typeface="Times New Roman" panose="02020603050405020304" pitchFamily="18" charset="0"/>
                    <a:cs typeface="Times New Roman" panose="02020603050405020304" pitchFamily="18" charset="0"/>
                  </a:rPr>
                  <a:t> </a:t>
                </a:r>
                <a:r>
                  <a:rPr lang="zh-CN" altLang="zh-CN" sz="2800" dirty="0">
                    <a:effectLst/>
                    <a:latin typeface="Times New Roman" panose="02020603050405020304" pitchFamily="18" charset="0"/>
                    <a:ea typeface="宋体" panose="02010600030101010101" pitchFamily="2" charset="-122"/>
                    <a:cs typeface="Times New Roman" panose="02020603050405020304" pitchFamily="18" charset="0"/>
                  </a:rPr>
                  <a:t>Ⅰ</a:t>
                </a:r>
                <a:r>
                  <a:rPr lang="zh-CN" altLang="zh-CN" sz="2800" dirty="0">
                    <a:effectLst/>
                    <a:latin typeface="Calibri" panose="020F0502020204030204" pitchFamily="34" charset="0"/>
                    <a:ea typeface="Times New Roman" panose="02020603050405020304" pitchFamily="18" charset="0"/>
                    <a:cs typeface="Times New Roman" panose="02020603050405020304" pitchFamily="18" charset="0"/>
                  </a:rPr>
                  <a:t> </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的离子方程式</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____________________</a:t>
                </a:r>
              </a:p>
              <a:p>
                <a:pPr>
                  <a:lnSpc>
                    <a:spcPct val="150000"/>
                  </a:lnSpc>
                  <a:spcAft>
                    <a:spcPts val="0"/>
                  </a:spcAft>
                </a:pP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9" name="矩形 38"/>
              <p:cNvSpPr>
                <a:spLocks noRot="1" noChangeAspect="1" noMove="1" noResize="1" noEditPoints="1" noAdjustHandles="1" noChangeArrowheads="1" noChangeShapeType="1" noTextEdit="1"/>
              </p:cNvSpPr>
              <p:nvPr/>
            </p:nvSpPr>
            <p:spPr>
              <a:xfrm>
                <a:off x="389949" y="261442"/>
                <a:ext cx="11410514" cy="3361585"/>
              </a:xfrm>
              <a:prstGeom prst="rect">
                <a:avLst/>
              </a:prstGeom>
              <a:blipFill rotWithShape="0">
                <a:blip r:embed="rId2"/>
                <a:stretch>
                  <a:fillRect l="-855" b="-1633"/>
                </a:stretch>
              </a:blipFill>
            </p:spPr>
            <p:txBody>
              <a:bodyPr/>
              <a:lstStyle/>
              <a:p>
                <a:r>
                  <a:rPr lang="zh-CN" altLang="en-US">
                    <a:noFill/>
                  </a:rPr>
                  <a:t> </a:t>
                </a:r>
              </a:p>
            </p:txBody>
          </p:sp>
        </mc:Fallback>
      </mc:AlternateContent>
      <p:sp>
        <p:nvSpPr>
          <p:cNvPr id="40" name="圆角矩形 39">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2" action="ppaction://hlinksldjump"/>
          </p:cNvPr>
          <p:cNvSpPr/>
          <p:nvPr/>
        </p:nvSpPr>
        <p:spPr>
          <a:xfrm>
            <a:off x="5977381"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10</a:t>
            </a:r>
            <a:endParaRPr kumimoji="1" lang="zh-CN" altLang="en-US" sz="1600" kern="0" dirty="0">
              <a:solidFill>
                <a:schemeClr val="bg1"/>
              </a:solidFill>
              <a:latin typeface="Arial" panose="020B0604020202020204"/>
              <a:ea typeface="微软雅黑" panose="020B0503020204020204" charset="-122"/>
            </a:endParaRPr>
          </a:p>
        </p:txBody>
      </p:sp>
      <p:sp>
        <p:nvSpPr>
          <p:cNvPr id="56" name="圆角矩形 55">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4"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5"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16" name="image449.jpeg"/>
          <p:cNvPicPr/>
          <p:nvPr/>
        </p:nvPicPr>
        <p:blipFill>
          <a:blip r:embed="rId16">
            <a:clrChange>
              <a:clrFrom>
                <a:srgbClr val="FFFFFF"/>
              </a:clrFrom>
              <a:clrTo>
                <a:srgbClr val="FFFFFF">
                  <a:alpha val="0"/>
                </a:srgbClr>
              </a:clrTo>
            </a:clrChange>
          </a:blip>
          <a:stretch>
            <a:fillRect/>
          </a:stretch>
        </p:blipFill>
        <p:spPr>
          <a:xfrm>
            <a:off x="8183438" y="1341562"/>
            <a:ext cx="3744416" cy="1546888"/>
          </a:xfrm>
          <a:prstGeom prst="rect">
            <a:avLst/>
          </a:prstGeom>
        </p:spPr>
      </p:pic>
      <p:sp>
        <p:nvSpPr>
          <p:cNvPr id="3" name="矩形 2"/>
          <p:cNvSpPr/>
          <p:nvPr/>
        </p:nvSpPr>
        <p:spPr>
          <a:xfrm>
            <a:off x="466330" y="2154858"/>
            <a:ext cx="7285060" cy="1384995"/>
          </a:xfrm>
          <a:prstGeom prst="rect">
            <a:avLst/>
          </a:prstGeom>
        </p:spPr>
        <p:txBody>
          <a:bodyPr wrap="square">
            <a:spAutoFit/>
          </a:bodyPr>
          <a:lstStyle/>
          <a:p>
            <a:pPr>
              <a:lnSpc>
                <a:spcPct val="150000"/>
              </a:lnSpc>
            </a:pPr>
            <a:r>
              <a:rPr lang="en-US" altLang="zh-CN" sz="2800" dirty="0" smtClean="0">
                <a:solidFill>
                  <a:srgbClr val="C00000"/>
                </a:solidFill>
                <a:latin typeface="Times New Roman" panose="02020603050405020304" pitchFamily="18" charset="0"/>
                <a:ea typeface="方正中等线简体" panose="03000509000000000000" pitchFamily="65" charset="-122"/>
              </a:rPr>
              <a:t>                                           2Fe</a:t>
            </a:r>
            <a:r>
              <a:rPr lang="en-US" altLang="zh-CN" sz="2800" baseline="30000" dirty="0" smtClean="0">
                <a:solidFill>
                  <a:srgbClr val="C00000"/>
                </a:solidFill>
                <a:latin typeface="Times New Roman" panose="02020603050405020304" pitchFamily="18" charset="0"/>
                <a:ea typeface="方正中等线简体" panose="03000509000000000000" pitchFamily="65" charset="-122"/>
              </a:rPr>
              <a:t>2</a:t>
            </a:r>
            <a:r>
              <a:rPr lang="en-US" altLang="zh-CN" sz="2800" baseline="30000" dirty="0">
                <a:solidFill>
                  <a:srgbClr val="C00000"/>
                </a:solidFill>
                <a:latin typeface="Times New Roman" panose="02020603050405020304" pitchFamily="18" charset="0"/>
                <a:ea typeface="方正中等线简体" panose="03000509000000000000" pitchFamily="65" charset="-122"/>
              </a:rPr>
              <a:t>+</a:t>
            </a:r>
            <a:r>
              <a:rPr lang="en-US" altLang="zh-CN" sz="2800" dirty="0">
                <a:solidFill>
                  <a:srgbClr val="C00000"/>
                </a:solidFill>
                <a:latin typeface="Times New Roman" panose="02020603050405020304" pitchFamily="18" charset="0"/>
                <a:ea typeface="方正中等线简体" panose="03000509000000000000" pitchFamily="65" charset="-122"/>
              </a:rPr>
              <a:t>+MnO</a:t>
            </a:r>
            <a:r>
              <a:rPr lang="en-US" altLang="zh-CN" sz="2800" baseline="-25000" dirty="0">
                <a:solidFill>
                  <a:srgbClr val="C00000"/>
                </a:solidFill>
                <a:latin typeface="Times New Roman" panose="02020603050405020304" pitchFamily="18" charset="0"/>
                <a:ea typeface="方正中等线简体" panose="03000509000000000000" pitchFamily="65" charset="-122"/>
              </a:rPr>
              <a:t>2</a:t>
            </a:r>
            <a:r>
              <a:rPr lang="en-US" altLang="zh-CN" sz="2800" dirty="0">
                <a:solidFill>
                  <a:srgbClr val="C00000"/>
                </a:solidFill>
                <a:latin typeface="Times New Roman" panose="02020603050405020304" pitchFamily="18" charset="0"/>
                <a:ea typeface="方正中等线简体" panose="03000509000000000000" pitchFamily="65" charset="-122"/>
              </a:rPr>
              <a:t>+4H</a:t>
            </a:r>
            <a:r>
              <a:rPr lang="en-US" altLang="zh-CN" sz="2800" baseline="30000" dirty="0" smtClean="0">
                <a:solidFill>
                  <a:srgbClr val="C00000"/>
                </a:solidFill>
                <a:latin typeface="Times New Roman" panose="02020603050405020304" pitchFamily="18" charset="0"/>
                <a:ea typeface="方正中等线简体" panose="03000509000000000000" pitchFamily="65" charset="-122"/>
              </a:rPr>
              <a:t>+</a:t>
            </a:r>
            <a:r>
              <a:rPr lang="en-US" altLang="zh-CN" sz="2800" spc="-80" dirty="0" smtClean="0">
                <a:solidFill>
                  <a:srgbClr val="C00000"/>
                </a:solidFill>
                <a:latin typeface="Times New Roman" panose="02020603050405020304" pitchFamily="18" charset="0"/>
                <a:ea typeface="方正中等线简体" panose="03000509000000000000" pitchFamily="65" charset="-122"/>
              </a:rPr>
              <a:t>==</a:t>
            </a:r>
            <a:r>
              <a:rPr lang="en-US" altLang="zh-CN" sz="2800" dirty="0" smtClean="0">
                <a:solidFill>
                  <a:srgbClr val="C00000"/>
                </a:solidFill>
                <a:latin typeface="Times New Roman" panose="02020603050405020304" pitchFamily="18" charset="0"/>
                <a:ea typeface="方正中等线简体" panose="03000509000000000000" pitchFamily="65" charset="-122"/>
              </a:rPr>
              <a:t>=</a:t>
            </a:r>
          </a:p>
          <a:p>
            <a:pPr>
              <a:lnSpc>
                <a:spcPct val="150000"/>
              </a:lnSpc>
            </a:pPr>
            <a:r>
              <a:rPr lang="en-US" altLang="zh-CN" sz="2800" dirty="0" smtClean="0">
                <a:solidFill>
                  <a:srgbClr val="C00000"/>
                </a:solidFill>
                <a:latin typeface="Times New Roman" panose="02020603050405020304" pitchFamily="18" charset="0"/>
                <a:ea typeface="方正中等线简体" panose="03000509000000000000" pitchFamily="65" charset="-122"/>
              </a:rPr>
              <a:t>Mn</a:t>
            </a:r>
            <a:r>
              <a:rPr lang="en-US" altLang="zh-CN" sz="2800" baseline="30000" dirty="0" smtClean="0">
                <a:solidFill>
                  <a:srgbClr val="C00000"/>
                </a:solidFill>
                <a:latin typeface="Times New Roman" panose="02020603050405020304" pitchFamily="18" charset="0"/>
                <a:ea typeface="方正中等线简体" panose="03000509000000000000" pitchFamily="65" charset="-122"/>
              </a:rPr>
              <a:t>2</a:t>
            </a:r>
            <a:r>
              <a:rPr lang="en-US" altLang="zh-CN" sz="2800" baseline="30000" dirty="0">
                <a:solidFill>
                  <a:srgbClr val="C00000"/>
                </a:solidFill>
                <a:latin typeface="Times New Roman" panose="02020603050405020304" pitchFamily="18" charset="0"/>
                <a:ea typeface="方正中等线简体" panose="03000509000000000000" pitchFamily="65" charset="-122"/>
              </a:rPr>
              <a:t>+</a:t>
            </a:r>
            <a:r>
              <a:rPr lang="en-US" altLang="zh-CN" sz="2800" dirty="0">
                <a:solidFill>
                  <a:srgbClr val="C00000"/>
                </a:solidFill>
                <a:latin typeface="Times New Roman" panose="02020603050405020304" pitchFamily="18" charset="0"/>
                <a:ea typeface="方正中等线简体" panose="03000509000000000000" pitchFamily="65" charset="-122"/>
              </a:rPr>
              <a:t>+2Fe</a:t>
            </a:r>
            <a:r>
              <a:rPr lang="en-US" altLang="zh-CN" sz="2800" baseline="30000" dirty="0">
                <a:solidFill>
                  <a:srgbClr val="C00000"/>
                </a:solidFill>
                <a:latin typeface="Times New Roman" panose="02020603050405020304" pitchFamily="18" charset="0"/>
                <a:ea typeface="方正中等线简体" panose="03000509000000000000" pitchFamily="65" charset="-122"/>
              </a:rPr>
              <a:t>3+</a:t>
            </a:r>
            <a:r>
              <a:rPr lang="en-US" altLang="zh-CN" sz="2800" dirty="0">
                <a:solidFill>
                  <a:srgbClr val="C00000"/>
                </a:solidFill>
                <a:latin typeface="Times New Roman" panose="02020603050405020304" pitchFamily="18" charset="0"/>
                <a:ea typeface="方正中等线简体" panose="03000509000000000000" pitchFamily="65" charset="-122"/>
              </a:rPr>
              <a:t>+2H</a:t>
            </a:r>
            <a:r>
              <a:rPr lang="en-US" altLang="zh-CN" sz="2800" baseline="-25000" dirty="0">
                <a:solidFill>
                  <a:srgbClr val="C00000"/>
                </a:solidFill>
                <a:latin typeface="Times New Roman" panose="02020603050405020304" pitchFamily="18" charset="0"/>
                <a:ea typeface="方正中等线简体" panose="03000509000000000000" pitchFamily="65" charset="-122"/>
              </a:rPr>
              <a:t>2</a:t>
            </a:r>
            <a:r>
              <a:rPr lang="en-US" altLang="zh-CN" sz="2800" dirty="0">
                <a:solidFill>
                  <a:srgbClr val="C00000"/>
                </a:solidFill>
                <a:latin typeface="Times New Roman" panose="02020603050405020304" pitchFamily="18" charset="0"/>
                <a:ea typeface="方正中等线简体" panose="03000509000000000000" pitchFamily="65" charset="-122"/>
              </a:rPr>
              <a:t>O</a:t>
            </a:r>
            <a:endParaRPr lang="zh-CN" altLang="en-US" dirty="0"/>
          </a:p>
        </p:txBody>
      </p:sp>
      <p:grpSp>
        <p:nvGrpSpPr>
          <p:cNvPr id="20" name="组合 19"/>
          <p:cNvGrpSpPr/>
          <p:nvPr/>
        </p:nvGrpSpPr>
        <p:grpSpPr>
          <a:xfrm>
            <a:off x="0" y="3724486"/>
            <a:ext cx="11801206" cy="2369604"/>
            <a:chOff x="0" y="333450"/>
            <a:chExt cx="11801206" cy="2369604"/>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3" name="矩形 22"/>
            <p:cNvSpPr/>
            <p:nvPr/>
          </p:nvSpPr>
          <p:spPr>
            <a:xfrm>
              <a:off x="389206" y="740850"/>
              <a:ext cx="11412000" cy="1962204"/>
            </a:xfrm>
            <a:prstGeom prst="rect">
              <a:avLst/>
            </a:prstGeom>
          </p:spPr>
          <p:txBody>
            <a:bodyPr>
              <a:spAutoFit/>
            </a:bodyPr>
            <a:lstStyle/>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据图可知过程</a:t>
              </a:r>
              <a:r>
                <a:rPr lang="zh-CN" altLang="zh-CN" sz="2800" dirty="0" smtClean="0">
                  <a:latin typeface="Times New Roman" panose="02020603050405020304" pitchFamily="18" charset="0"/>
                  <a:ea typeface="宋体" panose="02010600030101010101" pitchFamily="2" charset="-122"/>
                  <a:cs typeface="Times New Roman" panose="02020603050405020304" pitchFamily="18" charset="0"/>
                </a:rPr>
                <a:t>Ⅰ</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中</a:t>
              </a:r>
              <a:r>
                <a:rPr lang="en-US" altLang="zh-CN" sz="2800" dirty="0" smtClean="0">
                  <a:latin typeface="Times New Roman" panose="02020603050405020304" pitchFamily="18" charset="0"/>
                  <a:ea typeface="Times New Roman" panose="02020603050405020304" pitchFamily="18" charset="0"/>
                  <a:cs typeface="Times New Roman" panose="02020603050405020304" pitchFamily="18" charset="0"/>
                </a:rPr>
                <a:t>MnO</a:t>
              </a:r>
              <a:r>
                <a:rPr lang="en-US" altLang="zh-CN" sz="2800" baseline="-25000" dirty="0" smtClean="0">
                  <a:latin typeface="Times New Roman" panose="02020603050405020304" pitchFamily="18" charset="0"/>
                  <a:ea typeface="Times New Roman" panose="02020603050405020304" pitchFamily="18" charset="0"/>
                  <a:cs typeface="Times New Roman" panose="02020603050405020304" pitchFamily="18" charset="0"/>
                </a:rPr>
                <a:t>2</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被</a:t>
              </a:r>
              <a:r>
                <a:rPr lang="en-US" altLang="zh-CN" sz="2800" dirty="0" smtClean="0">
                  <a:latin typeface="Times New Roman" panose="02020603050405020304" pitchFamily="18" charset="0"/>
                  <a:ea typeface="Times New Roman" panose="02020603050405020304" pitchFamily="18" charset="0"/>
                  <a:cs typeface="Times New Roman" panose="02020603050405020304" pitchFamily="18" charset="0"/>
                </a:rPr>
                <a:t>Fe</a:t>
              </a:r>
              <a:r>
                <a:rPr lang="en-US" altLang="zh-CN" sz="2800" baseline="30000" dirty="0" smtClean="0">
                  <a:latin typeface="Times New Roman" panose="02020603050405020304" pitchFamily="18" charset="0"/>
                  <a:ea typeface="Times New Roman" panose="02020603050405020304" pitchFamily="18" charset="0"/>
                  <a:cs typeface="Times New Roman" panose="02020603050405020304" pitchFamily="18" charset="0"/>
                </a:rPr>
                <a:t>2+</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还原生成</a:t>
              </a:r>
              <a:r>
                <a:rPr lang="en-US" altLang="zh-CN" sz="2800" dirty="0" smtClean="0">
                  <a:latin typeface="Times New Roman" panose="02020603050405020304" pitchFamily="18" charset="0"/>
                  <a:ea typeface="Times New Roman" panose="02020603050405020304" pitchFamily="18" charset="0"/>
                  <a:cs typeface="Times New Roman" panose="02020603050405020304" pitchFamily="18" charset="0"/>
                </a:rPr>
                <a:t>Mn</a:t>
              </a:r>
              <a:r>
                <a:rPr lang="en-US" altLang="zh-CN" sz="2800" baseline="30000" dirty="0" smtClean="0">
                  <a:latin typeface="Times New Roman" panose="02020603050405020304" pitchFamily="18" charset="0"/>
                  <a:ea typeface="Times New Roman" panose="02020603050405020304" pitchFamily="18" charset="0"/>
                  <a:cs typeface="Times New Roman" panose="02020603050405020304" pitchFamily="18" charset="0"/>
                </a:rPr>
                <a:t>2+</a:t>
              </a:r>
              <a:r>
                <a:rPr lang="en-US" altLang="zh-CN" sz="2800" dirty="0" smtClean="0">
                  <a:latin typeface="Times New Roman" panose="02020603050405020304" pitchFamily="18" charset="0"/>
                  <a:ea typeface="Times New Roman" panose="02020603050405020304" pitchFamily="18" charset="0"/>
                  <a:cs typeface="Times New Roman" panose="02020603050405020304" pitchFamily="18" charset="0"/>
                </a:rPr>
                <a:t>,Fe</a:t>
              </a:r>
              <a:r>
                <a:rPr lang="en-US" altLang="zh-CN" sz="2800" baseline="30000" dirty="0" smtClean="0">
                  <a:latin typeface="Times New Roman" panose="02020603050405020304" pitchFamily="18" charset="0"/>
                  <a:ea typeface="Times New Roman" panose="02020603050405020304" pitchFamily="18" charset="0"/>
                  <a:cs typeface="Times New Roman" panose="02020603050405020304" pitchFamily="18" charset="0"/>
                </a:rPr>
                <a:t>2+</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被氧化为</a:t>
              </a:r>
              <a:r>
                <a:rPr lang="en-US" altLang="zh-CN" sz="2800" dirty="0" smtClean="0">
                  <a:latin typeface="Times New Roman" panose="02020603050405020304" pitchFamily="18" charset="0"/>
                  <a:ea typeface="Times New Roman" panose="02020603050405020304" pitchFamily="18" charset="0"/>
                  <a:cs typeface="Times New Roman" panose="02020603050405020304" pitchFamily="18" charset="0"/>
                </a:rPr>
                <a:t>Fe</a:t>
              </a:r>
              <a:r>
                <a:rPr lang="en-US" altLang="zh-CN" sz="2800" baseline="30000" dirty="0" smtClean="0">
                  <a:latin typeface="Times New Roman" panose="02020603050405020304" pitchFamily="18" charset="0"/>
                  <a:ea typeface="Times New Roman" panose="02020603050405020304" pitchFamily="18" charset="0"/>
                  <a:cs typeface="Times New Roman" panose="02020603050405020304" pitchFamily="18" charset="0"/>
                </a:rPr>
                <a:t>3+</a:t>
              </a:r>
              <a:r>
                <a:rPr lang="en-US" altLang="zh-CN" sz="28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根据得失电子守恒和元素守恒可得离子方程式为</a:t>
              </a:r>
              <a:r>
                <a:rPr lang="en-US" altLang="zh-CN" sz="2800" dirty="0" smtClean="0">
                  <a:latin typeface="Times New Roman" panose="02020603050405020304" pitchFamily="18" charset="0"/>
                  <a:ea typeface="Times New Roman" panose="02020603050405020304" pitchFamily="18" charset="0"/>
                  <a:cs typeface="Times New Roman" panose="02020603050405020304" pitchFamily="18" charset="0"/>
                </a:rPr>
                <a:t>2Fe</a:t>
              </a:r>
              <a:r>
                <a:rPr lang="en-US" altLang="zh-CN" sz="2800" baseline="30000" dirty="0" smtClean="0">
                  <a:latin typeface="Times New Roman" panose="02020603050405020304" pitchFamily="18" charset="0"/>
                  <a:ea typeface="Times New Roman" panose="02020603050405020304" pitchFamily="18" charset="0"/>
                  <a:cs typeface="Times New Roman" panose="02020603050405020304" pitchFamily="18" charset="0"/>
                </a:rPr>
                <a:t>2+</a:t>
              </a:r>
              <a:r>
                <a:rPr lang="en-US" altLang="zh-CN" sz="2800" dirty="0" smtClean="0">
                  <a:latin typeface="Times New Roman" panose="02020603050405020304" pitchFamily="18" charset="0"/>
                  <a:ea typeface="Times New Roman" panose="02020603050405020304" pitchFamily="18" charset="0"/>
                  <a:cs typeface="Times New Roman" panose="02020603050405020304" pitchFamily="18" charset="0"/>
                </a:rPr>
                <a:t>+MnO</a:t>
              </a:r>
              <a:r>
                <a:rPr lang="en-US" altLang="zh-CN" sz="2800" baseline="-25000" dirty="0" smtClean="0">
                  <a:latin typeface="Times New Roman" panose="02020603050405020304" pitchFamily="18" charset="0"/>
                  <a:ea typeface="Times New Roman" panose="02020603050405020304" pitchFamily="18" charset="0"/>
                  <a:cs typeface="Times New Roman" panose="02020603050405020304" pitchFamily="18" charset="0"/>
                </a:rPr>
                <a:t>2</a:t>
              </a:r>
              <a:r>
                <a:rPr lang="en-US" altLang="zh-CN" sz="2800" dirty="0" smtClean="0">
                  <a:latin typeface="Times New Roman" panose="02020603050405020304" pitchFamily="18" charset="0"/>
                  <a:ea typeface="Times New Roman" panose="02020603050405020304" pitchFamily="18" charset="0"/>
                  <a:cs typeface="Times New Roman" panose="02020603050405020304" pitchFamily="18" charset="0"/>
                </a:rPr>
                <a:t>+4H</a:t>
              </a:r>
              <a:r>
                <a:rPr lang="en-US" altLang="zh-CN" sz="2800" baseline="300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2800" spc="-8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2800" dirty="0" smtClean="0">
                  <a:latin typeface="Times New Roman" panose="02020603050405020304" pitchFamily="18" charset="0"/>
                  <a:ea typeface="Times New Roman" panose="02020603050405020304" pitchFamily="18" charset="0"/>
                  <a:cs typeface="Times New Roman" panose="02020603050405020304" pitchFamily="18" charset="0"/>
                </a:rPr>
                <a:t>=Mn</a:t>
              </a:r>
              <a:r>
                <a:rPr lang="en-US" altLang="zh-CN" sz="2800" baseline="30000" dirty="0" smtClean="0">
                  <a:latin typeface="Times New Roman" panose="02020603050405020304" pitchFamily="18" charset="0"/>
                  <a:ea typeface="Times New Roman" panose="02020603050405020304" pitchFamily="18" charset="0"/>
                  <a:cs typeface="Times New Roman" panose="02020603050405020304" pitchFamily="18" charset="0"/>
                </a:rPr>
                <a:t>2+</a:t>
              </a:r>
              <a:r>
                <a:rPr lang="en-US" altLang="zh-CN" sz="2800" dirty="0" smtClean="0">
                  <a:latin typeface="Times New Roman" panose="02020603050405020304" pitchFamily="18" charset="0"/>
                  <a:ea typeface="Times New Roman" panose="02020603050405020304" pitchFamily="18" charset="0"/>
                  <a:cs typeface="Times New Roman" panose="02020603050405020304" pitchFamily="18" charset="0"/>
                </a:rPr>
                <a:t>+2Fe</a:t>
              </a:r>
              <a:r>
                <a:rPr lang="en-US" altLang="zh-CN" sz="2800" baseline="30000" dirty="0" smtClean="0">
                  <a:latin typeface="Times New Roman" panose="02020603050405020304" pitchFamily="18" charset="0"/>
                  <a:ea typeface="Times New Roman" panose="02020603050405020304" pitchFamily="18" charset="0"/>
                  <a:cs typeface="Times New Roman" panose="02020603050405020304" pitchFamily="18" charset="0"/>
                </a:rPr>
                <a:t>3+</a:t>
              </a:r>
              <a:r>
                <a:rPr lang="en-US" altLang="zh-CN" sz="28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Times New Roman" panose="02020603050405020304" pitchFamily="18" charset="0"/>
                  <a:cs typeface="Times New Roman" panose="02020603050405020304" pitchFamily="18" charset="0"/>
                </a:rPr>
                <a:t>2H</a:t>
              </a:r>
              <a:r>
                <a:rPr lang="en-US" altLang="zh-CN" sz="2800" baseline="-25000" dirty="0" smtClean="0">
                  <a:latin typeface="Times New Roman" panose="02020603050405020304" pitchFamily="18" charset="0"/>
                  <a:ea typeface="Times New Roman" panose="02020603050405020304" pitchFamily="18" charset="0"/>
                  <a:cs typeface="Times New Roman" panose="02020603050405020304" pitchFamily="18" charset="0"/>
                </a:rPr>
                <a:t>2</a:t>
              </a:r>
              <a:r>
                <a:rPr lang="en-US" altLang="zh-CN" sz="2800" dirty="0" smtClean="0">
                  <a:latin typeface="Times New Roman" panose="02020603050405020304" pitchFamily="18" charset="0"/>
                  <a:ea typeface="Times New Roman" panose="02020603050405020304" pitchFamily="18" charset="0"/>
                  <a:cs typeface="Times New Roman" panose="02020603050405020304" pitchFamily="18" charset="0"/>
                </a:rPr>
                <a:t>O</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19911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89206" y="1047820"/>
            <a:ext cx="11412000" cy="669542"/>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氧化还原反应方程式配平的基本原则</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grpSp>
        <p:nvGrpSpPr>
          <p:cNvPr id="29" name="组合 28"/>
          <p:cNvGrpSpPr/>
          <p:nvPr/>
        </p:nvGrpSpPr>
        <p:grpSpPr>
          <a:xfrm>
            <a:off x="0" y="0"/>
            <a:ext cx="12192000" cy="792000"/>
            <a:chOff x="0" y="0"/>
            <a:chExt cx="12192000" cy="792000"/>
          </a:xfrm>
        </p:grpSpPr>
        <p:cxnSp>
          <p:nvCxnSpPr>
            <p:cNvPr id="30" name="直接连接符 29"/>
            <p:cNvCxnSpPr/>
            <p:nvPr/>
          </p:nvCxnSpPr>
          <p:spPr>
            <a:xfrm flipV="1">
              <a:off x="93118" y="0"/>
              <a:ext cx="0" cy="628077"/>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1" name="矩形 30"/>
            <p:cNvSpPr/>
            <p:nvPr/>
          </p:nvSpPr>
          <p:spPr>
            <a:xfrm>
              <a:off x="0" y="0"/>
              <a:ext cx="12189600" cy="792000"/>
            </a:xfrm>
            <a:prstGeom prst="rect">
              <a:avLst/>
            </a:prstGeom>
            <a:solidFill>
              <a:schemeClr val="accent5">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200025" y="141946"/>
              <a:ext cx="2294781" cy="360000"/>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ndParaRPr>
            </a:p>
          </p:txBody>
        </p:sp>
        <p:sp>
          <p:nvSpPr>
            <p:cNvPr id="33" name="矩形 32"/>
            <p:cNvSpPr/>
            <p:nvPr/>
          </p:nvSpPr>
          <p:spPr>
            <a:xfrm>
              <a:off x="73278" y="141945"/>
              <a:ext cx="55583" cy="360000"/>
            </a:xfrm>
            <a:prstGeom prst="rect">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ffectLst/>
              </a:endParaRPr>
            </a:p>
          </p:txBody>
        </p:sp>
        <p:cxnSp>
          <p:nvCxnSpPr>
            <p:cNvPr id="34" name="直接连接符 33"/>
            <p:cNvCxnSpPr/>
            <p:nvPr/>
          </p:nvCxnSpPr>
          <p:spPr>
            <a:xfrm>
              <a:off x="96000" y="628077"/>
              <a:ext cx="12096000" cy="0"/>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5" name="文本框 32"/>
            <p:cNvSpPr txBox="1"/>
            <p:nvPr/>
          </p:nvSpPr>
          <p:spPr>
            <a:xfrm>
              <a:off x="325041" y="130720"/>
              <a:ext cx="2060376" cy="371129"/>
            </a:xfrm>
            <a:prstGeom prst="rect">
              <a:avLst/>
            </a:prstGeom>
            <a:noFill/>
          </p:spPr>
          <p:txBody>
            <a:bodyPr wrap="square" rtlCol="0">
              <a:no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dist" defTabSz="914309">
                <a:lnSpc>
                  <a:spcPct val="90000"/>
                </a:lnSpc>
              </a:pPr>
              <a:r>
                <a:rPr lang="zh-CN" altLang="en-US" sz="2400">
                  <a:solidFill>
                    <a:prstClr val="white"/>
                  </a:solidFill>
                  <a:latin typeface="方正大黑简体" panose="03000509000000000000" pitchFamily="65" charset="-122"/>
                  <a:ea typeface="方正大黑简体" panose="03000509000000000000" pitchFamily="65" charset="-122"/>
                </a:rPr>
                <a:t>整合必备知识</a:t>
              </a:r>
              <a:endParaRPr lang="zh-CN" altLang="en-US" sz="2400" dirty="0">
                <a:solidFill>
                  <a:prstClr val="white"/>
                </a:solidFill>
                <a:latin typeface="方正大黑简体" panose="03000509000000000000" pitchFamily="65" charset="-122"/>
                <a:ea typeface="方正大黑简体" panose="03000509000000000000" pitchFamily="65" charset="-122"/>
              </a:endParaRPr>
            </a:p>
          </p:txBody>
        </p:sp>
      </p:grpSp>
      <p:pic>
        <p:nvPicPr>
          <p:cNvPr id="19" name="image148.jpeg"/>
          <p:cNvPicPr/>
          <p:nvPr/>
        </p:nvPicPr>
        <p:blipFill>
          <a:blip r:embed="rId2">
            <a:clrChange>
              <a:clrFrom>
                <a:srgbClr val="FFFFFF"/>
              </a:clrFrom>
              <a:clrTo>
                <a:srgbClr val="FFFFFF">
                  <a:alpha val="0"/>
                </a:srgbClr>
              </a:clrTo>
            </a:clrChange>
          </a:blip>
          <a:stretch>
            <a:fillRect/>
          </a:stretch>
        </p:blipFill>
        <p:spPr>
          <a:xfrm>
            <a:off x="1704715" y="1917626"/>
            <a:ext cx="8780983" cy="4164116"/>
          </a:xfrm>
          <a:prstGeom prst="rect">
            <a:avLst/>
          </a:prstGeom>
        </p:spPr>
      </p:pic>
      <p:sp>
        <p:nvSpPr>
          <p:cNvPr id="11" name="矩形 10"/>
          <p:cNvSpPr/>
          <p:nvPr/>
        </p:nvSpPr>
        <p:spPr>
          <a:xfrm>
            <a:off x="4222998" y="2061642"/>
            <a:ext cx="1261884" cy="523220"/>
          </a:xfrm>
          <a:prstGeom prst="rect">
            <a:avLst/>
          </a:prstGeom>
        </p:spPr>
        <p:txBody>
          <a:bodyPr wrap="none">
            <a:spAutoFit/>
          </a:bodyPr>
          <a:lstStyle/>
          <a:p>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氧化剂</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21" name="矩形 20"/>
          <p:cNvSpPr/>
          <p:nvPr/>
        </p:nvSpPr>
        <p:spPr>
          <a:xfrm>
            <a:off x="5865742" y="2114486"/>
            <a:ext cx="1261884" cy="523220"/>
          </a:xfrm>
          <a:prstGeom prst="rect">
            <a:avLst/>
          </a:prstGeom>
        </p:spPr>
        <p:txBody>
          <a:bodyPr wrap="none">
            <a:spAutoFit/>
          </a:bodyPr>
          <a:lstStyle/>
          <a:p>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还原剂</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22" name="矩形 21"/>
          <p:cNvSpPr/>
          <p:nvPr/>
        </p:nvSpPr>
        <p:spPr>
          <a:xfrm>
            <a:off x="5434434" y="2612306"/>
            <a:ext cx="902811" cy="523220"/>
          </a:xfrm>
          <a:prstGeom prst="rect">
            <a:avLst/>
          </a:prstGeom>
        </p:spPr>
        <p:txBody>
          <a:bodyPr wrap="none">
            <a:spAutoFit/>
          </a:bodyPr>
          <a:lstStyle/>
          <a:p>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升高</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23" name="矩形 22"/>
          <p:cNvSpPr/>
          <p:nvPr/>
        </p:nvSpPr>
        <p:spPr>
          <a:xfrm>
            <a:off x="6895628" y="3811104"/>
            <a:ext cx="902811" cy="523220"/>
          </a:xfrm>
          <a:prstGeom prst="rect">
            <a:avLst/>
          </a:prstGeom>
        </p:spPr>
        <p:txBody>
          <a:bodyPr wrap="none">
            <a:spAutoFit/>
          </a:bodyPr>
          <a:lstStyle/>
          <a:p>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种类</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24" name="矩形 23"/>
          <p:cNvSpPr/>
          <p:nvPr/>
        </p:nvSpPr>
        <p:spPr>
          <a:xfrm>
            <a:off x="8039422" y="3798404"/>
            <a:ext cx="902811" cy="523220"/>
          </a:xfrm>
          <a:prstGeom prst="rect">
            <a:avLst/>
          </a:prstGeom>
        </p:spPr>
        <p:txBody>
          <a:bodyPr wrap="none">
            <a:spAutoFit/>
          </a:bodyPr>
          <a:lstStyle/>
          <a:p>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个数</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25" name="矩形 24"/>
          <p:cNvSpPr/>
          <p:nvPr/>
        </p:nvSpPr>
        <p:spPr>
          <a:xfrm>
            <a:off x="4256291" y="5380246"/>
            <a:ext cx="902811" cy="523220"/>
          </a:xfrm>
          <a:prstGeom prst="rect">
            <a:avLst/>
          </a:prstGeom>
        </p:spPr>
        <p:txBody>
          <a:bodyPr wrap="none">
            <a:spAutoFit/>
          </a:bodyPr>
          <a:lstStyle/>
          <a:p>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总数</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08951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linds(horizont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linds(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linds(horizont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linds(horizont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22" grpId="0"/>
      <p:bldP spid="23" grpId="0"/>
      <p:bldP spid="24" grpId="0"/>
      <p:bldP spid="2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261442"/>
            <a:ext cx="7505457" cy="2708393"/>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zh-CN" altLang="zh-CN" sz="2800" dirty="0" smtClean="0">
                <a:effectLst/>
                <a:latin typeface="Calibri" panose="020F0502020204030204" pitchFamily="34" charset="0"/>
                <a:ea typeface="宋体" panose="02010600030101010101" pitchFamily="2" charset="-122"/>
                <a:cs typeface="宋体" panose="02010600030101010101" pitchFamily="2" charset="-122"/>
              </a:rPr>
              <a:t>③</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用</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MnCO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进行脱硫</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可提高脱硫率。</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结合化学</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用语解释原因</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__________________________</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________________________________________________________________________________</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10</a:t>
            </a:r>
            <a:endParaRPr kumimoji="1" lang="zh-CN" altLang="en-US" sz="1600" kern="0" dirty="0">
              <a:solidFill>
                <a:schemeClr val="bg1"/>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4"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16" name="image449.jpeg"/>
          <p:cNvPicPr/>
          <p:nvPr/>
        </p:nvPicPr>
        <p:blipFill>
          <a:blip r:embed="rId15">
            <a:clrChange>
              <a:clrFrom>
                <a:srgbClr val="FFFFFF"/>
              </a:clrFrom>
              <a:clrTo>
                <a:srgbClr val="FFFFFF">
                  <a:alpha val="0"/>
                </a:srgbClr>
              </a:clrTo>
            </a:clrChange>
          </a:blip>
          <a:stretch>
            <a:fillRect/>
          </a:stretch>
        </p:blipFill>
        <p:spPr>
          <a:xfrm>
            <a:off x="8056047" y="621482"/>
            <a:ext cx="3744416" cy="1546888"/>
          </a:xfrm>
          <a:prstGeom prst="rect">
            <a:avLst/>
          </a:prstGeom>
        </p:spPr>
      </p:pic>
      <p:sp>
        <p:nvSpPr>
          <p:cNvPr id="22" name="矩形 21"/>
          <p:cNvSpPr/>
          <p:nvPr/>
        </p:nvSpPr>
        <p:spPr>
          <a:xfrm>
            <a:off x="389949" y="2971374"/>
            <a:ext cx="11249873" cy="700280"/>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___________________________________________________________</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_</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grpSp>
        <p:nvGrpSpPr>
          <p:cNvPr id="3" name="组合 2"/>
          <p:cNvGrpSpPr/>
          <p:nvPr/>
        </p:nvGrpSpPr>
        <p:grpSpPr>
          <a:xfrm>
            <a:off x="427104" y="794261"/>
            <a:ext cx="11068702" cy="2811978"/>
            <a:chOff x="427104" y="794261"/>
            <a:chExt cx="11068702" cy="2811978"/>
          </a:xfrm>
        </p:grpSpPr>
        <p:pic>
          <p:nvPicPr>
            <p:cNvPr id="18" name="image454.jpeg" descr="source:si_idp823433264;FounderCES"/>
            <p:cNvPicPr/>
            <p:nvPr/>
          </p:nvPicPr>
          <p:blipFill>
            <a:blip r:embed="rId16">
              <a:clrChange>
                <a:clrFrom>
                  <a:srgbClr val="FFFFFF"/>
                </a:clrFrom>
                <a:clrTo>
                  <a:srgbClr val="FFFFFF">
                    <a:alpha val="0"/>
                  </a:srgbClr>
                </a:clrTo>
              </a:clrChange>
              <a:duotone>
                <a:schemeClr val="accent2">
                  <a:shade val="45000"/>
                  <a:satMod val="135000"/>
                </a:schemeClr>
                <a:prstClr val="white"/>
              </a:duotone>
            </a:blip>
            <a:stretch>
              <a:fillRect/>
            </a:stretch>
          </p:blipFill>
          <p:spPr>
            <a:xfrm>
              <a:off x="4405303" y="2336008"/>
              <a:ext cx="575875" cy="359763"/>
            </a:xfrm>
            <a:prstGeom prst="rect">
              <a:avLst/>
            </a:prstGeom>
          </p:spPr>
        </p:pic>
        <p:grpSp>
          <p:nvGrpSpPr>
            <p:cNvPr id="2" name="组合 1"/>
            <p:cNvGrpSpPr/>
            <p:nvPr/>
          </p:nvGrpSpPr>
          <p:grpSpPr>
            <a:xfrm>
              <a:off x="427104" y="794261"/>
              <a:ext cx="11068702" cy="2811978"/>
              <a:chOff x="427104" y="794261"/>
              <a:chExt cx="11068702" cy="2811978"/>
            </a:xfrm>
          </p:grpSpPr>
          <mc:AlternateContent xmlns:mc="http://schemas.openxmlformats.org/markup-compatibility/2006" xmlns:a14="http://schemas.microsoft.com/office/drawing/2010/main">
            <mc:Choice Requires="a14">
              <p:sp>
                <p:nvSpPr>
                  <p:cNvPr id="21" name="矩形 20"/>
                  <p:cNvSpPr/>
                  <p:nvPr/>
                </p:nvSpPr>
                <p:spPr>
                  <a:xfrm>
                    <a:off x="427104" y="794261"/>
                    <a:ext cx="7431146" cy="2073989"/>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溶液</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中存在平衡：</a:t>
                    </a:r>
                    <a:r>
                      <a:rPr lang="en-US" altLang="zh-CN" sz="2800" dirty="0">
                        <a:solidFill>
                          <a:srgbClr val="C00000"/>
                        </a:solidFill>
                        <a:effectLst/>
                        <a:latin typeface="Times New Roman" panose="02020603050405020304" pitchFamily="18" charset="0"/>
                        <a:ea typeface="方正中等线简体" panose="03000509000000000000" pitchFamily="65" charset="-122"/>
                      </a:rPr>
                      <a:t>MnCO</a:t>
                    </a:r>
                    <a:r>
                      <a:rPr lang="en-US" altLang="zh-CN" sz="2800" baseline="-25000" dirty="0">
                        <a:solidFill>
                          <a:srgbClr val="C00000"/>
                        </a:solidFill>
                        <a:effectLst/>
                        <a:latin typeface="Times New Roman" panose="02020603050405020304" pitchFamily="18" charset="0"/>
                        <a:ea typeface="方正中等线简体" panose="03000509000000000000" pitchFamily="65" charset="-122"/>
                      </a:rPr>
                      <a:t>3</a:t>
                    </a:r>
                    <a:r>
                      <a:rPr lang="en-US" altLang="zh-CN" sz="2800" dirty="0">
                        <a:solidFill>
                          <a:srgbClr val="C00000"/>
                        </a:solidFill>
                        <a:effectLst/>
                        <a:latin typeface="Times New Roman" panose="02020603050405020304" pitchFamily="18" charset="0"/>
                        <a:ea typeface="方正中等线简体" panose="03000509000000000000" pitchFamily="65" charset="-122"/>
                      </a:rPr>
                      <a:t>(s</a:t>
                    </a:r>
                    <a:r>
                      <a:rPr lang="en-US" altLang="zh-CN" sz="2800" dirty="0" smtClean="0">
                        <a:solidFill>
                          <a:srgbClr val="C00000"/>
                        </a:solidFill>
                        <a:effectLst/>
                        <a:latin typeface="Times New Roman" panose="02020603050405020304" pitchFamily="18" charset="0"/>
                        <a:ea typeface="方正中等线简体" panose="03000509000000000000" pitchFamily="65" charset="-122"/>
                      </a:rPr>
                      <a:t>)</a:t>
                    </a:r>
                  </a:p>
                  <a:p>
                    <a:pPr>
                      <a:lnSpc>
                        <a:spcPct val="150000"/>
                      </a:lnSpc>
                      <a:spcAft>
                        <a:spcPts val="0"/>
                      </a:spcAft>
                    </a:pPr>
                    <a:r>
                      <a:rPr lang="zh-CN" altLang="zh-CN" sz="28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solidFill>
                          <a:srgbClr val="C00000"/>
                        </a:solidFill>
                        <a:effectLst/>
                        <a:latin typeface="Times New Roman" panose="02020603050405020304" pitchFamily="18" charset="0"/>
                        <a:ea typeface="方正中等线简体" panose="03000509000000000000" pitchFamily="65" charset="-122"/>
                      </a:rPr>
                      <a:t>Mn</a:t>
                    </a:r>
                    <a:r>
                      <a:rPr lang="en-US" altLang="zh-CN" sz="2800" baseline="30000" dirty="0">
                        <a:solidFill>
                          <a:srgbClr val="C00000"/>
                        </a:solidFill>
                        <a:effectLst/>
                        <a:latin typeface="Times New Roman" panose="02020603050405020304" pitchFamily="18" charset="0"/>
                        <a:ea typeface="方正中等线简体" panose="03000509000000000000" pitchFamily="65" charset="-122"/>
                      </a:rPr>
                      <a:t>2+</a:t>
                    </a:r>
                    <a:r>
                      <a:rPr lang="en-US" altLang="zh-CN" sz="2800" dirty="0">
                        <a:solidFill>
                          <a:srgbClr val="C00000"/>
                        </a:solidFill>
                        <a:effectLst/>
                        <a:latin typeface="Times New Roman" panose="02020603050405020304" pitchFamily="18" charset="0"/>
                        <a:ea typeface="方正中等线简体" panose="03000509000000000000" pitchFamily="65" charset="-122"/>
                      </a:rPr>
                      <a:t>(</a:t>
                    </a:r>
                    <a:r>
                      <a:rPr lang="en-US" altLang="zh-CN" sz="2800" dirty="0" err="1">
                        <a:solidFill>
                          <a:srgbClr val="C00000"/>
                        </a:solidFill>
                        <a:effectLst/>
                        <a:latin typeface="Times New Roman" panose="02020603050405020304" pitchFamily="18" charset="0"/>
                        <a:ea typeface="方正中等线简体" panose="03000509000000000000" pitchFamily="65" charset="-122"/>
                      </a:rPr>
                      <a:t>aq</a:t>
                    </a:r>
                    <a:r>
                      <a:rPr lang="en-US" altLang="zh-CN" sz="2800" dirty="0">
                        <a:solidFill>
                          <a:srgbClr val="C00000"/>
                        </a:solidFill>
                        <a:effectLst/>
                        <a:latin typeface="Times New Roman" panose="02020603050405020304" pitchFamily="18" charset="0"/>
                        <a:ea typeface="方正中等线简体" panose="03000509000000000000" pitchFamily="65" charset="-122"/>
                      </a:rPr>
                      <a:t>)+C</a:t>
                    </a:r>
                    <a14:m>
                      <m:oMath xmlns:m="http://schemas.openxmlformats.org/officeDocument/2006/math">
                        <m:sSubSup>
                          <m:sSubSupPr>
                            <m:ctrlPr>
                              <a:rPr lang="zh-CN" altLang="zh-CN" sz="2800" i="1">
                                <a:solidFill>
                                  <a:srgbClr val="C00000"/>
                                </a:solidFill>
                                <a:effectLst/>
                                <a:latin typeface="Cambria Math" panose="02040503050406030204" pitchFamily="18" charset="0"/>
                                <a:ea typeface="Cambria Math" panose="02040503050406030204" pitchFamily="18" charset="0"/>
                              </a:rPr>
                            </m:ctrlPr>
                          </m:sSubSupPr>
                          <m:e>
                            <m:r>
                              <m:rPr>
                                <m:sty m:val="p"/>
                              </m:rP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rgbClr val="C00000"/>
                        </a:solidFill>
                        <a:effectLst/>
                        <a:latin typeface="Times New Roman" panose="02020603050405020304" pitchFamily="18" charset="0"/>
                        <a:ea typeface="方正中等线简体" panose="03000509000000000000" pitchFamily="65" charset="-122"/>
                      </a:rPr>
                      <a:t>(</a:t>
                    </a:r>
                    <a:r>
                      <a:rPr lang="en-US" altLang="zh-CN" sz="2800" dirty="0" err="1">
                        <a:solidFill>
                          <a:srgbClr val="C00000"/>
                        </a:solidFill>
                        <a:effectLst/>
                        <a:latin typeface="Times New Roman" panose="02020603050405020304" pitchFamily="18" charset="0"/>
                        <a:ea typeface="方正中等线简体" panose="03000509000000000000" pitchFamily="65" charset="-122"/>
                      </a:rPr>
                      <a:t>aq</a:t>
                    </a:r>
                    <a:r>
                      <a:rPr lang="en-US" altLang="zh-CN" sz="2800" dirty="0">
                        <a:solidFill>
                          <a:srgbClr val="C00000"/>
                        </a:solidFill>
                        <a:effectLst/>
                        <a:latin typeface="Times New Roman" panose="02020603050405020304" pitchFamily="18" charset="0"/>
                        <a:ea typeface="方正中等线简体" panose="03000509000000000000" pitchFamily="65" charset="-122"/>
                      </a:rPr>
                      <a:t>),C</a:t>
                    </a:r>
                    <a14:m>
                      <m:oMath xmlns:m="http://schemas.openxmlformats.org/officeDocument/2006/math">
                        <m:sSubSup>
                          <m:sSubSupPr>
                            <m:ctrlPr>
                              <a:rPr lang="zh-CN" altLang="zh-CN" sz="2800" i="1">
                                <a:solidFill>
                                  <a:srgbClr val="C00000"/>
                                </a:solidFill>
                                <a:effectLst/>
                                <a:latin typeface="Cambria Math" panose="02040503050406030204" pitchFamily="18" charset="0"/>
                                <a:ea typeface="Cambria Math" panose="02040503050406030204" pitchFamily="18" charset="0"/>
                              </a:rPr>
                            </m:ctrlPr>
                          </m:sSubSupPr>
                          <m:e>
                            <m:r>
                              <m:rPr>
                                <m:sty m:val="p"/>
                              </m:rP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消耗溶液中的</a:t>
                    </a:r>
                    <a:r>
                      <a:rPr lang="en-US" altLang="zh-CN" sz="2800" dirty="0">
                        <a:solidFill>
                          <a:srgbClr val="C00000"/>
                        </a:solidFill>
                        <a:effectLst/>
                        <a:latin typeface="Times New Roman" panose="02020603050405020304" pitchFamily="18" charset="0"/>
                        <a:ea typeface="方正中等线简体" panose="03000509000000000000" pitchFamily="65" charset="-122"/>
                      </a:rPr>
                      <a:t>H</a:t>
                    </a:r>
                    <a:r>
                      <a:rPr lang="en-US" altLang="zh-CN" sz="2800" baseline="30000" dirty="0">
                        <a:solidFill>
                          <a:srgbClr val="C00000"/>
                        </a:solidFill>
                        <a:effectLst/>
                        <a:latin typeface="Times New Roman" panose="02020603050405020304" pitchFamily="18" charset="0"/>
                        <a:ea typeface="方正中等线简体" panose="03000509000000000000" pitchFamily="65" charset="-122"/>
                      </a:rPr>
                      <a:t>+</a:t>
                    </a:r>
                    <a:r>
                      <a:rPr lang="en-US" altLang="zh-CN" sz="2800" dirty="0">
                        <a:solidFill>
                          <a:srgbClr val="C00000"/>
                        </a:solidFill>
                        <a:effectLst/>
                        <a:latin typeface="Times New Roman" panose="02020603050405020304" pitchFamily="18" charset="0"/>
                        <a:ea typeface="方正中等线简体" panose="03000509000000000000" pitchFamily="65" charset="-122"/>
                      </a:rPr>
                      <a:t>,</a:t>
                    </a:r>
                    <a:r>
                      <a:rPr lang="zh-CN" altLang="zh-CN" sz="28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促进</a:t>
                    </a:r>
                    <a:r>
                      <a:rPr lang="en-US" altLang="zh-CN" sz="2800" dirty="0">
                        <a:solidFill>
                          <a:srgbClr val="C00000"/>
                        </a:solidFill>
                        <a:effectLst/>
                        <a:latin typeface="Times New Roman" panose="02020603050405020304" pitchFamily="18" charset="0"/>
                        <a:ea typeface="方正中等线简体" panose="03000509000000000000" pitchFamily="65" charset="-122"/>
                      </a:rPr>
                      <a:t>SO</a:t>
                    </a:r>
                    <a:r>
                      <a:rPr lang="en-US" altLang="zh-CN" sz="2800" baseline="-25000" dirty="0">
                        <a:solidFill>
                          <a:srgbClr val="C00000"/>
                        </a:solidFill>
                        <a:effectLst/>
                        <a:latin typeface="Times New Roman" panose="02020603050405020304" pitchFamily="18" charset="0"/>
                        <a:ea typeface="方正中等线简体" panose="03000509000000000000" pitchFamily="65" charset="-122"/>
                      </a:rPr>
                      <a:t>2</a:t>
                    </a:r>
                    <a:r>
                      <a:rPr lang="zh-CN" altLang="zh-CN" sz="28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溶解：</a:t>
                    </a:r>
                    <a:r>
                      <a:rPr lang="en-US" altLang="zh-CN" sz="2800" dirty="0">
                        <a:solidFill>
                          <a:srgbClr val="C00000"/>
                        </a:solidFill>
                        <a:effectLst/>
                        <a:latin typeface="Times New Roman" panose="02020603050405020304" pitchFamily="18" charset="0"/>
                        <a:ea typeface="方正中等线简体" panose="03000509000000000000" pitchFamily="65" charset="-122"/>
                      </a:rPr>
                      <a:t>SO</a:t>
                    </a:r>
                    <a:r>
                      <a:rPr lang="en-US" altLang="zh-CN" sz="2800" baseline="-25000" dirty="0">
                        <a:solidFill>
                          <a:srgbClr val="C00000"/>
                        </a:solidFill>
                        <a:effectLst/>
                        <a:latin typeface="Times New Roman" panose="02020603050405020304" pitchFamily="18" charset="0"/>
                        <a:ea typeface="方正中等线简体" panose="03000509000000000000" pitchFamily="65" charset="-122"/>
                      </a:rPr>
                      <a:t>2</a:t>
                    </a:r>
                    <a:r>
                      <a:rPr lang="en-US" altLang="zh-CN" sz="2800" dirty="0">
                        <a:solidFill>
                          <a:srgbClr val="C00000"/>
                        </a:solidFill>
                        <a:effectLst/>
                        <a:latin typeface="Times New Roman" panose="02020603050405020304" pitchFamily="18" charset="0"/>
                        <a:ea typeface="方正中等线简体" panose="03000509000000000000" pitchFamily="65" charset="-122"/>
                      </a:rPr>
                      <a:t>+H</a:t>
                    </a:r>
                    <a:r>
                      <a:rPr lang="en-US" altLang="zh-CN" sz="2800" baseline="-25000" dirty="0">
                        <a:solidFill>
                          <a:srgbClr val="C00000"/>
                        </a:solidFill>
                        <a:effectLst/>
                        <a:latin typeface="Times New Roman" panose="02020603050405020304" pitchFamily="18" charset="0"/>
                        <a:ea typeface="方正中等线简体" panose="03000509000000000000" pitchFamily="65" charset="-122"/>
                      </a:rPr>
                      <a:t>2</a:t>
                    </a:r>
                    <a:r>
                      <a:rPr lang="en-US" altLang="zh-CN" sz="2800" dirty="0">
                        <a:solidFill>
                          <a:srgbClr val="C00000"/>
                        </a:solidFill>
                        <a:effectLst/>
                        <a:latin typeface="Times New Roman" panose="02020603050405020304" pitchFamily="18" charset="0"/>
                        <a:ea typeface="方正中等线简体" panose="03000509000000000000" pitchFamily="65" charset="-122"/>
                      </a:rPr>
                      <a:t>O</a:t>
                    </a:r>
                    <a:r>
                      <a:rPr lang="zh-CN" altLang="zh-CN" sz="28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solidFill>
                          <a:srgbClr val="C00000"/>
                        </a:solidFill>
                        <a:effectLst/>
                        <a:latin typeface="Times New Roman" panose="02020603050405020304" pitchFamily="18" charset="0"/>
                        <a:ea typeface="方正中等线简体" panose="03000509000000000000" pitchFamily="65" charset="-122"/>
                      </a:rPr>
                      <a:t>H</a:t>
                    </a:r>
                    <a:r>
                      <a:rPr lang="en-US" altLang="zh-CN" sz="2800" baseline="-25000" dirty="0">
                        <a:solidFill>
                          <a:srgbClr val="C00000"/>
                        </a:solidFill>
                        <a:effectLst/>
                        <a:latin typeface="Times New Roman" panose="02020603050405020304" pitchFamily="18" charset="0"/>
                        <a:ea typeface="方正中等线简体" panose="03000509000000000000" pitchFamily="65" charset="-122"/>
                      </a:rPr>
                      <a:t>2</a:t>
                    </a:r>
                    <a:r>
                      <a:rPr lang="en-US" altLang="zh-CN" sz="2800" dirty="0">
                        <a:solidFill>
                          <a:srgbClr val="C00000"/>
                        </a:solidFill>
                        <a:effectLst/>
                        <a:latin typeface="Times New Roman" panose="02020603050405020304" pitchFamily="18" charset="0"/>
                        <a:ea typeface="方正中等线简体" panose="03000509000000000000" pitchFamily="65" charset="-122"/>
                      </a:rPr>
                      <a:t>SO</a:t>
                    </a:r>
                    <a:r>
                      <a:rPr lang="en-US" altLang="zh-CN" sz="2800" baseline="-25000" dirty="0">
                        <a:solidFill>
                          <a:srgbClr val="C00000"/>
                        </a:solidFill>
                        <a:effectLst/>
                        <a:latin typeface="Times New Roman" panose="02020603050405020304" pitchFamily="18" charset="0"/>
                        <a:ea typeface="方正中等线简体" panose="03000509000000000000" pitchFamily="65" charset="-122"/>
                      </a:rPr>
                      <a:t>3</a:t>
                    </a:r>
                    <a:r>
                      <a:rPr lang="zh-CN" altLang="zh-CN" sz="28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solidFill>
                          <a:srgbClr val="C00000"/>
                        </a:solidFill>
                        <a:effectLst/>
                        <a:latin typeface="Times New Roman" panose="02020603050405020304" pitchFamily="18" charset="0"/>
                        <a:ea typeface="方正中等线简体" panose="03000509000000000000" pitchFamily="65" charset="-122"/>
                      </a:rPr>
                      <a:t>H</a:t>
                    </a:r>
                    <a:r>
                      <a:rPr lang="en-US" altLang="zh-CN" sz="2800" baseline="30000" dirty="0" smtClean="0">
                        <a:solidFill>
                          <a:srgbClr val="C00000"/>
                        </a:solidFill>
                        <a:effectLst/>
                        <a:latin typeface="Times New Roman" panose="02020603050405020304" pitchFamily="18" charset="0"/>
                        <a:ea typeface="方正中等线简体" panose="03000509000000000000" pitchFamily="65" charset="-122"/>
                      </a:rPr>
                      <a:t>+</a:t>
                    </a:r>
                    <a:r>
                      <a:rPr lang="en-US" altLang="zh-CN" sz="2800" dirty="0" smtClean="0">
                        <a:solidFill>
                          <a:srgbClr val="C00000"/>
                        </a:solidFill>
                        <a:effectLst/>
                        <a:latin typeface="Times New Roman" panose="02020603050405020304" pitchFamily="18" charset="0"/>
                        <a:ea typeface="方正中等线简体" panose="03000509000000000000" pitchFamily="65" charset="-122"/>
                      </a:rPr>
                      <a:t>+</a:t>
                    </a:r>
                  </a:p>
                </p:txBody>
              </p:sp>
            </mc:Choice>
            <mc:Fallback xmlns="">
              <p:sp>
                <p:nvSpPr>
                  <p:cNvPr id="21" name="矩形 20"/>
                  <p:cNvSpPr>
                    <a:spLocks noRot="1" noChangeAspect="1" noMove="1" noResize="1" noEditPoints="1" noAdjustHandles="1" noChangeArrowheads="1" noChangeShapeType="1" noTextEdit="1"/>
                  </p:cNvSpPr>
                  <p:nvPr/>
                </p:nvSpPr>
                <p:spPr>
                  <a:xfrm>
                    <a:off x="427104" y="794261"/>
                    <a:ext cx="7431146" cy="2073989"/>
                  </a:xfrm>
                  <a:prstGeom prst="rect">
                    <a:avLst/>
                  </a:prstGeom>
                  <a:blipFill rotWithShape="0">
                    <a:blip r:embed="rId17"/>
                    <a:stretch>
                      <a:fillRect l="-1231" r="-492" b="-322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矩形 22"/>
                  <p:cNvSpPr/>
                  <p:nvPr/>
                </p:nvSpPr>
                <p:spPr>
                  <a:xfrm>
                    <a:off x="427104" y="2836838"/>
                    <a:ext cx="11068702" cy="769401"/>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solidFill>
                          <a:srgbClr val="C00000"/>
                        </a:solidFill>
                        <a:latin typeface="Times New Roman" panose="02020603050405020304" pitchFamily="18" charset="0"/>
                        <a:ea typeface="方正中等线简体" panose="03000509000000000000" pitchFamily="65" charset="-122"/>
                      </a:rPr>
                      <a:t>HS</a:t>
                    </a:r>
                    <a14:m>
                      <m:oMath xmlns:m="http://schemas.openxmlformats.org/officeDocument/2006/math">
                        <m:sSubSup>
                          <m:sSubSupPr>
                            <m:ctrlPr>
                              <a:rPr lang="zh-CN" altLang="zh-CN" sz="2800" i="1">
                                <a:solidFill>
                                  <a:srgbClr val="C00000"/>
                                </a:solidFill>
                                <a:latin typeface="Cambria Math" panose="02040503050406030204" pitchFamily="18" charset="0"/>
                                <a:ea typeface="Cambria Math" panose="020405030504060302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rgbClr val="C00000"/>
                        </a:solidFill>
                        <a:latin typeface="Times New Roman" panose="02020603050405020304" pitchFamily="18" charset="0"/>
                        <a:ea typeface="方正中等线简体" panose="03000509000000000000" pitchFamily="65" charset="-122"/>
                      </a:rPr>
                      <a:t>,Mn</a:t>
                    </a:r>
                    <a:r>
                      <a:rPr lang="en-US" altLang="zh-CN" sz="2800" baseline="30000" dirty="0">
                        <a:solidFill>
                          <a:srgbClr val="C00000"/>
                        </a:solidFill>
                        <a:latin typeface="Times New Roman" panose="02020603050405020304" pitchFamily="18" charset="0"/>
                        <a:ea typeface="方正中等线简体" panose="03000509000000000000" pitchFamily="65" charset="-122"/>
                      </a:rPr>
                      <a:t>2+</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有催化作用</a:t>
                    </a:r>
                    <a:r>
                      <a:rPr lang="en-US" altLang="zh-CN" sz="2800" dirty="0">
                        <a:solidFill>
                          <a:srgbClr val="C00000"/>
                        </a:solidFill>
                        <a:latin typeface="Times New Roman" panose="02020603050405020304" pitchFamily="18" charset="0"/>
                        <a:ea typeface="方正中等线简体" panose="03000509000000000000" pitchFamily="65" charset="-122"/>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可促进反应</a:t>
                    </a:r>
                    <a:r>
                      <a:rPr lang="en-US" altLang="zh-CN" sz="2800" dirty="0">
                        <a:solidFill>
                          <a:srgbClr val="C00000"/>
                        </a:solidFill>
                        <a:latin typeface="Times New Roman" panose="02020603050405020304" pitchFamily="18" charset="0"/>
                        <a:ea typeface="方正中等线简体" panose="03000509000000000000" pitchFamily="65" charset="-122"/>
                      </a:rPr>
                      <a:t>2SO</a:t>
                    </a:r>
                    <a:r>
                      <a:rPr lang="en-US" altLang="zh-CN" sz="2800" baseline="-25000" dirty="0">
                        <a:solidFill>
                          <a:srgbClr val="C00000"/>
                        </a:solidFill>
                        <a:latin typeface="Times New Roman" panose="02020603050405020304" pitchFamily="18" charset="0"/>
                        <a:ea typeface="方正中等线简体" panose="03000509000000000000" pitchFamily="65" charset="-122"/>
                      </a:rPr>
                      <a:t>2</a:t>
                    </a:r>
                    <a:r>
                      <a:rPr lang="en-US" altLang="zh-CN" sz="2800" dirty="0">
                        <a:solidFill>
                          <a:srgbClr val="C00000"/>
                        </a:solidFill>
                        <a:latin typeface="Times New Roman" panose="02020603050405020304" pitchFamily="18" charset="0"/>
                        <a:ea typeface="方正中等线简体" panose="03000509000000000000" pitchFamily="65" charset="-122"/>
                      </a:rPr>
                      <a:t>+O</a:t>
                    </a:r>
                    <a:r>
                      <a:rPr lang="en-US" altLang="zh-CN" sz="2800" baseline="-25000" dirty="0">
                        <a:solidFill>
                          <a:srgbClr val="C00000"/>
                        </a:solidFill>
                        <a:latin typeface="Times New Roman" panose="02020603050405020304" pitchFamily="18" charset="0"/>
                        <a:ea typeface="方正中等线简体" panose="03000509000000000000" pitchFamily="65" charset="-122"/>
                      </a:rPr>
                      <a:t>2</a:t>
                    </a:r>
                    <a:r>
                      <a:rPr lang="en-US" altLang="zh-CN" sz="2800" dirty="0">
                        <a:solidFill>
                          <a:srgbClr val="C00000"/>
                        </a:solidFill>
                        <a:latin typeface="Times New Roman" panose="02020603050405020304" pitchFamily="18" charset="0"/>
                        <a:ea typeface="方正中等线简体" panose="03000509000000000000" pitchFamily="65" charset="-122"/>
                      </a:rPr>
                      <a:t>+2H</a:t>
                    </a:r>
                    <a:r>
                      <a:rPr lang="en-US" altLang="zh-CN" sz="2800" baseline="-25000" dirty="0">
                        <a:solidFill>
                          <a:srgbClr val="C00000"/>
                        </a:solidFill>
                        <a:latin typeface="Times New Roman" panose="02020603050405020304" pitchFamily="18" charset="0"/>
                        <a:ea typeface="方正中等线简体" panose="03000509000000000000" pitchFamily="65" charset="-122"/>
                      </a:rPr>
                      <a:t>2</a:t>
                    </a:r>
                    <a:r>
                      <a:rPr lang="en-US" altLang="zh-CN" sz="2800" dirty="0">
                        <a:solidFill>
                          <a:srgbClr val="C00000"/>
                        </a:solidFill>
                        <a:latin typeface="Times New Roman" panose="02020603050405020304" pitchFamily="18" charset="0"/>
                        <a:ea typeface="方正中等线简体" panose="03000509000000000000" pitchFamily="65" charset="-122"/>
                      </a:rPr>
                      <a:t>O</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solidFill>
                          <a:srgbClr val="C00000"/>
                        </a:solidFill>
                        <a:latin typeface="Times New Roman" panose="02020603050405020304" pitchFamily="18" charset="0"/>
                        <a:ea typeface="方正中等线简体" panose="03000509000000000000" pitchFamily="65" charset="-122"/>
                      </a:rPr>
                      <a:t>2H</a:t>
                    </a:r>
                    <a:r>
                      <a:rPr lang="en-US" altLang="zh-CN" sz="2800" baseline="-25000" dirty="0" smtClean="0">
                        <a:solidFill>
                          <a:srgbClr val="C00000"/>
                        </a:solidFill>
                        <a:latin typeface="Times New Roman" panose="02020603050405020304" pitchFamily="18" charset="0"/>
                        <a:ea typeface="方正中等线简体" panose="03000509000000000000" pitchFamily="65" charset="-122"/>
                      </a:rPr>
                      <a:t>2</a:t>
                    </a:r>
                    <a:r>
                      <a:rPr lang="en-US" altLang="zh-CN" sz="2800" dirty="0" smtClean="0">
                        <a:solidFill>
                          <a:srgbClr val="C00000"/>
                        </a:solidFill>
                        <a:latin typeface="Times New Roman" panose="02020603050405020304" pitchFamily="18" charset="0"/>
                        <a:ea typeface="方正中等线简体" panose="03000509000000000000" pitchFamily="65" charset="-122"/>
                      </a:rPr>
                      <a:t>SO</a:t>
                    </a:r>
                    <a:r>
                      <a:rPr lang="en-US" altLang="zh-CN" sz="2800" baseline="-25000" dirty="0" smtClean="0">
                        <a:solidFill>
                          <a:srgbClr val="C00000"/>
                        </a:solidFill>
                        <a:latin typeface="Times New Roman" panose="02020603050405020304" pitchFamily="18" charset="0"/>
                        <a:ea typeface="方正中等线简体" panose="03000509000000000000" pitchFamily="65" charset="-122"/>
                      </a:rPr>
                      <a:t>4</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发生</a:t>
                    </a:r>
                    <a:endParaRPr lang="zh-CN" altLang="zh-CN" sz="1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3" name="矩形 22"/>
                  <p:cNvSpPr>
                    <a:spLocks noRot="1" noChangeAspect="1" noMove="1" noResize="1" noEditPoints="1" noAdjustHandles="1" noChangeArrowheads="1" noChangeShapeType="1" noTextEdit="1"/>
                  </p:cNvSpPr>
                  <p:nvPr/>
                </p:nvSpPr>
                <p:spPr>
                  <a:xfrm>
                    <a:off x="427104" y="2836838"/>
                    <a:ext cx="11068702" cy="769401"/>
                  </a:xfrm>
                  <a:prstGeom prst="rect">
                    <a:avLst/>
                  </a:prstGeom>
                  <a:blipFill rotWithShape="0">
                    <a:blip r:embed="rId18"/>
                    <a:stretch>
                      <a:fillRect l="-826" b="-10236"/>
                    </a:stretch>
                  </a:blipFill>
                </p:spPr>
                <p:txBody>
                  <a:bodyPr/>
                  <a:lstStyle/>
                  <a:p>
                    <a:r>
                      <a:rPr lang="zh-CN" altLang="en-US">
                        <a:noFill/>
                      </a:rPr>
                      <a:t> </a:t>
                    </a:r>
                  </a:p>
                </p:txBody>
              </p:sp>
            </mc:Fallback>
          </mc:AlternateContent>
          <p:pic>
            <p:nvPicPr>
              <p:cNvPr id="17" name="image454.jpeg" descr="source:si_idp823433264;FounderCES"/>
              <p:cNvPicPr/>
              <p:nvPr/>
            </p:nvPicPr>
            <p:blipFill>
              <a:blip r:embed="rId16">
                <a:clrChange>
                  <a:clrFrom>
                    <a:srgbClr val="FFFFFF"/>
                  </a:clrFrom>
                  <a:clrTo>
                    <a:srgbClr val="FFFFFF">
                      <a:alpha val="0"/>
                    </a:srgbClr>
                  </a:clrTo>
                </a:clrChange>
                <a:duotone>
                  <a:schemeClr val="accent2">
                    <a:shade val="45000"/>
                    <a:satMod val="135000"/>
                  </a:schemeClr>
                  <a:prstClr val="white"/>
                </a:duotone>
              </a:blip>
              <a:stretch>
                <a:fillRect/>
              </a:stretch>
            </p:blipFill>
            <p:spPr>
              <a:xfrm>
                <a:off x="622598" y="1668701"/>
                <a:ext cx="575875" cy="359763"/>
              </a:xfrm>
              <a:prstGeom prst="rect">
                <a:avLst/>
              </a:prstGeom>
            </p:spPr>
          </p:pic>
          <p:pic>
            <p:nvPicPr>
              <p:cNvPr id="19" name="image454.jpeg" descr="source:si_idp823433264;FounderCES"/>
              <p:cNvPicPr/>
              <p:nvPr/>
            </p:nvPicPr>
            <p:blipFill>
              <a:blip r:embed="rId16">
                <a:clrChange>
                  <a:clrFrom>
                    <a:srgbClr val="FFFFFF"/>
                  </a:clrFrom>
                  <a:clrTo>
                    <a:srgbClr val="FFFFFF">
                      <a:alpha val="0"/>
                    </a:srgbClr>
                  </a:clrTo>
                </a:clrChange>
                <a:duotone>
                  <a:schemeClr val="accent2">
                    <a:shade val="45000"/>
                    <a:satMod val="135000"/>
                  </a:schemeClr>
                  <a:prstClr val="white"/>
                </a:duotone>
              </a:blip>
              <a:stretch>
                <a:fillRect/>
              </a:stretch>
            </p:blipFill>
            <p:spPr>
              <a:xfrm>
                <a:off x="6031561" y="2348498"/>
                <a:ext cx="575875" cy="359763"/>
              </a:xfrm>
              <a:prstGeom prst="rect">
                <a:avLst/>
              </a:prstGeom>
            </p:spPr>
          </p:pic>
          <p:pic>
            <p:nvPicPr>
              <p:cNvPr id="20" name="image457.jpeg" descr="source:si_idp823541552;FounderCES"/>
              <p:cNvPicPr/>
              <p:nvPr/>
            </p:nvPicPr>
            <p:blipFill>
              <a:blip r:embed="rId19">
                <a:clrChange>
                  <a:clrFrom>
                    <a:srgbClr val="FFFFFF"/>
                  </a:clrFrom>
                  <a:clrTo>
                    <a:srgbClr val="FFFFFF">
                      <a:alpha val="0"/>
                    </a:srgbClr>
                  </a:clrTo>
                </a:clrChange>
                <a:duotone>
                  <a:schemeClr val="accent2">
                    <a:shade val="45000"/>
                    <a:satMod val="135000"/>
                  </a:schemeClr>
                  <a:prstClr val="white"/>
                </a:duotone>
              </a:blip>
              <a:stretch>
                <a:fillRect/>
              </a:stretch>
            </p:blipFill>
            <p:spPr>
              <a:xfrm>
                <a:off x="8327454" y="2818940"/>
                <a:ext cx="818787" cy="715761"/>
              </a:xfrm>
              <a:prstGeom prst="rect">
                <a:avLst/>
              </a:prstGeom>
            </p:spPr>
          </p:pic>
        </p:grpSp>
      </p:grpSp>
    </p:spTree>
    <p:extLst>
      <p:ext uri="{BB962C8B-B14F-4D97-AF65-F5344CB8AC3E}">
        <p14:creationId xmlns:p14="http://schemas.microsoft.com/office/powerpoint/2010/main" val="4079158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45418"/>
            <a:ext cx="7505457" cy="3684173"/>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40000"/>
              </a:lnSpc>
              <a:spcAft>
                <a:spcPts val="0"/>
              </a:spcAft>
            </a:pPr>
            <a:r>
              <a:rPr lang="zh-CN" altLang="zh-CN" sz="2800" dirty="0" smtClean="0">
                <a:effectLst/>
                <a:latin typeface="Times New Roman" panose="02020603050405020304" pitchFamily="18" charset="0"/>
                <a:ea typeface="宋体" panose="02010600030101010101" pitchFamily="2" charset="-122"/>
                <a:cs typeface="Times New Roman" panose="02020603050405020304" pitchFamily="18" charset="0"/>
              </a:rPr>
              <a:t>Ⅱ</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废水中锰含量的测定</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4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取</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1 mL</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废水置于</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20 mL</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磷酸介质中</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加入</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HClO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将溶液中的</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Mn</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氧化为</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Mn</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用</a:t>
            </a:r>
            <a:r>
              <a:rPr lang="en-US" altLang="zh-CN" sz="2800" i="1" dirty="0">
                <a:effectLst/>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mol·L</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(NH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Fe(SO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溶液进行滴定</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达到滴定终点时</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滴定管刻度由</a:t>
            </a:r>
            <a:r>
              <a:rPr lang="en-US" altLang="zh-CN" sz="2800" i="1" dirty="0">
                <a:effectLst/>
                <a:latin typeface="Times New Roman" panose="02020603050405020304" pitchFamily="18" charset="0"/>
                <a:ea typeface="方正中等线简体" panose="03000509000000000000" pitchFamily="65" charset="-122"/>
                <a:cs typeface="Times New Roman" panose="02020603050405020304" pitchFamily="18" charset="0"/>
              </a:rPr>
              <a:t>V</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0</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mL</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变为</a:t>
            </a:r>
            <a:r>
              <a:rPr lang="en-US" altLang="zh-CN" sz="2800" i="1" dirty="0">
                <a:effectLst/>
                <a:latin typeface="Times New Roman" panose="02020603050405020304" pitchFamily="18" charset="0"/>
                <a:ea typeface="方正中等线简体" panose="03000509000000000000" pitchFamily="65" charset="-122"/>
                <a:cs typeface="Times New Roman" panose="02020603050405020304" pitchFamily="18" charset="0"/>
              </a:rPr>
              <a:t>V</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mL,</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废水中锰的含量为</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g·mL</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10</a:t>
            </a:r>
            <a:endParaRPr kumimoji="1" lang="zh-CN" altLang="en-US" sz="1600" kern="0" dirty="0">
              <a:solidFill>
                <a:schemeClr val="bg1"/>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4"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16" name="image449.jpeg"/>
          <p:cNvPicPr/>
          <p:nvPr/>
        </p:nvPicPr>
        <p:blipFill>
          <a:blip r:embed="rId15">
            <a:clrChange>
              <a:clrFrom>
                <a:srgbClr val="FFFFFF"/>
              </a:clrFrom>
              <a:clrTo>
                <a:srgbClr val="FFFFFF">
                  <a:alpha val="0"/>
                </a:srgbClr>
              </a:clrTo>
            </a:clrChange>
          </a:blip>
          <a:stretch>
            <a:fillRect/>
          </a:stretch>
        </p:blipFill>
        <p:spPr>
          <a:xfrm>
            <a:off x="8111430" y="1288115"/>
            <a:ext cx="3744416" cy="1546888"/>
          </a:xfrm>
          <a:prstGeom prst="rect">
            <a:avLst/>
          </a:prstGeom>
        </p:spPr>
      </p:pic>
      <p:sp>
        <p:nvSpPr>
          <p:cNvPr id="3" name="矩形 2"/>
          <p:cNvSpPr/>
          <p:nvPr/>
        </p:nvSpPr>
        <p:spPr>
          <a:xfrm>
            <a:off x="949771" y="3103662"/>
            <a:ext cx="2661306"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rPr>
              <a:t>55</a:t>
            </a:r>
            <a:r>
              <a:rPr lang="en-US" altLang="zh-CN" sz="2800" i="1" dirty="0">
                <a:solidFill>
                  <a:srgbClr val="C00000"/>
                </a:solidFill>
                <a:latin typeface="Times New Roman" panose="02020603050405020304" pitchFamily="18" charset="0"/>
                <a:ea typeface="方正中等线简体" panose="03000509000000000000" pitchFamily="65" charset="-122"/>
              </a:rPr>
              <a:t>c</a:t>
            </a:r>
            <a:r>
              <a:rPr lang="en-US" altLang="zh-CN" sz="2800" dirty="0">
                <a:solidFill>
                  <a:srgbClr val="C00000"/>
                </a:solidFill>
                <a:latin typeface="Times New Roman" panose="02020603050405020304" pitchFamily="18" charset="0"/>
                <a:ea typeface="方正中等线简体" panose="03000509000000000000" pitchFamily="65" charset="-122"/>
              </a:rPr>
              <a:t>(</a:t>
            </a:r>
            <a:r>
              <a:rPr lang="en-US" altLang="zh-CN" sz="2800" i="1" dirty="0">
                <a:solidFill>
                  <a:srgbClr val="C00000"/>
                </a:solidFill>
                <a:latin typeface="Times New Roman" panose="02020603050405020304" pitchFamily="18" charset="0"/>
                <a:ea typeface="方正中等线简体" panose="03000509000000000000" pitchFamily="65" charset="-122"/>
              </a:rPr>
              <a:t>V</a:t>
            </a:r>
            <a:r>
              <a:rPr lang="en-US" altLang="zh-CN" sz="2800" baseline="-25000" dirty="0">
                <a:solidFill>
                  <a:srgbClr val="C00000"/>
                </a:solidFill>
                <a:latin typeface="Times New Roman" panose="02020603050405020304" pitchFamily="18" charset="0"/>
                <a:ea typeface="方正中等线简体" panose="03000509000000000000" pitchFamily="65" charset="-122"/>
              </a:rPr>
              <a:t>1</a:t>
            </a:r>
            <a:r>
              <a:rPr lang="en-US" altLang="zh-CN" sz="2800" dirty="0">
                <a:solidFill>
                  <a:srgbClr val="C00000"/>
                </a:solidFill>
                <a:latin typeface="Times New Roman" panose="02020603050405020304" pitchFamily="18" charset="0"/>
                <a:ea typeface="方正中等线简体" panose="03000509000000000000" pitchFamily="65" charset="-122"/>
              </a:rPr>
              <a:t>-</a:t>
            </a:r>
            <a:r>
              <a:rPr lang="en-US" altLang="zh-CN" sz="2800" i="1" dirty="0">
                <a:solidFill>
                  <a:srgbClr val="C00000"/>
                </a:solidFill>
                <a:latin typeface="Times New Roman" panose="02020603050405020304" pitchFamily="18" charset="0"/>
                <a:ea typeface="方正中等线简体" panose="03000509000000000000" pitchFamily="65" charset="-122"/>
              </a:rPr>
              <a:t>V</a:t>
            </a:r>
            <a:r>
              <a:rPr lang="en-US" altLang="zh-CN" sz="2800" baseline="-25000" dirty="0">
                <a:solidFill>
                  <a:srgbClr val="C00000"/>
                </a:solidFill>
                <a:latin typeface="Times New Roman" panose="02020603050405020304" pitchFamily="18" charset="0"/>
                <a:ea typeface="方正中等线简体" panose="03000509000000000000" pitchFamily="65" charset="-122"/>
              </a:rPr>
              <a:t>0</a:t>
            </a:r>
            <a:r>
              <a:rPr lang="en-US" altLang="zh-CN" sz="2800" dirty="0">
                <a:solidFill>
                  <a:srgbClr val="C00000"/>
                </a:solidFill>
                <a:latin typeface="Times New Roman" panose="02020603050405020304" pitchFamily="18" charset="0"/>
                <a:ea typeface="方正中等线简体" panose="03000509000000000000" pitchFamily="65" charset="-122"/>
              </a:rPr>
              <a:t>)×10</a:t>
            </a:r>
            <a:r>
              <a:rPr lang="en-US" altLang="zh-CN" sz="2800" baseline="30000" dirty="0">
                <a:solidFill>
                  <a:srgbClr val="C00000"/>
                </a:solidFill>
                <a:latin typeface="Times New Roman" panose="02020603050405020304" pitchFamily="18" charset="0"/>
                <a:ea typeface="方正中等线简体" panose="03000509000000000000" pitchFamily="65" charset="-122"/>
              </a:rPr>
              <a:t>-3</a:t>
            </a:r>
            <a:endParaRPr lang="zh-CN" altLang="en-US" dirty="0"/>
          </a:p>
        </p:txBody>
      </p:sp>
      <p:grpSp>
        <p:nvGrpSpPr>
          <p:cNvPr id="21" name="组合 20"/>
          <p:cNvGrpSpPr/>
          <p:nvPr/>
        </p:nvGrpSpPr>
        <p:grpSpPr>
          <a:xfrm>
            <a:off x="0" y="3919925"/>
            <a:ext cx="11801206" cy="2246173"/>
            <a:chOff x="0" y="333450"/>
            <a:chExt cx="11801206" cy="2246173"/>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3" name="矩形 22"/>
            <p:cNvSpPr/>
            <p:nvPr/>
          </p:nvSpPr>
          <p:spPr>
            <a:xfrm>
              <a:off x="389206" y="740850"/>
              <a:ext cx="11412000" cy="1838773"/>
            </a:xfrm>
            <a:prstGeom prst="rect">
              <a:avLst/>
            </a:prstGeom>
          </p:spPr>
          <p:txBody>
            <a:bodyPr>
              <a:spAutoFit/>
            </a:bodyPr>
            <a:lstStyle/>
            <a:p>
              <a:pPr>
                <a:lnSpc>
                  <a:spcPct val="14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滴定时发生反应</a:t>
              </a:r>
              <a:r>
                <a:rPr lang="en-US" altLang="zh-CN" sz="2800" dirty="0">
                  <a:latin typeface="Times New Roman" panose="02020603050405020304" pitchFamily="18" charset="0"/>
                  <a:ea typeface="方正中等线简体" panose="03000509000000000000" pitchFamily="65" charset="-122"/>
                </a:rPr>
                <a:t>Fe</a:t>
              </a:r>
              <a:r>
                <a:rPr lang="en-US" altLang="zh-CN" sz="2800" baseline="30000" dirty="0">
                  <a:latin typeface="Times New Roman" panose="02020603050405020304" pitchFamily="18" charset="0"/>
                  <a:ea typeface="方正中等线简体" panose="03000509000000000000" pitchFamily="65" charset="-122"/>
                </a:rPr>
                <a:t>2+</a:t>
              </a:r>
              <a:r>
                <a:rPr lang="en-US" altLang="zh-CN" sz="2800" dirty="0">
                  <a:latin typeface="Times New Roman" panose="02020603050405020304" pitchFamily="18" charset="0"/>
                  <a:ea typeface="方正中等线简体" panose="03000509000000000000" pitchFamily="65" charset="-122"/>
                </a:rPr>
                <a:t>+Mn</a:t>
              </a:r>
              <a:r>
                <a:rPr lang="en-US" altLang="zh-CN" sz="2800" baseline="30000" dirty="0">
                  <a:latin typeface="Times New Roman" panose="02020603050405020304" pitchFamily="18" charset="0"/>
                  <a:ea typeface="方正中等线简体" panose="03000509000000000000" pitchFamily="65" charset="-122"/>
                </a:rPr>
                <a:t>3+</a:t>
              </a:r>
              <a:r>
                <a:rPr lang="en-US" altLang="zh-CN" sz="2800" spc="-80" dirty="0">
                  <a:latin typeface="Times New Roman" panose="02020603050405020304" pitchFamily="18" charset="0"/>
                  <a:ea typeface="方正中等线简体" panose="03000509000000000000" pitchFamily="65" charset="-122"/>
                </a:rPr>
                <a:t>==</a:t>
              </a:r>
              <a:r>
                <a:rPr lang="en-US" altLang="zh-CN" sz="2800" dirty="0">
                  <a:latin typeface="Times New Roman" panose="02020603050405020304" pitchFamily="18" charset="0"/>
                  <a:ea typeface="方正中等线简体" panose="03000509000000000000" pitchFamily="65" charset="-122"/>
                </a:rPr>
                <a:t>=Fe</a:t>
              </a:r>
              <a:r>
                <a:rPr lang="en-US" altLang="zh-CN" sz="2800" baseline="30000" dirty="0">
                  <a:latin typeface="Times New Roman" panose="02020603050405020304" pitchFamily="18" charset="0"/>
                  <a:ea typeface="方正中等线简体" panose="03000509000000000000" pitchFamily="65" charset="-122"/>
                </a:rPr>
                <a:t>3+</a:t>
              </a:r>
              <a:r>
                <a:rPr lang="en-US" altLang="zh-CN" sz="2800" dirty="0">
                  <a:latin typeface="Times New Roman" panose="02020603050405020304" pitchFamily="18" charset="0"/>
                  <a:ea typeface="方正中等线简体" panose="03000509000000000000" pitchFamily="65" charset="-122"/>
                </a:rPr>
                <a:t>+Mn</a:t>
              </a:r>
              <a:r>
                <a:rPr lang="en-US" altLang="zh-CN" sz="2800" baseline="30000" dirty="0">
                  <a:latin typeface="Times New Roman" panose="02020603050405020304" pitchFamily="18" charset="0"/>
                  <a:ea typeface="方正中等线简体" panose="03000509000000000000" pitchFamily="65" charset="-122"/>
                </a:rPr>
                <a:t>2+</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所以</a:t>
              </a:r>
              <a:r>
                <a:rPr lang="en-US" altLang="zh-CN" sz="2800" i="1" dirty="0">
                  <a:latin typeface="Times New Roman" panose="02020603050405020304" pitchFamily="18" charset="0"/>
                  <a:ea typeface="方正中等线简体" panose="03000509000000000000" pitchFamily="65" charset="-122"/>
                </a:rPr>
                <a:t>n</a:t>
              </a:r>
              <a:r>
                <a:rPr lang="en-US" altLang="zh-CN" sz="2800" dirty="0">
                  <a:latin typeface="Times New Roman" panose="02020603050405020304" pitchFamily="18" charset="0"/>
                  <a:ea typeface="方正中等线简体" panose="03000509000000000000" pitchFamily="65" charset="-122"/>
                </a:rPr>
                <a:t>(</a:t>
              </a:r>
              <a:r>
                <a:rPr lang="en-US" altLang="zh-CN" sz="2800" dirty="0" err="1">
                  <a:latin typeface="Times New Roman" panose="02020603050405020304" pitchFamily="18" charset="0"/>
                  <a:ea typeface="方正中等线简体" panose="03000509000000000000" pitchFamily="65" charset="-122"/>
                </a:rPr>
                <a:t>Mn</a:t>
              </a:r>
              <a:r>
                <a:rPr lang="en-US" altLang="zh-CN" sz="2800" dirty="0">
                  <a:latin typeface="Times New Roman" panose="02020603050405020304" pitchFamily="18" charset="0"/>
                  <a:ea typeface="方正中等线简体" panose="03000509000000000000" pitchFamily="65" charset="-122"/>
                </a:rPr>
                <a:t>)=</a:t>
              </a:r>
              <a:r>
                <a:rPr lang="en-US" altLang="zh-CN" sz="2800" i="1" dirty="0">
                  <a:latin typeface="Times New Roman" panose="02020603050405020304" pitchFamily="18" charset="0"/>
                  <a:ea typeface="方正中等线简体" panose="03000509000000000000" pitchFamily="65" charset="-122"/>
                </a:rPr>
                <a:t>n</a:t>
              </a:r>
              <a:r>
                <a:rPr lang="en-US" altLang="zh-CN" sz="2800" dirty="0">
                  <a:latin typeface="Times New Roman" panose="02020603050405020304" pitchFamily="18" charset="0"/>
                  <a:ea typeface="方正中等线简体" panose="03000509000000000000" pitchFamily="65" charset="-122"/>
                </a:rPr>
                <a:t>(Mn</a:t>
              </a:r>
              <a:r>
                <a:rPr lang="en-US" altLang="zh-CN" sz="2800" baseline="30000" dirty="0">
                  <a:latin typeface="Times New Roman" panose="02020603050405020304" pitchFamily="18" charset="0"/>
                  <a:ea typeface="方正中等线简体" panose="03000509000000000000" pitchFamily="65" charset="-122"/>
                </a:rPr>
                <a:t>3+</a:t>
              </a:r>
              <a:r>
                <a:rPr lang="en-US" altLang="zh-CN" sz="2800" dirty="0">
                  <a:latin typeface="Times New Roman" panose="02020603050405020304" pitchFamily="18" charset="0"/>
                  <a:ea typeface="方正中等线简体" panose="03000509000000000000" pitchFamily="65" charset="-122"/>
                </a:rPr>
                <a:t>)=</a:t>
              </a:r>
              <a:r>
                <a:rPr lang="en-US" altLang="zh-CN" sz="2800" i="1" dirty="0">
                  <a:latin typeface="Times New Roman" panose="02020603050405020304" pitchFamily="18" charset="0"/>
                  <a:ea typeface="方正中等线简体" panose="03000509000000000000" pitchFamily="65" charset="-122"/>
                </a:rPr>
                <a:t>n</a:t>
              </a:r>
              <a:r>
                <a:rPr lang="en-US" altLang="zh-CN" sz="2800" dirty="0">
                  <a:latin typeface="Times New Roman" panose="02020603050405020304" pitchFamily="18" charset="0"/>
                  <a:ea typeface="方正中等线简体" panose="03000509000000000000" pitchFamily="65" charset="-122"/>
                </a:rPr>
                <a:t>(Fe</a:t>
              </a:r>
              <a:r>
                <a:rPr lang="en-US" altLang="zh-CN" sz="2800" baseline="30000" dirty="0">
                  <a:latin typeface="Times New Roman" panose="02020603050405020304" pitchFamily="18" charset="0"/>
                  <a:ea typeface="方正中等线简体" panose="03000509000000000000" pitchFamily="65" charset="-122"/>
                </a:rPr>
                <a:t>2</a:t>
              </a:r>
              <a:r>
                <a:rPr lang="en-US" altLang="zh-CN" sz="2800" baseline="30000" dirty="0" smtClean="0">
                  <a:latin typeface="Times New Roman" panose="02020603050405020304" pitchFamily="18" charset="0"/>
                  <a:ea typeface="方正中等线简体" panose="03000509000000000000" pitchFamily="65" charset="-122"/>
                </a:rPr>
                <a:t>+</a:t>
              </a:r>
              <a:r>
                <a:rPr lang="en-US" altLang="zh-CN" sz="2800" dirty="0" smtClean="0">
                  <a:latin typeface="Times New Roman" panose="02020603050405020304" pitchFamily="18" charset="0"/>
                  <a:ea typeface="方正中等线简体" panose="03000509000000000000" pitchFamily="65" charset="-122"/>
                </a:rPr>
                <a:t>)=</a:t>
              </a:r>
            </a:p>
            <a:p>
              <a:pPr>
                <a:lnSpc>
                  <a:spcPct val="140000"/>
                </a:lnSpc>
                <a:spcAft>
                  <a:spcPts val="0"/>
                </a:spcAft>
              </a:pPr>
              <a:r>
                <a:rPr lang="en-US" altLang="zh-CN" sz="2800" i="1" dirty="0" smtClean="0">
                  <a:latin typeface="Times New Roman" panose="02020603050405020304" pitchFamily="18" charset="0"/>
                  <a:ea typeface="方正中等线简体" panose="03000509000000000000" pitchFamily="65" charset="-122"/>
                </a:rPr>
                <a:t>c</a:t>
              </a:r>
              <a:r>
                <a:rPr lang="en-US" altLang="zh-CN" sz="2800" dirty="0" smtClean="0">
                  <a:latin typeface="Times New Roman" panose="02020603050405020304" pitchFamily="18" charset="0"/>
                  <a:ea typeface="方正中等线简体" panose="03000509000000000000" pitchFamily="65" charset="-122"/>
                </a:rPr>
                <a:t>(</a:t>
              </a:r>
              <a:r>
                <a:rPr lang="en-US" altLang="zh-CN" sz="2800" i="1" dirty="0" smtClean="0">
                  <a:latin typeface="Times New Roman" panose="02020603050405020304" pitchFamily="18" charset="0"/>
                  <a:ea typeface="方正中等线简体" panose="03000509000000000000" pitchFamily="65" charset="-122"/>
                </a:rPr>
                <a:t>V</a:t>
              </a:r>
              <a:r>
                <a:rPr lang="en-US" altLang="zh-CN" sz="2800" baseline="-25000" dirty="0" smtClean="0">
                  <a:latin typeface="Times New Roman" panose="02020603050405020304" pitchFamily="18" charset="0"/>
                  <a:ea typeface="方正中等线简体" panose="03000509000000000000" pitchFamily="65" charset="-122"/>
                </a:rPr>
                <a:t>1</a:t>
              </a:r>
              <a:r>
                <a:rPr lang="en-US" altLang="zh-CN" sz="2800" dirty="0" smtClean="0">
                  <a:latin typeface="Times New Roman" panose="02020603050405020304" pitchFamily="18" charset="0"/>
                  <a:ea typeface="方正中等线简体" panose="03000509000000000000" pitchFamily="65" charset="-122"/>
                </a:rPr>
                <a:t>-</a:t>
              </a:r>
              <a:r>
                <a:rPr lang="en-US" altLang="zh-CN" sz="2800" i="1" dirty="0" smtClean="0">
                  <a:latin typeface="Times New Roman" panose="02020603050405020304" pitchFamily="18" charset="0"/>
                  <a:ea typeface="方正中等线简体" panose="03000509000000000000" pitchFamily="65" charset="-122"/>
                </a:rPr>
                <a:t>V</a:t>
              </a:r>
              <a:r>
                <a:rPr lang="en-US" altLang="zh-CN" sz="2800" baseline="-25000" dirty="0" smtClean="0">
                  <a:latin typeface="Times New Roman" panose="02020603050405020304" pitchFamily="18" charset="0"/>
                  <a:ea typeface="方正中等线简体" panose="03000509000000000000" pitchFamily="65" charset="-122"/>
                </a:rPr>
                <a:t>0</a:t>
              </a:r>
              <a:r>
                <a:rPr lang="en-US" altLang="zh-CN" sz="2800" dirty="0">
                  <a:latin typeface="Times New Roman" panose="02020603050405020304" pitchFamily="18" charset="0"/>
                  <a:ea typeface="方正中等线简体" panose="03000509000000000000" pitchFamily="65" charset="-122"/>
                </a:rPr>
                <a:t>)×10</a:t>
              </a:r>
              <a:r>
                <a:rPr lang="en-US" altLang="zh-CN" sz="2800" baseline="30000" dirty="0">
                  <a:latin typeface="Times New Roman" panose="02020603050405020304" pitchFamily="18" charset="0"/>
                  <a:ea typeface="方正中等线简体" panose="03000509000000000000" pitchFamily="65" charset="-122"/>
                </a:rPr>
                <a:t>-3</a:t>
              </a:r>
              <a:r>
                <a:rPr lang="en-US" altLang="zh-CN" sz="2800" dirty="0">
                  <a:latin typeface="Times New Roman" panose="02020603050405020304" pitchFamily="18" charset="0"/>
                  <a:ea typeface="方正楷体_GBK" panose="03000509000000000000" pitchFamily="65" charset="-122"/>
                </a:rPr>
                <a:t> </a:t>
              </a:r>
              <a:r>
                <a:rPr lang="en-US" altLang="zh-CN" sz="2800" dirty="0" err="1">
                  <a:latin typeface="Times New Roman" panose="02020603050405020304" pitchFamily="18" charset="0"/>
                  <a:ea typeface="方正中等线简体" panose="03000509000000000000" pitchFamily="65" charset="-122"/>
                </a:rPr>
                <a:t>mol</a:t>
              </a:r>
              <a:r>
                <a:rPr lang="en-US" altLang="zh-CN" sz="2800" dirty="0">
                  <a:latin typeface="Times New Roman" panose="02020603050405020304" pitchFamily="18" charset="0"/>
                  <a:ea typeface="方正中等线简体" panose="03000509000000000000" pitchFamily="65" charset="-122"/>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所取废水为</a:t>
              </a:r>
              <a:r>
                <a:rPr lang="en-US" altLang="zh-CN" sz="2800" dirty="0">
                  <a:latin typeface="Times New Roman" panose="02020603050405020304" pitchFamily="18" charset="0"/>
                  <a:ea typeface="方正中等线简体" panose="03000509000000000000" pitchFamily="65" charset="-122"/>
                </a:rPr>
                <a:t>1</a:t>
              </a:r>
              <a:r>
                <a:rPr lang="en-US" altLang="zh-CN" sz="2800" dirty="0">
                  <a:latin typeface="Times New Roman" panose="02020603050405020304" pitchFamily="18" charset="0"/>
                  <a:ea typeface="方正楷体_GBK" panose="03000509000000000000" pitchFamily="65" charset="-122"/>
                </a:rPr>
                <a:t> </a:t>
              </a:r>
              <a:r>
                <a:rPr lang="en-US" altLang="zh-CN" sz="2800" dirty="0">
                  <a:latin typeface="Times New Roman" panose="02020603050405020304" pitchFamily="18" charset="0"/>
                  <a:ea typeface="方正中等线简体" panose="03000509000000000000" pitchFamily="65" charset="-122"/>
                </a:rPr>
                <a:t>mL,</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所以废水中锰的含量为</a:t>
              </a:r>
              <a:r>
                <a:rPr lang="en-US" altLang="zh-CN" sz="2800" dirty="0">
                  <a:latin typeface="Times New Roman" panose="02020603050405020304" pitchFamily="18" charset="0"/>
                  <a:ea typeface="方正中等线简体" panose="03000509000000000000" pitchFamily="65" charset="-122"/>
                </a:rPr>
                <a:t>55</a:t>
              </a:r>
              <a:r>
                <a:rPr lang="en-US" altLang="zh-CN" sz="2800" i="1" dirty="0">
                  <a:latin typeface="Times New Roman" panose="02020603050405020304" pitchFamily="18" charset="0"/>
                  <a:ea typeface="方正中等线简体" panose="03000509000000000000" pitchFamily="65" charset="-122"/>
                </a:rPr>
                <a:t>c</a:t>
              </a:r>
              <a:r>
                <a:rPr lang="en-US" altLang="zh-CN" sz="2800" dirty="0">
                  <a:latin typeface="Times New Roman" panose="02020603050405020304" pitchFamily="18" charset="0"/>
                  <a:ea typeface="方正中等线简体" panose="03000509000000000000" pitchFamily="65" charset="-122"/>
                </a:rPr>
                <a:t>(</a:t>
              </a:r>
              <a:r>
                <a:rPr lang="en-US" altLang="zh-CN" sz="2800" i="1" dirty="0">
                  <a:latin typeface="Times New Roman" panose="02020603050405020304" pitchFamily="18" charset="0"/>
                  <a:ea typeface="方正中等线简体" panose="03000509000000000000" pitchFamily="65" charset="-122"/>
                </a:rPr>
                <a:t>V</a:t>
              </a:r>
              <a:r>
                <a:rPr lang="en-US" altLang="zh-CN" sz="2800" baseline="-25000" dirty="0">
                  <a:latin typeface="Times New Roman" panose="02020603050405020304" pitchFamily="18" charset="0"/>
                  <a:ea typeface="方正中等线简体" panose="03000509000000000000" pitchFamily="65" charset="-122"/>
                </a:rPr>
                <a:t>1</a:t>
              </a:r>
              <a:r>
                <a:rPr lang="en-US" altLang="zh-CN" sz="2800" dirty="0">
                  <a:latin typeface="Times New Roman" panose="02020603050405020304" pitchFamily="18" charset="0"/>
                  <a:ea typeface="方正中等线简体" panose="03000509000000000000" pitchFamily="65" charset="-122"/>
                </a:rPr>
                <a:t>-</a:t>
              </a:r>
              <a:r>
                <a:rPr lang="en-US" altLang="zh-CN" sz="2800" i="1" dirty="0">
                  <a:latin typeface="Times New Roman" panose="02020603050405020304" pitchFamily="18" charset="0"/>
                  <a:ea typeface="方正中等线简体" panose="03000509000000000000" pitchFamily="65" charset="-122"/>
                </a:rPr>
                <a:t>V</a:t>
              </a:r>
              <a:r>
                <a:rPr lang="en-US" altLang="zh-CN" sz="2800" baseline="-25000" dirty="0">
                  <a:latin typeface="Times New Roman" panose="02020603050405020304" pitchFamily="18" charset="0"/>
                  <a:ea typeface="方正中等线简体" panose="03000509000000000000" pitchFamily="65" charset="-122"/>
                </a:rPr>
                <a:t>0</a:t>
              </a:r>
              <a:r>
                <a:rPr lang="en-US" altLang="zh-CN" sz="2800" dirty="0" smtClean="0">
                  <a:latin typeface="Times New Roman" panose="02020603050405020304" pitchFamily="18" charset="0"/>
                  <a:ea typeface="方正中等线简体" panose="03000509000000000000" pitchFamily="65" charset="-122"/>
                </a:rPr>
                <a:t>)×</a:t>
              </a:r>
            </a:p>
            <a:p>
              <a:pPr>
                <a:lnSpc>
                  <a:spcPct val="140000"/>
                </a:lnSpc>
                <a:spcAft>
                  <a:spcPts val="0"/>
                </a:spcAft>
              </a:pPr>
              <a:r>
                <a:rPr lang="en-US" altLang="zh-CN" sz="2800" dirty="0" smtClean="0">
                  <a:latin typeface="Times New Roman" panose="02020603050405020304" pitchFamily="18" charset="0"/>
                  <a:ea typeface="方正中等线简体" panose="03000509000000000000" pitchFamily="65" charset="-122"/>
                </a:rPr>
                <a:t>10</a:t>
              </a:r>
              <a:r>
                <a:rPr lang="en-US" altLang="zh-CN" sz="2800" baseline="30000" dirty="0" smtClean="0">
                  <a:latin typeface="Times New Roman" panose="02020603050405020304" pitchFamily="18" charset="0"/>
                  <a:ea typeface="方正中等线简体" panose="03000509000000000000" pitchFamily="65" charset="-122"/>
                </a:rPr>
                <a:t>-3</a:t>
              </a:r>
              <a:r>
                <a:rPr lang="en-US" altLang="zh-CN" sz="2800" dirty="0" smtClean="0">
                  <a:latin typeface="Times New Roman" panose="02020603050405020304" pitchFamily="18" charset="0"/>
                  <a:ea typeface="方正楷体_GBK" panose="03000509000000000000" pitchFamily="65" charset="-122"/>
                </a:rPr>
                <a:t> </a:t>
              </a:r>
              <a:r>
                <a:rPr lang="en-US" altLang="zh-CN" sz="2800" dirty="0">
                  <a:latin typeface="Times New Roman" panose="02020603050405020304" pitchFamily="18" charset="0"/>
                  <a:ea typeface="方正中等线简体" panose="03000509000000000000" pitchFamily="65" charset="-122"/>
                </a:rPr>
                <a:t>g·mL</a:t>
              </a:r>
              <a:r>
                <a:rPr lang="en-US" altLang="zh-CN" sz="2800" baseline="30000" dirty="0">
                  <a:latin typeface="Times New Roman" panose="02020603050405020304" pitchFamily="18" charset="0"/>
                  <a:ea typeface="方正中等线简体" panose="03000509000000000000" pitchFamily="65" charset="-122"/>
                </a:rPr>
                <a:t>-1</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196438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261442"/>
            <a:ext cx="11410514" cy="5293716"/>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11.(2025</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南通高三上开学考试</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高纯</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ZnO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可用作电子元件材料。工业上利用锌焙砂</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主要成分为</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ZnO</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含有少量</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CuO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As</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NiO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生产高纯</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ZnO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的流程示意图如图</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浸出</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用一定浓度的</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溶液和氨水的</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混合</a:t>
            </a:r>
            <a:endPar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液</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浸取锌焙砂</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得到锌氨</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[Zn(NH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浸出</a:t>
            </a:r>
            <a:endPar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液</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effectLst/>
                <a:latin typeface="Times New Roman" panose="02020603050405020304" pitchFamily="18" charset="0"/>
                <a:ea typeface="方正中等线简体" panose="03000509000000000000" pitchFamily="65" charset="-122"/>
                <a:cs typeface="Times New Roman" panose="02020603050405020304" pitchFamily="18" charset="0"/>
              </a:rPr>
              <a:t>ZnO</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发生反应的化学方程式</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为</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_________________________________</a:t>
            </a:r>
          </a:p>
          <a:p>
            <a:pPr>
              <a:lnSpc>
                <a:spcPct val="150000"/>
              </a:lnSpc>
              <a:spcAft>
                <a:spcPts val="0"/>
              </a:spcAft>
            </a:pP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p>
        </p:txBody>
      </p:sp>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11</a:t>
            </a:r>
            <a:endParaRPr kumimoji="1" lang="zh-CN" altLang="en-US" sz="1600" kern="0" dirty="0">
              <a:solidFill>
                <a:schemeClr val="bg1"/>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4"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27" name="image460.jpeg"/>
          <p:cNvPicPr/>
          <p:nvPr/>
        </p:nvPicPr>
        <p:blipFill>
          <a:blip r:embed="rId15">
            <a:clrChange>
              <a:clrFrom>
                <a:srgbClr val="FFFFFF"/>
              </a:clrFrom>
              <a:clrTo>
                <a:srgbClr val="FFFFFF">
                  <a:alpha val="0"/>
                </a:srgbClr>
              </a:clrTo>
            </a:clrChange>
          </a:blip>
          <a:stretch>
            <a:fillRect/>
          </a:stretch>
        </p:blipFill>
        <p:spPr>
          <a:xfrm>
            <a:off x="7391350" y="1701602"/>
            <a:ext cx="4320182" cy="2430162"/>
          </a:xfrm>
          <a:prstGeom prst="rect">
            <a:avLst/>
          </a:prstGeom>
        </p:spPr>
      </p:pic>
      <p:sp>
        <p:nvSpPr>
          <p:cNvPr id="28" name="矩形 27"/>
          <p:cNvSpPr/>
          <p:nvPr/>
        </p:nvSpPr>
        <p:spPr>
          <a:xfrm>
            <a:off x="502365" y="4018558"/>
            <a:ext cx="11185682" cy="1415732"/>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err="1"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ZnO</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+2NH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8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Zn(NH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endPar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3060025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11</a:t>
            </a:r>
            <a:endParaRPr kumimoji="1" lang="zh-CN" altLang="en-US" sz="1600" kern="0" dirty="0">
              <a:solidFill>
                <a:schemeClr val="bg1"/>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4"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 name="组合 1"/>
          <p:cNvGrpSpPr/>
          <p:nvPr/>
        </p:nvGrpSpPr>
        <p:grpSpPr>
          <a:xfrm>
            <a:off x="0" y="796515"/>
            <a:ext cx="11349070" cy="4362616"/>
            <a:chOff x="0" y="796515"/>
            <a:chExt cx="11349070" cy="4362616"/>
          </a:xfrm>
        </p:grpSpPr>
        <p:grpSp>
          <p:nvGrpSpPr>
            <p:cNvPr id="21" name="组合 20"/>
            <p:cNvGrpSpPr/>
            <p:nvPr/>
          </p:nvGrpSpPr>
          <p:grpSpPr>
            <a:xfrm>
              <a:off x="0" y="796515"/>
              <a:ext cx="6878714" cy="4362616"/>
              <a:chOff x="0" y="333450"/>
              <a:chExt cx="6878714" cy="4362616"/>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89205" y="794870"/>
                <a:ext cx="6489509" cy="3901196"/>
              </a:xfrm>
              <a:prstGeom prst="rect">
                <a:avLst/>
              </a:prstGeom>
            </p:spPr>
            <p:txBody>
              <a:bodyPr wrap="square">
                <a:spAutoFit/>
              </a:bodyPr>
              <a:lstStyle/>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锌</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焙砂的主要成分为</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ZnO</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含有少量</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CuO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As</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NiO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向其中加入一定浓度的</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溶液和氨水的混合液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氧化锌转化为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[Zn(NH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浸出至溶液</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化学方程式为</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ZnO</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+2NH</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8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Zn(NH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28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pic>
          <p:nvPicPr>
            <p:cNvPr id="26" name="image460.jpeg"/>
            <p:cNvPicPr/>
            <p:nvPr/>
          </p:nvPicPr>
          <p:blipFill>
            <a:blip r:embed="rId15">
              <a:clrChange>
                <a:clrFrom>
                  <a:srgbClr val="FFFFFF"/>
                </a:clrFrom>
                <a:clrTo>
                  <a:srgbClr val="FFFFFF">
                    <a:alpha val="0"/>
                  </a:srgbClr>
                </a:clrTo>
              </a:clrChange>
            </a:blip>
            <a:stretch>
              <a:fillRect/>
            </a:stretch>
          </p:blipFill>
          <p:spPr>
            <a:xfrm>
              <a:off x="7028888" y="1557586"/>
              <a:ext cx="4320182" cy="2430162"/>
            </a:xfrm>
            <a:prstGeom prst="rect">
              <a:avLst/>
            </a:prstGeom>
          </p:spPr>
        </p:pic>
      </p:grpSp>
    </p:spTree>
    <p:extLst>
      <p:ext uri="{BB962C8B-B14F-4D97-AF65-F5344CB8AC3E}">
        <p14:creationId xmlns:p14="http://schemas.microsoft.com/office/powerpoint/2010/main" val="356484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261442"/>
            <a:ext cx="6380217" cy="2062063"/>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除砷</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effectLst/>
                <a:latin typeface="Calibri" panose="020F0502020204030204" pitchFamily="34" charset="0"/>
                <a:ea typeface="宋体" panose="02010600030101010101" pitchFamily="2" charset="-122"/>
                <a:cs typeface="宋体" panose="02010600030101010101" pitchFamily="2" charset="-122"/>
              </a:rPr>
              <a:t>①</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过二硫酸铵</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8</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中</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价的</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与</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价</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的个数比为</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p>
        </p:txBody>
      </p:sp>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11</a:t>
            </a:r>
            <a:endParaRPr kumimoji="1" lang="zh-CN" altLang="en-US" sz="1600" kern="0" dirty="0">
              <a:solidFill>
                <a:schemeClr val="bg1"/>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4"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27" name="image460.jpeg"/>
          <p:cNvPicPr/>
          <p:nvPr/>
        </p:nvPicPr>
        <p:blipFill>
          <a:blip r:embed="rId15">
            <a:clrChange>
              <a:clrFrom>
                <a:srgbClr val="FFFFFF"/>
              </a:clrFrom>
              <a:clrTo>
                <a:srgbClr val="FFFFFF">
                  <a:alpha val="0"/>
                </a:srgbClr>
              </a:clrTo>
            </a:clrChange>
          </a:blip>
          <a:stretch>
            <a:fillRect/>
          </a:stretch>
        </p:blipFill>
        <p:spPr>
          <a:xfrm>
            <a:off x="7481347" y="384744"/>
            <a:ext cx="4320182" cy="2430162"/>
          </a:xfrm>
          <a:prstGeom prst="rect">
            <a:avLst/>
          </a:prstGeom>
        </p:spPr>
      </p:pic>
      <p:sp>
        <p:nvSpPr>
          <p:cNvPr id="3" name="矩形 2"/>
          <p:cNvSpPr/>
          <p:nvPr/>
        </p:nvSpPr>
        <p:spPr>
          <a:xfrm>
            <a:off x="3252511" y="1682438"/>
            <a:ext cx="902811"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en-US" dirty="0"/>
          </a:p>
        </p:txBody>
      </p:sp>
      <p:grpSp>
        <p:nvGrpSpPr>
          <p:cNvPr id="19" name="组合 18"/>
          <p:cNvGrpSpPr/>
          <p:nvPr/>
        </p:nvGrpSpPr>
        <p:grpSpPr>
          <a:xfrm>
            <a:off x="0" y="3357786"/>
            <a:ext cx="11801206" cy="1713848"/>
            <a:chOff x="0" y="333450"/>
            <a:chExt cx="11801206" cy="1713848"/>
          </a:xfrm>
        </p:grpSpPr>
        <p:sp>
          <p:nvSpPr>
            <p:cNvPr id="20" name="矩形 19"/>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1" name="矩形 20"/>
            <p:cNvSpPr/>
            <p:nvPr/>
          </p:nvSpPr>
          <p:spPr>
            <a:xfrm>
              <a:off x="389206" y="740850"/>
              <a:ext cx="11412000" cy="1306448"/>
            </a:xfrm>
            <a:prstGeom prst="rect">
              <a:avLst/>
            </a:prstGeom>
          </p:spPr>
          <p:txBody>
            <a:bodyPr>
              <a:spAutoFit/>
            </a:bodyPr>
            <a:lstStyle/>
            <a:p>
              <a:pPr>
                <a:lnSpc>
                  <a:spcPct val="150000"/>
                </a:lnSpc>
                <a:spcAft>
                  <a:spcPts val="0"/>
                </a:spcAft>
              </a:pP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过</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二硫酸根中</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价的</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个</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价的</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有</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6</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个</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因此</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价的</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与</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价</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的个数比为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 name="文本框 21"/>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264159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117426"/>
            <a:ext cx="6380217" cy="3139281"/>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40000"/>
              </a:lnSpc>
              <a:spcAft>
                <a:spcPts val="0"/>
              </a:spcAft>
            </a:pPr>
            <a:r>
              <a:rPr lang="zh-CN" altLang="zh-CN" sz="2800" dirty="0" smtClean="0">
                <a:effectLst/>
                <a:latin typeface="Calibri" panose="020F0502020204030204" pitchFamily="34" charset="0"/>
                <a:ea typeface="宋体" panose="02010600030101010101" pitchFamily="2" charset="-122"/>
                <a:cs typeface="宋体" panose="02010600030101010101" pitchFamily="2" charset="-122"/>
              </a:rPr>
              <a:t>②</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滤渣的主要成分为</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FeAsO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(As</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为</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+5)</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。理论上每生成</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1 </a:t>
            </a:r>
            <a:r>
              <a:rPr lang="en-US" altLang="zh-CN" sz="2800" dirty="0" err="1">
                <a:effectLst/>
                <a:latin typeface="Times New Roman" panose="02020603050405020304" pitchFamily="18" charset="0"/>
                <a:ea typeface="方正中等线简体" panose="03000509000000000000" pitchFamily="65" charset="-122"/>
                <a:cs typeface="Times New Roman" panose="02020603050405020304" pitchFamily="18" charset="0"/>
              </a:rPr>
              <a:t>mol</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FeAsO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需要</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1.5 </a:t>
            </a:r>
            <a:r>
              <a:rPr lang="en-US" altLang="zh-CN" sz="2800" dirty="0" err="1">
                <a:effectLst/>
                <a:latin typeface="Times New Roman" panose="02020603050405020304" pitchFamily="18" charset="0"/>
                <a:ea typeface="方正中等线简体" panose="03000509000000000000" pitchFamily="65" charset="-122"/>
                <a:cs typeface="Times New Roman" panose="02020603050405020304" pitchFamily="18" charset="0"/>
              </a:rPr>
              <a:t>mol</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(NH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8</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。其原因</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是</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_______________</a:t>
            </a:r>
          </a:p>
          <a:p>
            <a:pPr>
              <a:lnSpc>
                <a:spcPct val="140000"/>
              </a:lnSpc>
              <a:spcAft>
                <a:spcPts val="0"/>
              </a:spcAft>
            </a:pP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_______________________________________________</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11</a:t>
            </a:r>
            <a:endParaRPr kumimoji="1" lang="zh-CN" altLang="en-US" sz="1600" kern="0" dirty="0">
              <a:solidFill>
                <a:schemeClr val="bg1"/>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4"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mc:AlternateContent xmlns:mc="http://schemas.openxmlformats.org/markup-compatibility/2006" xmlns:a14="http://schemas.microsoft.com/office/drawing/2010/main">
        <mc:Choice Requires="a14">
          <p:sp>
            <p:nvSpPr>
              <p:cNvPr id="17" name="矩形 16"/>
              <p:cNvSpPr/>
              <p:nvPr/>
            </p:nvSpPr>
            <p:spPr>
              <a:xfrm>
                <a:off x="452806" y="1206054"/>
                <a:ext cx="6254502" cy="1955560"/>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40000"/>
                  </a:lnSpc>
                  <a:spcAft>
                    <a:spcPts val="0"/>
                  </a:spcAft>
                </a:pPr>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S</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8</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为氧化剂</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不仅将</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氧化为</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baseline="300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还将</a:t>
                </a:r>
                <a14:m>
                  <m:oMath xmlns:m="http://schemas.openxmlformats.org/officeDocument/2006/math">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As</m:t>
                    </m:r>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3</m:t>
                        </m:r>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氧化为</a:t>
                </a:r>
                <a14:m>
                  <m:oMath xmlns:m="http://schemas.openxmlformats.org/officeDocument/2006/math">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As</m:t>
                    </m:r>
                    <m:sSubSup>
                      <m:sSubSup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3</m:t>
                        </m:r>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endParaRPr lang="zh-CN" altLang="zh-CN" sz="2800" dirty="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17" name="矩形 16"/>
              <p:cNvSpPr>
                <a:spLocks noRot="1" noChangeAspect="1" noMove="1" noResize="1" noEditPoints="1" noAdjustHandles="1" noChangeArrowheads="1" noChangeShapeType="1" noTextEdit="1"/>
              </p:cNvSpPr>
              <p:nvPr/>
            </p:nvSpPr>
            <p:spPr>
              <a:xfrm>
                <a:off x="452806" y="1206054"/>
                <a:ext cx="6254502" cy="1955560"/>
              </a:xfrm>
              <a:prstGeom prst="rect">
                <a:avLst/>
              </a:prstGeom>
              <a:blipFill rotWithShape="0">
                <a:blip r:embed="rId15"/>
                <a:stretch>
                  <a:fillRect l="-1462" b="-3738"/>
                </a:stretch>
              </a:blipFill>
            </p:spPr>
            <p:txBody>
              <a:bodyPr/>
              <a:lstStyle/>
              <a:p>
                <a:r>
                  <a:rPr lang="zh-CN" altLang="en-US">
                    <a:noFill/>
                  </a:rPr>
                  <a:t> </a:t>
                </a:r>
              </a:p>
            </p:txBody>
          </p:sp>
        </mc:Fallback>
      </mc:AlternateContent>
      <p:grpSp>
        <p:nvGrpSpPr>
          <p:cNvPr id="18" name="组合 17"/>
          <p:cNvGrpSpPr/>
          <p:nvPr/>
        </p:nvGrpSpPr>
        <p:grpSpPr>
          <a:xfrm>
            <a:off x="0" y="3429794"/>
            <a:ext cx="11900534" cy="2376264"/>
            <a:chOff x="0" y="333450"/>
            <a:chExt cx="11900534" cy="2376264"/>
          </a:xfrm>
        </p:grpSpPr>
        <p:sp>
          <p:nvSpPr>
            <p:cNvPr id="19" name="矩形 18"/>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矩形 19"/>
                <p:cNvSpPr/>
                <p:nvPr/>
              </p:nvSpPr>
              <p:spPr>
                <a:xfrm>
                  <a:off x="289878" y="784892"/>
                  <a:ext cx="11610656" cy="1924822"/>
                </a:xfrm>
                <a:prstGeom prst="rect">
                  <a:avLst/>
                </a:prstGeom>
              </p:spPr>
              <p:txBody>
                <a:bodyPr wrap="square">
                  <a:spAutoFit/>
                </a:bodyPr>
                <a:lstStyle/>
                <a:p>
                  <a:pPr>
                    <a:lnSpc>
                      <a:spcPct val="140000"/>
                    </a:lnSpc>
                    <a:spcAft>
                      <a:spcPts val="0"/>
                    </a:spcAft>
                  </a:pPr>
                  <a:r>
                    <a:rPr lang="zh-CN" altLang="zh-CN" sz="2800" spc="-100" dirty="0">
                      <a:latin typeface="Times New Roman" panose="02020603050405020304" pitchFamily="18" charset="0"/>
                      <a:ea typeface="方正楷体_GBK" panose="03000509000000000000" pitchFamily="65" charset="-122"/>
                      <a:cs typeface="Times New Roman" panose="02020603050405020304" pitchFamily="18" charset="0"/>
                    </a:rPr>
                    <a:t>生成</a:t>
                  </a:r>
                  <a:r>
                    <a:rPr lang="en-US" altLang="zh-CN" sz="2800" spc="-1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spc="-1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spc="-100" dirty="0" err="1">
                      <a:latin typeface="Times New Roman" panose="02020603050405020304" pitchFamily="18" charset="0"/>
                      <a:ea typeface="方正中等线简体" panose="03000509000000000000" pitchFamily="65" charset="-122"/>
                      <a:cs typeface="Times New Roman" panose="02020603050405020304" pitchFamily="18" charset="0"/>
                    </a:rPr>
                    <a:t>mol</a:t>
                  </a:r>
                  <a:r>
                    <a:rPr lang="en-US" altLang="zh-CN" sz="2800" spc="-1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spc="-100" dirty="0">
                      <a:latin typeface="Times New Roman" panose="02020603050405020304" pitchFamily="18" charset="0"/>
                      <a:ea typeface="方正中等线简体" panose="03000509000000000000" pitchFamily="65" charset="-122"/>
                      <a:cs typeface="Times New Roman" panose="02020603050405020304" pitchFamily="18" charset="0"/>
                    </a:rPr>
                    <a:t>FeAsO</a:t>
                  </a:r>
                  <a:r>
                    <a:rPr lang="en-US" altLang="zh-CN" sz="2800" spc="-1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spc="-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100" dirty="0">
                      <a:latin typeface="Times New Roman" panose="02020603050405020304" pitchFamily="18" charset="0"/>
                      <a:ea typeface="方正楷体_GBK" panose="03000509000000000000" pitchFamily="65" charset="-122"/>
                      <a:cs typeface="Times New Roman" panose="02020603050405020304" pitchFamily="18" charset="0"/>
                    </a:rPr>
                    <a:t>有</a:t>
                  </a:r>
                  <a:r>
                    <a:rPr lang="en-US" altLang="zh-CN" sz="2800" spc="-1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spc="-1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spc="-100" dirty="0" err="1">
                      <a:latin typeface="Times New Roman" panose="02020603050405020304" pitchFamily="18" charset="0"/>
                      <a:ea typeface="方正中等线简体" panose="03000509000000000000" pitchFamily="65" charset="-122"/>
                      <a:cs typeface="Times New Roman" panose="02020603050405020304" pitchFamily="18" charset="0"/>
                    </a:rPr>
                    <a:t>mol</a:t>
                  </a:r>
                  <a:r>
                    <a:rPr lang="en-US" altLang="zh-CN" sz="2800" spc="-1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spc="-1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spc="-100" baseline="30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spc="-100" dirty="0">
                      <a:latin typeface="Times New Roman" panose="02020603050405020304" pitchFamily="18" charset="0"/>
                      <a:ea typeface="方正楷体_GBK" panose="03000509000000000000" pitchFamily="65" charset="-122"/>
                      <a:cs typeface="Times New Roman" panose="02020603050405020304" pitchFamily="18" charset="0"/>
                    </a:rPr>
                    <a:t>被氧化为</a:t>
                  </a:r>
                  <a:r>
                    <a:rPr lang="en-US" altLang="zh-CN" sz="2800" spc="-100" dirty="0">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spc="-100" baseline="30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spc="-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100" dirty="0">
                      <a:latin typeface="Times New Roman" panose="02020603050405020304" pitchFamily="18" charset="0"/>
                      <a:ea typeface="方正楷体_GBK" panose="03000509000000000000" pitchFamily="65" charset="-122"/>
                      <a:cs typeface="Times New Roman" panose="02020603050405020304" pitchFamily="18" charset="0"/>
                    </a:rPr>
                    <a:t>转移电子为</a:t>
                  </a:r>
                  <a:r>
                    <a:rPr lang="en-US" altLang="zh-CN" sz="2800" spc="-1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spc="-1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spc="-100" dirty="0" err="1">
                      <a:latin typeface="Times New Roman" panose="02020603050405020304" pitchFamily="18" charset="0"/>
                      <a:ea typeface="方正中等线简体" panose="03000509000000000000" pitchFamily="65" charset="-122"/>
                      <a:cs typeface="Times New Roman" panose="02020603050405020304" pitchFamily="18" charset="0"/>
                    </a:rPr>
                    <a:t>mol</a:t>
                  </a:r>
                  <a:r>
                    <a:rPr lang="en-US" altLang="zh-CN" sz="2800" spc="-1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100" dirty="0">
                      <a:latin typeface="Times New Roman" panose="02020603050405020304" pitchFamily="18" charset="0"/>
                      <a:ea typeface="方正楷体_GBK" panose="03000509000000000000" pitchFamily="65" charset="-122"/>
                      <a:cs typeface="Times New Roman" panose="02020603050405020304" pitchFamily="18" charset="0"/>
                    </a:rPr>
                    <a:t>还有</a:t>
                  </a:r>
                  <a:r>
                    <a:rPr lang="en-US" altLang="zh-CN" sz="2800" spc="-1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spc="-1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spc="-100" dirty="0" err="1">
                      <a:latin typeface="Times New Roman" panose="02020603050405020304" pitchFamily="18" charset="0"/>
                      <a:ea typeface="方正中等线简体" panose="03000509000000000000" pitchFamily="65" charset="-122"/>
                      <a:cs typeface="Times New Roman" panose="02020603050405020304" pitchFamily="18" charset="0"/>
                    </a:rPr>
                    <a:t>mol</a:t>
                  </a:r>
                  <a:r>
                    <a:rPr lang="en-US" altLang="zh-CN" sz="2800" spc="-100" dirty="0">
                      <a:latin typeface="Times New Roman" panose="02020603050405020304" pitchFamily="18" charset="0"/>
                      <a:ea typeface="方正楷体_GBK" panose="03000509000000000000" pitchFamily="65" charset="-122"/>
                      <a:cs typeface="Times New Roman" panose="02020603050405020304" pitchFamily="18" charset="0"/>
                    </a:rPr>
                    <a:t> </a:t>
                  </a:r>
                  <a14:m>
                    <m:oMath xmlns:m="http://schemas.openxmlformats.org/officeDocument/2006/math">
                      <m:r>
                        <m:rPr>
                          <m:sty m:val="p"/>
                        </m:rPr>
                        <a:rPr lang="en-US" altLang="zh-CN" sz="2800" spc="-100">
                          <a:latin typeface="Cambria Math" panose="02040503050406030204" pitchFamily="18" charset="0"/>
                          <a:ea typeface="方正中等线简体" panose="03000509000000000000" pitchFamily="65" charset="-122"/>
                          <a:cs typeface="Times New Roman" panose="02020603050405020304" pitchFamily="18" charset="0"/>
                        </a:rPr>
                        <m:t>As</m:t>
                      </m:r>
                      <m:sSubSup>
                        <m:sSubSupPr>
                          <m:ctrlPr>
                            <a:rPr lang="zh-CN" altLang="zh-CN" sz="2800" i="1" spc="-100">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spc="-10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spc="-100">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spc="-100">
                              <a:latin typeface="Cambria Math" panose="02040503050406030204" pitchFamily="18" charset="0"/>
                              <a:ea typeface="方正中等线简体" panose="03000509000000000000" pitchFamily="65" charset="-122"/>
                              <a:cs typeface="Times New Roman" panose="02020603050405020304" pitchFamily="18" charset="0"/>
                            </a:rPr>
                            <m:t>3</m:t>
                          </m:r>
                          <m:r>
                            <a:rPr lang="en-US" altLang="zh-CN" sz="2800" i="1" spc="-100">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转化为</a:t>
                  </a:r>
                  <a14:m>
                    <m:oMath xmlns:m="http://schemas.openxmlformats.org/officeDocument/2006/math">
                      <m:r>
                        <m:rPr>
                          <m:sty m:val="p"/>
                        </m:rPr>
                        <a:rPr lang="en-US" altLang="zh-CN" sz="2800" spc="-60">
                          <a:latin typeface="Cambria Math" panose="02040503050406030204" pitchFamily="18" charset="0"/>
                          <a:ea typeface="方正中等线简体" panose="03000509000000000000" pitchFamily="65" charset="-122"/>
                          <a:cs typeface="Times New Roman" panose="02020603050405020304" pitchFamily="18" charset="0"/>
                        </a:rPr>
                        <m:t>As</m:t>
                      </m:r>
                      <m:sSubSup>
                        <m:sSubSupPr>
                          <m:ctrlPr>
                            <a:rPr lang="zh-CN" altLang="zh-CN" sz="2800" i="1" spc="-60">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spc="-60">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spc="-60">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spc="-60">
                              <a:latin typeface="Cambria Math" panose="02040503050406030204" pitchFamily="18" charset="0"/>
                              <a:ea typeface="方正中等线简体" panose="03000509000000000000" pitchFamily="65" charset="-122"/>
                              <a:cs typeface="Times New Roman" panose="02020603050405020304" pitchFamily="18" charset="0"/>
                            </a:rPr>
                            <m:t>3</m:t>
                          </m:r>
                          <m:r>
                            <a:rPr lang="en-US" altLang="zh-CN" sz="2800" i="1" spc="-60">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转移电子为</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spc="-60" dirty="0" err="1">
                      <a:latin typeface="Times New Roman" panose="02020603050405020304" pitchFamily="18" charset="0"/>
                      <a:ea typeface="方正中等线简体" panose="03000509000000000000" pitchFamily="65" charset="-122"/>
                      <a:cs typeface="Times New Roman" panose="02020603050405020304" pitchFamily="18" charset="0"/>
                    </a:rPr>
                    <a:t>mol</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所以共需转移</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spc="-60" dirty="0" err="1">
                      <a:latin typeface="Times New Roman" panose="02020603050405020304" pitchFamily="18" charset="0"/>
                      <a:ea typeface="方正中等线简体" panose="03000509000000000000" pitchFamily="65" charset="-122"/>
                      <a:cs typeface="Times New Roman" panose="02020603050405020304" pitchFamily="18" charset="0"/>
                    </a:rPr>
                    <a:t>mol</a:t>
                  </a:r>
                  <a:r>
                    <a:rPr lang="zh-CN"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电子</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spc="-60" dirty="0" err="1">
                      <a:latin typeface="Times New Roman" panose="02020603050405020304" pitchFamily="18" charset="0"/>
                      <a:ea typeface="方正中等线简体" panose="03000509000000000000" pitchFamily="65" charset="-122"/>
                      <a:cs typeface="Times New Roman" panose="02020603050405020304" pitchFamily="18" charset="0"/>
                    </a:rPr>
                    <a:t>mol</a:t>
                  </a:r>
                  <a:r>
                    <a:rPr lang="en-US" altLang="zh-CN" sz="2800" spc="-6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60" dirty="0" smtClean="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spc="-6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spc="-6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6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smtClean="0">
                      <a:latin typeface="Times New Roman" panose="02020603050405020304" pitchFamily="18" charset="0"/>
                      <a:ea typeface="方正中等线简体" panose="03000509000000000000" pitchFamily="65" charset="-122"/>
                      <a:cs typeface="Times New Roman" panose="02020603050405020304" pitchFamily="18" charset="0"/>
                    </a:rPr>
                    <a:t>S</a:t>
                  </a:r>
                  <a:r>
                    <a:rPr lang="en-US" altLang="zh-CN" sz="2800" spc="-6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60" dirty="0" smtClean="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6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8</a:t>
                  </a:r>
                  <a:r>
                    <a:rPr lang="zh-CN" altLang="zh-CN" sz="2800" spc="-60" dirty="0" smtClean="0">
                      <a:latin typeface="Times New Roman" panose="02020603050405020304" pitchFamily="18" charset="0"/>
                      <a:ea typeface="方正楷体_GBK" panose="03000509000000000000" pitchFamily="65" charset="-122"/>
                      <a:cs typeface="Times New Roman" panose="02020603050405020304" pitchFamily="18" charset="0"/>
                    </a:rPr>
                    <a:t>有</a:t>
                  </a:r>
                  <a:endParaRPr lang="en-US" altLang="zh-CN" sz="2800" spc="-6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4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err="1" smtClean="0">
                      <a:latin typeface="Times New Roman" panose="02020603050405020304" pitchFamily="18" charset="0"/>
                      <a:ea typeface="方正中等线简体" panose="03000509000000000000" pitchFamily="65" charset="-122"/>
                      <a:cs typeface="Times New Roman" panose="02020603050405020304" pitchFamily="18" charset="0"/>
                    </a:rPr>
                    <a:t>mol</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过氧根</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转移</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err="1" smtClean="0">
                      <a:latin typeface="Times New Roman" panose="02020603050405020304" pitchFamily="18" charset="0"/>
                      <a:ea typeface="方正中等线简体" panose="03000509000000000000" pitchFamily="65" charset="-122"/>
                      <a:cs typeface="Times New Roman" panose="02020603050405020304" pitchFamily="18" charset="0"/>
                    </a:rPr>
                    <a:t>mol</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电子</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所以生成</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err="1" smtClean="0">
                      <a:latin typeface="Times New Roman" panose="02020603050405020304" pitchFamily="18" charset="0"/>
                      <a:ea typeface="方正中等线简体" panose="03000509000000000000" pitchFamily="65" charset="-122"/>
                      <a:cs typeface="Times New Roman" panose="02020603050405020304" pitchFamily="18" charset="0"/>
                    </a:rPr>
                    <a:t>mol</a:t>
                  </a:r>
                  <a:r>
                    <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FeAsO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需要</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1.5</a:t>
                  </a:r>
                  <a:r>
                    <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err="1" smtClean="0">
                      <a:latin typeface="Times New Roman" panose="02020603050405020304" pitchFamily="18" charset="0"/>
                      <a:ea typeface="方正中等线简体" panose="03000509000000000000" pitchFamily="65" charset="-122"/>
                      <a:cs typeface="Times New Roman" panose="02020603050405020304" pitchFamily="18" charset="0"/>
                    </a:rPr>
                    <a:t>mol</a:t>
                  </a:r>
                  <a:r>
                    <a:rPr lang="en-US"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(NH</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S</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8</a:t>
                  </a:r>
                  <a:r>
                    <a:rPr lang="zh-CN" altLang="zh-CN" sz="2800" dirty="0" smtClean="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20" name="矩形 19"/>
                <p:cNvSpPr>
                  <a:spLocks noRot="1" noChangeAspect="1" noMove="1" noResize="1" noEditPoints="1" noAdjustHandles="1" noChangeArrowheads="1" noChangeShapeType="1" noTextEdit="1"/>
                </p:cNvSpPr>
                <p:nvPr/>
              </p:nvSpPr>
              <p:spPr>
                <a:xfrm>
                  <a:off x="289878" y="784892"/>
                  <a:ext cx="11610656" cy="1924822"/>
                </a:xfrm>
                <a:prstGeom prst="rect">
                  <a:avLst/>
                </a:prstGeom>
                <a:blipFill rotWithShape="0">
                  <a:blip r:embed="rId16"/>
                  <a:stretch>
                    <a:fillRect l="-1103" r="-3309" b="-4762"/>
                  </a:stretch>
                </a:blipFill>
              </p:spPr>
              <p:txBody>
                <a:bodyPr/>
                <a:lstStyle/>
                <a:p>
                  <a:r>
                    <a:rPr lang="zh-CN" altLang="en-US">
                      <a:noFill/>
                    </a:rPr>
                    <a:t> </a:t>
                  </a:r>
                </a:p>
              </p:txBody>
            </p:sp>
          </mc:Fallback>
        </mc:AlternateContent>
        <p:sp>
          <p:nvSpPr>
            <p:cNvPr id="21" name="文本框 20"/>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latin typeface="Times New Roman" panose="02020603050405020304" pitchFamily="18" charset="0"/>
                <a:cs typeface="Times New Roman" panose="02020603050405020304" pitchFamily="18" charset="0"/>
              </a:endParaRPr>
            </a:p>
          </p:txBody>
        </p:sp>
      </p:grpSp>
      <p:pic>
        <p:nvPicPr>
          <p:cNvPr id="22" name="image460.jpeg"/>
          <p:cNvPicPr/>
          <p:nvPr/>
        </p:nvPicPr>
        <p:blipFill>
          <a:blip r:embed="rId17">
            <a:clrChange>
              <a:clrFrom>
                <a:srgbClr val="FFFFFF"/>
              </a:clrFrom>
              <a:clrTo>
                <a:srgbClr val="FFFFFF">
                  <a:alpha val="0"/>
                </a:srgbClr>
              </a:clrTo>
            </a:clrChange>
          </a:blip>
          <a:stretch>
            <a:fillRect/>
          </a:stretch>
        </p:blipFill>
        <p:spPr>
          <a:xfrm>
            <a:off x="7481347" y="384744"/>
            <a:ext cx="4320182" cy="2430162"/>
          </a:xfrm>
          <a:prstGeom prst="rect">
            <a:avLst/>
          </a:prstGeom>
        </p:spPr>
      </p:pic>
    </p:spTree>
    <p:extLst>
      <p:ext uri="{BB962C8B-B14F-4D97-AF65-F5344CB8AC3E}">
        <p14:creationId xmlns:p14="http://schemas.microsoft.com/office/powerpoint/2010/main" val="2981345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矩形 38"/>
              <p:cNvSpPr/>
              <p:nvPr/>
            </p:nvSpPr>
            <p:spPr>
              <a:xfrm>
                <a:off x="389950" y="117426"/>
                <a:ext cx="7289432" cy="3375499"/>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6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沉锌</a:t>
                </a:r>
                <a:endParaRPr lang="zh-CN" altLang="zh-CN" sz="26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煅烧</a:t>
                </a:r>
                <a:endParaRPr lang="zh-CN" altLang="zh-CN" sz="26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280 </a:t>
                </a:r>
                <a:r>
                  <a:rPr lang="zh-CN" altLang="zh-CN" sz="26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时煅烧</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ZnCO</a:t>
                </a:r>
                <a:r>
                  <a:rPr lang="en-US" altLang="zh-CN" sz="26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,300 min</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后固体残留质量占固体起始质量的</a:t>
                </a:r>
                <a14:m>
                  <m:oMath xmlns:m="http://schemas.openxmlformats.org/officeDocument/2006/math">
                    <m:f>
                      <m:fPr>
                        <m:ctrlPr>
                          <a:rPr lang="zh-CN" altLang="zh-CN" sz="2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i="1">
                            <a:effectLst/>
                            <a:latin typeface="Cambria Math" panose="02040503050406030204" pitchFamily="18" charset="0"/>
                            <a:ea typeface="方正中等线简体" panose="03000509000000000000" pitchFamily="65" charset="-122"/>
                            <a:cs typeface="Times New Roman" panose="02020603050405020304" pitchFamily="18" charset="0"/>
                          </a:rPr>
                          <m:t>2</m:t>
                        </m:r>
                      </m:num>
                      <m:den>
                        <m:r>
                          <a:rPr lang="en-US" altLang="zh-CN" sz="2600" i="1">
                            <a:effectLst/>
                            <a:latin typeface="Cambria Math" panose="02040503050406030204" pitchFamily="18" charset="0"/>
                            <a:ea typeface="方正中等线简体" panose="03000509000000000000" pitchFamily="65" charset="-122"/>
                            <a:cs typeface="Times New Roman" panose="02020603050405020304" pitchFamily="18" charset="0"/>
                          </a:rPr>
                          <m:t>3</m:t>
                        </m:r>
                      </m:den>
                    </m:f>
                  </m:oMath>
                </a14:m>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则</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ZnCO</a:t>
                </a:r>
                <a:r>
                  <a:rPr lang="en-US" altLang="zh-CN" sz="26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的分解率</a:t>
                </a:r>
                <a:r>
                  <a:rPr lang="zh-CN" altLang="zh-CN" sz="26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为</a:t>
                </a:r>
                <a:r>
                  <a:rPr lang="zh-CN" altLang="zh-CN" sz="26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保留三位有效数字</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6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2600" dirty="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9" name="矩形 38"/>
              <p:cNvSpPr>
                <a:spLocks noRot="1" noChangeAspect="1" noMove="1" noResize="1" noEditPoints="1" noAdjustHandles="1" noChangeArrowheads="1" noChangeShapeType="1" noTextEdit="1"/>
              </p:cNvSpPr>
              <p:nvPr/>
            </p:nvSpPr>
            <p:spPr>
              <a:xfrm>
                <a:off x="389950" y="117426"/>
                <a:ext cx="7289432" cy="3375499"/>
              </a:xfrm>
              <a:prstGeom prst="rect">
                <a:avLst/>
              </a:prstGeom>
              <a:blipFill rotWithShape="0">
                <a:blip r:embed="rId2"/>
                <a:stretch>
                  <a:fillRect l="-1087" b="-1264"/>
                </a:stretch>
              </a:blipFill>
            </p:spPr>
            <p:txBody>
              <a:bodyPr/>
              <a:lstStyle/>
              <a:p>
                <a:r>
                  <a:rPr lang="zh-CN" altLang="en-US">
                    <a:noFill/>
                  </a:rPr>
                  <a:t> </a:t>
                </a:r>
              </a:p>
            </p:txBody>
          </p:sp>
        </mc:Fallback>
      </mc:AlternateContent>
      <p:sp>
        <p:nvSpPr>
          <p:cNvPr id="40" name="圆角矩形 39">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3" action="ppaction://hlinksldjump"/>
          </p:cNvPr>
          <p:cNvSpPr/>
          <p:nvPr/>
        </p:nvSpPr>
        <p:spPr>
          <a:xfrm>
            <a:off x="6428048"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11</a:t>
            </a:r>
            <a:endParaRPr kumimoji="1" lang="zh-CN" altLang="en-US" sz="1600" kern="0" dirty="0">
              <a:solidFill>
                <a:schemeClr val="bg1"/>
              </a:solidFill>
              <a:latin typeface="Arial" panose="020B0604020202020204"/>
              <a:ea typeface="微软雅黑" panose="020B0503020204020204" charset="-122"/>
            </a:endParaRPr>
          </a:p>
        </p:txBody>
      </p:sp>
      <p:sp>
        <p:nvSpPr>
          <p:cNvPr id="57" name="圆角矩形 56">
            <a:hlinkClick r:id="rId14" action="ppaction://hlinksldjump"/>
          </p:cNvPr>
          <p:cNvSpPr/>
          <p:nvPr/>
        </p:nvSpPr>
        <p:spPr>
          <a:xfrm>
            <a:off x="6878715"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24" name="圆角矩形 23">
            <a:hlinkClick r:id="rId15"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27" name="image460.jpeg"/>
          <p:cNvPicPr/>
          <p:nvPr/>
        </p:nvPicPr>
        <p:blipFill>
          <a:blip r:embed="rId16">
            <a:clrChange>
              <a:clrFrom>
                <a:srgbClr val="FFFFFF"/>
              </a:clrFrom>
              <a:clrTo>
                <a:srgbClr val="FFFFFF">
                  <a:alpha val="0"/>
                </a:srgbClr>
              </a:clrTo>
            </a:clrChange>
          </a:blip>
          <a:stretch>
            <a:fillRect/>
          </a:stretch>
        </p:blipFill>
        <p:spPr>
          <a:xfrm>
            <a:off x="7679382" y="837506"/>
            <a:ext cx="4320182" cy="2430162"/>
          </a:xfrm>
          <a:prstGeom prst="rect">
            <a:avLst/>
          </a:prstGeom>
        </p:spPr>
      </p:pic>
      <p:sp>
        <p:nvSpPr>
          <p:cNvPr id="3" name="矩形 2"/>
          <p:cNvSpPr/>
          <p:nvPr/>
        </p:nvSpPr>
        <p:spPr>
          <a:xfrm>
            <a:off x="5769807" y="2133650"/>
            <a:ext cx="1045479" cy="492443"/>
          </a:xfrm>
          <a:prstGeom prst="rect">
            <a:avLst/>
          </a:prstGeom>
        </p:spPr>
        <p:txBody>
          <a:bodyPr wrap="none">
            <a:spAutoFit/>
          </a:bodyPr>
          <a:lstStyle/>
          <a:p>
            <a:r>
              <a:rPr lang="en-US" altLang="zh-CN" sz="26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94.7%</a:t>
            </a:r>
            <a:endParaRPr lang="zh-CN" altLang="en-US" sz="2600" dirty="0"/>
          </a:p>
        </p:txBody>
      </p:sp>
      <p:grpSp>
        <p:nvGrpSpPr>
          <p:cNvPr id="19" name="组合 18"/>
          <p:cNvGrpSpPr/>
          <p:nvPr/>
        </p:nvGrpSpPr>
        <p:grpSpPr>
          <a:xfrm>
            <a:off x="0" y="3645818"/>
            <a:ext cx="11900534" cy="2545062"/>
            <a:chOff x="0" y="333450"/>
            <a:chExt cx="11900534" cy="2545062"/>
          </a:xfrm>
        </p:grpSpPr>
        <p:sp>
          <p:nvSpPr>
            <p:cNvPr id="20" name="矩形 19"/>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矩形 20"/>
                <p:cNvSpPr/>
                <p:nvPr/>
              </p:nvSpPr>
              <p:spPr>
                <a:xfrm>
                  <a:off x="289878" y="693490"/>
                  <a:ext cx="11610656" cy="2185022"/>
                </a:xfrm>
                <a:prstGeom prst="rect">
                  <a:avLst/>
                </a:prstGeom>
              </p:spPr>
              <p:txBody>
                <a:bodyPr wrap="square">
                  <a:spAutoFit/>
                </a:bodyPr>
                <a:lstStyle/>
                <a:p>
                  <a:pPr>
                    <a:lnSpc>
                      <a:spcPct val="150000"/>
                    </a:lnSpc>
                    <a:spcAft>
                      <a:spcPts val="0"/>
                    </a:spcAft>
                  </a:pP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ZnCO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煅烧生成</a:t>
                  </a:r>
                  <a:r>
                    <a:rPr lang="en-US" altLang="zh-CN" sz="2600" dirty="0" err="1">
                      <a:latin typeface="Times New Roman" panose="02020603050405020304" pitchFamily="18" charset="0"/>
                      <a:ea typeface="方正中等线简体" panose="03000509000000000000" pitchFamily="65" charset="-122"/>
                      <a:cs typeface="Times New Roman" panose="02020603050405020304" pitchFamily="18" charset="0"/>
                    </a:rPr>
                    <a:t>ZnO</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6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减少的质量为二氧化碳的质量</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当</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125</a:t>
                  </a:r>
                  <a:r>
                    <a:rPr lang="en-US" altLang="zh-CN" sz="26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g</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碳酸锌参加</a:t>
                  </a: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反</a:t>
                  </a:r>
                  <a:endParaRPr lang="en-US" altLang="zh-CN" sz="2600" dirty="0" smtClean="0">
                    <a:latin typeface="Times New Roman" panose="02020603050405020304" pitchFamily="18" charset="0"/>
                    <a:ea typeface="方正楷体_GBK" panose="03000509000000000000" pitchFamily="65" charset="-122"/>
                    <a:cs typeface="Times New Roman" panose="02020603050405020304" pitchFamily="18" charset="0"/>
                  </a:endParaRPr>
                </a:p>
                <a:p>
                  <a:pPr>
                    <a:lnSpc>
                      <a:spcPct val="120000"/>
                    </a:lnSpc>
                    <a:spcAft>
                      <a:spcPts val="0"/>
                    </a:spcAft>
                  </a:pPr>
                  <a:r>
                    <a:rPr lang="zh-CN" altLang="zh-CN" sz="2600" spc="-60" dirty="0" smtClean="0">
                      <a:latin typeface="Times New Roman" panose="02020603050405020304" pitchFamily="18" charset="0"/>
                      <a:ea typeface="方正楷体_GBK" panose="03000509000000000000" pitchFamily="65" charset="-122"/>
                      <a:cs typeface="Times New Roman" panose="02020603050405020304" pitchFamily="18" charset="0"/>
                    </a:rPr>
                    <a:t>应时</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固体减少的质量为</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44</a:t>
                  </a:r>
                  <a:r>
                    <a:rPr lang="en-US"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g,</a:t>
                  </a:r>
                  <a:r>
                    <a:rPr lang="zh-CN"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设开始碳酸锌的质量为</a:t>
                  </a:r>
                  <a:r>
                    <a:rPr lang="en-US" altLang="zh-CN" sz="2600" i="1" spc="-60" dirty="0">
                      <a:latin typeface="Times New Roman" panose="02020603050405020304" pitchFamily="18" charset="0"/>
                      <a:ea typeface="方正中等线简体" panose="03000509000000000000" pitchFamily="65" charset="-122"/>
                      <a:cs typeface="Times New Roman" panose="02020603050405020304" pitchFamily="18" charset="0"/>
                    </a:rPr>
                    <a:t>m</a:t>
                  </a:r>
                  <a:r>
                    <a:rPr lang="en-US"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g,</a:t>
                  </a:r>
                  <a:r>
                    <a:rPr lang="zh-CN"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则固体减少的质量为</a:t>
                  </a:r>
                  <a14:m>
                    <m:oMath xmlns:m="http://schemas.openxmlformats.org/officeDocument/2006/math">
                      <m:f>
                        <m:fPr>
                          <m:ctrlPr>
                            <a:rPr lang="zh-CN" altLang="zh-CN" sz="2600" i="1" spc="-60">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i="1" spc="-60">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600" i="1" spc="-60">
                              <a:latin typeface="Cambria Math" panose="02040503050406030204" pitchFamily="18" charset="0"/>
                              <a:ea typeface="方正中等线简体" panose="03000509000000000000" pitchFamily="65" charset="-122"/>
                              <a:cs typeface="Times New Roman" panose="02020603050405020304" pitchFamily="18" charset="0"/>
                            </a:rPr>
                            <m:t>3</m:t>
                          </m:r>
                        </m:den>
                      </m:f>
                    </m:oMath>
                  </a14:m>
                  <a:r>
                    <a:rPr lang="en-US" altLang="zh-CN" sz="2600" i="1" spc="-60" dirty="0">
                      <a:latin typeface="Times New Roman" panose="02020603050405020304" pitchFamily="18" charset="0"/>
                      <a:ea typeface="方正中等线简体" panose="03000509000000000000" pitchFamily="65" charset="-122"/>
                      <a:cs typeface="Times New Roman" panose="02020603050405020304" pitchFamily="18" charset="0"/>
                    </a:rPr>
                    <a:t>m</a:t>
                  </a:r>
                  <a:r>
                    <a:rPr lang="en-US" altLang="zh-CN" sz="2600" spc="-6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600" spc="-60" dirty="0">
                      <a:latin typeface="Times New Roman" panose="02020603050405020304" pitchFamily="18" charset="0"/>
                      <a:ea typeface="方正中等线简体" panose="03000509000000000000" pitchFamily="65" charset="-122"/>
                      <a:cs typeface="Times New Roman" panose="02020603050405020304" pitchFamily="18" charset="0"/>
                    </a:rPr>
                    <a:t>g</a:t>
                  </a:r>
                  <a:r>
                    <a:rPr lang="en-US" altLang="zh-CN" sz="2600" spc="-6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10000"/>
                    </a:lnSpc>
                    <a:spcAft>
                      <a:spcPts val="0"/>
                    </a:spcAft>
                  </a:pPr>
                  <a:r>
                    <a:rPr lang="zh-CN" altLang="zh-CN" sz="2600" dirty="0" smtClean="0">
                      <a:latin typeface="Times New Roman" panose="02020603050405020304" pitchFamily="18" charset="0"/>
                      <a:ea typeface="方正楷体_GBK" panose="03000509000000000000" pitchFamily="65" charset="-122"/>
                      <a:cs typeface="Times New Roman" panose="02020603050405020304" pitchFamily="18" charset="0"/>
                    </a:rPr>
                    <a:t>碳酸</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锌分解的质量为</a:t>
                  </a:r>
                  <a14:m>
                    <m:oMath xmlns:m="http://schemas.openxmlformats.org/officeDocument/2006/math">
                      <m:f>
                        <m:fPr>
                          <m:ctrlPr>
                            <a:rPr lang="zh-CN" altLang="zh-CN" sz="2600"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125</m:t>
                          </m:r>
                        </m:num>
                        <m:den>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44</m:t>
                          </m:r>
                        </m:den>
                      </m:f>
                    </m:oMath>
                  </a14:m>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600"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3</m:t>
                          </m:r>
                        </m:den>
                      </m:f>
                    </m:oMath>
                  </a14:m>
                  <a:r>
                    <a:rPr lang="en-US" altLang="zh-CN" sz="2600" i="1" dirty="0">
                      <a:latin typeface="Times New Roman" panose="02020603050405020304" pitchFamily="18" charset="0"/>
                      <a:ea typeface="方正中等线简体" panose="03000509000000000000" pitchFamily="65" charset="-122"/>
                      <a:cs typeface="Times New Roman" panose="02020603050405020304" pitchFamily="18" charset="0"/>
                    </a:rPr>
                    <a:t>m</a:t>
                  </a:r>
                  <a:r>
                    <a:rPr lang="en-US" altLang="zh-CN" sz="2600" dirty="0">
                      <a:latin typeface="Times New Roman" panose="02020603050405020304" pitchFamily="18" charset="0"/>
                      <a:ea typeface="方正楷体_GBK" panose="03000509000000000000" pitchFamily="65" charset="-122"/>
                      <a:cs typeface="Times New Roman" panose="02020603050405020304" pitchFamily="18" charset="0"/>
                    </a:rPr>
                    <a:t> </a:t>
                  </a:r>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g,</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则碳酸锌的分解率为</a:t>
                  </a:r>
                  <a14:m>
                    <m:oMath xmlns:m="http://schemas.openxmlformats.org/officeDocument/2006/math">
                      <m:f>
                        <m:fPr>
                          <m:ctrlPr>
                            <a:rPr lang="zh-CN" altLang="zh-CN" sz="2600" i="1">
                              <a:latin typeface="Cambria Math" panose="02040503050406030204" pitchFamily="18" charset="0"/>
                              <a:ea typeface="Cambria Math" panose="02040503050406030204" pitchFamily="18" charset="0"/>
                              <a:cs typeface="Times New Roman" panose="02020603050405020304" pitchFamily="18" charset="0"/>
                            </a:rPr>
                          </m:ctrlPr>
                        </m:fPr>
                        <m:num>
                          <m:f>
                            <m:fPr>
                              <m:ctrlPr>
                                <a:rPr lang="zh-CN" altLang="zh-CN" sz="2600"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125</m:t>
                              </m:r>
                            </m:num>
                            <m:den>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44</m:t>
                              </m:r>
                            </m:den>
                          </m:f>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m:t>
                          </m:r>
                          <m:f>
                            <m:fPr>
                              <m:ctrlPr>
                                <a:rPr lang="zh-CN" altLang="zh-CN" sz="2600"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3</m:t>
                              </m:r>
                            </m:den>
                          </m:f>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𝑚</m:t>
                          </m:r>
                        </m:num>
                        <m:den>
                          <m:r>
                            <a:rPr lang="en-US" altLang="zh-CN" sz="2600" i="1">
                              <a:latin typeface="Cambria Math" panose="02040503050406030204" pitchFamily="18" charset="0"/>
                              <a:ea typeface="方正中等线简体" panose="03000509000000000000" pitchFamily="65" charset="-122"/>
                              <a:cs typeface="Times New Roman" panose="02020603050405020304" pitchFamily="18" charset="0"/>
                            </a:rPr>
                            <m:t>𝑚</m:t>
                          </m:r>
                        </m:den>
                      </m:f>
                    </m:oMath>
                  </a14:m>
                  <a:r>
                    <a:rPr lang="en-US" altLang="zh-CN" sz="2600" dirty="0">
                      <a:latin typeface="Times New Roman" panose="02020603050405020304" pitchFamily="18" charset="0"/>
                      <a:ea typeface="方正中等线简体" panose="03000509000000000000" pitchFamily="65" charset="-122"/>
                      <a:cs typeface="Times New Roman" panose="02020603050405020304" pitchFamily="18" charset="0"/>
                    </a:rPr>
                    <a:t>×100%≈94.7%</a:t>
                  </a:r>
                  <a:r>
                    <a:rPr lang="zh-CN" altLang="zh-CN" sz="2600" dirty="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1" name="矩形 20"/>
                <p:cNvSpPr>
                  <a:spLocks noRot="1" noChangeAspect="1" noMove="1" noResize="1" noEditPoints="1" noAdjustHandles="1" noChangeArrowheads="1" noChangeShapeType="1" noTextEdit="1"/>
                </p:cNvSpPr>
                <p:nvPr/>
              </p:nvSpPr>
              <p:spPr>
                <a:xfrm>
                  <a:off x="289878" y="693490"/>
                  <a:ext cx="11610656" cy="2185022"/>
                </a:xfrm>
                <a:prstGeom prst="rect">
                  <a:avLst/>
                </a:prstGeom>
                <a:blipFill rotWithShape="0">
                  <a:blip r:embed="rId17"/>
                  <a:stretch>
                    <a:fillRect l="-945" b="-836"/>
                  </a:stretch>
                </a:blipFill>
              </p:spPr>
              <p:txBody>
                <a:bodyPr/>
                <a:lstStyle/>
                <a:p>
                  <a:r>
                    <a:rPr lang="zh-CN" altLang="en-US">
                      <a:noFill/>
                    </a:rPr>
                    <a:t> </a:t>
                  </a:r>
                </a:p>
              </p:txBody>
            </p:sp>
          </mc:Fallback>
        </mc:AlternateContent>
        <p:sp>
          <p:nvSpPr>
            <p:cNvPr id="22" name="文本框 21"/>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41294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477466"/>
            <a:ext cx="11410514" cy="4001055"/>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12.(2024</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盐城中学检测</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根据提供的情境书写指定反应的方程式。</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通过如图转化可回收废旧锂电池电极材料</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LiCoO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难溶于水</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中的钴元素和锂元素。</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写出反应</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的离子方程式</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________</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_______________________________</a:t>
            </a:r>
          </a:p>
          <a:p>
            <a:pPr>
              <a:lnSpc>
                <a:spcPct val="150000"/>
              </a:lnSpc>
              <a:spcAft>
                <a:spcPts val="0"/>
              </a:spcAft>
            </a:pP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p:txBody>
      </p:sp>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12</a:t>
            </a:r>
            <a:endParaRPr kumimoji="1" lang="zh-CN" altLang="en-US" sz="1600" kern="0" dirty="0">
              <a:solidFill>
                <a:schemeClr val="bg1"/>
              </a:solidFill>
              <a:latin typeface="Arial" panose="020B0604020202020204"/>
              <a:ea typeface="微软雅黑" panose="020B0503020204020204" charset="-122"/>
            </a:endParaRPr>
          </a:p>
        </p:txBody>
      </p:sp>
      <p:sp>
        <p:nvSpPr>
          <p:cNvPr id="24" name="圆角矩形 23">
            <a:hlinkClick r:id="rId14"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34" name="image463.jpeg"/>
          <p:cNvPicPr/>
          <p:nvPr/>
        </p:nvPicPr>
        <p:blipFill>
          <a:blip r:embed="rId15">
            <a:clrChange>
              <a:clrFrom>
                <a:srgbClr val="FFFFFF"/>
              </a:clrFrom>
              <a:clrTo>
                <a:srgbClr val="FFFFFF">
                  <a:alpha val="0"/>
                </a:srgbClr>
              </a:clrTo>
            </a:clrChange>
          </a:blip>
          <a:stretch>
            <a:fillRect/>
          </a:stretch>
        </p:blipFill>
        <p:spPr>
          <a:xfrm>
            <a:off x="6315381" y="2448916"/>
            <a:ext cx="5400302" cy="1484934"/>
          </a:xfrm>
          <a:prstGeom prst="rect">
            <a:avLst/>
          </a:prstGeom>
        </p:spPr>
      </p:pic>
      <mc:AlternateContent xmlns:mc="http://schemas.openxmlformats.org/markup-compatibility/2006" xmlns:a14="http://schemas.microsoft.com/office/drawing/2010/main">
        <mc:Choice Requires="a14">
          <p:sp>
            <p:nvSpPr>
              <p:cNvPr id="35" name="矩形 34"/>
              <p:cNvSpPr/>
              <p:nvPr/>
            </p:nvSpPr>
            <p:spPr>
              <a:xfrm>
                <a:off x="550590" y="2336974"/>
                <a:ext cx="5505858" cy="2080850"/>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r">
                  <a:lnSpc>
                    <a:spcPct val="150000"/>
                  </a:lnSpc>
                  <a:spcAft>
                    <a:spcPts val="0"/>
                  </a:spcAft>
                </a:pPr>
                <a:r>
                  <a:rPr lang="en-US" altLang="zh-CN" sz="2800" dirty="0" smtClean="0">
                    <a:solidFill>
                      <a:srgbClr val="C00000"/>
                    </a:solidFill>
                    <a:latin typeface="Times New Roman" panose="02020603050405020304" pitchFamily="18" charset="0"/>
                    <a:ea typeface="方正中等线简体" panose="03000509000000000000" pitchFamily="65" charset="-122"/>
                  </a:rPr>
                  <a:t>      2LiCoO</a:t>
                </a:r>
                <a:r>
                  <a:rPr lang="en-US" altLang="zh-CN" sz="2800" baseline="-25000" dirty="0" smtClean="0">
                    <a:solidFill>
                      <a:srgbClr val="C00000"/>
                    </a:solidFill>
                    <a:effectLst/>
                    <a:latin typeface="Times New Roman" panose="02020603050405020304" pitchFamily="18" charset="0"/>
                    <a:ea typeface="方正中等线简体" panose="03000509000000000000" pitchFamily="65" charset="-122"/>
                  </a:rPr>
                  <a:t>2</a:t>
                </a:r>
              </a:p>
              <a:p>
                <a:pPr>
                  <a:lnSpc>
                    <a:spcPct val="150000"/>
                  </a:lnSpc>
                  <a:spcAft>
                    <a:spcPts val="0"/>
                  </a:spcAft>
                </a:pPr>
                <a:r>
                  <a:rPr lang="en-US" altLang="zh-CN" sz="2800" dirty="0" smtClean="0">
                    <a:solidFill>
                      <a:srgbClr val="C00000"/>
                    </a:solidFill>
                    <a:effectLst/>
                    <a:latin typeface="Times New Roman" panose="02020603050405020304" pitchFamily="18" charset="0"/>
                    <a:ea typeface="方正中等线简体" panose="03000509000000000000" pitchFamily="65" charset="-122"/>
                  </a:rPr>
                  <a:t>+6H</a:t>
                </a:r>
                <a:r>
                  <a:rPr lang="en-US" altLang="zh-CN" sz="2800" baseline="30000" dirty="0">
                    <a:solidFill>
                      <a:srgbClr val="C00000"/>
                    </a:solidFill>
                    <a:effectLst/>
                    <a:latin typeface="Times New Roman" panose="02020603050405020304" pitchFamily="18" charset="0"/>
                    <a:ea typeface="方正中等线简体" panose="03000509000000000000" pitchFamily="65" charset="-122"/>
                  </a:rPr>
                  <a:t>+</a:t>
                </a:r>
                <a:r>
                  <a:rPr lang="en-US" altLang="zh-CN" sz="2800" dirty="0">
                    <a:solidFill>
                      <a:srgbClr val="C00000"/>
                    </a:solidFill>
                    <a:effectLst/>
                    <a:latin typeface="Times New Roman" panose="02020603050405020304" pitchFamily="18" charset="0"/>
                    <a:ea typeface="方正中等线简体" panose="03000509000000000000" pitchFamily="65" charset="-122"/>
                  </a:rPr>
                  <a:t>+S</a:t>
                </a:r>
                <a14:m>
                  <m:oMath xmlns:m="http://schemas.openxmlformats.org/officeDocument/2006/math">
                    <m:sSubSup>
                      <m:sSubSupPr>
                        <m:ctrlPr>
                          <a:rPr lang="zh-CN" altLang="zh-CN" sz="2800" i="1">
                            <a:solidFill>
                              <a:srgbClr val="C00000"/>
                            </a:solidFill>
                            <a:effectLst/>
                            <a:latin typeface="Cambria Math" panose="02040503050406030204" pitchFamily="18" charset="0"/>
                            <a:ea typeface="Cambria Math" panose="02040503050406030204" pitchFamily="18" charset="0"/>
                          </a:rPr>
                        </m:ctrlPr>
                      </m:sSubSupPr>
                      <m:e>
                        <m:r>
                          <m:rPr>
                            <m:sty m:val="p"/>
                          </m:rP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spc="-80" dirty="0">
                    <a:solidFill>
                      <a:srgbClr val="C00000"/>
                    </a:solidFill>
                    <a:effectLst/>
                    <a:latin typeface="Times New Roman" panose="02020603050405020304" pitchFamily="18" charset="0"/>
                    <a:ea typeface="方正中等线简体" panose="03000509000000000000" pitchFamily="65" charset="-122"/>
                  </a:rPr>
                  <a:t>==</a:t>
                </a:r>
                <a:r>
                  <a:rPr lang="en-US" altLang="zh-CN" sz="2800" dirty="0">
                    <a:solidFill>
                      <a:srgbClr val="C00000"/>
                    </a:solidFill>
                    <a:effectLst/>
                    <a:latin typeface="Times New Roman" panose="02020603050405020304" pitchFamily="18" charset="0"/>
                    <a:ea typeface="方正中等线简体" panose="03000509000000000000" pitchFamily="65" charset="-122"/>
                  </a:rPr>
                  <a:t>=2Li</a:t>
                </a:r>
                <a:r>
                  <a:rPr lang="en-US" altLang="zh-CN" sz="2800" baseline="30000" dirty="0">
                    <a:solidFill>
                      <a:srgbClr val="C00000"/>
                    </a:solidFill>
                    <a:effectLst/>
                    <a:latin typeface="Times New Roman" panose="02020603050405020304" pitchFamily="18" charset="0"/>
                    <a:ea typeface="方正中等线简体" panose="03000509000000000000" pitchFamily="65" charset="-122"/>
                  </a:rPr>
                  <a:t>+</a:t>
                </a:r>
                <a:r>
                  <a:rPr lang="en-US" altLang="zh-CN" sz="2800" dirty="0">
                    <a:solidFill>
                      <a:srgbClr val="C00000"/>
                    </a:solidFill>
                    <a:effectLst/>
                    <a:latin typeface="Times New Roman" panose="02020603050405020304" pitchFamily="18" charset="0"/>
                    <a:ea typeface="方正中等线简体" panose="03000509000000000000" pitchFamily="65" charset="-122"/>
                  </a:rPr>
                  <a:t>+2Co</a:t>
                </a:r>
                <a:r>
                  <a:rPr lang="en-US" altLang="zh-CN" sz="2800" baseline="30000" dirty="0">
                    <a:solidFill>
                      <a:srgbClr val="C00000"/>
                    </a:solidFill>
                    <a:effectLst/>
                    <a:latin typeface="Times New Roman" panose="02020603050405020304" pitchFamily="18" charset="0"/>
                    <a:ea typeface="方正中等线简体" panose="03000509000000000000" pitchFamily="65" charset="-122"/>
                  </a:rPr>
                  <a:t>2+</a:t>
                </a:r>
                <a:r>
                  <a:rPr lang="en-US" altLang="zh-CN" sz="2800" dirty="0">
                    <a:solidFill>
                      <a:srgbClr val="C00000"/>
                    </a:solidFill>
                    <a:effectLst/>
                    <a:latin typeface="Times New Roman" panose="02020603050405020304" pitchFamily="18" charset="0"/>
                    <a:ea typeface="方正中等线简体" panose="03000509000000000000" pitchFamily="65" charset="-122"/>
                  </a:rPr>
                  <a:t>+S</a:t>
                </a:r>
                <a14:m>
                  <m:oMath xmlns:m="http://schemas.openxmlformats.org/officeDocument/2006/math">
                    <m:sSubSup>
                      <m:sSubSupPr>
                        <m:ctrlPr>
                          <a:rPr lang="zh-CN" altLang="zh-CN" sz="2800" i="1">
                            <a:solidFill>
                              <a:srgbClr val="C00000"/>
                            </a:solidFill>
                            <a:effectLst/>
                            <a:latin typeface="Cambria Math" panose="02040503050406030204" pitchFamily="18" charset="0"/>
                            <a:ea typeface="Cambria Math" panose="02040503050406030204" pitchFamily="18" charset="0"/>
                          </a:rPr>
                        </m:ctrlPr>
                      </m:sSubSupPr>
                      <m:e>
                        <m:r>
                          <m:rPr>
                            <m:sty m:val="p"/>
                          </m:rP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en-US" altLang="zh-CN" sz="2800" dirty="0">
                    <a:solidFill>
                      <a:srgbClr val="C00000"/>
                    </a:solidFill>
                    <a:effectLst/>
                    <a:latin typeface="Times New Roman" panose="02020603050405020304" pitchFamily="18" charset="0"/>
                    <a:ea typeface="方正中等线简体" panose="03000509000000000000" pitchFamily="65" charset="-122"/>
                  </a:rPr>
                  <a:t>+3H</a:t>
                </a:r>
                <a:r>
                  <a:rPr lang="en-US" altLang="zh-CN" sz="2800" baseline="-25000" dirty="0">
                    <a:solidFill>
                      <a:srgbClr val="C00000"/>
                    </a:solidFill>
                    <a:effectLst/>
                    <a:latin typeface="Times New Roman" panose="02020603050405020304" pitchFamily="18" charset="0"/>
                    <a:ea typeface="方正中等线简体" panose="03000509000000000000" pitchFamily="65" charset="-122"/>
                  </a:rPr>
                  <a:t>2</a:t>
                </a:r>
                <a:r>
                  <a:rPr lang="en-US" altLang="zh-CN" sz="2800" dirty="0">
                    <a:solidFill>
                      <a:srgbClr val="C00000"/>
                    </a:solidFill>
                    <a:effectLst/>
                    <a:latin typeface="Times New Roman" panose="02020603050405020304" pitchFamily="18" charset="0"/>
                    <a:ea typeface="方正中等线简体" panose="03000509000000000000" pitchFamily="65" charset="-122"/>
                  </a:rPr>
                  <a:t>O</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5" name="矩形 34"/>
              <p:cNvSpPr>
                <a:spLocks noRot="1" noChangeAspect="1" noMove="1" noResize="1" noEditPoints="1" noAdjustHandles="1" noChangeArrowheads="1" noChangeShapeType="1" noTextEdit="1"/>
              </p:cNvSpPr>
              <p:nvPr/>
            </p:nvSpPr>
            <p:spPr>
              <a:xfrm>
                <a:off x="550590" y="2336974"/>
                <a:ext cx="5505858" cy="2080850"/>
              </a:xfrm>
              <a:prstGeom prst="rect">
                <a:avLst/>
              </a:prstGeom>
              <a:blipFill rotWithShape="0">
                <a:blip r:embed="rId16"/>
                <a:stretch>
                  <a:fillRect l="-1659" r="-332" b="-263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78244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linds(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12</a:t>
            </a:r>
            <a:endParaRPr kumimoji="1" lang="zh-CN" altLang="en-US" sz="1600" kern="0" dirty="0">
              <a:solidFill>
                <a:schemeClr val="bg1"/>
              </a:solidFill>
              <a:latin typeface="Arial" panose="020B0604020202020204"/>
              <a:ea typeface="微软雅黑" panose="020B0503020204020204" charset="-122"/>
            </a:endParaRPr>
          </a:p>
        </p:txBody>
      </p:sp>
      <p:sp>
        <p:nvSpPr>
          <p:cNvPr id="24" name="圆角矩形 23">
            <a:hlinkClick r:id="rId14"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 name="组合 1"/>
          <p:cNvGrpSpPr/>
          <p:nvPr/>
        </p:nvGrpSpPr>
        <p:grpSpPr>
          <a:xfrm>
            <a:off x="0" y="425726"/>
            <a:ext cx="11801206" cy="4084188"/>
            <a:chOff x="0" y="425726"/>
            <a:chExt cx="11801206" cy="4084188"/>
          </a:xfrm>
        </p:grpSpPr>
        <p:grpSp>
          <p:nvGrpSpPr>
            <p:cNvPr id="21" name="组合 20"/>
            <p:cNvGrpSpPr/>
            <p:nvPr/>
          </p:nvGrpSpPr>
          <p:grpSpPr>
            <a:xfrm>
              <a:off x="0" y="425726"/>
              <a:ext cx="11801206" cy="4084188"/>
              <a:chOff x="0" y="333450"/>
              <a:chExt cx="11801206" cy="4084188"/>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3" name="矩形 22"/>
                  <p:cNvSpPr/>
                  <p:nvPr/>
                </p:nvSpPr>
                <p:spPr>
                  <a:xfrm>
                    <a:off x="389206" y="2367525"/>
                    <a:ext cx="11412000" cy="2050113"/>
                  </a:xfrm>
                  <a:prstGeom prst="rect">
                    <a:avLst/>
                  </a:prstGeom>
                </p:spPr>
                <p:txBody>
                  <a:bodyPr>
                    <a:spAutoFit/>
                  </a:bodyPr>
                  <a:lstStyle/>
                  <a:p>
                    <a:pPr>
                      <a:lnSpc>
                        <a:spcPct val="150000"/>
                      </a:lnSpc>
                      <a:spcAft>
                        <a:spcPts val="0"/>
                      </a:spcAft>
                    </a:pPr>
                    <a:r>
                      <a:rPr lang="zh-CN" altLang="zh-CN" sz="2800" dirty="0" smtClean="0">
                        <a:effectLst/>
                        <a:latin typeface="Calibri" panose="020F0502020204030204" pitchFamily="34" charset="0"/>
                        <a:ea typeface="宋体" panose="02010600030101010101" pitchFamily="2" charset="-122"/>
                        <a:cs typeface="Times New Roman" panose="02020603050405020304" pitchFamily="18" charset="0"/>
                      </a:rPr>
                      <a:t>“</a:t>
                    </a:r>
                    <a:r>
                      <a:rPr lang="zh-CN" altLang="zh-CN" sz="2800" dirty="0" smtClean="0">
                        <a:effectLst/>
                        <a:latin typeface="Times New Roman" panose="02020603050405020304" pitchFamily="18" charset="0"/>
                        <a:ea typeface="方正楷体_GBK" panose="03000509000000000000" pitchFamily="65" charset="-122"/>
                        <a:cs typeface="Times New Roman" panose="02020603050405020304" pitchFamily="18" charset="0"/>
                      </a:rPr>
                      <a:t>沉钴</a:t>
                    </a:r>
                    <a:r>
                      <a:rPr lang="zh-CN" altLang="zh-CN" sz="2800" dirty="0" smtClean="0">
                        <a:effectLst/>
                        <a:latin typeface="Calibri" panose="020F0502020204030204" pitchFamily="34" charset="0"/>
                        <a:ea typeface="宋体" panose="02010600030101010101" pitchFamily="2" charset="-122"/>
                        <a:cs typeface="Times New Roman" panose="02020603050405020304" pitchFamily="18" charset="0"/>
                      </a:rPr>
                      <a:t>”</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时得到</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Co(OH)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可以推知反应</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中</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LiCoO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与</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反应</a:t>
                    </a:r>
                    <a:r>
                      <a:rPr lang="zh-CN" altLang="zh-CN" sz="2800" spc="-60" dirty="0">
                        <a:effectLst/>
                        <a:latin typeface="Times New Roman" panose="02020603050405020304" pitchFamily="18" charset="0"/>
                        <a:ea typeface="方正楷体_GBK" panose="03000509000000000000" pitchFamily="65" charset="-122"/>
                        <a:cs typeface="Times New Roman" panose="02020603050405020304" pitchFamily="18" charset="0"/>
                      </a:rPr>
                      <a:t>生成</a:t>
                    </a:r>
                    <a:r>
                      <a:rPr lang="en-US"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spc="-6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spc="-60" dirty="0">
                        <a:effectLst/>
                        <a:latin typeface="Times New Roman" panose="02020603050405020304" pitchFamily="18" charset="0"/>
                        <a:ea typeface="方正楷体_GBK" panose="03000509000000000000" pitchFamily="65" charset="-122"/>
                        <a:cs typeface="Times New Roman" panose="02020603050405020304" pitchFamily="18" charset="0"/>
                      </a:rPr>
                      <a:t>和</a:t>
                    </a:r>
                    <a:r>
                      <a:rPr lang="en-US"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spc="-60">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spc="-6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spc="-60">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spc="-6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spc="-60">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spc="-6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60" dirty="0">
                        <a:effectLst/>
                        <a:latin typeface="Times New Roman" panose="02020603050405020304" pitchFamily="18" charset="0"/>
                        <a:ea typeface="方正楷体_GBK" panose="03000509000000000000" pitchFamily="65" charset="-122"/>
                        <a:cs typeface="Times New Roman" panose="02020603050405020304" pitchFamily="18" charset="0"/>
                      </a:rPr>
                      <a:t>根据得失电子守恒和电荷守恒配平离子方程式为</a:t>
                    </a:r>
                    <a:r>
                      <a:rPr lang="en-US" altLang="zh-CN" sz="2800" spc="-6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2LiCoO</a:t>
                    </a:r>
                    <a:r>
                      <a:rPr lang="en-US" altLang="zh-CN" sz="2800" spc="-6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2</a:t>
                    </a:r>
                  </a:p>
                  <a:p>
                    <a:pPr>
                      <a:lnSpc>
                        <a:spcPct val="150000"/>
                      </a:lnSpc>
                      <a:spcAft>
                        <a:spcPts val="0"/>
                      </a:spcAft>
                    </a:pP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6H</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3</m:t>
                            </m:r>
                          </m:sub>
                          <m:sup>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en-US" altLang="zh-CN" sz="2800" spc="-8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=2Li</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+2Co</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2−</m:t>
                            </m:r>
                          </m:sup>
                        </m:sSubSup>
                      </m:oMath>
                    </a14:m>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+3H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smtClean="0">
                        <a:effectLst/>
                        <a:latin typeface="Times New Roman" panose="02020603050405020304" pitchFamily="18" charset="0"/>
                        <a:ea typeface="方正楷体_GBK" panose="03000509000000000000" pitchFamily="65" charset="-122"/>
                        <a:cs typeface="Times New Roman" panose="02020603050405020304" pitchFamily="18" charset="0"/>
                      </a:rPr>
                      <a:t>。</a:t>
                    </a:r>
                    <a:endParaRPr lang="en-US" altLang="zh-CN" sz="2800" dirty="0" smtClean="0">
                      <a:effectLst/>
                      <a:latin typeface="Times New Roman" panose="02020603050405020304" pitchFamily="18" charset="0"/>
                      <a:ea typeface="方正楷体_GBK" panose="03000509000000000000" pitchFamily="65" charset="-122"/>
                      <a:cs typeface="Times New Roman" panose="02020603050405020304" pitchFamily="18" charset="0"/>
                    </a:endParaRPr>
                  </a:p>
                </p:txBody>
              </p:sp>
            </mc:Choice>
            <mc:Fallback xmlns="">
              <p:sp>
                <p:nvSpPr>
                  <p:cNvPr id="23" name="矩形 22"/>
                  <p:cNvSpPr>
                    <a:spLocks noRot="1" noChangeAspect="1" noMove="1" noResize="1" noEditPoints="1" noAdjustHandles="1" noChangeArrowheads="1" noChangeShapeType="1" noTextEdit="1"/>
                  </p:cNvSpPr>
                  <p:nvPr/>
                </p:nvSpPr>
                <p:spPr>
                  <a:xfrm>
                    <a:off x="389206" y="2367525"/>
                    <a:ext cx="11412000" cy="2050113"/>
                  </a:xfrm>
                  <a:prstGeom prst="rect">
                    <a:avLst/>
                  </a:prstGeom>
                  <a:blipFill rotWithShape="0">
                    <a:blip r:embed="rId15"/>
                    <a:stretch>
                      <a:fillRect l="-1122" b="-3571"/>
                    </a:stretch>
                  </a:blipFill>
                </p:spPr>
                <p:txBody>
                  <a:bodyPr/>
                  <a:lstStyle/>
                  <a:p>
                    <a:r>
                      <a:rPr lang="zh-CN" altLang="en-US">
                        <a:noFill/>
                      </a:rPr>
                      <a:t> </a:t>
                    </a:r>
                  </a:p>
                </p:txBody>
              </p:sp>
            </mc:Fallback>
          </mc:AlternateContent>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pic>
          <p:nvPicPr>
            <p:cNvPr id="26" name="image463.jpeg"/>
            <p:cNvPicPr/>
            <p:nvPr/>
          </p:nvPicPr>
          <p:blipFill>
            <a:blip r:embed="rId16">
              <a:clrChange>
                <a:clrFrom>
                  <a:srgbClr val="FFFFFF"/>
                </a:clrFrom>
                <a:clrTo>
                  <a:srgbClr val="FFFFFF">
                    <a:alpha val="0"/>
                  </a:srgbClr>
                </a:clrTo>
              </a:clrChange>
            </a:blip>
            <a:stretch>
              <a:fillRect/>
            </a:stretch>
          </p:blipFill>
          <p:spPr>
            <a:xfrm>
              <a:off x="3093536" y="814381"/>
              <a:ext cx="5400302" cy="1484934"/>
            </a:xfrm>
            <a:prstGeom prst="rect">
              <a:avLst/>
            </a:prstGeom>
          </p:spPr>
        </p:pic>
      </p:grpSp>
    </p:spTree>
    <p:extLst>
      <p:ext uri="{BB962C8B-B14F-4D97-AF65-F5344CB8AC3E}">
        <p14:creationId xmlns:p14="http://schemas.microsoft.com/office/powerpoint/2010/main" val="716973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89949" y="405458"/>
            <a:ext cx="8153529" cy="2708393"/>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活性自由基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·可有效除去废水中的苯酚等有机污染物</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原理如图所示。写出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·除去苯酚</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6</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5</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OH)</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反应的化学方程式</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__________________________</a:t>
            </a:r>
          </a:p>
          <a:p>
            <a:pPr>
              <a:lnSpc>
                <a:spcPct val="150000"/>
              </a:lnSpc>
              <a:spcAft>
                <a:spcPts val="0"/>
              </a:spcAft>
            </a:pP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05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12</a:t>
            </a:r>
            <a:endParaRPr kumimoji="1" lang="zh-CN" altLang="en-US" sz="1600" kern="0" dirty="0">
              <a:solidFill>
                <a:schemeClr val="bg1"/>
              </a:solidFill>
              <a:latin typeface="Arial" panose="020B0604020202020204"/>
              <a:ea typeface="微软雅黑" panose="020B0503020204020204" charset="-122"/>
            </a:endParaRPr>
          </a:p>
        </p:txBody>
      </p:sp>
      <p:sp>
        <p:nvSpPr>
          <p:cNvPr id="24" name="圆角矩形 23">
            <a:hlinkClick r:id="rId14"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17" name="image464.jpeg"/>
          <p:cNvPicPr/>
          <p:nvPr/>
        </p:nvPicPr>
        <p:blipFill>
          <a:blip r:embed="rId15">
            <a:clrChange>
              <a:clrFrom>
                <a:srgbClr val="FFFFFF"/>
              </a:clrFrom>
              <a:clrTo>
                <a:srgbClr val="FFFFFF">
                  <a:alpha val="0"/>
                </a:srgbClr>
              </a:clrTo>
            </a:clrChange>
          </a:blip>
          <a:stretch>
            <a:fillRect/>
          </a:stretch>
        </p:blipFill>
        <p:spPr>
          <a:xfrm>
            <a:off x="8759502" y="837506"/>
            <a:ext cx="2952020" cy="1696728"/>
          </a:xfrm>
          <a:prstGeom prst="rect">
            <a:avLst/>
          </a:prstGeom>
        </p:spPr>
      </p:pic>
      <p:sp>
        <p:nvSpPr>
          <p:cNvPr id="18" name="矩形 17"/>
          <p:cNvSpPr/>
          <p:nvPr/>
        </p:nvSpPr>
        <p:spPr>
          <a:xfrm>
            <a:off x="470277" y="1622299"/>
            <a:ext cx="7992872" cy="1346610"/>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smtClean="0">
                <a:solidFill>
                  <a:srgbClr val="C00000"/>
                </a:solidFill>
                <a:latin typeface="Times New Roman" panose="02020603050405020304" pitchFamily="18" charset="0"/>
                <a:ea typeface="方正中等线简体" panose="03000509000000000000" pitchFamily="65" charset="-122"/>
              </a:rPr>
              <a:t>                                    4HO</a:t>
            </a:r>
            <a:r>
              <a:rPr lang="en-US" altLang="zh-CN" sz="2800" dirty="0">
                <a:solidFill>
                  <a:srgbClr val="C00000"/>
                </a:solidFill>
                <a:latin typeface="Times New Roman" panose="02020603050405020304" pitchFamily="18" charset="0"/>
                <a:ea typeface="方正中等线简体" panose="03000509000000000000" pitchFamily="65" charset="-122"/>
              </a:rPr>
              <a:t>·+</a:t>
            </a:r>
            <a:r>
              <a:rPr lang="en-US" altLang="zh-CN" sz="2800" dirty="0" smtClean="0">
                <a:solidFill>
                  <a:srgbClr val="C00000"/>
                </a:solidFill>
                <a:latin typeface="Times New Roman" panose="02020603050405020304" pitchFamily="18" charset="0"/>
                <a:ea typeface="方正中等线简体" panose="03000509000000000000" pitchFamily="65" charset="-122"/>
              </a:rPr>
              <a:t>C</a:t>
            </a:r>
            <a:r>
              <a:rPr lang="en-US" altLang="zh-CN" sz="2800" baseline="-25000" dirty="0" smtClean="0">
                <a:solidFill>
                  <a:srgbClr val="C00000"/>
                </a:solidFill>
                <a:latin typeface="Times New Roman" panose="02020603050405020304" pitchFamily="18" charset="0"/>
                <a:ea typeface="方正中等线简体" panose="03000509000000000000" pitchFamily="65" charset="-122"/>
              </a:rPr>
              <a:t>6</a:t>
            </a:r>
            <a:r>
              <a:rPr lang="en-US" altLang="zh-CN" sz="2800" dirty="0" smtClean="0">
                <a:solidFill>
                  <a:srgbClr val="C00000"/>
                </a:solidFill>
                <a:latin typeface="Times New Roman" panose="02020603050405020304" pitchFamily="18" charset="0"/>
                <a:ea typeface="方正中等线简体" panose="03000509000000000000" pitchFamily="65" charset="-122"/>
              </a:rPr>
              <a:t>H</a:t>
            </a:r>
            <a:r>
              <a:rPr lang="en-US" altLang="zh-CN" sz="2800" baseline="-25000" dirty="0" smtClean="0">
                <a:solidFill>
                  <a:srgbClr val="C00000"/>
                </a:solidFill>
                <a:latin typeface="Times New Roman" panose="02020603050405020304" pitchFamily="18" charset="0"/>
                <a:ea typeface="方正中等线简体" panose="03000509000000000000" pitchFamily="65" charset="-122"/>
              </a:rPr>
              <a:t>5</a:t>
            </a:r>
            <a:r>
              <a:rPr lang="en-US" altLang="zh-CN" sz="2800" dirty="0" smtClean="0">
                <a:solidFill>
                  <a:srgbClr val="C00000"/>
                </a:solidFill>
                <a:latin typeface="Times New Roman" panose="02020603050405020304" pitchFamily="18" charset="0"/>
                <a:ea typeface="方正中等线简体" panose="03000509000000000000" pitchFamily="65" charset="-122"/>
              </a:rPr>
              <a:t>OH+H</a:t>
            </a:r>
            <a:r>
              <a:rPr lang="en-US" altLang="zh-CN" sz="2800" baseline="-25000" dirty="0" smtClean="0">
                <a:solidFill>
                  <a:srgbClr val="C00000"/>
                </a:solidFill>
                <a:latin typeface="Times New Roman" panose="02020603050405020304" pitchFamily="18" charset="0"/>
                <a:ea typeface="方正中等线简体" panose="03000509000000000000" pitchFamily="65" charset="-122"/>
              </a:rPr>
              <a:t>2</a:t>
            </a:r>
            <a:r>
              <a:rPr lang="en-US" altLang="zh-CN" sz="2800" dirty="0" smtClean="0">
                <a:solidFill>
                  <a:srgbClr val="C00000"/>
                </a:solidFill>
                <a:latin typeface="Times New Roman" panose="02020603050405020304" pitchFamily="18" charset="0"/>
                <a:ea typeface="方正中等线简体" panose="03000509000000000000" pitchFamily="65" charset="-122"/>
              </a:rPr>
              <a:t>O</a:t>
            </a:r>
            <a:r>
              <a:rPr lang="en-US" altLang="zh-CN" sz="2800" spc="-600" dirty="0" smtClean="0">
                <a:solidFill>
                  <a:srgbClr val="C00000"/>
                </a:solidFill>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dirty="0" smtClean="0">
                <a:solidFill>
                  <a:srgbClr val="C00000"/>
                </a:solidFill>
                <a:latin typeface="宋体" panose="02010600030101010101" pitchFamily="2" charset="-122"/>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solidFill>
                  <a:srgbClr val="C00000"/>
                </a:solidFill>
                <a:latin typeface="Times New Roman" panose="02020603050405020304" pitchFamily="18" charset="0"/>
                <a:ea typeface="方正中等线简体" panose="03000509000000000000" pitchFamily="65" charset="-122"/>
              </a:rPr>
              <a:t>3CH</a:t>
            </a:r>
            <a:r>
              <a:rPr lang="en-US" altLang="zh-CN" sz="2800" baseline="-25000" dirty="0" smtClean="0">
                <a:solidFill>
                  <a:srgbClr val="C00000"/>
                </a:solidFill>
                <a:latin typeface="Times New Roman" panose="02020603050405020304" pitchFamily="18" charset="0"/>
                <a:ea typeface="方正中等线简体" panose="03000509000000000000" pitchFamily="65" charset="-122"/>
              </a:rPr>
              <a:t>3</a:t>
            </a:r>
            <a:r>
              <a:rPr lang="en-US" altLang="zh-CN" sz="2800" dirty="0" smtClean="0">
                <a:solidFill>
                  <a:srgbClr val="C00000"/>
                </a:solidFill>
                <a:latin typeface="Times New Roman" panose="02020603050405020304" pitchFamily="18" charset="0"/>
                <a:ea typeface="方正中等线简体" panose="03000509000000000000" pitchFamily="65" charset="-122"/>
              </a:rPr>
              <a:t>COOH</a:t>
            </a:r>
            <a:endParaRPr lang="zh-CN" altLang="zh-CN" sz="1050" dirty="0">
              <a:effectLst/>
              <a:latin typeface="Calibri" panose="020F0502020204030204" pitchFamily="34" charset="0"/>
              <a:ea typeface="宋体" panose="02010600030101010101" pitchFamily="2" charset="-122"/>
              <a:cs typeface="Times New Roman" panose="02020603050405020304" pitchFamily="18" charset="0"/>
            </a:endParaRPr>
          </a:p>
        </p:txBody>
      </p:sp>
      <p:grpSp>
        <p:nvGrpSpPr>
          <p:cNvPr id="19" name="组合 18"/>
          <p:cNvGrpSpPr/>
          <p:nvPr/>
        </p:nvGrpSpPr>
        <p:grpSpPr>
          <a:xfrm>
            <a:off x="0" y="3645818"/>
            <a:ext cx="11900534" cy="1800200"/>
            <a:chOff x="0" y="333450"/>
            <a:chExt cx="11900534" cy="1800200"/>
          </a:xfrm>
        </p:grpSpPr>
        <p:sp>
          <p:nvSpPr>
            <p:cNvPr id="20" name="矩形 19"/>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1" name="矩形 20"/>
            <p:cNvSpPr/>
            <p:nvPr/>
          </p:nvSpPr>
          <p:spPr>
            <a:xfrm>
              <a:off x="289878" y="822457"/>
              <a:ext cx="11610656" cy="1311193"/>
            </a:xfrm>
            <a:prstGeom prst="rect">
              <a:avLst/>
            </a:prstGeom>
          </p:spPr>
          <p:txBody>
            <a:bodyPr wrap="square">
              <a:spAutoFit/>
            </a:bodyPr>
            <a:lstStyle/>
            <a:p>
              <a:pPr>
                <a:lnSpc>
                  <a:spcPct val="150000"/>
                </a:lnSpc>
                <a:spcAft>
                  <a:spcPts val="0"/>
                </a:spcAft>
              </a:pP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依据流程图可知</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HO</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与苯酚</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6</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5</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OH)</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反应生成乙酸</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化学方程式为</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4HO</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6</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5</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OH+H</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600" dirty="0">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dirty="0">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3CH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COOH</a:t>
              </a:r>
              <a:r>
                <a:rPr lang="zh-CN" altLang="zh-CN" sz="2800" dirty="0">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26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2" name="文本框 21"/>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444665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389949" y="117426"/>
            <a:ext cx="11410514" cy="669542"/>
          </a:xfrm>
          <a:prstGeom prst="rect">
            <a:avLst/>
          </a:prstGeom>
        </p:spPr>
        <p:txBody>
          <a:bodyPr wrap="square">
            <a:spAutoFit/>
          </a:body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氧化还原反应方程式配平的一般步骤</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9" name="image149.jpeg"/>
          <p:cNvPicPr/>
          <p:nvPr/>
        </p:nvPicPr>
        <p:blipFill>
          <a:blip r:embed="rId2">
            <a:clrChange>
              <a:clrFrom>
                <a:srgbClr val="FFFFFF"/>
              </a:clrFrom>
              <a:clrTo>
                <a:srgbClr val="FFFFFF">
                  <a:alpha val="0"/>
                </a:srgbClr>
              </a:clrTo>
            </a:clrChange>
          </a:blip>
          <a:stretch>
            <a:fillRect/>
          </a:stretch>
        </p:blipFill>
        <p:spPr>
          <a:xfrm>
            <a:off x="1918742" y="777640"/>
            <a:ext cx="8352928" cy="5748498"/>
          </a:xfrm>
          <a:prstGeom prst="rect">
            <a:avLst/>
          </a:prstGeom>
        </p:spPr>
      </p:pic>
      <p:sp>
        <p:nvSpPr>
          <p:cNvPr id="6" name="矩形 5"/>
          <p:cNvSpPr/>
          <p:nvPr/>
        </p:nvSpPr>
        <p:spPr>
          <a:xfrm>
            <a:off x="8543478" y="923962"/>
            <a:ext cx="1261884" cy="523220"/>
          </a:xfrm>
          <a:prstGeom prst="rect">
            <a:avLst/>
          </a:prstGeom>
        </p:spPr>
        <p:txBody>
          <a:bodyPr wrap="none">
            <a:spAutoFit/>
          </a:bodyPr>
          <a:lstStyle/>
          <a:p>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化合价</a:t>
            </a:r>
            <a:endParaRPr lang="zh-CN" altLang="en-US" dirty="0"/>
          </a:p>
        </p:txBody>
      </p:sp>
      <p:sp>
        <p:nvSpPr>
          <p:cNvPr id="12" name="矩形 11"/>
          <p:cNvSpPr/>
          <p:nvPr/>
        </p:nvSpPr>
        <p:spPr>
          <a:xfrm>
            <a:off x="5024129" y="3048194"/>
            <a:ext cx="902811" cy="523220"/>
          </a:xfrm>
          <a:prstGeom prst="rect">
            <a:avLst/>
          </a:prstGeom>
        </p:spPr>
        <p:txBody>
          <a:bodyPr wrap="none">
            <a:spAutoFit/>
          </a:bodyPr>
          <a:lstStyle/>
          <a:p>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相等</a:t>
            </a:r>
            <a:endParaRPr lang="zh-CN" altLang="en-US" dirty="0"/>
          </a:p>
        </p:txBody>
      </p:sp>
      <p:sp>
        <p:nvSpPr>
          <p:cNvPr id="13" name="矩形 12"/>
          <p:cNvSpPr/>
          <p:nvPr/>
        </p:nvSpPr>
        <p:spPr>
          <a:xfrm>
            <a:off x="5270207" y="5878066"/>
            <a:ext cx="902811" cy="523220"/>
          </a:xfrm>
          <a:prstGeom prst="rect">
            <a:avLst/>
          </a:prstGeom>
        </p:spPr>
        <p:txBody>
          <a:bodyPr wrap="none">
            <a:spAutoFit/>
          </a:bodyPr>
          <a:lstStyle/>
          <a:p>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质量</a:t>
            </a:r>
            <a:endParaRPr lang="zh-CN" altLang="en-US" dirty="0"/>
          </a:p>
        </p:txBody>
      </p:sp>
      <p:sp>
        <p:nvSpPr>
          <p:cNvPr id="14" name="矩形 13"/>
          <p:cNvSpPr/>
          <p:nvPr/>
        </p:nvSpPr>
        <p:spPr>
          <a:xfrm>
            <a:off x="6563449" y="5878066"/>
            <a:ext cx="902811" cy="523220"/>
          </a:xfrm>
          <a:prstGeom prst="rect">
            <a:avLst/>
          </a:prstGeom>
        </p:spPr>
        <p:txBody>
          <a:bodyPr wrap="none">
            <a:spAutoFit/>
          </a:bodyPr>
          <a:lstStyle/>
          <a:p>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电荷</a:t>
            </a:r>
            <a:endParaRPr lang="zh-CN" altLang="en-US" dirty="0"/>
          </a:p>
        </p:txBody>
      </p:sp>
      <p:sp>
        <p:nvSpPr>
          <p:cNvPr id="15" name="矩形 14"/>
          <p:cNvSpPr/>
          <p:nvPr/>
        </p:nvSpPr>
        <p:spPr>
          <a:xfrm>
            <a:off x="7784683" y="5878066"/>
            <a:ext cx="902811" cy="523220"/>
          </a:xfrm>
          <a:prstGeom prst="rect">
            <a:avLst/>
          </a:prstGeom>
        </p:spPr>
        <p:txBody>
          <a:bodyPr wrap="none">
            <a:spAutoFit/>
          </a:bodyPr>
          <a:lstStyle/>
          <a:p>
            <a:r>
              <a:rPr lang="zh-CN"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电子</a:t>
            </a:r>
            <a:endParaRPr lang="zh-CN" altLang="en-US" dirty="0"/>
          </a:p>
        </p:txBody>
      </p:sp>
    </p:spTree>
    <p:extLst>
      <p:ext uri="{BB962C8B-B14F-4D97-AF65-F5344CB8AC3E}">
        <p14:creationId xmlns:p14="http://schemas.microsoft.com/office/powerpoint/2010/main" val="324432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linds(horizont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4" grpId="0"/>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矩形 38"/>
              <p:cNvSpPr/>
              <p:nvPr/>
            </p:nvSpPr>
            <p:spPr>
              <a:xfrm>
                <a:off x="398262" y="405458"/>
                <a:ext cx="11393889" cy="2730322"/>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现代工业上用氧化锌烟灰</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主要成分为</a:t>
                </a:r>
                <a:r>
                  <a:rPr lang="en-US" altLang="zh-CN" sz="2800" dirty="0" err="1">
                    <a:effectLst/>
                    <a:latin typeface="Times New Roman" panose="02020603050405020304" pitchFamily="18" charset="0"/>
                    <a:ea typeface="方正中等线简体" panose="03000509000000000000" pitchFamily="65" charset="-122"/>
                    <a:cs typeface="Times New Roman" panose="02020603050405020304" pitchFamily="18" charset="0"/>
                  </a:rPr>
                  <a:t>ZnO</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含少量</a:t>
                </a:r>
                <a:r>
                  <a:rPr lang="en-US" altLang="zh-CN" sz="2800" dirty="0" err="1">
                    <a:effectLst/>
                    <a:latin typeface="Times New Roman" panose="02020603050405020304" pitchFamily="18" charset="0"/>
                    <a:ea typeface="方正中等线简体" panose="03000509000000000000" pitchFamily="65" charset="-122"/>
                    <a:cs typeface="Times New Roman" panose="02020603050405020304" pitchFamily="18" charset="0"/>
                  </a:rPr>
                  <a:t>Pb</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err="1">
                    <a:effectLst/>
                    <a:latin typeface="Times New Roman" panose="02020603050405020304" pitchFamily="18" charset="0"/>
                    <a:ea typeface="方正中等线简体" panose="03000509000000000000" pitchFamily="65" charset="-122"/>
                    <a:cs typeface="Times New Roman" panose="02020603050405020304" pitchFamily="18" charset="0"/>
                  </a:rPr>
                  <a:t>CuO</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和</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As</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制取高纯锌的部分工艺流程如图所示</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pPr>
                <a:r>
                  <a:rPr lang="zh-CN" altLang="zh-CN" sz="2800" dirty="0">
                    <a:effectLst/>
                    <a:ea typeface="宋体" panose="02010600030101010101" pitchFamily="2"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氧化除杂</a:t>
                </a:r>
                <a:r>
                  <a:rPr lang="zh-CN" altLang="zh-CN" sz="2800" dirty="0">
                    <a:effectLst/>
                    <a:ea typeface="宋体" panose="02010600030101010101" pitchFamily="2"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的目的是将</a:t>
                </a:r>
                <a:r>
                  <a:rPr lang="zh-CN" altLang="zh-CN" sz="2800" dirty="0">
                    <a:effectLst/>
                    <a:ea typeface="宋体" panose="02010600030101010101" pitchFamily="2" charset="-122"/>
                    <a:cs typeface="Times New Roman" panose="02020603050405020304" pitchFamily="18" charset="0"/>
                  </a:rPr>
                  <a:t>“</a:t>
                </a:r>
                <a:r>
                  <a:rPr lang="en-US" altLang="zh-CN" sz="2800" dirty="0" err="1">
                    <a:effectLst/>
                    <a:latin typeface="Times New Roman" panose="02020603050405020304" pitchFamily="18" charset="0"/>
                    <a:ea typeface="方正中等线简体" panose="03000509000000000000" pitchFamily="65" charset="-122"/>
                  </a:rPr>
                  <a:t>AsC</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l</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5</m:t>
                        </m:r>
                      </m:sub>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smtClean="0">
                    <a:effectLst/>
                    <a:ea typeface="宋体" panose="02010600030101010101" pitchFamily="2" charset="-122"/>
                    <a:cs typeface="Times New Roman" panose="02020603050405020304" pitchFamily="18" charset="0"/>
                  </a:rPr>
                  <a:t>”</a:t>
                </a:r>
                <a:endParaRPr lang="en-US" altLang="zh-CN" sz="2800" dirty="0" smtClean="0">
                  <a:effectLst/>
                  <a:ea typeface="宋体" panose="02010600030101010101" pitchFamily="2" charset="-122"/>
                  <a:cs typeface="Times New Roman" panose="02020603050405020304" pitchFamily="18" charset="0"/>
                </a:endParaRPr>
              </a:p>
              <a:p>
                <a:pPr>
                  <a:lnSpc>
                    <a:spcPct val="150000"/>
                  </a:lnSpc>
                </a:pP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转化</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为</a:t>
                </a:r>
                <a:r>
                  <a:rPr lang="en-US" altLang="zh-CN" sz="2800" dirty="0">
                    <a:effectLst/>
                    <a:latin typeface="Times New Roman" panose="02020603050405020304" pitchFamily="18" charset="0"/>
                    <a:ea typeface="方正中等线简体" panose="03000509000000000000" pitchFamily="65" charset="-122"/>
                  </a:rPr>
                  <a:t>As</a:t>
                </a:r>
                <a:r>
                  <a:rPr lang="en-US" altLang="zh-CN" sz="2800" baseline="-25000" dirty="0">
                    <a:effectLst/>
                    <a:latin typeface="Times New Roman" panose="02020603050405020304" pitchFamily="18" charset="0"/>
                    <a:ea typeface="方正中等线简体" panose="03000509000000000000" pitchFamily="65" charset="-122"/>
                  </a:rPr>
                  <a:t>2</a:t>
                </a:r>
                <a:r>
                  <a:rPr lang="en-US" altLang="zh-CN" sz="2800" dirty="0">
                    <a:effectLst/>
                    <a:latin typeface="Times New Roman" panose="02020603050405020304" pitchFamily="18" charset="0"/>
                    <a:ea typeface="方正中等线简体" panose="03000509000000000000" pitchFamily="65" charset="-122"/>
                  </a:rPr>
                  <a:t>O</a:t>
                </a:r>
                <a:r>
                  <a:rPr lang="en-US" altLang="zh-CN" sz="2800" baseline="-25000" dirty="0">
                    <a:effectLst/>
                    <a:latin typeface="Times New Roman" panose="02020603050405020304" pitchFamily="18" charset="0"/>
                    <a:ea typeface="方正中等线简体" panose="03000509000000000000" pitchFamily="65" charset="-122"/>
                  </a:rPr>
                  <a:t>5</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胶体</a:t>
                </a:r>
                <a:r>
                  <a:rPr lang="en-US" altLang="zh-CN" sz="2800" dirty="0">
                    <a:effectLst/>
                    <a:latin typeface="Times New Roman" panose="02020603050405020304" pitchFamily="18" charset="0"/>
                    <a:ea typeface="方正中等线简体" panose="03000509000000000000" pitchFamily="65" charset="-122"/>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再经吸附聚沉除去</a:t>
                </a:r>
                <a:r>
                  <a:rPr lang="zh-CN"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endParaRPr>
              </a:p>
            </p:txBody>
          </p:sp>
        </mc:Choice>
        <mc:Fallback xmlns="">
          <p:sp>
            <p:nvSpPr>
              <p:cNvPr id="39" name="矩形 38"/>
              <p:cNvSpPr>
                <a:spLocks noRot="1" noChangeAspect="1" noMove="1" noResize="1" noEditPoints="1" noAdjustHandles="1" noChangeArrowheads="1" noChangeShapeType="1" noTextEdit="1"/>
              </p:cNvSpPr>
              <p:nvPr/>
            </p:nvSpPr>
            <p:spPr>
              <a:xfrm>
                <a:off x="398262" y="405458"/>
                <a:ext cx="11393889" cy="2730322"/>
              </a:xfrm>
              <a:prstGeom prst="rect">
                <a:avLst/>
              </a:prstGeom>
              <a:blipFill rotWithShape="0">
                <a:blip r:embed="rId2"/>
                <a:stretch>
                  <a:fillRect l="-803" b="-2237"/>
                </a:stretch>
              </a:blipFill>
            </p:spPr>
            <p:txBody>
              <a:bodyPr/>
              <a:lstStyle/>
              <a:p>
                <a:r>
                  <a:rPr lang="zh-CN" altLang="en-US">
                    <a:noFill/>
                  </a:rPr>
                  <a:t> </a:t>
                </a:r>
              </a:p>
            </p:txBody>
          </p:sp>
        </mc:Fallback>
      </mc:AlternateContent>
      <p:sp>
        <p:nvSpPr>
          <p:cNvPr id="40" name="圆角矩形 39">
            <a:hlinkClick r:id="rId3"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4"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5"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6"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7"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8"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9"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10"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1"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2"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3"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4" action="ppaction://hlinksldjump"/>
          </p:cNvPr>
          <p:cNvSpPr/>
          <p:nvPr/>
        </p:nvSpPr>
        <p:spPr>
          <a:xfrm>
            <a:off x="6878715"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12</a:t>
            </a:r>
            <a:endParaRPr kumimoji="1" lang="zh-CN" altLang="en-US" sz="1600" kern="0" dirty="0">
              <a:solidFill>
                <a:schemeClr val="bg1"/>
              </a:solidFill>
              <a:latin typeface="Arial" panose="020B0604020202020204"/>
              <a:ea typeface="微软雅黑" panose="020B0503020204020204" charset="-122"/>
            </a:endParaRPr>
          </a:p>
        </p:txBody>
      </p:sp>
      <p:sp>
        <p:nvSpPr>
          <p:cNvPr id="24" name="圆角矩形 23">
            <a:hlinkClick r:id="rId15"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pic>
        <p:nvPicPr>
          <p:cNvPr id="18" name="image465.jpeg"/>
          <p:cNvPicPr/>
          <p:nvPr/>
        </p:nvPicPr>
        <p:blipFill>
          <a:blip r:embed="rId16">
            <a:clrChange>
              <a:clrFrom>
                <a:srgbClr val="FFFFFF"/>
              </a:clrFrom>
              <a:clrTo>
                <a:srgbClr val="FFFFFF">
                  <a:alpha val="0"/>
                </a:srgbClr>
              </a:clrTo>
            </a:clrChange>
          </a:blip>
          <a:stretch>
            <a:fillRect/>
          </a:stretch>
        </p:blipFill>
        <p:spPr>
          <a:xfrm>
            <a:off x="6575555" y="1557586"/>
            <a:ext cx="5184278" cy="1295212"/>
          </a:xfrm>
          <a:prstGeom prst="rect">
            <a:avLst/>
          </a:prstGeom>
        </p:spPr>
      </p:pic>
      <p:sp>
        <p:nvSpPr>
          <p:cNvPr id="19" name="矩形 18"/>
          <p:cNvSpPr/>
          <p:nvPr/>
        </p:nvSpPr>
        <p:spPr>
          <a:xfrm>
            <a:off x="398262" y="3141762"/>
            <a:ext cx="11393889" cy="1415732"/>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pP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写出氧化反应的离子方程式</a:t>
            </a:r>
            <a:r>
              <a:rPr lang="zh-CN"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____________________________________</a:t>
            </a:r>
            <a:endPar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pP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矩形 19"/>
              <p:cNvSpPr/>
              <p:nvPr/>
            </p:nvSpPr>
            <p:spPr>
              <a:xfrm>
                <a:off x="510514" y="2997746"/>
                <a:ext cx="11169384" cy="1437661"/>
              </a:xfrm>
              <a:prstGeom prst="rect">
                <a:avLst/>
              </a:prstGeom>
            </p:spPr>
            <p:txBody>
              <a:bodyPr wrap="square" lIns="121882" tIns="60940" rIns="121882" bIns="60940">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pPr>
                <a:r>
                  <a:rPr lang="en-US" altLang="zh-CN" sz="2800" dirty="0" smtClean="0">
                    <a:solidFill>
                      <a:srgbClr val="C00000"/>
                    </a:solidFill>
                    <a:latin typeface="Times New Roman" panose="02020603050405020304" pitchFamily="18" charset="0"/>
                    <a:ea typeface="方正中等线简体" panose="03000509000000000000" pitchFamily="65" charset="-122"/>
                  </a:rPr>
                  <a:t>                                                    2AsC</a:t>
                </a:r>
                <a14:m>
                  <m:oMath xmlns:m="http://schemas.openxmlformats.org/officeDocument/2006/math">
                    <m:sSubSup>
                      <m:sSubSupPr>
                        <m:ctrlPr>
                          <a:rPr lang="zh-CN" altLang="zh-CN" sz="2800" i="1">
                            <a:solidFill>
                              <a:srgbClr val="C00000"/>
                            </a:solidFill>
                            <a:effectLst/>
                            <a:latin typeface="Cambria Math" panose="02040503050406030204" pitchFamily="18" charset="0"/>
                            <a:ea typeface="Cambria Math" panose="02040503050406030204" pitchFamily="18" charset="0"/>
                          </a:rPr>
                        </m:ctrlPr>
                      </m:sSubSupPr>
                      <m:e>
                        <m:r>
                          <m:rPr>
                            <m:sty m:val="p"/>
                          </m:rP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l</m:t>
                        </m:r>
                      </m:e>
                      <m:sub>
                        <m: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5</m:t>
                        </m:r>
                      </m:sub>
                      <m:sup>
                        <m: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rgbClr val="C00000"/>
                    </a:solidFill>
                    <a:effectLst/>
                    <a:latin typeface="Times New Roman" panose="02020603050405020304" pitchFamily="18" charset="0"/>
                    <a:ea typeface="方正中等线简体" panose="03000509000000000000" pitchFamily="65" charset="-122"/>
                  </a:rPr>
                  <a:t>+2H</a:t>
                </a:r>
                <a:r>
                  <a:rPr lang="en-US" altLang="zh-CN" sz="2800" baseline="-25000" dirty="0">
                    <a:solidFill>
                      <a:srgbClr val="C00000"/>
                    </a:solidFill>
                    <a:effectLst/>
                    <a:latin typeface="Times New Roman" panose="02020603050405020304" pitchFamily="18" charset="0"/>
                    <a:ea typeface="方正中等线简体" panose="03000509000000000000" pitchFamily="65" charset="-122"/>
                  </a:rPr>
                  <a:t>2</a:t>
                </a:r>
                <a:r>
                  <a:rPr lang="en-US" altLang="zh-CN" sz="2800" dirty="0">
                    <a:solidFill>
                      <a:srgbClr val="C00000"/>
                    </a:solidFill>
                    <a:effectLst/>
                    <a:latin typeface="Times New Roman" panose="02020603050405020304" pitchFamily="18" charset="0"/>
                    <a:ea typeface="方正中等线简体" panose="03000509000000000000" pitchFamily="65" charset="-122"/>
                  </a:rPr>
                  <a:t>O</a:t>
                </a:r>
                <a:r>
                  <a:rPr lang="en-US" altLang="zh-CN" sz="2800" baseline="-25000" dirty="0">
                    <a:solidFill>
                      <a:srgbClr val="C00000"/>
                    </a:solidFill>
                    <a:effectLst/>
                    <a:latin typeface="Times New Roman" panose="02020603050405020304" pitchFamily="18" charset="0"/>
                    <a:ea typeface="方正中等线简体" panose="03000509000000000000" pitchFamily="65" charset="-122"/>
                  </a:rPr>
                  <a:t>2</a:t>
                </a:r>
                <a:r>
                  <a:rPr lang="en-US" altLang="zh-CN" sz="2800" dirty="0">
                    <a:solidFill>
                      <a:srgbClr val="C00000"/>
                    </a:solidFill>
                    <a:effectLst/>
                    <a:latin typeface="Times New Roman" panose="02020603050405020304" pitchFamily="18" charset="0"/>
                    <a:ea typeface="方正中等线简体" panose="03000509000000000000" pitchFamily="65" charset="-122"/>
                  </a:rPr>
                  <a:t>+6NH</a:t>
                </a:r>
                <a:r>
                  <a:rPr lang="en-US" altLang="zh-CN" sz="2800" baseline="-25000" dirty="0">
                    <a:solidFill>
                      <a:srgbClr val="C00000"/>
                    </a:solidFill>
                    <a:effectLst/>
                    <a:latin typeface="Times New Roman" panose="02020603050405020304" pitchFamily="18" charset="0"/>
                    <a:ea typeface="方正中等线简体" panose="03000509000000000000" pitchFamily="65" charset="-122"/>
                  </a:rPr>
                  <a:t>3</a:t>
                </a:r>
                <a:r>
                  <a:rPr lang="en-US" altLang="zh-CN" sz="2800" dirty="0">
                    <a:solidFill>
                      <a:srgbClr val="C00000"/>
                    </a:solidFill>
                    <a:effectLst/>
                    <a:latin typeface="Times New Roman" panose="02020603050405020304" pitchFamily="18" charset="0"/>
                    <a:ea typeface="方正中等线简体" panose="03000509000000000000" pitchFamily="65" charset="-122"/>
                  </a:rPr>
                  <a:t>·H</a:t>
                </a:r>
                <a:r>
                  <a:rPr lang="en-US" altLang="zh-CN" sz="2800" baseline="-25000" dirty="0">
                    <a:solidFill>
                      <a:srgbClr val="C00000"/>
                    </a:solidFill>
                    <a:effectLst/>
                    <a:latin typeface="Times New Roman" panose="02020603050405020304" pitchFamily="18" charset="0"/>
                    <a:ea typeface="方正中等线简体" panose="03000509000000000000" pitchFamily="65" charset="-122"/>
                  </a:rPr>
                  <a:t>2</a:t>
                </a:r>
                <a:r>
                  <a:rPr lang="en-US" altLang="zh-CN" sz="2800" dirty="0">
                    <a:solidFill>
                      <a:srgbClr val="C00000"/>
                    </a:solidFill>
                    <a:effectLst/>
                    <a:latin typeface="Times New Roman" panose="02020603050405020304" pitchFamily="18" charset="0"/>
                    <a:ea typeface="方正中等线简体" panose="03000509000000000000" pitchFamily="65" charset="-122"/>
                  </a:rPr>
                  <a:t>O</a:t>
                </a:r>
                <a:r>
                  <a:rPr lang="en-US" altLang="zh-CN" sz="2800" spc="-80" dirty="0">
                    <a:solidFill>
                      <a:srgbClr val="C00000"/>
                    </a:solidFill>
                    <a:effectLst/>
                    <a:latin typeface="Times New Roman" panose="02020603050405020304" pitchFamily="18" charset="0"/>
                    <a:ea typeface="方正中等线简体" panose="03000509000000000000" pitchFamily="65" charset="-122"/>
                  </a:rPr>
                  <a:t>==</a:t>
                </a:r>
                <a:r>
                  <a:rPr lang="en-US" altLang="zh-CN" sz="2800" dirty="0">
                    <a:solidFill>
                      <a:srgbClr val="C00000"/>
                    </a:solidFill>
                    <a:effectLst/>
                    <a:latin typeface="Times New Roman" panose="02020603050405020304" pitchFamily="18" charset="0"/>
                    <a:ea typeface="方正中等线简体" panose="03000509000000000000" pitchFamily="65" charset="-122"/>
                  </a:rPr>
                  <a:t>=As</a:t>
                </a:r>
                <a:r>
                  <a:rPr lang="en-US" altLang="zh-CN" sz="2800" baseline="-25000" dirty="0">
                    <a:solidFill>
                      <a:srgbClr val="C00000"/>
                    </a:solidFill>
                    <a:effectLst/>
                    <a:latin typeface="Times New Roman" panose="02020603050405020304" pitchFamily="18" charset="0"/>
                    <a:ea typeface="方正中等线简体" panose="03000509000000000000" pitchFamily="65" charset="-122"/>
                  </a:rPr>
                  <a:t>2</a:t>
                </a:r>
                <a:r>
                  <a:rPr lang="en-US" altLang="zh-CN" sz="2800" dirty="0">
                    <a:solidFill>
                      <a:srgbClr val="C00000"/>
                    </a:solidFill>
                    <a:effectLst/>
                    <a:latin typeface="Times New Roman" panose="02020603050405020304" pitchFamily="18" charset="0"/>
                    <a:ea typeface="方正中等线简体" panose="03000509000000000000" pitchFamily="65" charset="-122"/>
                  </a:rPr>
                  <a:t>O</a:t>
                </a:r>
                <a:r>
                  <a:rPr lang="en-US" altLang="zh-CN" sz="2800" baseline="-25000" dirty="0">
                    <a:solidFill>
                      <a:srgbClr val="C00000"/>
                    </a:solidFill>
                    <a:effectLst/>
                    <a:latin typeface="Times New Roman" panose="02020603050405020304" pitchFamily="18" charset="0"/>
                    <a:ea typeface="方正中等线简体" panose="03000509000000000000" pitchFamily="65" charset="-122"/>
                  </a:rPr>
                  <a:t>5</a:t>
                </a:r>
                <a:r>
                  <a:rPr lang="en-US" altLang="zh-CN" sz="2800" dirty="0">
                    <a:solidFill>
                      <a:srgbClr val="C00000"/>
                    </a:solidFill>
                    <a:effectLst/>
                    <a:latin typeface="Times New Roman" panose="02020603050405020304" pitchFamily="18" charset="0"/>
                    <a:ea typeface="方正中等线简体" panose="03000509000000000000" pitchFamily="65" charset="-122"/>
                  </a:rPr>
                  <a:t>(</a:t>
                </a:r>
                <a:r>
                  <a:rPr lang="zh-CN" altLang="zh-CN" sz="2800" dirty="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胶体</a:t>
                </a:r>
                <a:r>
                  <a:rPr lang="en-US" altLang="zh-CN" sz="2800" dirty="0">
                    <a:solidFill>
                      <a:srgbClr val="C00000"/>
                    </a:solidFill>
                    <a:effectLst/>
                    <a:latin typeface="Times New Roman" panose="02020603050405020304" pitchFamily="18" charset="0"/>
                    <a:ea typeface="方正中等线简体" panose="03000509000000000000" pitchFamily="65" charset="-122"/>
                  </a:rPr>
                  <a:t>)+10Cl</a:t>
                </a:r>
                <a:r>
                  <a:rPr lang="en-US" altLang="zh-CN" sz="2800" baseline="30000" dirty="0">
                    <a:solidFill>
                      <a:srgbClr val="C00000"/>
                    </a:solidFill>
                    <a:effectLst/>
                    <a:latin typeface="Times New Roman" panose="02020603050405020304" pitchFamily="18" charset="0"/>
                    <a:ea typeface="方正中等线简体" panose="03000509000000000000" pitchFamily="65" charset="-122"/>
                  </a:rPr>
                  <a:t>-</a:t>
                </a:r>
                <a:r>
                  <a:rPr lang="en-US" altLang="zh-CN" sz="2800" dirty="0">
                    <a:solidFill>
                      <a:srgbClr val="C00000"/>
                    </a:solidFill>
                    <a:effectLst/>
                    <a:latin typeface="Times New Roman" panose="02020603050405020304" pitchFamily="18" charset="0"/>
                    <a:ea typeface="方正中等线简体" panose="03000509000000000000" pitchFamily="65" charset="-122"/>
                  </a:rPr>
                  <a:t>+6N</a:t>
                </a:r>
                <a14:m>
                  <m:oMath xmlns:m="http://schemas.openxmlformats.org/officeDocument/2006/math">
                    <m:sSubSup>
                      <m:sSubSupPr>
                        <m:ctrlPr>
                          <a:rPr lang="zh-CN" altLang="zh-CN" sz="2800" i="1">
                            <a:solidFill>
                              <a:srgbClr val="C00000"/>
                            </a:solidFill>
                            <a:effectLst/>
                            <a:latin typeface="Cambria Math" panose="02040503050406030204" pitchFamily="18" charset="0"/>
                            <a:ea typeface="Cambria Math" panose="02040503050406030204" pitchFamily="18" charset="0"/>
                          </a:rPr>
                        </m:ctrlPr>
                      </m:sSubSupPr>
                      <m:e>
                        <m:r>
                          <m:rPr>
                            <m:sty m:val="p"/>
                          </m:rP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H</m:t>
                        </m:r>
                      </m:e>
                      <m:sub>
                        <m:r>
                          <a:rPr lang="en-US" altLang="zh-CN" sz="2800" i="1">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solidFill>
                      <a:srgbClr val="C00000"/>
                    </a:solidFill>
                    <a:effectLst/>
                    <a:latin typeface="Times New Roman" panose="02020603050405020304" pitchFamily="18" charset="0"/>
                    <a:ea typeface="方正中等线简体" panose="03000509000000000000" pitchFamily="65" charset="-122"/>
                  </a:rPr>
                  <a:t>+5H</a:t>
                </a:r>
                <a:r>
                  <a:rPr lang="en-US" altLang="zh-CN" sz="2800" baseline="-25000" dirty="0">
                    <a:solidFill>
                      <a:srgbClr val="C00000"/>
                    </a:solidFill>
                    <a:effectLst/>
                    <a:latin typeface="Times New Roman" panose="02020603050405020304" pitchFamily="18" charset="0"/>
                    <a:ea typeface="方正中等线简体" panose="03000509000000000000" pitchFamily="65" charset="-122"/>
                  </a:rPr>
                  <a:t>2</a:t>
                </a:r>
                <a:r>
                  <a:rPr lang="en-US" altLang="zh-CN" sz="2800" dirty="0">
                    <a:solidFill>
                      <a:srgbClr val="C00000"/>
                    </a:solidFill>
                    <a:effectLst/>
                    <a:latin typeface="Times New Roman" panose="02020603050405020304" pitchFamily="18" charset="0"/>
                    <a:ea typeface="方正中等线简体" panose="03000509000000000000" pitchFamily="65" charset="-122"/>
                  </a:rPr>
                  <a:t>O</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0" name="矩形 19"/>
              <p:cNvSpPr>
                <a:spLocks noRot="1" noChangeAspect="1" noMove="1" noResize="1" noEditPoints="1" noAdjustHandles="1" noChangeArrowheads="1" noChangeShapeType="1" noTextEdit="1"/>
              </p:cNvSpPr>
              <p:nvPr/>
            </p:nvSpPr>
            <p:spPr>
              <a:xfrm>
                <a:off x="510514" y="2997746"/>
                <a:ext cx="11169384" cy="1437661"/>
              </a:xfrm>
              <a:prstGeom prst="rect">
                <a:avLst/>
              </a:prstGeom>
              <a:blipFill rotWithShape="0">
                <a:blip r:embed="rId17"/>
                <a:stretch>
                  <a:fillRect l="-873" b="-466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148799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a:hlinkClick r:id="rId2" action="ppaction://hlinksldjump"/>
          </p:cNvPr>
          <p:cNvSpPr/>
          <p:nvPr/>
        </p:nvSpPr>
        <p:spPr>
          <a:xfrm>
            <a:off x="2280424"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1" name="圆角矩形 40">
            <a:hlinkClick r:id="rId3" action="ppaction://hlinksldjump"/>
          </p:cNvPr>
          <p:cNvSpPr/>
          <p:nvPr/>
        </p:nvSpPr>
        <p:spPr>
          <a:xfrm>
            <a:off x="2691197"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2</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2" name="圆角矩形 41">
            <a:hlinkClick r:id="rId4" action="ppaction://hlinksldjump"/>
          </p:cNvPr>
          <p:cNvSpPr/>
          <p:nvPr/>
        </p:nvSpPr>
        <p:spPr>
          <a:xfrm>
            <a:off x="3101970"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3</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3" name="圆角矩形 42">
            <a:hlinkClick r:id="rId5" action="ppaction://hlinksldjump"/>
          </p:cNvPr>
          <p:cNvSpPr/>
          <p:nvPr/>
        </p:nvSpPr>
        <p:spPr>
          <a:xfrm>
            <a:off x="3512743"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4</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44" name="圆角矩形 43">
            <a:hlinkClick r:id="rId6" action="ppaction://hlinksldjump"/>
          </p:cNvPr>
          <p:cNvSpPr/>
          <p:nvPr/>
        </p:nvSpPr>
        <p:spPr>
          <a:xfrm>
            <a:off x="3923516"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5</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1" name="圆角矩形 50">
            <a:hlinkClick r:id="rId7" action="ppaction://hlinksldjump"/>
          </p:cNvPr>
          <p:cNvSpPr/>
          <p:nvPr/>
        </p:nvSpPr>
        <p:spPr>
          <a:xfrm>
            <a:off x="4334289"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6</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2" name="圆角矩形 51">
            <a:hlinkClick r:id="rId8" action="ppaction://hlinksldjump"/>
          </p:cNvPr>
          <p:cNvSpPr/>
          <p:nvPr/>
        </p:nvSpPr>
        <p:spPr>
          <a:xfrm>
            <a:off x="4745062"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7</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3" name="圆角矩形 52">
            <a:hlinkClick r:id="rId9" action="ppaction://hlinksldjump"/>
          </p:cNvPr>
          <p:cNvSpPr/>
          <p:nvPr/>
        </p:nvSpPr>
        <p:spPr>
          <a:xfrm>
            <a:off x="5155835"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8</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4" name="圆角矩形 53">
            <a:hlinkClick r:id="rId10" action="ppaction://hlinksldjump"/>
          </p:cNvPr>
          <p:cNvSpPr/>
          <p:nvPr/>
        </p:nvSpPr>
        <p:spPr>
          <a:xfrm>
            <a:off x="5566608" y="6382800"/>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9</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5" name="圆角矩形 54">
            <a:hlinkClick r:id="rId11" action="ppaction://hlinksldjump"/>
          </p:cNvPr>
          <p:cNvSpPr/>
          <p:nvPr/>
        </p:nvSpPr>
        <p:spPr>
          <a:xfrm>
            <a:off x="5977381"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10</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6" name="圆角矩形 55">
            <a:hlinkClick r:id="rId12" action="ppaction://hlinksldjump"/>
          </p:cNvPr>
          <p:cNvSpPr/>
          <p:nvPr/>
        </p:nvSpPr>
        <p:spPr>
          <a:xfrm>
            <a:off x="6428048" y="6382800"/>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kern="0" dirty="0">
                <a:solidFill>
                  <a:schemeClr val="bg1">
                    <a:lumMod val="50000"/>
                  </a:schemeClr>
                </a:solidFill>
                <a:latin typeface="Arial" panose="020B0604020202020204"/>
                <a:ea typeface="微软雅黑" panose="020B0503020204020204" charset="-122"/>
              </a:rPr>
              <a:t>11</a:t>
            </a:r>
            <a:endParaRPr kumimoji="1" lang="zh-CN" altLang="en-US" sz="1600" kern="0" dirty="0">
              <a:solidFill>
                <a:schemeClr val="bg1">
                  <a:lumMod val="50000"/>
                </a:schemeClr>
              </a:solidFill>
              <a:latin typeface="Arial" panose="020B0604020202020204"/>
              <a:ea typeface="微软雅黑" panose="020B0503020204020204" charset="-122"/>
            </a:endParaRPr>
          </a:p>
        </p:txBody>
      </p:sp>
      <p:sp>
        <p:nvSpPr>
          <p:cNvPr id="57" name="圆角矩形 56">
            <a:hlinkClick r:id="rId13" action="ppaction://hlinksldjump"/>
          </p:cNvPr>
          <p:cNvSpPr/>
          <p:nvPr/>
        </p:nvSpPr>
        <p:spPr>
          <a:xfrm>
            <a:off x="6878715" y="6382800"/>
            <a:ext cx="342118" cy="301083"/>
          </a:xfrm>
          <a:prstGeom prst="roundRect">
            <a:avLst/>
          </a:prstGeom>
          <a:solidFill>
            <a:srgbClr val="022360"/>
          </a:solidFill>
          <a:ln>
            <a:solidFill>
              <a:srgbClr val="02236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400"/>
            <a:r>
              <a:rPr kumimoji="1" lang="en-US" altLang="zh-CN" sz="1600" kern="0" dirty="0">
                <a:solidFill>
                  <a:schemeClr val="bg1"/>
                </a:solidFill>
                <a:latin typeface="Arial" panose="020B0604020202020204"/>
                <a:ea typeface="微软雅黑" panose="020B0503020204020204" charset="-122"/>
              </a:rPr>
              <a:t>12</a:t>
            </a:r>
            <a:endParaRPr kumimoji="1" lang="zh-CN" altLang="en-US" sz="1600" kern="0" dirty="0">
              <a:solidFill>
                <a:schemeClr val="bg1"/>
              </a:solidFill>
              <a:latin typeface="Arial" panose="020B0604020202020204"/>
              <a:ea typeface="微软雅黑" panose="020B0503020204020204" charset="-122"/>
            </a:endParaRPr>
          </a:p>
        </p:txBody>
      </p:sp>
      <p:sp>
        <p:nvSpPr>
          <p:cNvPr id="24" name="圆角矩形 23">
            <a:hlinkClick r:id="rId14" action="ppaction://hlinksldjump"/>
          </p:cNvPr>
          <p:cNvSpPr/>
          <p:nvPr/>
        </p:nvSpPr>
        <p:spPr>
          <a:xfrm>
            <a:off x="1678932" y="6382800"/>
            <a:ext cx="496570" cy="3010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r>
              <a:rPr kumimoji="1" lang="zh-CN" altLang="en-US" sz="16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答案</a:t>
            </a:r>
          </a:p>
        </p:txBody>
      </p:sp>
      <p:grpSp>
        <p:nvGrpSpPr>
          <p:cNvPr id="2" name="组合 1"/>
          <p:cNvGrpSpPr/>
          <p:nvPr/>
        </p:nvGrpSpPr>
        <p:grpSpPr>
          <a:xfrm>
            <a:off x="0" y="425726"/>
            <a:ext cx="11801206" cy="3855115"/>
            <a:chOff x="0" y="425726"/>
            <a:chExt cx="11801206" cy="3855115"/>
          </a:xfrm>
        </p:grpSpPr>
        <p:grpSp>
          <p:nvGrpSpPr>
            <p:cNvPr id="21" name="组合 20"/>
            <p:cNvGrpSpPr/>
            <p:nvPr/>
          </p:nvGrpSpPr>
          <p:grpSpPr>
            <a:xfrm>
              <a:off x="0" y="425726"/>
              <a:ext cx="11801206" cy="3855115"/>
              <a:chOff x="0" y="333450"/>
              <a:chExt cx="11801206" cy="3855115"/>
            </a:xfrm>
          </p:grpSpPr>
          <p:sp>
            <p:nvSpPr>
              <p:cNvPr id="22" name="矩形 21"/>
              <p:cNvSpPr/>
              <p:nvPr/>
            </p:nvSpPr>
            <p:spPr>
              <a:xfrm>
                <a:off x="0" y="333450"/>
                <a:ext cx="1152000" cy="288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3" name="矩形 22"/>
                  <p:cNvSpPr/>
                  <p:nvPr/>
                </p:nvSpPr>
                <p:spPr>
                  <a:xfrm>
                    <a:off x="389206" y="2113382"/>
                    <a:ext cx="11412000" cy="2075183"/>
                  </a:xfrm>
                  <a:prstGeom prst="rect">
                    <a:avLst/>
                  </a:prstGeom>
                </p:spPr>
                <p:txBody>
                  <a:bodyPr>
                    <a:spAutoFit/>
                  </a:bodyPr>
                  <a:lstStyle/>
                  <a:p>
                    <a:pPr>
                      <a:lnSpc>
                        <a:spcPct val="150000"/>
                      </a:lnSpc>
                      <a:spcAft>
                        <a:spcPts val="0"/>
                      </a:spcAft>
                    </a:pPr>
                    <a:r>
                      <a:rPr lang="zh-CN" altLang="zh-CN" sz="2800" dirty="0" smtClean="0">
                        <a:effectLst/>
                        <a:latin typeface="Times New Roman" panose="02020603050405020304" pitchFamily="18" charset="0"/>
                        <a:ea typeface="方正楷体_GBK" panose="03000509000000000000" pitchFamily="65" charset="-122"/>
                        <a:cs typeface="Times New Roman" panose="02020603050405020304" pitchFamily="18" charset="0"/>
                      </a:rPr>
                      <a:t>过氧化氢</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具有氧化性</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Calibri" panose="020F0502020204030204" pitchFamily="34" charset="0"/>
                        <a:ea typeface="宋体" panose="02010600030101010101" pitchFamily="2" charset="-122"/>
                        <a:cs typeface="Times New Roman" panose="02020603050405020304" pitchFamily="18" charset="0"/>
                      </a:rPr>
                      <a:t>“</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氧化除杂</a:t>
                    </a:r>
                    <a:r>
                      <a:rPr lang="zh-CN" altLang="zh-CN" sz="2800" dirty="0">
                        <a:effectLst/>
                        <a:latin typeface="Calibri" panose="020F0502020204030204" pitchFamily="34" charset="0"/>
                        <a:ea typeface="宋体" panose="02010600030101010101" pitchFamily="2" charset="-122"/>
                        <a:cs typeface="Times New Roman" panose="02020603050405020304" pitchFamily="18" charset="0"/>
                      </a:rPr>
                      <a:t>”</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过程中</a:t>
                    </a:r>
                    <a:r>
                      <a:rPr lang="en-US" altLang="zh-CN" sz="2800" dirty="0" err="1">
                        <a:effectLst/>
                        <a:latin typeface="Times New Roman" panose="02020603050405020304" pitchFamily="18" charset="0"/>
                        <a:ea typeface="方正中等线简体" panose="03000509000000000000" pitchFamily="65" charset="-122"/>
                        <a:cs typeface="Times New Roman" panose="02020603050405020304" pitchFamily="18" charset="0"/>
                      </a:rPr>
                      <a:t>AsC</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l</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5</m:t>
                            </m:r>
                          </m:sub>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和过氧化氢、过量氨水反应生成</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As</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5</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和水</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反应的离子方程式为</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2AsC</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l</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5</m:t>
                            </m:r>
                          </m:sub>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2H</a:t>
                    </a:r>
                    <a:r>
                      <a:rPr lang="en-US" altLang="zh-CN" sz="280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+6NH</a:t>
                    </a:r>
                    <a:r>
                      <a:rPr lang="en-US" altLang="zh-CN" sz="280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8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As</a:t>
                    </a:r>
                    <a:r>
                      <a:rPr lang="en-US" altLang="zh-CN" sz="280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5</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胶体</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)+10Cl</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+6N</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H</m:t>
                            </m:r>
                          </m:e>
                          <m:sub>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+5H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zh-CN" altLang="zh-CN" sz="2800" dirty="0">
                        <a:effectLst/>
                        <a:latin typeface="Times New Roman" panose="02020603050405020304" pitchFamily="18" charset="0"/>
                        <a:ea typeface="方正楷体_GBK" panose="03000509000000000000" pitchFamily="65" charset="-122"/>
                        <a:cs typeface="Times New Roman" panose="02020603050405020304" pitchFamily="18" charset="0"/>
                      </a:rPr>
                      <a:t>。</a:t>
                    </a:r>
                    <a:endParaRPr lang="zh-CN" altLang="zh-CN" sz="1100" dirty="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3" name="矩形 22"/>
                  <p:cNvSpPr>
                    <a:spLocks noRot="1" noChangeAspect="1" noMove="1" noResize="1" noEditPoints="1" noAdjustHandles="1" noChangeArrowheads="1" noChangeShapeType="1" noTextEdit="1"/>
                  </p:cNvSpPr>
                  <p:nvPr/>
                </p:nvSpPr>
                <p:spPr>
                  <a:xfrm>
                    <a:off x="389206" y="2113382"/>
                    <a:ext cx="11412000" cy="2075183"/>
                  </a:xfrm>
                  <a:prstGeom prst="rect">
                    <a:avLst/>
                  </a:prstGeom>
                  <a:blipFill rotWithShape="0">
                    <a:blip r:embed="rId15"/>
                    <a:stretch>
                      <a:fillRect l="-1122" b="-3824"/>
                    </a:stretch>
                  </a:blipFill>
                </p:spPr>
                <p:txBody>
                  <a:bodyPr/>
                  <a:lstStyle/>
                  <a:p>
                    <a:r>
                      <a:rPr lang="zh-CN" altLang="en-US">
                        <a:noFill/>
                      </a:rPr>
                      <a:t> </a:t>
                    </a:r>
                  </a:p>
                </p:txBody>
              </p:sp>
            </mc:Fallback>
          </mc:AlternateContent>
          <p:sp>
            <p:nvSpPr>
              <p:cNvPr id="25" name="文本框 24"/>
              <p:cNvSpPr txBox="1"/>
              <p:nvPr/>
            </p:nvSpPr>
            <p:spPr>
              <a:xfrm>
                <a:off x="525190" y="369491"/>
                <a:ext cx="583779" cy="215949"/>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solidFill>
              <a:ln>
                <a:noFill/>
              </a:ln>
              <a:effectLst/>
            </p:spPr>
            <p:txBody>
              <a:bodyPr rot="0" spcFirstLastPara="0" vertOverflow="overflow" horzOverflow="overflow" vert="horz" wrap="square" lIns="91407" tIns="45703" rIns="91407" bIns="45703" numCol="1" spcCol="0" rtlCol="0" fromWordArt="0" anchor="t" anchorCtr="0" forceAA="0" compatLnSpc="1">
                <a:noAutofit/>
              </a:bodyPr>
              <a:lstStyle>
                <a:defPPr>
                  <a:defRPr lang="zh-CN"/>
                </a:defPPr>
                <a:lvl1pPr marR="0" lvl="0" indent="0" defTabSz="914400" fontAlgn="auto">
                  <a:lnSpc>
                    <a:spcPct val="100000"/>
                  </a:lnSpc>
                  <a:spcBef>
                    <a:spcPts val="0"/>
                  </a:spcBef>
                  <a:spcAft>
                    <a:spcPts val="0"/>
                  </a:spcAft>
                  <a:buClrTx/>
                  <a:buSzTx/>
                  <a:buFontTx/>
                  <a:buNone/>
                  <a:defRPr kumimoji="0" sz="1800" b="0" i="0" u="none" strike="noStrike" cap="none" spc="0" normalizeH="0" baseline="0">
                    <a:ln>
                      <a:noFill/>
                    </a:ln>
                    <a:solidFill>
                      <a:prstClr val="white"/>
                    </a:solidFill>
                    <a:effectLst/>
                    <a:uLnTx/>
                    <a:uFillTx/>
                    <a:latin typeface="DOUYU Font" pitchFamily="2" charset="-122"/>
                    <a:ea typeface="DOUYU Font" pitchFamily="2" charset="-122"/>
                  </a:defRPr>
                </a:lvl1pPr>
              </a:lstStyle>
              <a:p>
                <a:endParaRPr lang="zh-CN" altLang="en-US" dirty="0">
                  <a:solidFill>
                    <a:schemeClr val="bg1"/>
                  </a:solidFill>
                </a:endParaRPr>
              </a:p>
            </p:txBody>
          </p:sp>
        </p:grpSp>
        <p:pic>
          <p:nvPicPr>
            <p:cNvPr id="19" name="image465.jpeg"/>
            <p:cNvPicPr/>
            <p:nvPr/>
          </p:nvPicPr>
          <p:blipFill>
            <a:blip r:embed="rId16">
              <a:clrChange>
                <a:clrFrom>
                  <a:srgbClr val="FFFFFF"/>
                </a:clrFrom>
                <a:clrTo>
                  <a:srgbClr val="FFFFFF">
                    <a:alpha val="0"/>
                  </a:srgbClr>
                </a:clrTo>
              </a:clrChange>
            </a:blip>
            <a:stretch>
              <a:fillRect/>
            </a:stretch>
          </p:blipFill>
          <p:spPr>
            <a:xfrm>
              <a:off x="3503067" y="735016"/>
              <a:ext cx="5184278" cy="1295212"/>
            </a:xfrm>
            <a:prstGeom prst="rect">
              <a:avLst/>
            </a:prstGeom>
          </p:spPr>
        </p:pic>
      </p:grpSp>
      <p:sp>
        <p:nvSpPr>
          <p:cNvPr id="26" name="矩形 25">
            <a:hlinkClick r:id="rId17" action="ppaction://hlinksldjump"/>
          </p:cNvPr>
          <p:cNvSpPr/>
          <p:nvPr/>
        </p:nvSpPr>
        <p:spPr>
          <a:xfrm>
            <a:off x="11378232" y="6484114"/>
            <a:ext cx="813768" cy="373886"/>
          </a:xfrm>
          <a:prstGeom prst="rect">
            <a:avLst/>
          </a:prstGeom>
          <a:solidFill>
            <a:schemeClr val="tx1">
              <a:lumMod val="65000"/>
              <a:lumOff val="35000"/>
            </a:schemeClr>
          </a:solidFill>
        </p:spPr>
        <p:txBody>
          <a:bodyPr wrap="square">
            <a:spAutoFit/>
          </a:bodyPr>
          <a:lstStyle/>
          <a:p>
            <a:pPr algn="ctr">
              <a:tabLst>
                <a:tab pos="2430780" algn="l"/>
              </a:tabLst>
            </a:pPr>
            <a:r>
              <a:rPr lang="zh-CN" altLang="en-US" sz="1800" kern="100" dirty="0">
                <a:solidFill>
                  <a:schemeClr val="bg1"/>
                </a:solidFill>
                <a:latin typeface="方正中等线简体" panose="03000509000000000000" pitchFamily="65" charset="-122"/>
                <a:ea typeface="方正中等线简体" panose="03000509000000000000" pitchFamily="65" charset="-122"/>
                <a:cs typeface="Courier New" panose="02070309020205020404" pitchFamily="49" charset="0"/>
              </a:rPr>
              <a:t>返回</a:t>
            </a:r>
          </a:p>
        </p:txBody>
      </p:sp>
    </p:spTree>
    <p:extLst>
      <p:ext uri="{BB962C8B-B14F-4D97-AF65-F5344CB8AC3E}">
        <p14:creationId xmlns:p14="http://schemas.microsoft.com/office/powerpoint/2010/main" val="881571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https://preview.qiantucdn.com/paixin/89/21/73/05A58PICUNddDZsMqC5xP_PIC2018.jpg!w1024_new_small"/>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8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0" y="5424690"/>
            <a:ext cx="12189600" cy="1441563"/>
          </a:xfrm>
          <a:prstGeom prst="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sp>
        <p:nvSpPr>
          <p:cNvPr id="14" name="矩形 13"/>
          <p:cNvSpPr/>
          <p:nvPr/>
        </p:nvSpPr>
        <p:spPr>
          <a:xfrm>
            <a:off x="1560343" y="1013064"/>
            <a:ext cx="10627549" cy="4839490"/>
          </a:xfrm>
          <a:prstGeom prst="rect">
            <a:avLst/>
          </a:prstGeom>
          <a:solidFill>
            <a:schemeClr val="bg1">
              <a:alpha val="80000"/>
            </a:schemeClr>
          </a:solidFill>
          <a:ln>
            <a:noFill/>
          </a:ln>
          <a:effectLst>
            <a:outerShdw blurRad="203200" dist="50800" dir="5400000" algn="t" rotWithShape="0">
              <a:schemeClr val="accent1">
                <a:lumMod val="50000"/>
                <a:alpha val="4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矩形 14"/>
          <p:cNvSpPr/>
          <p:nvPr/>
        </p:nvSpPr>
        <p:spPr>
          <a:xfrm>
            <a:off x="11676902" y="1012430"/>
            <a:ext cx="510990" cy="4840759"/>
          </a:xfrm>
          <a:prstGeom prst="rect">
            <a:avLst/>
          </a:prstGeom>
          <a:solidFill>
            <a:srgbClr val="0955A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文本框 19"/>
          <p:cNvSpPr txBox="1"/>
          <p:nvPr>
            <p:custDataLst>
              <p:tags r:id="rId1"/>
            </p:custDataLst>
          </p:nvPr>
        </p:nvSpPr>
        <p:spPr>
          <a:xfrm>
            <a:off x="11763557" y="3861686"/>
            <a:ext cx="442095" cy="1799548"/>
          </a:xfrm>
          <a:prstGeom prst="rect">
            <a:avLst/>
          </a:prstGeom>
          <a:noFill/>
        </p:spPr>
        <p:txBody>
          <a:bodyPr vert="horz" wrap="square" rtlCol="0">
            <a:noAutofit/>
          </a:bodyPr>
          <a:lstStyle/>
          <a:p>
            <a:pPr algn="l"/>
            <a:r>
              <a:rPr lang="zh-CN" altLang="en-US" sz="1400" dirty="0" smtClean="0">
                <a:solidFill>
                  <a:srgbClr val="DEE6F9"/>
                </a:solidFill>
              </a:rPr>
              <a:t>化学</a:t>
            </a:r>
            <a:endParaRPr lang="en-US" altLang="zh-CN" sz="1400" dirty="0" smtClean="0">
              <a:solidFill>
                <a:srgbClr val="DEE6F9"/>
              </a:solidFill>
            </a:endParaRPr>
          </a:p>
          <a:p>
            <a:pPr algn="l"/>
            <a:r>
              <a:rPr lang="en-US" altLang="zh-CN" sz="1400" dirty="0" smtClean="0">
                <a:solidFill>
                  <a:srgbClr val="DEE6F9"/>
                </a:solidFill>
              </a:rPr>
              <a:t> </a:t>
            </a:r>
            <a:endParaRPr lang="en-US" altLang="zh-CN" sz="1400" dirty="0">
              <a:solidFill>
                <a:srgbClr val="DEE6F9"/>
              </a:solidFill>
            </a:endParaRPr>
          </a:p>
          <a:p>
            <a:pPr algn="l"/>
            <a:r>
              <a:rPr lang="zh-CN" altLang="en-US" sz="1400" dirty="0" smtClean="0">
                <a:solidFill>
                  <a:srgbClr val="DEE6F9"/>
                </a:solidFill>
              </a:rPr>
              <a:t>大</a:t>
            </a:r>
            <a:endParaRPr lang="en-US" altLang="zh-CN" sz="1400" dirty="0">
              <a:solidFill>
                <a:srgbClr val="DEE6F9"/>
              </a:solidFill>
            </a:endParaRPr>
          </a:p>
          <a:p>
            <a:pPr algn="l"/>
            <a:r>
              <a:rPr lang="zh-CN" altLang="en-US" sz="1400" dirty="0">
                <a:solidFill>
                  <a:srgbClr val="DEE6F9"/>
                </a:solidFill>
              </a:rPr>
              <a:t>一</a:t>
            </a:r>
            <a:endParaRPr lang="en-US" altLang="zh-CN" sz="1400" dirty="0">
              <a:solidFill>
                <a:srgbClr val="DEE6F9"/>
              </a:solidFill>
            </a:endParaRPr>
          </a:p>
          <a:p>
            <a:pPr algn="l"/>
            <a:r>
              <a:rPr lang="zh-CN" altLang="en-US" sz="1400" dirty="0">
                <a:solidFill>
                  <a:srgbClr val="DEE6F9"/>
                </a:solidFill>
              </a:rPr>
              <a:t>轮</a:t>
            </a:r>
            <a:endParaRPr lang="en-US" altLang="zh-CN" sz="1400" dirty="0">
              <a:solidFill>
                <a:srgbClr val="DEE6F9"/>
              </a:solidFill>
            </a:endParaRPr>
          </a:p>
          <a:p>
            <a:pPr algn="l"/>
            <a:r>
              <a:rPr lang="zh-CN" altLang="en-US" sz="1400" dirty="0">
                <a:solidFill>
                  <a:srgbClr val="DEE6F9"/>
                </a:solidFill>
              </a:rPr>
              <a:t>复</a:t>
            </a:r>
            <a:endParaRPr lang="en-US" altLang="zh-CN" sz="1400" dirty="0">
              <a:solidFill>
                <a:srgbClr val="DEE6F9"/>
              </a:solidFill>
            </a:endParaRPr>
          </a:p>
          <a:p>
            <a:pPr algn="l"/>
            <a:r>
              <a:rPr lang="zh-CN" altLang="en-US" sz="1400" dirty="0">
                <a:solidFill>
                  <a:srgbClr val="DEE6F9"/>
                </a:solidFill>
              </a:rPr>
              <a:t>习</a:t>
            </a:r>
          </a:p>
        </p:txBody>
      </p:sp>
      <p:sp>
        <p:nvSpPr>
          <p:cNvPr id="21" name="文本框 20"/>
          <p:cNvSpPr txBox="1"/>
          <p:nvPr/>
        </p:nvSpPr>
        <p:spPr>
          <a:xfrm>
            <a:off x="1936658" y="1819858"/>
            <a:ext cx="2413397" cy="397366"/>
          </a:xfrm>
          <a:prstGeom prst="rect">
            <a:avLst/>
          </a:prstGeom>
          <a:noFill/>
        </p:spPr>
        <p:txBody>
          <a:bodyPr vert="horz" wrap="square" rtlCol="0">
            <a:noAutofit/>
          </a:bodyPr>
          <a:lstStyle/>
          <a:p>
            <a:pPr>
              <a:lnSpc>
                <a:spcPct val="80000"/>
              </a:lnSpc>
              <a:spcBef>
                <a:spcPts val="1000"/>
              </a:spcBef>
              <a:buFont typeface="Arial" panose="020B0604020202020204" pitchFamily="34" charset="0"/>
            </a:pPr>
            <a:r>
              <a:rPr lang="zh-CN" altLang="en-US" b="1" dirty="0" smtClean="0">
                <a:solidFill>
                  <a:schemeClr val="accent1">
                    <a:lumMod val="50000"/>
                  </a:schemeClr>
                </a:solidFill>
                <a:latin typeface="微软雅黑" panose="020B0503020204020204" charset="-122"/>
                <a:ea typeface="微软雅黑" panose="020B0503020204020204" charset="-122"/>
                <a:sym typeface="+mn-ea"/>
              </a:rPr>
              <a:t>本课结束</a:t>
            </a:r>
            <a:endParaRPr lang="zh-CN" altLang="en-US" b="1" dirty="0">
              <a:solidFill>
                <a:schemeClr val="accent1">
                  <a:lumMod val="50000"/>
                </a:schemeClr>
              </a:solidFill>
              <a:latin typeface="微软雅黑" panose="020B0503020204020204" charset="-122"/>
              <a:ea typeface="微软雅黑" panose="020B0503020204020204" charset="-122"/>
              <a:sym typeface="+mn-ea"/>
            </a:endParaRPr>
          </a:p>
        </p:txBody>
      </p:sp>
      <p:sp>
        <p:nvSpPr>
          <p:cNvPr id="22" name="标题 1"/>
          <p:cNvSpPr txBox="1"/>
          <p:nvPr/>
        </p:nvSpPr>
        <p:spPr>
          <a:xfrm>
            <a:off x="1918743" y="2522885"/>
            <a:ext cx="7056784" cy="1050925"/>
          </a:xfrm>
          <a:prstGeom prst="rect">
            <a:avLst/>
          </a:prstGeom>
        </p:spPr>
        <p:txBody>
          <a:bodyPr vert="horz" lIns="91412" tIns="45707" rIns="91412" bIns="4570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200" b="1" dirty="0">
                <a:solidFill>
                  <a:schemeClr val="tx1">
                    <a:lumMod val="75000"/>
                    <a:lumOff val="25000"/>
                  </a:schemeClr>
                </a:solidFill>
                <a:latin typeface="微软雅黑" panose="020B0503020204020204" charset="-122"/>
                <a:ea typeface="微软雅黑" panose="020B0503020204020204" charset="-122"/>
              </a:rPr>
              <a:t>更多精彩内容请登录</a:t>
            </a:r>
            <a:r>
              <a:rPr lang="zh-CN" altLang="en-US" sz="3200" b="1" dirty="0" smtClean="0">
                <a:solidFill>
                  <a:schemeClr val="tx1">
                    <a:lumMod val="75000"/>
                    <a:lumOff val="25000"/>
                  </a:schemeClr>
                </a:solidFill>
                <a:latin typeface="微软雅黑" panose="020B0503020204020204" charset="-122"/>
                <a:ea typeface="微软雅黑" panose="020B0503020204020204" charset="-122"/>
              </a:rPr>
              <a:t>：</a:t>
            </a:r>
            <a:endParaRPr lang="en-US" altLang="zh-CN" sz="3200" b="1" dirty="0" smtClean="0">
              <a:solidFill>
                <a:schemeClr val="tx1">
                  <a:lumMod val="75000"/>
                  <a:lumOff val="25000"/>
                </a:schemeClr>
              </a:solidFill>
              <a:latin typeface="微软雅黑" panose="020B0503020204020204" charset="-122"/>
              <a:ea typeface="微软雅黑" panose="020B0503020204020204" charset="-122"/>
            </a:endParaRPr>
          </a:p>
          <a:p>
            <a:pPr algn="l">
              <a:lnSpc>
                <a:spcPts val="6500"/>
              </a:lnSpc>
            </a:pPr>
            <a:r>
              <a:rPr lang="en-US" altLang="zh-CN" sz="4800" b="1" dirty="0" smtClean="0">
                <a:solidFill>
                  <a:schemeClr val="tx1">
                    <a:lumMod val="95000"/>
                    <a:lumOff val="5000"/>
                  </a:schemeClr>
                </a:solidFill>
                <a:latin typeface="微软雅黑" panose="020B0503020204020204" charset="-122"/>
                <a:ea typeface="微软雅黑" panose="020B0503020204020204" charset="-122"/>
              </a:rPr>
              <a:t>www.xinjiaoyu.com</a:t>
            </a:r>
            <a:endParaRPr lang="en-US" altLang="zh-CN" sz="4800" b="1" dirty="0">
              <a:solidFill>
                <a:schemeClr val="tx1">
                  <a:lumMod val="95000"/>
                  <a:lumOff val="5000"/>
                </a:schemeClr>
              </a:solidFill>
              <a:latin typeface="微软雅黑" panose="020B0503020204020204" charset="-122"/>
              <a:ea typeface="微软雅黑" panose="020B0503020204020204" charset="-122"/>
            </a:endParaRPr>
          </a:p>
        </p:txBody>
      </p:sp>
      <p:sp>
        <p:nvSpPr>
          <p:cNvPr id="25" name="任意多边形 3"/>
          <p:cNvSpPr/>
          <p:nvPr/>
        </p:nvSpPr>
        <p:spPr>
          <a:xfrm>
            <a:off x="328235" y="471381"/>
            <a:ext cx="839078" cy="976213"/>
          </a:xfrm>
          <a:custGeom>
            <a:avLst/>
            <a:gdLst>
              <a:gd name="connsiteX0" fmla="*/ 2026832 w 4749368"/>
              <a:gd name="connsiteY0" fmla="*/ 3343699 h 5838626"/>
              <a:gd name="connsiteX1" fmla="*/ 1981301 w 4749368"/>
              <a:gd name="connsiteY1" fmla="*/ 3359278 h 5838626"/>
              <a:gd name="connsiteX2" fmla="*/ 1973289 w 4749368"/>
              <a:gd name="connsiteY2" fmla="*/ 3361847 h 5838626"/>
              <a:gd name="connsiteX3" fmla="*/ 1971747 w 4749368"/>
              <a:gd name="connsiteY3" fmla="*/ 3369405 h 5838626"/>
              <a:gd name="connsiteX4" fmla="*/ 1982764 w 4749368"/>
              <a:gd name="connsiteY4" fmla="*/ 3428162 h 5838626"/>
              <a:gd name="connsiteX5" fmla="*/ 1979092 w 4749368"/>
              <a:gd name="connsiteY5" fmla="*/ 3486918 h 5838626"/>
              <a:gd name="connsiteX6" fmla="*/ 1949713 w 4749368"/>
              <a:gd name="connsiteY6" fmla="*/ 3597087 h 5838626"/>
              <a:gd name="connsiteX7" fmla="*/ 1991113 w 4749368"/>
              <a:gd name="connsiteY7" fmla="*/ 3657336 h 5838626"/>
              <a:gd name="connsiteX8" fmla="*/ 1992504 w 4749368"/>
              <a:gd name="connsiteY8" fmla="*/ 3661663 h 5838626"/>
              <a:gd name="connsiteX9" fmla="*/ 2008470 w 4749368"/>
              <a:gd name="connsiteY9" fmla="*/ 3626465 h 5838626"/>
              <a:gd name="connsiteX10" fmla="*/ 2103950 w 4749368"/>
              <a:gd name="connsiteY10" fmla="*/ 3464885 h 5838626"/>
              <a:gd name="connsiteX11" fmla="*/ 2103950 w 4749368"/>
              <a:gd name="connsiteY11" fmla="*/ 3398784 h 5838626"/>
              <a:gd name="connsiteX12" fmla="*/ 2074571 w 4749368"/>
              <a:gd name="connsiteY12" fmla="*/ 3365733 h 5838626"/>
              <a:gd name="connsiteX13" fmla="*/ 2026832 w 4749368"/>
              <a:gd name="connsiteY13" fmla="*/ 3343699 h 5838626"/>
              <a:gd name="connsiteX14" fmla="*/ 3836449 w 4749368"/>
              <a:gd name="connsiteY14" fmla="*/ 3027696 h 5838626"/>
              <a:gd name="connsiteX15" fmla="*/ 3895158 w 4749368"/>
              <a:gd name="connsiteY15" fmla="*/ 3033757 h 5838626"/>
              <a:gd name="connsiteX16" fmla="*/ 3997681 w 4749368"/>
              <a:gd name="connsiteY16" fmla="*/ 3103030 h 5838626"/>
              <a:gd name="connsiteX17" fmla="*/ 4116830 w 4749368"/>
              <a:gd name="connsiteY17" fmla="*/ 3180615 h 5838626"/>
              <a:gd name="connsiteX18" fmla="*/ 4136227 w 4749368"/>
              <a:gd name="connsiteY18" fmla="*/ 3238804 h 5838626"/>
              <a:gd name="connsiteX19" fmla="*/ 4066954 w 4749368"/>
              <a:gd name="connsiteY19" fmla="*/ 3299764 h 5838626"/>
              <a:gd name="connsiteX20" fmla="*/ 4033703 w 4749368"/>
              <a:gd name="connsiteY20" fmla="*/ 3366266 h 5838626"/>
              <a:gd name="connsiteX21" fmla="*/ 4044787 w 4749368"/>
              <a:gd name="connsiteY21" fmla="*/ 3393975 h 5838626"/>
              <a:gd name="connsiteX22" fmla="*/ 4100205 w 4749368"/>
              <a:gd name="connsiteY22" fmla="*/ 3396746 h 5838626"/>
              <a:gd name="connsiteX23" fmla="*/ 4136227 w 4749368"/>
              <a:gd name="connsiteY23" fmla="*/ 3360724 h 5838626"/>
              <a:gd name="connsiteX24" fmla="*/ 4197187 w 4749368"/>
              <a:gd name="connsiteY24" fmla="*/ 3327473 h 5838626"/>
              <a:gd name="connsiteX25" fmla="*/ 4252605 w 4749368"/>
              <a:gd name="connsiteY25" fmla="*/ 3321932 h 5838626"/>
              <a:gd name="connsiteX26" fmla="*/ 4338503 w 4749368"/>
              <a:gd name="connsiteY26" fmla="*/ 3369037 h 5838626"/>
              <a:gd name="connsiteX27" fmla="*/ 4371754 w 4749368"/>
              <a:gd name="connsiteY27" fmla="*/ 3432768 h 5838626"/>
              <a:gd name="connsiteX28" fmla="*/ 4305252 w 4749368"/>
              <a:gd name="connsiteY28" fmla="*/ 3496499 h 5838626"/>
              <a:gd name="connsiteX29" fmla="*/ 4186103 w 4749368"/>
              <a:gd name="connsiteY29" fmla="*/ 3557459 h 5838626"/>
              <a:gd name="connsiteX30" fmla="*/ 4069725 w 4749368"/>
              <a:gd name="connsiteY30" fmla="*/ 3626732 h 5838626"/>
              <a:gd name="connsiteX31" fmla="*/ 3992140 w 4749368"/>
              <a:gd name="connsiteY31" fmla="*/ 3701546 h 5838626"/>
              <a:gd name="connsiteX32" fmla="*/ 3989369 w 4749368"/>
              <a:gd name="connsiteY32" fmla="*/ 3762506 h 5838626"/>
              <a:gd name="connsiteX33" fmla="*/ 4039245 w 4749368"/>
              <a:gd name="connsiteY33" fmla="*/ 3801299 h 5838626"/>
              <a:gd name="connsiteX34" fmla="*/ 4125143 w 4749368"/>
              <a:gd name="connsiteY34" fmla="*/ 3806841 h 5838626"/>
              <a:gd name="connsiteX35" fmla="*/ 4258147 w 4749368"/>
              <a:gd name="connsiteY35" fmla="*/ 3773590 h 5838626"/>
              <a:gd name="connsiteX36" fmla="*/ 4357900 w 4749368"/>
              <a:gd name="connsiteY36" fmla="*/ 3762506 h 5838626"/>
              <a:gd name="connsiteX37" fmla="*/ 4402234 w 4749368"/>
              <a:gd name="connsiteY37" fmla="*/ 3737568 h 5838626"/>
              <a:gd name="connsiteX38" fmla="*/ 4485361 w 4749368"/>
              <a:gd name="connsiteY38" fmla="*/ 3745881 h 5838626"/>
              <a:gd name="connsiteX39" fmla="*/ 4582343 w 4749368"/>
              <a:gd name="connsiteY39" fmla="*/ 3707088 h 5838626"/>
              <a:gd name="connsiteX40" fmla="*/ 4659929 w 4749368"/>
              <a:gd name="connsiteY40" fmla="*/ 3756964 h 5838626"/>
              <a:gd name="connsiteX41" fmla="*/ 4740285 w 4749368"/>
              <a:gd name="connsiteY41" fmla="*/ 3865030 h 5838626"/>
              <a:gd name="connsiteX42" fmla="*/ 4659929 w 4749368"/>
              <a:gd name="connsiteY42" fmla="*/ 3914906 h 5838626"/>
              <a:gd name="connsiteX43" fmla="*/ 4513070 w 4749368"/>
              <a:gd name="connsiteY43" fmla="*/ 3925990 h 5838626"/>
              <a:gd name="connsiteX44" fmla="*/ 4299710 w 4749368"/>
              <a:gd name="connsiteY44" fmla="*/ 3914906 h 5838626"/>
              <a:gd name="connsiteX45" fmla="*/ 4219354 w 4749368"/>
              <a:gd name="connsiteY45" fmla="*/ 3928761 h 5838626"/>
              <a:gd name="connsiteX46" fmla="*/ 4127914 w 4749368"/>
              <a:gd name="connsiteY46" fmla="*/ 3945386 h 5838626"/>
              <a:gd name="connsiteX47" fmla="*/ 4030932 w 4749368"/>
              <a:gd name="connsiteY47" fmla="*/ 3992492 h 5838626"/>
              <a:gd name="connsiteX48" fmla="*/ 4003223 w 4749368"/>
              <a:gd name="connsiteY48" fmla="*/ 4058993 h 5838626"/>
              <a:gd name="connsiteX49" fmla="*/ 3972743 w 4749368"/>
              <a:gd name="connsiteY49" fmla="*/ 4208622 h 5838626"/>
              <a:gd name="connsiteX50" fmla="*/ 4014307 w 4749368"/>
              <a:gd name="connsiteY50" fmla="*/ 4244644 h 5838626"/>
              <a:gd name="connsiteX51" fmla="*/ 4058641 w 4749368"/>
              <a:gd name="connsiteY51" fmla="*/ 4228019 h 5838626"/>
              <a:gd name="connsiteX52" fmla="*/ 4047558 w 4749368"/>
              <a:gd name="connsiteY52" fmla="*/ 4153204 h 5838626"/>
              <a:gd name="connsiteX53" fmla="*/ 4061412 w 4749368"/>
              <a:gd name="connsiteY53" fmla="*/ 4083932 h 5838626"/>
              <a:gd name="connsiteX54" fmla="*/ 4094663 w 4749368"/>
              <a:gd name="connsiteY54" fmla="*/ 4067306 h 5838626"/>
              <a:gd name="connsiteX55" fmla="*/ 4102976 w 4749368"/>
              <a:gd name="connsiteY55" fmla="*/ 4025742 h 5838626"/>
              <a:gd name="connsiteX56" fmla="*/ 4188874 w 4749368"/>
              <a:gd name="connsiteY56" fmla="*/ 4017430 h 5838626"/>
              <a:gd name="connsiteX57" fmla="*/ 4283085 w 4749368"/>
              <a:gd name="connsiteY57" fmla="*/ 4003575 h 5838626"/>
              <a:gd name="connsiteX58" fmla="*/ 4316336 w 4749368"/>
              <a:gd name="connsiteY58" fmla="*/ 4061764 h 5838626"/>
              <a:gd name="connsiteX59" fmla="*/ 4321878 w 4749368"/>
              <a:gd name="connsiteY59" fmla="*/ 4111641 h 5838626"/>
              <a:gd name="connsiteX60" fmla="*/ 4357900 w 4749368"/>
              <a:gd name="connsiteY60" fmla="*/ 4164288 h 5838626"/>
              <a:gd name="connsiteX61" fmla="*/ 4349587 w 4749368"/>
              <a:gd name="connsiteY61" fmla="*/ 4250186 h 5838626"/>
              <a:gd name="connsiteX62" fmla="*/ 4238750 w 4749368"/>
              <a:gd name="connsiteY62" fmla="*/ 4325001 h 5838626"/>
              <a:gd name="connsiteX63" fmla="*/ 4119601 w 4749368"/>
              <a:gd name="connsiteY63" fmla="*/ 4446921 h 5838626"/>
              <a:gd name="connsiteX64" fmla="*/ 3986598 w 4749368"/>
              <a:gd name="connsiteY64" fmla="*/ 4632571 h 5838626"/>
              <a:gd name="connsiteX65" fmla="*/ 3861907 w 4749368"/>
              <a:gd name="connsiteY65" fmla="*/ 4793284 h 5838626"/>
              <a:gd name="connsiteX66" fmla="*/ 3856313 w 4749368"/>
              <a:gd name="connsiteY66" fmla="*/ 4797324 h 5838626"/>
              <a:gd name="connsiteX67" fmla="*/ 3834025 w 4749368"/>
              <a:gd name="connsiteY67" fmla="*/ 4829220 h 5838626"/>
              <a:gd name="connsiteX68" fmla="*/ 3739987 w 4749368"/>
              <a:gd name="connsiteY68" fmla="*/ 4948455 h 5838626"/>
              <a:gd name="connsiteX69" fmla="*/ 3654089 w 4749368"/>
              <a:gd name="connsiteY69" fmla="*/ 5034353 h 5838626"/>
              <a:gd name="connsiteX70" fmla="*/ 3515543 w 4749368"/>
              <a:gd name="connsiteY70" fmla="*/ 5183982 h 5838626"/>
              <a:gd name="connsiteX71" fmla="*/ 3396394 w 4749368"/>
              <a:gd name="connsiteY71" fmla="*/ 5253255 h 5838626"/>
              <a:gd name="connsiteX72" fmla="*/ 3246765 w 4749368"/>
              <a:gd name="connsiteY72" fmla="*/ 5350237 h 5838626"/>
              <a:gd name="connsiteX73" fmla="*/ 3144241 w 4749368"/>
              <a:gd name="connsiteY73" fmla="*/ 5411197 h 5838626"/>
              <a:gd name="connsiteX74" fmla="*/ 3008467 w 4749368"/>
              <a:gd name="connsiteY74" fmla="*/ 5458302 h 5838626"/>
              <a:gd name="connsiteX75" fmla="*/ 2911485 w 4749368"/>
              <a:gd name="connsiteY75" fmla="*/ 5508179 h 5838626"/>
              <a:gd name="connsiteX76" fmla="*/ 2817274 w 4749368"/>
              <a:gd name="connsiteY76" fmla="*/ 5494324 h 5838626"/>
              <a:gd name="connsiteX77" fmla="*/ 2847754 w 4749368"/>
              <a:gd name="connsiteY77" fmla="*/ 5433364 h 5838626"/>
              <a:gd name="connsiteX78" fmla="*/ 2944736 w 4749368"/>
              <a:gd name="connsiteY78" fmla="*/ 5383488 h 5838626"/>
              <a:gd name="connsiteX79" fmla="*/ 3047260 w 4749368"/>
              <a:gd name="connsiteY79" fmla="*/ 5278193 h 5838626"/>
              <a:gd name="connsiteX80" fmla="*/ 3138700 w 4749368"/>
              <a:gd name="connsiteY80" fmla="*/ 5220004 h 5838626"/>
              <a:gd name="connsiteX81" fmla="*/ 3252307 w 4749368"/>
              <a:gd name="connsiteY81" fmla="*/ 5145190 h 5838626"/>
              <a:gd name="connsiteX82" fmla="*/ 3340976 w 4749368"/>
              <a:gd name="connsiteY82" fmla="*/ 5095313 h 5838626"/>
              <a:gd name="connsiteX83" fmla="*/ 3429645 w 4749368"/>
              <a:gd name="connsiteY83" fmla="*/ 4987248 h 5838626"/>
              <a:gd name="connsiteX84" fmla="*/ 3532169 w 4749368"/>
              <a:gd name="connsiteY84" fmla="*/ 4931830 h 5838626"/>
              <a:gd name="connsiteX85" fmla="*/ 3557107 w 4749368"/>
              <a:gd name="connsiteY85" fmla="*/ 4870870 h 5838626"/>
              <a:gd name="connsiteX86" fmla="*/ 3606983 w 4749368"/>
              <a:gd name="connsiteY86" fmla="*/ 4812681 h 5838626"/>
              <a:gd name="connsiteX87" fmla="*/ 3667942 w 4749368"/>
              <a:gd name="connsiteY87" fmla="*/ 4726782 h 5838626"/>
              <a:gd name="connsiteX88" fmla="*/ 3673448 w 4749368"/>
              <a:gd name="connsiteY88" fmla="*/ 4708475 h 5838626"/>
              <a:gd name="connsiteX89" fmla="*/ 3673420 w 4749368"/>
              <a:gd name="connsiteY89" fmla="*/ 4691302 h 5838626"/>
              <a:gd name="connsiteX90" fmla="*/ 3681798 w 4749368"/>
              <a:gd name="connsiteY90" fmla="*/ 4563299 h 5838626"/>
              <a:gd name="connsiteX91" fmla="*/ 3648547 w 4749368"/>
              <a:gd name="connsiteY91" fmla="*/ 4482942 h 5838626"/>
              <a:gd name="connsiteX92" fmla="*/ 3554336 w 4749368"/>
              <a:gd name="connsiteY92" fmla="*/ 4480172 h 5838626"/>
              <a:gd name="connsiteX93" fmla="*/ 3426874 w 4749368"/>
              <a:gd name="connsiteY93" fmla="*/ 4535590 h 5838626"/>
              <a:gd name="connsiteX94" fmla="*/ 3324350 w 4749368"/>
              <a:gd name="connsiteY94" fmla="*/ 4543902 h 5838626"/>
              <a:gd name="connsiteX95" fmla="*/ 3260620 w 4749368"/>
              <a:gd name="connsiteY95" fmla="*/ 4577153 h 5838626"/>
              <a:gd name="connsiteX96" fmla="*/ 3174721 w 4749368"/>
              <a:gd name="connsiteY96" fmla="*/ 4621488 h 5838626"/>
              <a:gd name="connsiteX97" fmla="*/ 3097136 w 4749368"/>
              <a:gd name="connsiteY97" fmla="*/ 4560528 h 5838626"/>
              <a:gd name="connsiteX98" fmla="*/ 3133158 w 4749368"/>
              <a:gd name="connsiteY98" fmla="*/ 4524506 h 5838626"/>
              <a:gd name="connsiteX99" fmla="*/ 3230140 w 4749368"/>
              <a:gd name="connsiteY99" fmla="*/ 4466317 h 5838626"/>
              <a:gd name="connsiteX100" fmla="*/ 3321580 w 4749368"/>
              <a:gd name="connsiteY100" fmla="*/ 4435837 h 5838626"/>
              <a:gd name="connsiteX101" fmla="*/ 3390852 w 4749368"/>
              <a:gd name="connsiteY101" fmla="*/ 4388732 h 5838626"/>
              <a:gd name="connsiteX102" fmla="*/ 3454583 w 4749368"/>
              <a:gd name="connsiteY102" fmla="*/ 4363793 h 5838626"/>
              <a:gd name="connsiteX103" fmla="*/ 3521085 w 4749368"/>
              <a:gd name="connsiteY103" fmla="*/ 4316688 h 5838626"/>
              <a:gd name="connsiteX104" fmla="*/ 3584816 w 4749368"/>
              <a:gd name="connsiteY104" fmla="*/ 4325001 h 5838626"/>
              <a:gd name="connsiteX105" fmla="*/ 3651318 w 4749368"/>
              <a:gd name="connsiteY105" fmla="*/ 4377648 h 5838626"/>
              <a:gd name="connsiteX106" fmla="*/ 3681798 w 4749368"/>
              <a:gd name="connsiteY106" fmla="*/ 4410899 h 5838626"/>
              <a:gd name="connsiteX107" fmla="*/ 3728903 w 4749368"/>
              <a:gd name="connsiteY107" fmla="*/ 4413670 h 5838626"/>
              <a:gd name="connsiteX108" fmla="*/ 3709507 w 4749368"/>
              <a:gd name="connsiteY108" fmla="*/ 4355481 h 5838626"/>
              <a:gd name="connsiteX109" fmla="*/ 3706736 w 4749368"/>
              <a:gd name="connsiteY109" fmla="*/ 4302833 h 5838626"/>
              <a:gd name="connsiteX110" fmla="*/ 3690111 w 4749368"/>
              <a:gd name="connsiteY110" fmla="*/ 4247414 h 5838626"/>
              <a:gd name="connsiteX111" fmla="*/ 3703966 w 4749368"/>
              <a:gd name="connsiteY111" fmla="*/ 4186455 h 5838626"/>
              <a:gd name="connsiteX112" fmla="*/ 3695652 w 4749368"/>
              <a:gd name="connsiteY112" fmla="*/ 4128266 h 5838626"/>
              <a:gd name="connsiteX113" fmla="*/ 3637463 w 4749368"/>
              <a:gd name="connsiteY113" fmla="*/ 4111641 h 5838626"/>
              <a:gd name="connsiteX114" fmla="*/ 3568190 w 4749368"/>
              <a:gd name="connsiteY114" fmla="*/ 4119953 h 5838626"/>
              <a:gd name="connsiteX115" fmla="*/ 3415790 w 4749368"/>
              <a:gd name="connsiteY115" fmla="*/ 4125495 h 5838626"/>
              <a:gd name="connsiteX116" fmla="*/ 3288329 w 4749368"/>
              <a:gd name="connsiteY116" fmla="*/ 4191997 h 5838626"/>
              <a:gd name="connsiteX117" fmla="*/ 3188576 w 4749368"/>
              <a:gd name="connsiteY117" fmla="*/ 4233561 h 5838626"/>
              <a:gd name="connsiteX118" fmla="*/ 3072198 w 4749368"/>
              <a:gd name="connsiteY118" fmla="*/ 4294521 h 5838626"/>
              <a:gd name="connsiteX119" fmla="*/ 2975216 w 4749368"/>
              <a:gd name="connsiteY119" fmla="*/ 4347168 h 5838626"/>
              <a:gd name="connsiteX120" fmla="*/ 2900401 w 4749368"/>
              <a:gd name="connsiteY120" fmla="*/ 4377648 h 5838626"/>
              <a:gd name="connsiteX121" fmla="*/ 2869921 w 4749368"/>
              <a:gd name="connsiteY121" fmla="*/ 4391502 h 5838626"/>
              <a:gd name="connsiteX122" fmla="*/ 2847754 w 4749368"/>
              <a:gd name="connsiteY122" fmla="*/ 4430295 h 5838626"/>
              <a:gd name="connsiteX123" fmla="*/ 2775710 w 4749368"/>
              <a:gd name="connsiteY123" fmla="*/ 4410899 h 5838626"/>
              <a:gd name="connsiteX124" fmla="*/ 2728605 w 4749368"/>
              <a:gd name="connsiteY124" fmla="*/ 4372106 h 5838626"/>
              <a:gd name="connsiteX125" fmla="*/ 2653790 w 4749368"/>
              <a:gd name="connsiteY125" fmla="*/ 4305604 h 5838626"/>
              <a:gd name="connsiteX126" fmla="*/ 2662103 w 4749368"/>
              <a:gd name="connsiteY126" fmla="*/ 4230790 h 5838626"/>
              <a:gd name="connsiteX127" fmla="*/ 2709209 w 4749368"/>
              <a:gd name="connsiteY127" fmla="*/ 4191997 h 5838626"/>
              <a:gd name="connsiteX128" fmla="*/ 2864380 w 4749368"/>
              <a:gd name="connsiteY128" fmla="*/ 4180913 h 5838626"/>
              <a:gd name="connsiteX129" fmla="*/ 2911485 w 4749368"/>
              <a:gd name="connsiteY129" fmla="*/ 4180913 h 5838626"/>
              <a:gd name="connsiteX130" fmla="*/ 2941965 w 4749368"/>
              <a:gd name="connsiteY130" fmla="*/ 4161517 h 5838626"/>
              <a:gd name="connsiteX131" fmla="*/ 3014009 w 4749368"/>
              <a:gd name="connsiteY131" fmla="*/ 4142121 h 5838626"/>
              <a:gd name="connsiteX132" fmla="*/ 3014009 w 4749368"/>
              <a:gd name="connsiteY132" fmla="*/ 4119953 h 5838626"/>
              <a:gd name="connsiteX133" fmla="*/ 3033405 w 4749368"/>
              <a:gd name="connsiteY133" fmla="*/ 4061764 h 5838626"/>
              <a:gd name="connsiteX134" fmla="*/ 3061114 w 4749368"/>
              <a:gd name="connsiteY134" fmla="*/ 4034055 h 5838626"/>
              <a:gd name="connsiteX135" fmla="*/ 3130387 w 4749368"/>
              <a:gd name="connsiteY135" fmla="*/ 4028513 h 5838626"/>
              <a:gd name="connsiteX136" fmla="*/ 3166409 w 4749368"/>
              <a:gd name="connsiteY136" fmla="*/ 4025742 h 5838626"/>
              <a:gd name="connsiteX137" fmla="*/ 3210743 w 4749368"/>
              <a:gd name="connsiteY137" fmla="*/ 3992492 h 5838626"/>
              <a:gd name="connsiteX138" fmla="*/ 3271703 w 4749368"/>
              <a:gd name="connsiteY138" fmla="*/ 3981408 h 5838626"/>
              <a:gd name="connsiteX139" fmla="*/ 3313267 w 4749368"/>
              <a:gd name="connsiteY139" fmla="*/ 3937073 h 5838626"/>
              <a:gd name="connsiteX140" fmla="*/ 3349289 w 4749368"/>
              <a:gd name="connsiteY140" fmla="*/ 3898281 h 5838626"/>
              <a:gd name="connsiteX141" fmla="*/ 3368685 w 4749368"/>
              <a:gd name="connsiteY141" fmla="*/ 3851175 h 5838626"/>
              <a:gd name="connsiteX142" fmla="*/ 3343747 w 4749368"/>
              <a:gd name="connsiteY142" fmla="*/ 3790215 h 5838626"/>
              <a:gd name="connsiteX143" fmla="*/ 3349289 w 4749368"/>
              <a:gd name="connsiteY143" fmla="*/ 3682150 h 5838626"/>
              <a:gd name="connsiteX144" fmla="*/ 3343747 w 4749368"/>
              <a:gd name="connsiteY144" fmla="*/ 3629502 h 5838626"/>
              <a:gd name="connsiteX145" fmla="*/ 3321580 w 4749368"/>
              <a:gd name="connsiteY145" fmla="*/ 3599022 h 5838626"/>
              <a:gd name="connsiteX146" fmla="*/ 3293870 w 4749368"/>
              <a:gd name="connsiteY146" fmla="*/ 3538062 h 5838626"/>
              <a:gd name="connsiteX147" fmla="*/ 3316038 w 4749368"/>
              <a:gd name="connsiteY147" fmla="*/ 3526979 h 5838626"/>
              <a:gd name="connsiteX148" fmla="*/ 3374227 w 4749368"/>
              <a:gd name="connsiteY148" fmla="*/ 3524208 h 5838626"/>
              <a:gd name="connsiteX149" fmla="*/ 3401936 w 4749368"/>
              <a:gd name="connsiteY149" fmla="*/ 3488186 h 5838626"/>
              <a:gd name="connsiteX150" fmla="*/ 3449041 w 4749368"/>
              <a:gd name="connsiteY150" fmla="*/ 3482644 h 5838626"/>
              <a:gd name="connsiteX151" fmla="*/ 3523856 w 4749368"/>
              <a:gd name="connsiteY151" fmla="*/ 3518666 h 5838626"/>
              <a:gd name="connsiteX152" fmla="*/ 3587587 w 4749368"/>
              <a:gd name="connsiteY152" fmla="*/ 3571313 h 5838626"/>
              <a:gd name="connsiteX153" fmla="*/ 3631921 w 4749368"/>
              <a:gd name="connsiteY153" fmla="*/ 3601793 h 5838626"/>
              <a:gd name="connsiteX154" fmla="*/ 3665172 w 4749368"/>
              <a:gd name="connsiteY154" fmla="*/ 3635044 h 5838626"/>
              <a:gd name="connsiteX155" fmla="*/ 3676256 w 4749368"/>
              <a:gd name="connsiteY155" fmla="*/ 3538062 h 5838626"/>
              <a:gd name="connsiteX156" fmla="*/ 3670714 w 4749368"/>
              <a:gd name="connsiteY156" fmla="*/ 3435539 h 5838626"/>
              <a:gd name="connsiteX157" fmla="*/ 3670714 w 4749368"/>
              <a:gd name="connsiteY157" fmla="*/ 3405059 h 5838626"/>
              <a:gd name="connsiteX158" fmla="*/ 3662401 w 4749368"/>
              <a:gd name="connsiteY158" fmla="*/ 3308077 h 5838626"/>
              <a:gd name="connsiteX159" fmla="*/ 3662401 w 4749368"/>
              <a:gd name="connsiteY159" fmla="*/ 3216637 h 5838626"/>
              <a:gd name="connsiteX160" fmla="*/ 3640234 w 4749368"/>
              <a:gd name="connsiteY160" fmla="*/ 3144593 h 5838626"/>
              <a:gd name="connsiteX161" fmla="*/ 3676256 w 4749368"/>
              <a:gd name="connsiteY161" fmla="*/ 3105801 h 5838626"/>
              <a:gd name="connsiteX162" fmla="*/ 3734445 w 4749368"/>
              <a:gd name="connsiteY162" fmla="*/ 3086404 h 5838626"/>
              <a:gd name="connsiteX163" fmla="*/ 3784321 w 4749368"/>
              <a:gd name="connsiteY163" fmla="*/ 3036528 h 5838626"/>
              <a:gd name="connsiteX164" fmla="*/ 3836449 w 4749368"/>
              <a:gd name="connsiteY164" fmla="*/ 3027696 h 5838626"/>
              <a:gd name="connsiteX165" fmla="*/ 3579274 w 4749368"/>
              <a:gd name="connsiteY165" fmla="*/ 2543307 h 5838626"/>
              <a:gd name="connsiteX166" fmla="*/ 3551565 w 4749368"/>
              <a:gd name="connsiteY166" fmla="*/ 2557162 h 5838626"/>
              <a:gd name="connsiteX167" fmla="*/ 3468438 w 4749368"/>
              <a:gd name="connsiteY167" fmla="*/ 2579329 h 5838626"/>
              <a:gd name="connsiteX168" fmla="*/ 3457354 w 4749368"/>
              <a:gd name="connsiteY168" fmla="*/ 2582100 h 5838626"/>
              <a:gd name="connsiteX169" fmla="*/ 3418561 w 4749368"/>
              <a:gd name="connsiteY169" fmla="*/ 2590413 h 5838626"/>
              <a:gd name="connsiteX170" fmla="*/ 3401936 w 4749368"/>
              <a:gd name="connsiteY170" fmla="*/ 2598725 h 5838626"/>
              <a:gd name="connsiteX171" fmla="*/ 3399165 w 4749368"/>
              <a:gd name="connsiteY171" fmla="*/ 2609809 h 5838626"/>
              <a:gd name="connsiteX172" fmla="*/ 3390852 w 4749368"/>
              <a:gd name="connsiteY172" fmla="*/ 2651373 h 5838626"/>
              <a:gd name="connsiteX173" fmla="*/ 3396394 w 4749368"/>
              <a:gd name="connsiteY173" fmla="*/ 2651373 h 5838626"/>
              <a:gd name="connsiteX174" fmla="*/ 3465667 w 4749368"/>
              <a:gd name="connsiteY174" fmla="*/ 2648602 h 5838626"/>
              <a:gd name="connsiteX175" fmla="*/ 3479521 w 4749368"/>
              <a:gd name="connsiteY175" fmla="*/ 2645831 h 5838626"/>
              <a:gd name="connsiteX176" fmla="*/ 3490605 w 4749368"/>
              <a:gd name="connsiteY176" fmla="*/ 2637518 h 5838626"/>
              <a:gd name="connsiteX177" fmla="*/ 3518314 w 4749368"/>
              <a:gd name="connsiteY177" fmla="*/ 2629205 h 5838626"/>
              <a:gd name="connsiteX178" fmla="*/ 3526627 w 4749368"/>
              <a:gd name="connsiteY178" fmla="*/ 2620893 h 5838626"/>
              <a:gd name="connsiteX179" fmla="*/ 3584816 w 4749368"/>
              <a:gd name="connsiteY179" fmla="*/ 2615351 h 5838626"/>
              <a:gd name="connsiteX180" fmla="*/ 3601441 w 4749368"/>
              <a:gd name="connsiteY180" fmla="*/ 2609809 h 5838626"/>
              <a:gd name="connsiteX181" fmla="*/ 3615296 w 4749368"/>
              <a:gd name="connsiteY181" fmla="*/ 2595954 h 5838626"/>
              <a:gd name="connsiteX182" fmla="*/ 3623609 w 4749368"/>
              <a:gd name="connsiteY182" fmla="*/ 2593183 h 5838626"/>
              <a:gd name="connsiteX183" fmla="*/ 3634692 w 4749368"/>
              <a:gd name="connsiteY183" fmla="*/ 2587642 h 5838626"/>
              <a:gd name="connsiteX184" fmla="*/ 3665172 w 4749368"/>
              <a:gd name="connsiteY184" fmla="*/ 2582100 h 5838626"/>
              <a:gd name="connsiteX185" fmla="*/ 3673485 w 4749368"/>
              <a:gd name="connsiteY185" fmla="*/ 2573787 h 5838626"/>
              <a:gd name="connsiteX186" fmla="*/ 3690110 w 4749368"/>
              <a:gd name="connsiteY186" fmla="*/ 2559933 h 5838626"/>
              <a:gd name="connsiteX187" fmla="*/ 3684569 w 4749368"/>
              <a:gd name="connsiteY187" fmla="*/ 2551620 h 5838626"/>
              <a:gd name="connsiteX188" fmla="*/ 3673485 w 4749368"/>
              <a:gd name="connsiteY188" fmla="*/ 2546078 h 5838626"/>
              <a:gd name="connsiteX189" fmla="*/ 3579274 w 4749368"/>
              <a:gd name="connsiteY189" fmla="*/ 2543307 h 5838626"/>
              <a:gd name="connsiteX190" fmla="*/ 3733919 w 4749368"/>
              <a:gd name="connsiteY190" fmla="*/ 2251374 h 5838626"/>
              <a:gd name="connsiteX191" fmla="*/ 3728903 w 4749368"/>
              <a:gd name="connsiteY191" fmla="*/ 2252362 h 5838626"/>
              <a:gd name="connsiteX192" fmla="*/ 3660973 w 4749368"/>
              <a:gd name="connsiteY192" fmla="*/ 2274898 h 5838626"/>
              <a:gd name="connsiteX193" fmla="*/ 3627046 w 4749368"/>
              <a:gd name="connsiteY193" fmla="*/ 2285407 h 5838626"/>
              <a:gd name="connsiteX194" fmla="*/ 3629151 w 4749368"/>
              <a:gd name="connsiteY194" fmla="*/ 2309771 h 5838626"/>
              <a:gd name="connsiteX195" fmla="*/ 3641360 w 4749368"/>
              <a:gd name="connsiteY195" fmla="*/ 2333129 h 5838626"/>
              <a:gd name="connsiteX196" fmla="*/ 3644178 w 4749368"/>
              <a:gd name="connsiteY196" fmla="*/ 2336508 h 5838626"/>
              <a:gd name="connsiteX197" fmla="*/ 3648959 w 4749368"/>
              <a:gd name="connsiteY197" fmla="*/ 2334385 h 5838626"/>
              <a:gd name="connsiteX198" fmla="*/ 3687340 w 4749368"/>
              <a:gd name="connsiteY198" fmla="*/ 2343802 h 5838626"/>
              <a:gd name="connsiteX199" fmla="*/ 3718426 w 4749368"/>
              <a:gd name="connsiteY199" fmla="*/ 2335771 h 5838626"/>
              <a:gd name="connsiteX200" fmla="*/ 3742951 w 4749368"/>
              <a:gd name="connsiteY200" fmla="*/ 2328044 h 5838626"/>
              <a:gd name="connsiteX201" fmla="*/ 3731675 w 4749368"/>
              <a:gd name="connsiteY201" fmla="*/ 2309771 h 5838626"/>
              <a:gd name="connsiteX202" fmla="*/ 3730636 w 4749368"/>
              <a:gd name="connsiteY202" fmla="*/ 2273230 h 5838626"/>
              <a:gd name="connsiteX203" fmla="*/ 4199958 w 4749368"/>
              <a:gd name="connsiteY203" fmla="*/ 2216340 h 5838626"/>
              <a:gd name="connsiteX204" fmla="*/ 3997681 w 4749368"/>
              <a:gd name="connsiteY204" fmla="*/ 2219111 h 5838626"/>
              <a:gd name="connsiteX205" fmla="*/ 3914554 w 4749368"/>
              <a:gd name="connsiteY205" fmla="*/ 2221882 h 5838626"/>
              <a:gd name="connsiteX206" fmla="*/ 3898138 w 4749368"/>
              <a:gd name="connsiteY206" fmla="*/ 2224119 h 5838626"/>
              <a:gd name="connsiteX207" fmla="*/ 3897930 w 4749368"/>
              <a:gd name="connsiteY207" fmla="*/ 2226644 h 5838626"/>
              <a:gd name="connsiteX208" fmla="*/ 3895159 w 4749368"/>
              <a:gd name="connsiteY208" fmla="*/ 2348564 h 5838626"/>
              <a:gd name="connsiteX209" fmla="*/ 3891223 w 4749368"/>
              <a:gd name="connsiteY209" fmla="*/ 2351605 h 5838626"/>
              <a:gd name="connsiteX210" fmla="*/ 3895158 w 4749368"/>
              <a:gd name="connsiteY210" fmla="*/ 2354885 h 5838626"/>
              <a:gd name="connsiteX211" fmla="*/ 4069725 w 4749368"/>
              <a:gd name="connsiteY211" fmla="*/ 2465722 h 5838626"/>
              <a:gd name="connsiteX212" fmla="*/ 4064183 w 4749368"/>
              <a:gd name="connsiteY212" fmla="*/ 2559933 h 5838626"/>
              <a:gd name="connsiteX213" fmla="*/ 3972743 w 4749368"/>
              <a:gd name="connsiteY213" fmla="*/ 2631976 h 5838626"/>
              <a:gd name="connsiteX214" fmla="*/ 3948520 w 4749368"/>
              <a:gd name="connsiteY214" fmla="*/ 2663582 h 5838626"/>
              <a:gd name="connsiteX215" fmla="*/ 3944071 w 4749368"/>
              <a:gd name="connsiteY215" fmla="*/ 2670405 h 5838626"/>
              <a:gd name="connsiteX216" fmla="*/ 3946875 w 4749368"/>
              <a:gd name="connsiteY216" fmla="*/ 2671332 h 5838626"/>
              <a:gd name="connsiteX217" fmla="*/ 3992140 w 4749368"/>
              <a:gd name="connsiteY217" fmla="*/ 2723416 h 5838626"/>
              <a:gd name="connsiteX218" fmla="*/ 4014307 w 4749368"/>
              <a:gd name="connsiteY218" fmla="*/ 2742813 h 5838626"/>
              <a:gd name="connsiteX219" fmla="*/ 4141769 w 4749368"/>
              <a:gd name="connsiteY219" fmla="*/ 2701249 h 5838626"/>
              <a:gd name="connsiteX220" fmla="*/ 4266460 w 4749368"/>
              <a:gd name="connsiteY220" fmla="*/ 2640289 h 5838626"/>
              <a:gd name="connsiteX221" fmla="*/ 4396692 w 4749368"/>
              <a:gd name="connsiteY221" fmla="*/ 2557162 h 5838626"/>
              <a:gd name="connsiteX222" fmla="*/ 4479820 w 4749368"/>
              <a:gd name="connsiteY222" fmla="*/ 2471263 h 5838626"/>
              <a:gd name="connsiteX223" fmla="*/ 4496445 w 4749368"/>
              <a:gd name="connsiteY223" fmla="*/ 2332718 h 5838626"/>
              <a:gd name="connsiteX224" fmla="*/ 4438256 w 4749368"/>
              <a:gd name="connsiteY224" fmla="*/ 2257903 h 5838626"/>
              <a:gd name="connsiteX225" fmla="*/ 4324649 w 4749368"/>
              <a:gd name="connsiteY225" fmla="*/ 2249591 h 5838626"/>
              <a:gd name="connsiteX226" fmla="*/ 4249834 w 4749368"/>
              <a:gd name="connsiteY226" fmla="*/ 2224653 h 5838626"/>
              <a:gd name="connsiteX227" fmla="*/ 4199958 w 4749368"/>
              <a:gd name="connsiteY227" fmla="*/ 2216340 h 5838626"/>
              <a:gd name="connsiteX228" fmla="*/ 3684916 w 4749368"/>
              <a:gd name="connsiteY228" fmla="*/ 2094333 h 5838626"/>
              <a:gd name="connsiteX229" fmla="*/ 3631922 w 4749368"/>
              <a:gd name="connsiteY229" fmla="*/ 2107495 h 5838626"/>
              <a:gd name="connsiteX230" fmla="*/ 3622398 w 4749368"/>
              <a:gd name="connsiteY230" fmla="*/ 2144729 h 5838626"/>
              <a:gd name="connsiteX231" fmla="*/ 3624824 w 4749368"/>
              <a:gd name="connsiteY231" fmla="*/ 2176052 h 5838626"/>
              <a:gd name="connsiteX232" fmla="*/ 3695652 w 4749368"/>
              <a:gd name="connsiteY232" fmla="*/ 2155380 h 5838626"/>
              <a:gd name="connsiteX233" fmla="*/ 3744498 w 4749368"/>
              <a:gd name="connsiteY233" fmla="*/ 2144174 h 5838626"/>
              <a:gd name="connsiteX234" fmla="*/ 3744751 w 4749368"/>
              <a:gd name="connsiteY234" fmla="*/ 2130377 h 5838626"/>
              <a:gd name="connsiteX235" fmla="*/ 3737217 w 4749368"/>
              <a:gd name="connsiteY235" fmla="*/ 2107495 h 5838626"/>
              <a:gd name="connsiteX236" fmla="*/ 3684916 w 4749368"/>
              <a:gd name="connsiteY236" fmla="*/ 2094333 h 5838626"/>
              <a:gd name="connsiteX237" fmla="*/ 1567795 w 4749368"/>
              <a:gd name="connsiteY237" fmla="*/ 2054726 h 5838626"/>
              <a:gd name="connsiteX238" fmla="*/ 1722032 w 4749368"/>
              <a:gd name="connsiteY238" fmla="*/ 2109810 h 5838626"/>
              <a:gd name="connsiteX239" fmla="*/ 1890957 w 4749368"/>
              <a:gd name="connsiteY239" fmla="*/ 2194273 h 5838626"/>
              <a:gd name="connsiteX240" fmla="*/ 1982764 w 4749368"/>
              <a:gd name="connsiteY240" fmla="*/ 2264046 h 5838626"/>
              <a:gd name="connsiteX241" fmla="*/ 2004798 w 4749368"/>
              <a:gd name="connsiteY241" fmla="*/ 2315458 h 5838626"/>
              <a:gd name="connsiteX242" fmla="*/ 2019487 w 4749368"/>
              <a:gd name="connsiteY242" fmla="*/ 2429299 h 5838626"/>
              <a:gd name="connsiteX243" fmla="*/ 2063554 w 4749368"/>
              <a:gd name="connsiteY243" fmla="*/ 2532123 h 5838626"/>
              <a:gd name="connsiteX244" fmla="*/ 2155362 w 4749368"/>
              <a:gd name="connsiteY244" fmla="*/ 2590880 h 5838626"/>
              <a:gd name="connsiteX245" fmla="*/ 2247169 w 4749368"/>
              <a:gd name="connsiteY245" fmla="*/ 2568846 h 5838626"/>
              <a:gd name="connsiteX246" fmla="*/ 2327959 w 4749368"/>
              <a:gd name="connsiteY246" fmla="*/ 2568846 h 5838626"/>
              <a:gd name="connsiteX247" fmla="*/ 2405077 w 4749368"/>
              <a:gd name="connsiteY247" fmla="*/ 2620258 h 5838626"/>
              <a:gd name="connsiteX248" fmla="*/ 2449145 w 4749368"/>
              <a:gd name="connsiteY248" fmla="*/ 2697376 h 5838626"/>
              <a:gd name="connsiteX249" fmla="*/ 2353665 w 4749368"/>
              <a:gd name="connsiteY249" fmla="*/ 2796528 h 5838626"/>
              <a:gd name="connsiteX250" fmla="*/ 2232480 w 4749368"/>
              <a:gd name="connsiteY250" fmla="*/ 2892008 h 5838626"/>
              <a:gd name="connsiteX251" fmla="*/ 2111294 w 4749368"/>
              <a:gd name="connsiteY251" fmla="*/ 2976470 h 5838626"/>
              <a:gd name="connsiteX252" fmla="*/ 2045193 w 4749368"/>
              <a:gd name="connsiteY252" fmla="*/ 3020538 h 5838626"/>
              <a:gd name="connsiteX253" fmla="*/ 2004798 w 4749368"/>
              <a:gd name="connsiteY253" fmla="*/ 3086639 h 5838626"/>
              <a:gd name="connsiteX254" fmla="*/ 2002733 w 4749368"/>
              <a:gd name="connsiteY254" fmla="*/ 3117108 h 5838626"/>
              <a:gd name="connsiteX255" fmla="*/ 2003708 w 4749368"/>
              <a:gd name="connsiteY255" fmla="*/ 3139287 h 5838626"/>
              <a:gd name="connsiteX256" fmla="*/ 2018942 w 4749368"/>
              <a:gd name="connsiteY256" fmla="*/ 3139887 h 5838626"/>
              <a:gd name="connsiteX257" fmla="*/ 2100277 w 4749368"/>
              <a:gd name="connsiteY257" fmla="*/ 3167429 h 5838626"/>
              <a:gd name="connsiteX258" fmla="*/ 2232480 w 4749368"/>
              <a:gd name="connsiteY258" fmla="*/ 3160085 h 5838626"/>
              <a:gd name="connsiteX259" fmla="*/ 2283892 w 4749368"/>
              <a:gd name="connsiteY259" fmla="*/ 3160085 h 5838626"/>
              <a:gd name="connsiteX260" fmla="*/ 2397733 w 4749368"/>
              <a:gd name="connsiteY260" fmla="*/ 3141723 h 5838626"/>
              <a:gd name="connsiteX261" fmla="*/ 2445473 w 4749368"/>
              <a:gd name="connsiteY261" fmla="*/ 3119690 h 5838626"/>
              <a:gd name="connsiteX262" fmla="*/ 2493212 w 4749368"/>
              <a:gd name="connsiteY262" fmla="*/ 3119690 h 5838626"/>
              <a:gd name="connsiteX263" fmla="*/ 2548297 w 4749368"/>
              <a:gd name="connsiteY263" fmla="*/ 3071950 h 5838626"/>
              <a:gd name="connsiteX264" fmla="*/ 2588692 w 4749368"/>
              <a:gd name="connsiteY264" fmla="*/ 3079294 h 5838626"/>
              <a:gd name="connsiteX265" fmla="*/ 2647448 w 4749368"/>
              <a:gd name="connsiteY265" fmla="*/ 3057261 h 5838626"/>
              <a:gd name="connsiteX266" fmla="*/ 2720894 w 4749368"/>
              <a:gd name="connsiteY266" fmla="*/ 3071950 h 5838626"/>
              <a:gd name="connsiteX267" fmla="*/ 2750273 w 4749368"/>
              <a:gd name="connsiteY267" fmla="*/ 3027882 h 5838626"/>
              <a:gd name="connsiteX268" fmla="*/ 2827391 w 4749368"/>
              <a:gd name="connsiteY268" fmla="*/ 3031555 h 5838626"/>
              <a:gd name="connsiteX269" fmla="*/ 2911853 w 4749368"/>
              <a:gd name="connsiteY269" fmla="*/ 3086639 h 5838626"/>
              <a:gd name="connsiteX270" fmla="*/ 3047728 w 4749368"/>
              <a:gd name="connsiteY270" fmla="*/ 3149068 h 5838626"/>
              <a:gd name="connsiteX271" fmla="*/ 3106485 w 4749368"/>
              <a:gd name="connsiteY271" fmla="*/ 3215169 h 5838626"/>
              <a:gd name="connsiteX272" fmla="*/ 3077106 w 4749368"/>
              <a:gd name="connsiteY272" fmla="*/ 3284943 h 5838626"/>
              <a:gd name="connsiteX273" fmla="*/ 3062417 w 4749368"/>
              <a:gd name="connsiteY273" fmla="*/ 3347371 h 5838626"/>
              <a:gd name="connsiteX274" fmla="*/ 3003660 w 4749368"/>
              <a:gd name="connsiteY274" fmla="*/ 3362061 h 5838626"/>
              <a:gd name="connsiteX275" fmla="*/ 2809029 w 4749368"/>
              <a:gd name="connsiteY275" fmla="*/ 3354716 h 5838626"/>
              <a:gd name="connsiteX276" fmla="*/ 2669482 w 4749368"/>
              <a:gd name="connsiteY276" fmla="*/ 3358388 h 5838626"/>
              <a:gd name="connsiteX277" fmla="*/ 2585019 w 4749368"/>
              <a:gd name="connsiteY277" fmla="*/ 3387767 h 5838626"/>
              <a:gd name="connsiteX278" fmla="*/ 2551969 w 4749368"/>
              <a:gd name="connsiteY278" fmla="*/ 3420817 h 5838626"/>
              <a:gd name="connsiteX279" fmla="*/ 2570330 w 4749368"/>
              <a:gd name="connsiteY279" fmla="*/ 3497935 h 5838626"/>
              <a:gd name="connsiteX280" fmla="*/ 2566658 w 4749368"/>
              <a:gd name="connsiteY280" fmla="*/ 3644827 h 5838626"/>
              <a:gd name="connsiteX281" fmla="*/ 2533607 w 4749368"/>
              <a:gd name="connsiteY281" fmla="*/ 3751323 h 5838626"/>
              <a:gd name="connsiteX282" fmla="*/ 2456489 w 4749368"/>
              <a:gd name="connsiteY282" fmla="*/ 3857820 h 5838626"/>
              <a:gd name="connsiteX283" fmla="*/ 2338976 w 4749368"/>
              <a:gd name="connsiteY283" fmla="*/ 3938610 h 5838626"/>
              <a:gd name="connsiteX284" fmla="*/ 2236152 w 4749368"/>
              <a:gd name="connsiteY284" fmla="*/ 4001039 h 5838626"/>
              <a:gd name="connsiteX285" fmla="*/ 2122311 w 4749368"/>
              <a:gd name="connsiteY285" fmla="*/ 4155275 h 5838626"/>
              <a:gd name="connsiteX286" fmla="*/ 2119430 w 4749368"/>
              <a:gd name="connsiteY286" fmla="*/ 4156659 h 5838626"/>
              <a:gd name="connsiteX287" fmla="*/ 2110376 w 4749368"/>
              <a:gd name="connsiteY287" fmla="*/ 4174325 h 5838626"/>
              <a:gd name="connsiteX288" fmla="*/ 2074571 w 4749368"/>
              <a:gd name="connsiteY288" fmla="*/ 4239737 h 5838626"/>
              <a:gd name="connsiteX289" fmla="*/ 2004798 w 4749368"/>
              <a:gd name="connsiteY289" fmla="*/ 4360923 h 5838626"/>
              <a:gd name="connsiteX290" fmla="*/ 1971289 w 4749368"/>
              <a:gd name="connsiteY290" fmla="*/ 4423352 h 5838626"/>
              <a:gd name="connsiteX291" fmla="*/ 1951647 w 4749368"/>
              <a:gd name="connsiteY291" fmla="*/ 4444511 h 5838626"/>
              <a:gd name="connsiteX292" fmla="*/ 1940992 w 4749368"/>
              <a:gd name="connsiteY292" fmla="*/ 4462370 h 5838626"/>
              <a:gd name="connsiteX293" fmla="*/ 1898301 w 4749368"/>
              <a:gd name="connsiteY293" fmla="*/ 4522504 h 5838626"/>
              <a:gd name="connsiteX294" fmla="*/ 1806494 w 4749368"/>
              <a:gd name="connsiteY294" fmla="*/ 4636345 h 5838626"/>
              <a:gd name="connsiteX295" fmla="*/ 1688981 w 4749368"/>
              <a:gd name="connsiteY295" fmla="*/ 4768547 h 5838626"/>
              <a:gd name="connsiteX296" fmla="*/ 1567795 w 4749368"/>
              <a:gd name="connsiteY296" fmla="*/ 4860355 h 5838626"/>
              <a:gd name="connsiteX297" fmla="*/ 1464971 w 4749368"/>
              <a:gd name="connsiteY297" fmla="*/ 5014591 h 5838626"/>
              <a:gd name="connsiteX298" fmla="*/ 1391526 w 4749368"/>
              <a:gd name="connsiteY298" fmla="*/ 5139449 h 5838626"/>
              <a:gd name="connsiteX299" fmla="*/ 1244634 w 4749368"/>
              <a:gd name="connsiteY299" fmla="*/ 5249617 h 5838626"/>
              <a:gd name="connsiteX300" fmla="*/ 1127121 w 4749368"/>
              <a:gd name="connsiteY300" fmla="*/ 5352441 h 5838626"/>
              <a:gd name="connsiteX301" fmla="*/ 1038986 w 4749368"/>
              <a:gd name="connsiteY301" fmla="*/ 5392837 h 5838626"/>
              <a:gd name="connsiteX302" fmla="*/ 921473 w 4749368"/>
              <a:gd name="connsiteY302" fmla="*/ 5484644 h 5838626"/>
              <a:gd name="connsiteX303" fmla="*/ 807632 w 4749368"/>
              <a:gd name="connsiteY303" fmla="*/ 5550745 h 5838626"/>
              <a:gd name="connsiteX304" fmla="*/ 682774 w 4749368"/>
              <a:gd name="connsiteY304" fmla="*/ 5653569 h 5838626"/>
              <a:gd name="connsiteX305" fmla="*/ 561588 w 4749368"/>
              <a:gd name="connsiteY305" fmla="*/ 5686620 h 5838626"/>
              <a:gd name="connsiteX306" fmla="*/ 425713 w 4749368"/>
              <a:gd name="connsiteY306" fmla="*/ 5749049 h 5838626"/>
              <a:gd name="connsiteX307" fmla="*/ 352268 w 4749368"/>
              <a:gd name="connsiteY307" fmla="*/ 5774755 h 5838626"/>
              <a:gd name="connsiteX308" fmla="*/ 253116 w 4749368"/>
              <a:gd name="connsiteY308" fmla="*/ 5807805 h 5838626"/>
              <a:gd name="connsiteX309" fmla="*/ 190687 w 4749368"/>
              <a:gd name="connsiteY309" fmla="*/ 5807805 h 5838626"/>
              <a:gd name="connsiteX310" fmla="*/ 135603 w 4749368"/>
              <a:gd name="connsiteY310" fmla="*/ 5833511 h 5838626"/>
              <a:gd name="connsiteX311" fmla="*/ 3400 w 4749368"/>
              <a:gd name="connsiteY311" fmla="*/ 5829839 h 5838626"/>
              <a:gd name="connsiteX312" fmla="*/ 95207 w 4749368"/>
              <a:gd name="connsiteY312" fmla="*/ 5745376 h 5838626"/>
              <a:gd name="connsiteX313" fmla="*/ 172326 w 4749368"/>
              <a:gd name="connsiteY313" fmla="*/ 5708653 h 5838626"/>
              <a:gd name="connsiteX314" fmla="*/ 234754 w 4749368"/>
              <a:gd name="connsiteY314" fmla="*/ 5646225 h 5838626"/>
              <a:gd name="connsiteX315" fmla="*/ 282494 w 4749368"/>
              <a:gd name="connsiteY315" fmla="*/ 5580123 h 5838626"/>
              <a:gd name="connsiteX316" fmla="*/ 293511 w 4749368"/>
              <a:gd name="connsiteY316" fmla="*/ 5536056 h 5838626"/>
              <a:gd name="connsiteX317" fmla="*/ 370629 w 4749368"/>
              <a:gd name="connsiteY317" fmla="*/ 5521367 h 5838626"/>
              <a:gd name="connsiteX318" fmla="*/ 469781 w 4749368"/>
              <a:gd name="connsiteY318" fmla="*/ 5425887 h 5838626"/>
              <a:gd name="connsiteX319" fmla="*/ 535882 w 4749368"/>
              <a:gd name="connsiteY319" fmla="*/ 5418543 h 5838626"/>
              <a:gd name="connsiteX320" fmla="*/ 624017 w 4749368"/>
              <a:gd name="connsiteY320" fmla="*/ 5334080 h 5838626"/>
              <a:gd name="connsiteX321" fmla="*/ 723169 w 4749368"/>
              <a:gd name="connsiteY321" fmla="*/ 5271651 h 5838626"/>
              <a:gd name="connsiteX322" fmla="*/ 899439 w 4749368"/>
              <a:gd name="connsiteY322" fmla="*/ 5150465 h 5838626"/>
              <a:gd name="connsiteX323" fmla="*/ 1160171 w 4749368"/>
              <a:gd name="connsiteY323" fmla="*/ 4941145 h 5838626"/>
              <a:gd name="connsiteX324" fmla="*/ 1281357 w 4749368"/>
              <a:gd name="connsiteY324" fmla="*/ 4797926 h 5838626"/>
              <a:gd name="connsiteX325" fmla="*/ 1384181 w 4749368"/>
              <a:gd name="connsiteY325" fmla="*/ 4665723 h 5838626"/>
              <a:gd name="connsiteX326" fmla="*/ 1457627 w 4749368"/>
              <a:gd name="connsiteY326" fmla="*/ 4595950 h 5838626"/>
              <a:gd name="connsiteX327" fmla="*/ 1468644 w 4749368"/>
              <a:gd name="connsiteY327" fmla="*/ 4507815 h 5838626"/>
              <a:gd name="connsiteX328" fmla="*/ 1473039 w 4749368"/>
              <a:gd name="connsiteY328" fmla="*/ 4502781 h 5838626"/>
              <a:gd name="connsiteX329" fmla="*/ 1472718 w 4749368"/>
              <a:gd name="connsiteY329" fmla="*/ 4502537 h 5838626"/>
              <a:gd name="connsiteX330" fmla="*/ 1487005 w 4749368"/>
              <a:gd name="connsiteY330" fmla="*/ 4467420 h 5838626"/>
              <a:gd name="connsiteX331" fmla="*/ 1461299 w 4749368"/>
              <a:gd name="connsiteY331" fmla="*/ 4375612 h 5838626"/>
              <a:gd name="connsiteX332" fmla="*/ 1472316 w 4749368"/>
              <a:gd name="connsiteY332" fmla="*/ 4250755 h 5838626"/>
              <a:gd name="connsiteX333" fmla="*/ 1464971 w 4749368"/>
              <a:gd name="connsiteY333" fmla="*/ 4140586 h 5838626"/>
              <a:gd name="connsiteX334" fmla="*/ 1409887 w 4749368"/>
              <a:gd name="connsiteY334" fmla="*/ 4045106 h 5838626"/>
              <a:gd name="connsiteX335" fmla="*/ 1343786 w 4749368"/>
              <a:gd name="connsiteY335" fmla="*/ 4136914 h 5838626"/>
              <a:gd name="connsiteX336" fmla="*/ 1255651 w 4749368"/>
              <a:gd name="connsiteY336" fmla="*/ 4114880 h 5838626"/>
              <a:gd name="connsiteX337" fmla="*/ 1167516 w 4749368"/>
              <a:gd name="connsiteY337" fmla="*/ 4158947 h 5838626"/>
              <a:gd name="connsiteX338" fmla="*/ 1101415 w 4749368"/>
              <a:gd name="connsiteY338" fmla="*/ 4206687 h 5838626"/>
              <a:gd name="connsiteX339" fmla="*/ 1053675 w 4749368"/>
              <a:gd name="connsiteY339" fmla="*/ 4206687 h 5838626"/>
              <a:gd name="connsiteX340" fmla="*/ 1020624 w 4749368"/>
              <a:gd name="connsiteY340" fmla="*/ 4254427 h 5838626"/>
              <a:gd name="connsiteX341" fmla="*/ 947179 w 4749368"/>
              <a:gd name="connsiteY341" fmla="*/ 4287478 h 5838626"/>
              <a:gd name="connsiteX342" fmla="*/ 961868 w 4749368"/>
              <a:gd name="connsiteY342" fmla="*/ 4353579 h 5838626"/>
              <a:gd name="connsiteX343" fmla="*/ 969212 w 4749368"/>
              <a:gd name="connsiteY343" fmla="*/ 4393974 h 5838626"/>
              <a:gd name="connsiteX344" fmla="*/ 895766 w 4749368"/>
              <a:gd name="connsiteY344" fmla="*/ 4430697 h 5838626"/>
              <a:gd name="connsiteX345" fmla="*/ 807632 w 4749368"/>
              <a:gd name="connsiteY345" fmla="*/ 4401318 h 5838626"/>
              <a:gd name="connsiteX346" fmla="*/ 759892 w 4749368"/>
              <a:gd name="connsiteY346" fmla="*/ 4379285 h 5838626"/>
              <a:gd name="connsiteX347" fmla="*/ 635034 w 4749368"/>
              <a:gd name="connsiteY347" fmla="*/ 4371940 h 5838626"/>
              <a:gd name="connsiteX348" fmla="*/ 565260 w 4749368"/>
              <a:gd name="connsiteY348" fmla="*/ 4258099 h 5838626"/>
              <a:gd name="connsiteX349" fmla="*/ 513848 w 4749368"/>
              <a:gd name="connsiteY349" fmla="*/ 4158947 h 5838626"/>
              <a:gd name="connsiteX350" fmla="*/ 579950 w 4749368"/>
              <a:gd name="connsiteY350" fmla="*/ 4133241 h 5838626"/>
              <a:gd name="connsiteX351" fmla="*/ 715824 w 4749368"/>
              <a:gd name="connsiteY351" fmla="*/ 4122225 h 5838626"/>
              <a:gd name="connsiteX352" fmla="*/ 803959 w 4749368"/>
              <a:gd name="connsiteY352" fmla="*/ 4081829 h 5838626"/>
              <a:gd name="connsiteX353" fmla="*/ 917800 w 4749368"/>
              <a:gd name="connsiteY353" fmla="*/ 4019400 h 5838626"/>
              <a:gd name="connsiteX354" fmla="*/ 1016952 w 4749368"/>
              <a:gd name="connsiteY354" fmla="*/ 3975333 h 5838626"/>
              <a:gd name="connsiteX355" fmla="*/ 1086726 w 4749368"/>
              <a:gd name="connsiteY355" fmla="*/ 3868837 h 5838626"/>
              <a:gd name="connsiteX356" fmla="*/ 1134465 w 4749368"/>
              <a:gd name="connsiteY356" fmla="*/ 3839458 h 5838626"/>
              <a:gd name="connsiteX357" fmla="*/ 1189550 w 4749368"/>
              <a:gd name="connsiteY357" fmla="*/ 3813752 h 5838626"/>
              <a:gd name="connsiteX358" fmla="*/ 1259323 w 4749368"/>
              <a:gd name="connsiteY358" fmla="*/ 3850475 h 5838626"/>
              <a:gd name="connsiteX359" fmla="*/ 1332769 w 4749368"/>
              <a:gd name="connsiteY359" fmla="*/ 3879853 h 5838626"/>
              <a:gd name="connsiteX360" fmla="*/ 1395198 w 4749368"/>
              <a:gd name="connsiteY360" fmla="*/ 3909232 h 5838626"/>
              <a:gd name="connsiteX361" fmla="*/ 1472316 w 4749368"/>
              <a:gd name="connsiteY361" fmla="*/ 3979005 h 5838626"/>
              <a:gd name="connsiteX362" fmla="*/ 1516383 w 4749368"/>
              <a:gd name="connsiteY362" fmla="*/ 4012056 h 5838626"/>
              <a:gd name="connsiteX363" fmla="*/ 1542089 w 4749368"/>
              <a:gd name="connsiteY363" fmla="*/ 3964316 h 5838626"/>
              <a:gd name="connsiteX364" fmla="*/ 1549434 w 4749368"/>
              <a:gd name="connsiteY364" fmla="*/ 3876181 h 5838626"/>
              <a:gd name="connsiteX365" fmla="*/ 1512711 w 4749368"/>
              <a:gd name="connsiteY365" fmla="*/ 3839458 h 5838626"/>
              <a:gd name="connsiteX366" fmla="*/ 1520056 w 4749368"/>
              <a:gd name="connsiteY366" fmla="*/ 3732962 h 5838626"/>
              <a:gd name="connsiteX367" fmla="*/ 1520056 w 4749368"/>
              <a:gd name="connsiteY367" fmla="*/ 3685222 h 5838626"/>
              <a:gd name="connsiteX368" fmla="*/ 1520056 w 4749368"/>
              <a:gd name="connsiteY368" fmla="*/ 3626465 h 5838626"/>
              <a:gd name="connsiteX369" fmla="*/ 1516383 w 4749368"/>
              <a:gd name="connsiteY369" fmla="*/ 3560364 h 5838626"/>
              <a:gd name="connsiteX370" fmla="*/ 1501694 w 4749368"/>
              <a:gd name="connsiteY370" fmla="*/ 3450196 h 5838626"/>
              <a:gd name="connsiteX371" fmla="*/ 1497161 w 4749368"/>
              <a:gd name="connsiteY371" fmla="*/ 3434503 h 5838626"/>
              <a:gd name="connsiteX372" fmla="*/ 1497120 w 4749368"/>
              <a:gd name="connsiteY372" fmla="*/ 3434419 h 5838626"/>
              <a:gd name="connsiteX373" fmla="*/ 1479029 w 4749368"/>
              <a:gd name="connsiteY373" fmla="*/ 3432035 h 5838626"/>
              <a:gd name="connsiteX374" fmla="*/ 1439265 w 4749368"/>
              <a:gd name="connsiteY374" fmla="*/ 3417145 h 5838626"/>
              <a:gd name="connsiteX375" fmla="*/ 1384181 w 4749368"/>
              <a:gd name="connsiteY375" fmla="*/ 3417145 h 5838626"/>
              <a:gd name="connsiteX376" fmla="*/ 1332769 w 4749368"/>
              <a:gd name="connsiteY376" fmla="*/ 3446523 h 5838626"/>
              <a:gd name="connsiteX377" fmla="*/ 1226273 w 4749368"/>
              <a:gd name="connsiteY377" fmla="*/ 3468557 h 5838626"/>
              <a:gd name="connsiteX378" fmla="*/ 1149154 w 4749368"/>
              <a:gd name="connsiteY378" fmla="*/ 3472229 h 5838626"/>
              <a:gd name="connsiteX379" fmla="*/ 1064692 w 4749368"/>
              <a:gd name="connsiteY379" fmla="*/ 3490591 h 5838626"/>
              <a:gd name="connsiteX380" fmla="*/ 914128 w 4749368"/>
              <a:gd name="connsiteY380" fmla="*/ 3534658 h 5838626"/>
              <a:gd name="connsiteX381" fmla="*/ 726841 w 4749368"/>
              <a:gd name="connsiteY381" fmla="*/ 3597087 h 5838626"/>
              <a:gd name="connsiteX382" fmla="*/ 601983 w 4749368"/>
              <a:gd name="connsiteY382" fmla="*/ 3659516 h 5838626"/>
              <a:gd name="connsiteX383" fmla="*/ 491815 w 4749368"/>
              <a:gd name="connsiteY383" fmla="*/ 3718273 h 5838626"/>
              <a:gd name="connsiteX384" fmla="*/ 337579 w 4749368"/>
              <a:gd name="connsiteY384" fmla="*/ 3850475 h 5838626"/>
              <a:gd name="connsiteX385" fmla="*/ 249444 w 4749368"/>
              <a:gd name="connsiteY385" fmla="*/ 3883526 h 5838626"/>
              <a:gd name="connsiteX386" fmla="*/ 168653 w 4749368"/>
              <a:gd name="connsiteY386" fmla="*/ 3843131 h 5838626"/>
              <a:gd name="connsiteX387" fmla="*/ 14417 w 4749368"/>
              <a:gd name="connsiteY387" fmla="*/ 3743979 h 5838626"/>
              <a:gd name="connsiteX388" fmla="*/ 14417 w 4749368"/>
              <a:gd name="connsiteY388" fmla="*/ 3688894 h 5838626"/>
              <a:gd name="connsiteX389" fmla="*/ 14417 w 4749368"/>
              <a:gd name="connsiteY389" fmla="*/ 3604432 h 5838626"/>
              <a:gd name="connsiteX390" fmla="*/ 209048 w 4749368"/>
              <a:gd name="connsiteY390" fmla="*/ 3556692 h 5838626"/>
              <a:gd name="connsiteX391" fmla="*/ 275150 w 4749368"/>
              <a:gd name="connsiteY391" fmla="*/ 3549347 h 5838626"/>
              <a:gd name="connsiteX392" fmla="*/ 352268 w 4749368"/>
              <a:gd name="connsiteY392" fmla="*/ 3523641 h 5838626"/>
              <a:gd name="connsiteX393" fmla="*/ 488142 w 4749368"/>
              <a:gd name="connsiteY393" fmla="*/ 3512625 h 5838626"/>
              <a:gd name="connsiteX394" fmla="*/ 539554 w 4749368"/>
              <a:gd name="connsiteY394" fmla="*/ 3483246 h 5838626"/>
              <a:gd name="connsiteX395" fmla="*/ 657068 w 4749368"/>
              <a:gd name="connsiteY395" fmla="*/ 3483246 h 5838626"/>
              <a:gd name="connsiteX396" fmla="*/ 734186 w 4749368"/>
              <a:gd name="connsiteY396" fmla="*/ 3450196 h 5838626"/>
              <a:gd name="connsiteX397" fmla="*/ 785598 w 4749368"/>
              <a:gd name="connsiteY397" fmla="*/ 3442851 h 5838626"/>
              <a:gd name="connsiteX398" fmla="*/ 818648 w 4749368"/>
              <a:gd name="connsiteY398" fmla="*/ 3406128 h 5838626"/>
              <a:gd name="connsiteX399" fmla="*/ 895766 w 4749368"/>
              <a:gd name="connsiteY399" fmla="*/ 3384094 h 5838626"/>
              <a:gd name="connsiteX400" fmla="*/ 928817 w 4749368"/>
              <a:gd name="connsiteY400" fmla="*/ 3354716 h 5838626"/>
              <a:gd name="connsiteX401" fmla="*/ 947179 w 4749368"/>
              <a:gd name="connsiteY401" fmla="*/ 3314321 h 5838626"/>
              <a:gd name="connsiteX402" fmla="*/ 925145 w 4749368"/>
              <a:gd name="connsiteY402" fmla="*/ 3292287 h 5838626"/>
              <a:gd name="connsiteX403" fmla="*/ 961868 w 4749368"/>
              <a:gd name="connsiteY403" fmla="*/ 3233531 h 5838626"/>
              <a:gd name="connsiteX404" fmla="*/ 961868 w 4749368"/>
              <a:gd name="connsiteY404" fmla="*/ 3149068 h 5838626"/>
              <a:gd name="connsiteX405" fmla="*/ 958195 w 4749368"/>
              <a:gd name="connsiteY405" fmla="*/ 3090311 h 5838626"/>
              <a:gd name="connsiteX406" fmla="*/ 954523 w 4749368"/>
              <a:gd name="connsiteY406" fmla="*/ 3053588 h 5838626"/>
              <a:gd name="connsiteX407" fmla="*/ 928817 w 4749368"/>
              <a:gd name="connsiteY407" fmla="*/ 3035227 h 5838626"/>
              <a:gd name="connsiteX408" fmla="*/ 914128 w 4749368"/>
              <a:gd name="connsiteY408" fmla="*/ 2969126 h 5838626"/>
              <a:gd name="connsiteX409" fmla="*/ 892094 w 4749368"/>
              <a:gd name="connsiteY409" fmla="*/ 2917714 h 5838626"/>
              <a:gd name="connsiteX410" fmla="*/ 895766 w 4749368"/>
              <a:gd name="connsiteY410" fmla="*/ 2880991 h 5838626"/>
              <a:gd name="connsiteX411" fmla="*/ 965540 w 4749368"/>
              <a:gd name="connsiteY411" fmla="*/ 2855285 h 5838626"/>
              <a:gd name="connsiteX412" fmla="*/ 1002493 w 4749368"/>
              <a:gd name="connsiteY412" fmla="*/ 2852990 h 5838626"/>
              <a:gd name="connsiteX413" fmla="*/ 1042658 w 4749368"/>
              <a:gd name="connsiteY413" fmla="*/ 2855285 h 5838626"/>
              <a:gd name="connsiteX414" fmla="*/ 1138138 w 4749368"/>
              <a:gd name="connsiteY414" fmla="*/ 2866302 h 5838626"/>
              <a:gd name="connsiteX415" fmla="*/ 1182205 w 4749368"/>
              <a:gd name="connsiteY415" fmla="*/ 2895680 h 5838626"/>
              <a:gd name="connsiteX416" fmla="*/ 1229945 w 4749368"/>
              <a:gd name="connsiteY416" fmla="*/ 2958109 h 5838626"/>
              <a:gd name="connsiteX417" fmla="*/ 1255651 w 4749368"/>
              <a:gd name="connsiteY417" fmla="*/ 3027882 h 5838626"/>
              <a:gd name="connsiteX418" fmla="*/ 1288701 w 4749368"/>
              <a:gd name="connsiteY418" fmla="*/ 3075622 h 5838626"/>
              <a:gd name="connsiteX419" fmla="*/ 1299718 w 4749368"/>
              <a:gd name="connsiteY419" fmla="*/ 3174774 h 5838626"/>
              <a:gd name="connsiteX420" fmla="*/ 1303391 w 4749368"/>
              <a:gd name="connsiteY420" fmla="*/ 3218841 h 5838626"/>
              <a:gd name="connsiteX421" fmla="*/ 1351130 w 4749368"/>
              <a:gd name="connsiteY421" fmla="*/ 3251892 h 5838626"/>
              <a:gd name="connsiteX422" fmla="*/ 1380509 w 4749368"/>
              <a:gd name="connsiteY422" fmla="*/ 3277598 h 5838626"/>
              <a:gd name="connsiteX423" fmla="*/ 1487005 w 4749368"/>
              <a:gd name="connsiteY423" fmla="*/ 3259237 h 5838626"/>
              <a:gd name="connsiteX424" fmla="*/ 1517302 w 4749368"/>
              <a:gd name="connsiteY424" fmla="*/ 3257171 h 5838626"/>
              <a:gd name="connsiteX425" fmla="*/ 1519910 w 4749368"/>
              <a:gd name="connsiteY425" fmla="*/ 3256821 h 5838626"/>
              <a:gd name="connsiteX426" fmla="*/ 1523728 w 4749368"/>
              <a:gd name="connsiteY426" fmla="*/ 3218841 h 5838626"/>
              <a:gd name="connsiteX427" fmla="*/ 1498022 w 4749368"/>
              <a:gd name="connsiteY427" fmla="*/ 3138051 h 5838626"/>
              <a:gd name="connsiteX428" fmla="*/ 1468644 w 4749368"/>
              <a:gd name="connsiteY428" fmla="*/ 3119690 h 5838626"/>
              <a:gd name="connsiteX429" fmla="*/ 1487005 w 4749368"/>
              <a:gd name="connsiteY429" fmla="*/ 2947092 h 5838626"/>
              <a:gd name="connsiteX430" fmla="*/ 1505366 w 4749368"/>
              <a:gd name="connsiteY430" fmla="*/ 2888335 h 5838626"/>
              <a:gd name="connsiteX431" fmla="*/ 1516383 w 4749368"/>
              <a:gd name="connsiteY431" fmla="*/ 2690032 h 5838626"/>
              <a:gd name="connsiteX432" fmla="*/ 1479660 w 4749368"/>
              <a:gd name="connsiteY432" fmla="*/ 2634947 h 5838626"/>
              <a:gd name="connsiteX433" fmla="*/ 1464971 w 4749368"/>
              <a:gd name="connsiteY433" fmla="*/ 2576191 h 5838626"/>
              <a:gd name="connsiteX434" fmla="*/ 1472316 w 4749368"/>
              <a:gd name="connsiteY434" fmla="*/ 2333820 h 5838626"/>
              <a:gd name="connsiteX435" fmla="*/ 1461299 w 4749368"/>
              <a:gd name="connsiteY435" fmla="*/ 2267718 h 5838626"/>
              <a:gd name="connsiteX436" fmla="*/ 1387853 w 4749368"/>
              <a:gd name="connsiteY436" fmla="*/ 2194273 h 5838626"/>
              <a:gd name="connsiteX437" fmla="*/ 1387853 w 4749368"/>
              <a:gd name="connsiteY437" fmla="*/ 2164894 h 5838626"/>
              <a:gd name="connsiteX438" fmla="*/ 1428248 w 4749368"/>
              <a:gd name="connsiteY438" fmla="*/ 2139188 h 5838626"/>
              <a:gd name="connsiteX439" fmla="*/ 1442938 w 4749368"/>
              <a:gd name="connsiteY439" fmla="*/ 2109810 h 5838626"/>
              <a:gd name="connsiteX440" fmla="*/ 1527400 w 4749368"/>
              <a:gd name="connsiteY440" fmla="*/ 2095121 h 5838626"/>
              <a:gd name="connsiteX441" fmla="*/ 1567795 w 4749368"/>
              <a:gd name="connsiteY441" fmla="*/ 2054726 h 5838626"/>
              <a:gd name="connsiteX442" fmla="*/ 3584751 w 4749368"/>
              <a:gd name="connsiteY442" fmla="*/ 1569885 h 5838626"/>
              <a:gd name="connsiteX443" fmla="*/ 3547863 w 4749368"/>
              <a:gd name="connsiteY443" fmla="*/ 1581834 h 5838626"/>
              <a:gd name="connsiteX444" fmla="*/ 3555916 w 4749368"/>
              <a:gd name="connsiteY444" fmla="*/ 1631580 h 5838626"/>
              <a:gd name="connsiteX445" fmla="*/ 3553889 w 4749368"/>
              <a:gd name="connsiteY445" fmla="*/ 1642872 h 5838626"/>
              <a:gd name="connsiteX446" fmla="*/ 3570962 w 4749368"/>
              <a:gd name="connsiteY446" fmla="*/ 1689088 h 5838626"/>
              <a:gd name="connsiteX447" fmla="*/ 3629151 w 4749368"/>
              <a:gd name="connsiteY447" fmla="*/ 1711255 h 5838626"/>
              <a:gd name="connsiteX448" fmla="*/ 3629996 w 4749368"/>
              <a:gd name="connsiteY448" fmla="*/ 1658326 h 5838626"/>
              <a:gd name="connsiteX449" fmla="*/ 3631877 w 4749368"/>
              <a:gd name="connsiteY449" fmla="*/ 1642369 h 5838626"/>
              <a:gd name="connsiteX450" fmla="*/ 3629259 w 4749368"/>
              <a:gd name="connsiteY450" fmla="*/ 1618029 h 5838626"/>
              <a:gd name="connsiteX451" fmla="*/ 3625449 w 4749368"/>
              <a:gd name="connsiteY451" fmla="*/ 1576292 h 5838626"/>
              <a:gd name="connsiteX452" fmla="*/ 3584751 w 4749368"/>
              <a:gd name="connsiteY452" fmla="*/ 1569885 h 5838626"/>
              <a:gd name="connsiteX453" fmla="*/ 3593822 w 4749368"/>
              <a:gd name="connsiteY453" fmla="*/ 1201755 h 5838626"/>
              <a:gd name="connsiteX454" fmla="*/ 3562649 w 4749368"/>
              <a:gd name="connsiteY454" fmla="*/ 1206950 h 5838626"/>
              <a:gd name="connsiteX455" fmla="*/ 3582045 w 4749368"/>
              <a:gd name="connsiteY455" fmla="*/ 1306702 h 5838626"/>
              <a:gd name="connsiteX456" fmla="*/ 3629151 w 4749368"/>
              <a:gd name="connsiteY456" fmla="*/ 1323328 h 5838626"/>
              <a:gd name="connsiteX457" fmla="*/ 3623609 w 4749368"/>
              <a:gd name="connsiteY457" fmla="*/ 1218033 h 5838626"/>
              <a:gd name="connsiteX458" fmla="*/ 3593822 w 4749368"/>
              <a:gd name="connsiteY458" fmla="*/ 1201755 h 5838626"/>
              <a:gd name="connsiteX459" fmla="*/ 3573733 w 4749368"/>
              <a:gd name="connsiteY459" fmla="*/ 544702 h 5838626"/>
              <a:gd name="connsiteX460" fmla="*/ 3518315 w 4749368"/>
              <a:gd name="connsiteY460" fmla="*/ 553015 h 5838626"/>
              <a:gd name="connsiteX461" fmla="*/ 3471210 w 4749368"/>
              <a:gd name="connsiteY461" fmla="*/ 589037 h 5838626"/>
              <a:gd name="connsiteX462" fmla="*/ 3494720 w 4749368"/>
              <a:gd name="connsiteY462" fmla="*/ 619950 h 5838626"/>
              <a:gd name="connsiteX463" fmla="*/ 3496341 w 4749368"/>
              <a:gd name="connsiteY463" fmla="*/ 625129 h 5838626"/>
              <a:gd name="connsiteX464" fmla="*/ 3506192 w 4749368"/>
              <a:gd name="connsiteY464" fmla="*/ 618640 h 5838626"/>
              <a:gd name="connsiteX465" fmla="*/ 3520154 w 4749368"/>
              <a:gd name="connsiteY465" fmla="*/ 620329 h 5838626"/>
              <a:gd name="connsiteX466" fmla="*/ 3584448 w 4749368"/>
              <a:gd name="connsiteY466" fmla="*/ 608444 h 5838626"/>
              <a:gd name="connsiteX467" fmla="*/ 3595013 w 4749368"/>
              <a:gd name="connsiteY467" fmla="*/ 605121 h 5838626"/>
              <a:gd name="connsiteX468" fmla="*/ 3593021 w 4749368"/>
              <a:gd name="connsiteY468" fmla="*/ 601809 h 5838626"/>
              <a:gd name="connsiteX469" fmla="*/ 3598671 w 4749368"/>
              <a:gd name="connsiteY469" fmla="*/ 558557 h 5838626"/>
              <a:gd name="connsiteX470" fmla="*/ 3573733 w 4749368"/>
              <a:gd name="connsiteY470" fmla="*/ 544702 h 5838626"/>
              <a:gd name="connsiteX471" fmla="*/ 3448025 w 4749368"/>
              <a:gd name="connsiteY471" fmla="*/ 565 h 5838626"/>
              <a:gd name="connsiteX472" fmla="*/ 3476751 w 4749368"/>
              <a:gd name="connsiteY472" fmla="*/ 1604 h 5838626"/>
              <a:gd name="connsiteX473" fmla="*/ 3579275 w 4749368"/>
              <a:gd name="connsiteY473" fmla="*/ 62564 h 5838626"/>
              <a:gd name="connsiteX474" fmla="*/ 3687341 w 4749368"/>
              <a:gd name="connsiteY474" fmla="*/ 109670 h 5838626"/>
              <a:gd name="connsiteX475" fmla="*/ 3778781 w 4749368"/>
              <a:gd name="connsiteY475" fmla="*/ 167859 h 5838626"/>
              <a:gd name="connsiteX476" fmla="*/ 3834199 w 4749368"/>
              <a:gd name="connsiteY476" fmla="*/ 231590 h 5838626"/>
              <a:gd name="connsiteX477" fmla="*/ 3850824 w 4749368"/>
              <a:gd name="connsiteY477" fmla="*/ 356280 h 5838626"/>
              <a:gd name="connsiteX478" fmla="*/ 3784322 w 4749368"/>
              <a:gd name="connsiteY478" fmla="*/ 439408 h 5838626"/>
              <a:gd name="connsiteX479" fmla="*/ 3737217 w 4749368"/>
              <a:gd name="connsiteY479" fmla="*/ 475430 h 5838626"/>
              <a:gd name="connsiteX480" fmla="*/ 3762155 w 4749368"/>
              <a:gd name="connsiteY480" fmla="*/ 503139 h 5838626"/>
              <a:gd name="connsiteX481" fmla="*/ 3771507 w 4749368"/>
              <a:gd name="connsiteY481" fmla="*/ 519245 h 5838626"/>
              <a:gd name="connsiteX482" fmla="*/ 3771906 w 4749368"/>
              <a:gd name="connsiteY482" fmla="*/ 522057 h 5838626"/>
              <a:gd name="connsiteX483" fmla="*/ 3778845 w 4749368"/>
              <a:gd name="connsiteY483" fmla="*/ 518281 h 5838626"/>
              <a:gd name="connsiteX484" fmla="*/ 3849892 w 4749368"/>
              <a:gd name="connsiteY484" fmla="*/ 481783 h 5838626"/>
              <a:gd name="connsiteX485" fmla="*/ 3908081 w 4749368"/>
              <a:gd name="connsiteY485" fmla="*/ 462387 h 5838626"/>
              <a:gd name="connsiteX486" fmla="*/ 3977354 w 4749368"/>
              <a:gd name="connsiteY486" fmla="*/ 509492 h 5838626"/>
              <a:gd name="connsiteX487" fmla="*/ 4060481 w 4749368"/>
              <a:gd name="connsiteY487" fmla="*/ 570452 h 5838626"/>
              <a:gd name="connsiteX488" fmla="*/ 4107587 w 4749368"/>
              <a:gd name="connsiteY488" fmla="*/ 670205 h 5838626"/>
              <a:gd name="connsiteX489" fmla="*/ 4057710 w 4749368"/>
              <a:gd name="connsiteY489" fmla="*/ 747790 h 5838626"/>
              <a:gd name="connsiteX490" fmla="*/ 3933019 w 4749368"/>
              <a:gd name="connsiteY490" fmla="*/ 839230 h 5838626"/>
              <a:gd name="connsiteX491" fmla="*/ 3816641 w 4749368"/>
              <a:gd name="connsiteY491" fmla="*/ 916816 h 5838626"/>
              <a:gd name="connsiteX492" fmla="*/ 3808329 w 4749368"/>
              <a:gd name="connsiteY492" fmla="*/ 986089 h 5838626"/>
              <a:gd name="connsiteX493" fmla="*/ 3836038 w 4749368"/>
              <a:gd name="connsiteY493" fmla="*/ 1030423 h 5838626"/>
              <a:gd name="connsiteX494" fmla="*/ 3838809 w 4749368"/>
              <a:gd name="connsiteY494" fmla="*/ 1130176 h 5838626"/>
              <a:gd name="connsiteX495" fmla="*/ 3866518 w 4749368"/>
              <a:gd name="connsiteY495" fmla="*/ 1221616 h 5838626"/>
              <a:gd name="connsiteX496" fmla="*/ 3877601 w 4749368"/>
              <a:gd name="connsiteY496" fmla="*/ 1360161 h 5838626"/>
              <a:gd name="connsiteX497" fmla="*/ 3883143 w 4749368"/>
              <a:gd name="connsiteY497" fmla="*/ 1554125 h 5838626"/>
              <a:gd name="connsiteX498" fmla="*/ 3885222 w 4749368"/>
              <a:gd name="connsiteY498" fmla="*/ 1587268 h 5838626"/>
              <a:gd name="connsiteX499" fmla="*/ 3887277 w 4749368"/>
              <a:gd name="connsiteY499" fmla="*/ 1603260 h 5838626"/>
              <a:gd name="connsiteX500" fmla="*/ 3892388 w 4749368"/>
              <a:gd name="connsiteY500" fmla="*/ 1619815 h 5838626"/>
              <a:gd name="connsiteX501" fmla="*/ 3911784 w 4749368"/>
              <a:gd name="connsiteY501" fmla="*/ 1691859 h 5838626"/>
              <a:gd name="connsiteX502" fmla="*/ 3917326 w 4749368"/>
              <a:gd name="connsiteY502" fmla="*/ 1808237 h 5838626"/>
              <a:gd name="connsiteX503" fmla="*/ 3909013 w 4749368"/>
              <a:gd name="connsiteY503" fmla="*/ 1907990 h 5838626"/>
              <a:gd name="connsiteX504" fmla="*/ 3922868 w 4749368"/>
              <a:gd name="connsiteY504" fmla="*/ 1966179 h 5838626"/>
              <a:gd name="connsiteX505" fmla="*/ 3914555 w 4749368"/>
              <a:gd name="connsiteY505" fmla="*/ 2049306 h 5838626"/>
              <a:gd name="connsiteX506" fmla="*/ 3909013 w 4749368"/>
              <a:gd name="connsiteY506" fmla="*/ 2104724 h 5838626"/>
              <a:gd name="connsiteX507" fmla="*/ 3907709 w 4749368"/>
              <a:gd name="connsiteY507" fmla="*/ 2117688 h 5838626"/>
              <a:gd name="connsiteX508" fmla="*/ 4000452 w 4749368"/>
              <a:gd name="connsiteY508" fmla="*/ 2108274 h 5838626"/>
              <a:gd name="connsiteX509" fmla="*/ 4084359 w 4749368"/>
              <a:gd name="connsiteY509" fmla="*/ 2107776 h 5838626"/>
              <a:gd name="connsiteX510" fmla="*/ 4324649 w 4749368"/>
              <a:gd name="connsiteY510" fmla="*/ 2122129 h 5838626"/>
              <a:gd name="connsiteX511" fmla="*/ 4468736 w 4749368"/>
              <a:gd name="connsiteY511" fmla="*/ 2122129 h 5838626"/>
              <a:gd name="connsiteX512" fmla="*/ 4604510 w 4749368"/>
              <a:gd name="connsiteY512" fmla="*/ 2210798 h 5838626"/>
              <a:gd name="connsiteX513" fmla="*/ 4690409 w 4749368"/>
              <a:gd name="connsiteY513" fmla="*/ 2341031 h 5838626"/>
              <a:gd name="connsiteX514" fmla="*/ 4734743 w 4749368"/>
              <a:gd name="connsiteY514" fmla="*/ 2440783 h 5838626"/>
              <a:gd name="connsiteX515" fmla="*/ 4748598 w 4749368"/>
              <a:gd name="connsiteY515" fmla="*/ 2534994 h 5838626"/>
              <a:gd name="connsiteX516" fmla="*/ 4715347 w 4749368"/>
              <a:gd name="connsiteY516" fmla="*/ 2626434 h 5838626"/>
              <a:gd name="connsiteX517" fmla="*/ 4651616 w 4749368"/>
              <a:gd name="connsiteY517" fmla="*/ 2695707 h 5838626"/>
              <a:gd name="connsiteX518" fmla="*/ 4540780 w 4749368"/>
              <a:gd name="connsiteY518" fmla="*/ 2781605 h 5838626"/>
              <a:gd name="connsiteX519" fmla="*/ 4421630 w 4749368"/>
              <a:gd name="connsiteY519" fmla="*/ 2856420 h 5838626"/>
              <a:gd name="connsiteX520" fmla="*/ 4274772 w 4749368"/>
              <a:gd name="connsiteY520" fmla="*/ 2889671 h 5838626"/>
              <a:gd name="connsiteX521" fmla="*/ 4058641 w 4749368"/>
              <a:gd name="connsiteY521" fmla="*/ 2895213 h 5838626"/>
              <a:gd name="connsiteX522" fmla="*/ 3914554 w 4749368"/>
              <a:gd name="connsiteY522" fmla="*/ 2803773 h 5838626"/>
              <a:gd name="connsiteX523" fmla="*/ 3895158 w 4749368"/>
              <a:gd name="connsiteY523" fmla="*/ 2764980 h 5838626"/>
              <a:gd name="connsiteX524" fmla="*/ 3879662 w 4749368"/>
              <a:gd name="connsiteY524" fmla="*/ 2760168 h 5838626"/>
              <a:gd name="connsiteX525" fmla="*/ 3872990 w 4749368"/>
              <a:gd name="connsiteY525" fmla="*/ 2767751 h 5838626"/>
              <a:gd name="connsiteX526" fmla="*/ 3767696 w 4749368"/>
              <a:gd name="connsiteY526" fmla="*/ 2812085 h 5838626"/>
              <a:gd name="connsiteX527" fmla="*/ 3676256 w 4749368"/>
              <a:gd name="connsiteY527" fmla="*/ 2784376 h 5838626"/>
              <a:gd name="connsiteX528" fmla="*/ 3598670 w 4749368"/>
              <a:gd name="connsiteY528" fmla="*/ 2806543 h 5838626"/>
              <a:gd name="connsiteX529" fmla="*/ 3468438 w 4749368"/>
              <a:gd name="connsiteY529" fmla="*/ 2812085 h 5838626"/>
              <a:gd name="connsiteX530" fmla="*/ 3399165 w 4749368"/>
              <a:gd name="connsiteY530" fmla="*/ 2864733 h 5838626"/>
              <a:gd name="connsiteX531" fmla="*/ 3313267 w 4749368"/>
              <a:gd name="connsiteY531" fmla="*/ 2873045 h 5838626"/>
              <a:gd name="connsiteX532" fmla="*/ 3219056 w 4749368"/>
              <a:gd name="connsiteY532" fmla="*/ 2795460 h 5838626"/>
              <a:gd name="connsiteX533" fmla="*/ 3152554 w 4749368"/>
              <a:gd name="connsiteY533" fmla="*/ 2684623 h 5838626"/>
              <a:gd name="connsiteX534" fmla="*/ 3122074 w 4749368"/>
              <a:gd name="connsiteY534" fmla="*/ 2576558 h 5838626"/>
              <a:gd name="connsiteX535" fmla="*/ 3086052 w 4749368"/>
              <a:gd name="connsiteY535" fmla="*/ 2507285 h 5838626"/>
              <a:gd name="connsiteX536" fmla="*/ 3158096 w 4749368"/>
              <a:gd name="connsiteY536" fmla="*/ 2493431 h 5838626"/>
              <a:gd name="connsiteX537" fmla="*/ 3169180 w 4749368"/>
              <a:gd name="connsiteY537" fmla="*/ 2457409 h 5838626"/>
              <a:gd name="connsiteX538" fmla="*/ 3213514 w 4749368"/>
              <a:gd name="connsiteY538" fmla="*/ 2457409 h 5838626"/>
              <a:gd name="connsiteX539" fmla="*/ 3255078 w 4749368"/>
              <a:gd name="connsiteY539" fmla="*/ 2476805 h 5838626"/>
              <a:gd name="connsiteX540" fmla="*/ 3260620 w 4749368"/>
              <a:gd name="connsiteY540" fmla="*/ 2501743 h 5838626"/>
              <a:gd name="connsiteX541" fmla="*/ 3329892 w 4749368"/>
              <a:gd name="connsiteY541" fmla="*/ 2504514 h 5838626"/>
              <a:gd name="connsiteX542" fmla="*/ 3415790 w 4749368"/>
              <a:gd name="connsiteY542" fmla="*/ 2476805 h 5838626"/>
              <a:gd name="connsiteX543" fmla="*/ 3604212 w 4749368"/>
              <a:gd name="connsiteY543" fmla="*/ 2421387 h 5838626"/>
              <a:gd name="connsiteX544" fmla="*/ 3620482 w 4749368"/>
              <a:gd name="connsiteY544" fmla="*/ 2403905 h 5838626"/>
              <a:gd name="connsiteX545" fmla="*/ 3598671 w 4749368"/>
              <a:gd name="connsiteY545" fmla="*/ 2403982 h 5838626"/>
              <a:gd name="connsiteX546" fmla="*/ 3512773 w 4749368"/>
              <a:gd name="connsiteY546" fmla="*/ 2351335 h 5838626"/>
              <a:gd name="connsiteX547" fmla="*/ 3465149 w 4749368"/>
              <a:gd name="connsiteY547" fmla="*/ 2339905 h 5838626"/>
              <a:gd name="connsiteX548" fmla="*/ 3439828 w 4749368"/>
              <a:gd name="connsiteY548" fmla="*/ 2334953 h 5838626"/>
              <a:gd name="connsiteX549" fmla="*/ 3430122 w 4749368"/>
              <a:gd name="connsiteY549" fmla="*/ 2337437 h 5838626"/>
              <a:gd name="connsiteX550" fmla="*/ 3368685 w 4749368"/>
              <a:gd name="connsiteY550" fmla="*/ 2352114 h 5838626"/>
              <a:gd name="connsiteX551" fmla="*/ 3205201 w 4749368"/>
              <a:gd name="connsiteY551" fmla="*/ 2379823 h 5838626"/>
              <a:gd name="connsiteX552" fmla="*/ 3061114 w 4749368"/>
              <a:gd name="connsiteY552" fmla="*/ 2446325 h 5838626"/>
              <a:gd name="connsiteX553" fmla="*/ 2897630 w 4749368"/>
              <a:gd name="connsiteY553" fmla="*/ 2537765 h 5838626"/>
              <a:gd name="connsiteX554" fmla="*/ 2922569 w 4749368"/>
              <a:gd name="connsiteY554" fmla="*/ 2626434 h 5838626"/>
              <a:gd name="connsiteX555" fmla="*/ 3002925 w 4749368"/>
              <a:gd name="connsiteY555" fmla="*/ 2776063 h 5838626"/>
              <a:gd name="connsiteX556" fmla="*/ 3036176 w 4749368"/>
              <a:gd name="connsiteY556" fmla="*/ 2856420 h 5838626"/>
              <a:gd name="connsiteX557" fmla="*/ 3038947 w 4749368"/>
              <a:gd name="connsiteY557" fmla="*/ 2906296 h 5838626"/>
              <a:gd name="connsiteX558" fmla="*/ 2986300 w 4749368"/>
              <a:gd name="connsiteY558" fmla="*/ 2931234 h 5838626"/>
              <a:gd name="connsiteX559" fmla="*/ 2911485 w 4749368"/>
              <a:gd name="connsiteY559" fmla="*/ 2906296 h 5838626"/>
              <a:gd name="connsiteX560" fmla="*/ 2800649 w 4749368"/>
              <a:gd name="connsiteY560" fmla="*/ 2745583 h 5838626"/>
              <a:gd name="connsiteX561" fmla="*/ 2714750 w 4749368"/>
              <a:gd name="connsiteY561" fmla="*/ 2587642 h 5838626"/>
              <a:gd name="connsiteX562" fmla="*/ 2675958 w 4749368"/>
              <a:gd name="connsiteY562" fmla="*/ 2501743 h 5838626"/>
              <a:gd name="connsiteX563" fmla="*/ 2662103 w 4749368"/>
              <a:gd name="connsiteY563" fmla="*/ 2390907 h 5838626"/>
              <a:gd name="connsiteX564" fmla="*/ 2703667 w 4749368"/>
              <a:gd name="connsiteY564" fmla="*/ 2335489 h 5838626"/>
              <a:gd name="connsiteX565" fmla="*/ 2720292 w 4749368"/>
              <a:gd name="connsiteY565" fmla="*/ 2282842 h 5838626"/>
              <a:gd name="connsiteX566" fmla="*/ 2800649 w 4749368"/>
              <a:gd name="connsiteY566" fmla="*/ 2332718 h 5838626"/>
              <a:gd name="connsiteX567" fmla="*/ 2833900 w 4749368"/>
              <a:gd name="connsiteY567" fmla="*/ 2363198 h 5838626"/>
              <a:gd name="connsiteX568" fmla="*/ 2847754 w 4749368"/>
              <a:gd name="connsiteY568" fmla="*/ 2415845 h 5838626"/>
              <a:gd name="connsiteX569" fmla="*/ 2872692 w 4749368"/>
              <a:gd name="connsiteY569" fmla="*/ 2451867 h 5838626"/>
              <a:gd name="connsiteX570" fmla="*/ 3033405 w 4749368"/>
              <a:gd name="connsiteY570" fmla="*/ 2371511 h 5838626"/>
              <a:gd name="connsiteX571" fmla="*/ 3188576 w 4749368"/>
              <a:gd name="connsiteY571" fmla="*/ 2313322 h 5838626"/>
              <a:gd name="connsiteX572" fmla="*/ 3249190 w 4749368"/>
              <a:gd name="connsiteY572" fmla="*/ 2297736 h 5838626"/>
              <a:gd name="connsiteX573" fmla="*/ 3283191 w 4749368"/>
              <a:gd name="connsiteY573" fmla="*/ 2289596 h 5838626"/>
              <a:gd name="connsiteX574" fmla="*/ 3266162 w 4749368"/>
              <a:gd name="connsiteY574" fmla="*/ 2282062 h 5838626"/>
              <a:gd name="connsiteX575" fmla="*/ 3263391 w 4749368"/>
              <a:gd name="connsiteY575" fmla="*/ 2240499 h 5838626"/>
              <a:gd name="connsiteX576" fmla="*/ 3177493 w 4749368"/>
              <a:gd name="connsiteY576" fmla="*/ 2237728 h 5838626"/>
              <a:gd name="connsiteX577" fmla="*/ 3033406 w 4749368"/>
              <a:gd name="connsiteY577" fmla="*/ 2268208 h 5838626"/>
              <a:gd name="connsiteX578" fmla="*/ 3000155 w 4749368"/>
              <a:gd name="connsiteY578" fmla="*/ 2257124 h 5838626"/>
              <a:gd name="connsiteX579" fmla="*/ 3033406 w 4749368"/>
              <a:gd name="connsiteY579" fmla="*/ 2196164 h 5838626"/>
              <a:gd name="connsiteX580" fmla="*/ 3166410 w 4749368"/>
              <a:gd name="connsiteY580" fmla="*/ 2179539 h 5838626"/>
              <a:gd name="connsiteX581" fmla="*/ 3219057 w 4749368"/>
              <a:gd name="connsiteY581" fmla="*/ 2168455 h 5838626"/>
              <a:gd name="connsiteX582" fmla="*/ 3260621 w 4749368"/>
              <a:gd name="connsiteY582" fmla="*/ 2137975 h 5838626"/>
              <a:gd name="connsiteX583" fmla="*/ 3274475 w 4749368"/>
              <a:gd name="connsiteY583" fmla="*/ 2038222 h 5838626"/>
              <a:gd name="connsiteX584" fmla="*/ 3299413 w 4749368"/>
              <a:gd name="connsiteY584" fmla="*/ 1991117 h 5838626"/>
              <a:gd name="connsiteX585" fmla="*/ 3346519 w 4749368"/>
              <a:gd name="connsiteY585" fmla="*/ 1919073 h 5838626"/>
              <a:gd name="connsiteX586" fmla="*/ 3338206 w 4749368"/>
              <a:gd name="connsiteY586" fmla="*/ 1802695 h 5838626"/>
              <a:gd name="connsiteX587" fmla="*/ 3352061 w 4749368"/>
              <a:gd name="connsiteY587" fmla="*/ 1650295 h 5838626"/>
              <a:gd name="connsiteX588" fmla="*/ 3349485 w 4749368"/>
              <a:gd name="connsiteY588" fmla="*/ 1617109 h 5838626"/>
              <a:gd name="connsiteX589" fmla="*/ 3347837 w 4749368"/>
              <a:gd name="connsiteY589" fmla="*/ 1608652 h 5838626"/>
              <a:gd name="connsiteX590" fmla="*/ 3342816 w 4749368"/>
              <a:gd name="connsiteY590" fmla="*/ 1604001 h 5838626"/>
              <a:gd name="connsiteX591" fmla="*/ 3337274 w 4749368"/>
              <a:gd name="connsiteY591" fmla="*/ 1440518 h 5838626"/>
              <a:gd name="connsiteX592" fmla="*/ 3370525 w 4749368"/>
              <a:gd name="connsiteY592" fmla="*/ 1307514 h 5838626"/>
              <a:gd name="connsiteX593" fmla="*/ 3340045 w 4749368"/>
              <a:gd name="connsiteY593" fmla="*/ 1174510 h 5838626"/>
              <a:gd name="connsiteX594" fmla="*/ 3331732 w 4749368"/>
              <a:gd name="connsiteY594" fmla="*/ 1096925 h 5838626"/>
              <a:gd name="connsiteX595" fmla="*/ 3193187 w 4749368"/>
              <a:gd name="connsiteY595" fmla="*/ 1094154 h 5838626"/>
              <a:gd name="connsiteX596" fmla="*/ 2918867 w 4749368"/>
              <a:gd name="connsiteY596" fmla="*/ 1130176 h 5838626"/>
              <a:gd name="connsiteX597" fmla="*/ 2780321 w 4749368"/>
              <a:gd name="connsiteY597" fmla="*/ 1016569 h 5838626"/>
              <a:gd name="connsiteX598" fmla="*/ 2752612 w 4749368"/>
              <a:gd name="connsiteY598" fmla="*/ 961150 h 5838626"/>
              <a:gd name="connsiteX599" fmla="*/ 2760925 w 4749368"/>
              <a:gd name="connsiteY599" fmla="*/ 902961 h 5838626"/>
              <a:gd name="connsiteX600" fmla="*/ 2816343 w 4749368"/>
              <a:gd name="connsiteY600" fmla="*/ 905732 h 5838626"/>
              <a:gd name="connsiteX601" fmla="*/ 2860678 w 4749368"/>
              <a:gd name="connsiteY601" fmla="*/ 944525 h 5838626"/>
              <a:gd name="connsiteX602" fmla="*/ 2927179 w 4749368"/>
              <a:gd name="connsiteY602" fmla="*/ 952838 h 5838626"/>
              <a:gd name="connsiteX603" fmla="*/ 3010307 w 4749368"/>
              <a:gd name="connsiteY603" fmla="*/ 911274 h 5838626"/>
              <a:gd name="connsiteX604" fmla="*/ 3079579 w 4749368"/>
              <a:gd name="connsiteY604" fmla="*/ 905732 h 5838626"/>
              <a:gd name="connsiteX605" fmla="*/ 3171019 w 4749368"/>
              <a:gd name="connsiteY605" fmla="*/ 861398 h 5838626"/>
              <a:gd name="connsiteX606" fmla="*/ 3295710 w 4749368"/>
              <a:gd name="connsiteY606" fmla="*/ 817063 h 5838626"/>
              <a:gd name="connsiteX607" fmla="*/ 3378838 w 4749368"/>
              <a:gd name="connsiteY607" fmla="*/ 720081 h 5838626"/>
              <a:gd name="connsiteX608" fmla="*/ 3389189 w 4749368"/>
              <a:gd name="connsiteY608" fmla="*/ 710831 h 5838626"/>
              <a:gd name="connsiteX609" fmla="*/ 3385311 w 4749368"/>
              <a:gd name="connsiteY609" fmla="*/ 708186 h 5838626"/>
              <a:gd name="connsiteX610" fmla="*/ 3365915 w 4749368"/>
              <a:gd name="connsiteY610" fmla="*/ 575182 h 5838626"/>
              <a:gd name="connsiteX611" fmla="*/ 3332664 w 4749368"/>
              <a:gd name="connsiteY611" fmla="*/ 456033 h 5838626"/>
              <a:gd name="connsiteX612" fmla="*/ 3230141 w 4749368"/>
              <a:gd name="connsiteY612" fmla="*/ 267611 h 5838626"/>
              <a:gd name="connsiteX613" fmla="*/ 3144242 w 4749368"/>
              <a:gd name="connsiteY613" fmla="*/ 131837 h 5838626"/>
              <a:gd name="connsiteX614" fmla="*/ 3105450 w 4749368"/>
              <a:gd name="connsiteY614" fmla="*/ 48710 h 5838626"/>
              <a:gd name="connsiteX615" fmla="*/ 3216286 w 4749368"/>
              <a:gd name="connsiteY615" fmla="*/ 23771 h 5838626"/>
              <a:gd name="connsiteX616" fmla="*/ 3354831 w 4749368"/>
              <a:gd name="connsiteY616" fmla="*/ 18230 h 5838626"/>
              <a:gd name="connsiteX617" fmla="*/ 3448025 w 4749368"/>
              <a:gd name="connsiteY617" fmla="*/ 565 h 583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Lst>
            <a:rect l="l" t="t" r="r" b="b"/>
            <a:pathLst>
              <a:path w="4749368" h="5838626">
                <a:moveTo>
                  <a:pt x="2026832" y="3343699"/>
                </a:moveTo>
                <a:cubicBezTo>
                  <a:pt x="2011225" y="3344158"/>
                  <a:pt x="2005601" y="3350126"/>
                  <a:pt x="1981301" y="3359278"/>
                </a:cubicBezTo>
                <a:lnTo>
                  <a:pt x="1973289" y="3361847"/>
                </a:lnTo>
                <a:lnTo>
                  <a:pt x="1971747" y="3369405"/>
                </a:lnTo>
                <a:cubicBezTo>
                  <a:pt x="1968075" y="3402456"/>
                  <a:pt x="1981540" y="3408577"/>
                  <a:pt x="1982764" y="3428162"/>
                </a:cubicBezTo>
                <a:cubicBezTo>
                  <a:pt x="1983988" y="3447747"/>
                  <a:pt x="1984600" y="3458764"/>
                  <a:pt x="1979092" y="3486918"/>
                </a:cubicBezTo>
                <a:cubicBezTo>
                  <a:pt x="1973584" y="3515072"/>
                  <a:pt x="1945429" y="3561588"/>
                  <a:pt x="1949713" y="3597087"/>
                </a:cubicBezTo>
                <a:cubicBezTo>
                  <a:pt x="1952926" y="3623711"/>
                  <a:pt x="1974731" y="3626236"/>
                  <a:pt x="1991113" y="3657336"/>
                </a:cubicBezTo>
                <a:lnTo>
                  <a:pt x="1992504" y="3661663"/>
                </a:lnTo>
                <a:lnTo>
                  <a:pt x="2008470" y="3626465"/>
                </a:lnTo>
                <a:cubicBezTo>
                  <a:pt x="2034788" y="3575665"/>
                  <a:pt x="2088037" y="3502832"/>
                  <a:pt x="2103950" y="3464885"/>
                </a:cubicBezTo>
                <a:cubicBezTo>
                  <a:pt x="2119863" y="3426938"/>
                  <a:pt x="2108846" y="3415309"/>
                  <a:pt x="2103950" y="3398784"/>
                </a:cubicBezTo>
                <a:cubicBezTo>
                  <a:pt x="2099054" y="3382259"/>
                  <a:pt x="2087424" y="3374914"/>
                  <a:pt x="2074571" y="3365733"/>
                </a:cubicBezTo>
                <a:cubicBezTo>
                  <a:pt x="2061718" y="3356552"/>
                  <a:pt x="2047642" y="3343087"/>
                  <a:pt x="2026832" y="3343699"/>
                </a:cubicBezTo>
                <a:close/>
                <a:moveTo>
                  <a:pt x="3836449" y="3027696"/>
                </a:moveTo>
                <a:cubicBezTo>
                  <a:pt x="3856365" y="3026714"/>
                  <a:pt x="3877378" y="3028215"/>
                  <a:pt x="3895158" y="3033757"/>
                </a:cubicBezTo>
                <a:cubicBezTo>
                  <a:pt x="3930718" y="3044841"/>
                  <a:pt x="3960736" y="3078554"/>
                  <a:pt x="3997681" y="3103030"/>
                </a:cubicBezTo>
                <a:cubicBezTo>
                  <a:pt x="4034626" y="3127506"/>
                  <a:pt x="4093739" y="3157986"/>
                  <a:pt x="4116830" y="3180615"/>
                </a:cubicBezTo>
                <a:cubicBezTo>
                  <a:pt x="4139921" y="3203244"/>
                  <a:pt x="4144540" y="3218946"/>
                  <a:pt x="4136227" y="3238804"/>
                </a:cubicBezTo>
                <a:cubicBezTo>
                  <a:pt x="4127914" y="3258662"/>
                  <a:pt x="4084041" y="3278520"/>
                  <a:pt x="4066954" y="3299764"/>
                </a:cubicBezTo>
                <a:cubicBezTo>
                  <a:pt x="4049867" y="3321008"/>
                  <a:pt x="4037398" y="3350564"/>
                  <a:pt x="4033703" y="3366266"/>
                </a:cubicBezTo>
                <a:cubicBezTo>
                  <a:pt x="4030009" y="3381968"/>
                  <a:pt x="4033703" y="3388895"/>
                  <a:pt x="4044787" y="3393975"/>
                </a:cubicBezTo>
                <a:cubicBezTo>
                  <a:pt x="4055871" y="3399055"/>
                  <a:pt x="4084965" y="3402288"/>
                  <a:pt x="4100205" y="3396746"/>
                </a:cubicBezTo>
                <a:cubicBezTo>
                  <a:pt x="4115445" y="3391204"/>
                  <a:pt x="4120063" y="3372270"/>
                  <a:pt x="4136227" y="3360724"/>
                </a:cubicBezTo>
                <a:cubicBezTo>
                  <a:pt x="4152391" y="3349178"/>
                  <a:pt x="4177791" y="3333938"/>
                  <a:pt x="4197187" y="3327473"/>
                </a:cubicBezTo>
                <a:cubicBezTo>
                  <a:pt x="4216583" y="3321008"/>
                  <a:pt x="4229052" y="3315005"/>
                  <a:pt x="4252605" y="3321932"/>
                </a:cubicBezTo>
                <a:cubicBezTo>
                  <a:pt x="4276158" y="3328859"/>
                  <a:pt x="4318645" y="3350564"/>
                  <a:pt x="4338503" y="3369037"/>
                </a:cubicBezTo>
                <a:cubicBezTo>
                  <a:pt x="4358361" y="3387510"/>
                  <a:pt x="4377296" y="3411524"/>
                  <a:pt x="4371754" y="3432768"/>
                </a:cubicBezTo>
                <a:cubicBezTo>
                  <a:pt x="4366212" y="3454012"/>
                  <a:pt x="4336194" y="3475717"/>
                  <a:pt x="4305252" y="3496499"/>
                </a:cubicBezTo>
                <a:cubicBezTo>
                  <a:pt x="4274310" y="3517281"/>
                  <a:pt x="4225357" y="3535754"/>
                  <a:pt x="4186103" y="3557459"/>
                </a:cubicBezTo>
                <a:cubicBezTo>
                  <a:pt x="4146849" y="3579164"/>
                  <a:pt x="4102052" y="3602717"/>
                  <a:pt x="4069725" y="3626732"/>
                </a:cubicBezTo>
                <a:cubicBezTo>
                  <a:pt x="4037398" y="3650746"/>
                  <a:pt x="4005533" y="3678917"/>
                  <a:pt x="3992140" y="3701546"/>
                </a:cubicBezTo>
                <a:cubicBezTo>
                  <a:pt x="3978747" y="3724175"/>
                  <a:pt x="3981518" y="3745881"/>
                  <a:pt x="3989369" y="3762506"/>
                </a:cubicBezTo>
                <a:cubicBezTo>
                  <a:pt x="3997220" y="3779131"/>
                  <a:pt x="4016616" y="3793910"/>
                  <a:pt x="4039245" y="3801299"/>
                </a:cubicBezTo>
                <a:cubicBezTo>
                  <a:pt x="4061874" y="3808688"/>
                  <a:pt x="4088659" y="3811459"/>
                  <a:pt x="4125143" y="3806841"/>
                </a:cubicBezTo>
                <a:cubicBezTo>
                  <a:pt x="4161627" y="3802223"/>
                  <a:pt x="4219354" y="3780979"/>
                  <a:pt x="4258147" y="3773590"/>
                </a:cubicBezTo>
                <a:cubicBezTo>
                  <a:pt x="4296940" y="3766201"/>
                  <a:pt x="4333886" y="3768510"/>
                  <a:pt x="4357900" y="3762506"/>
                </a:cubicBezTo>
                <a:cubicBezTo>
                  <a:pt x="4381914" y="3756502"/>
                  <a:pt x="4380991" y="3740339"/>
                  <a:pt x="4402234" y="3737568"/>
                </a:cubicBezTo>
                <a:cubicBezTo>
                  <a:pt x="4423477" y="3734797"/>
                  <a:pt x="4455343" y="3750961"/>
                  <a:pt x="4485361" y="3745881"/>
                </a:cubicBezTo>
                <a:cubicBezTo>
                  <a:pt x="4515379" y="3740801"/>
                  <a:pt x="4553248" y="3705241"/>
                  <a:pt x="4582343" y="3707088"/>
                </a:cubicBezTo>
                <a:cubicBezTo>
                  <a:pt x="4611438" y="3708935"/>
                  <a:pt x="4633605" y="3730640"/>
                  <a:pt x="4659929" y="3756964"/>
                </a:cubicBezTo>
                <a:cubicBezTo>
                  <a:pt x="4686253" y="3783288"/>
                  <a:pt x="4740285" y="3838706"/>
                  <a:pt x="4740285" y="3865030"/>
                </a:cubicBezTo>
                <a:cubicBezTo>
                  <a:pt x="4740285" y="3891354"/>
                  <a:pt x="4697798" y="3904746"/>
                  <a:pt x="4659929" y="3914906"/>
                </a:cubicBezTo>
                <a:cubicBezTo>
                  <a:pt x="4622060" y="3925066"/>
                  <a:pt x="4573106" y="3925990"/>
                  <a:pt x="4513070" y="3925990"/>
                </a:cubicBezTo>
                <a:cubicBezTo>
                  <a:pt x="4453034" y="3925990"/>
                  <a:pt x="4348663" y="3914444"/>
                  <a:pt x="4299710" y="3914906"/>
                </a:cubicBezTo>
                <a:cubicBezTo>
                  <a:pt x="4250757" y="3915368"/>
                  <a:pt x="4219354" y="3928761"/>
                  <a:pt x="4219354" y="3928761"/>
                </a:cubicBezTo>
                <a:cubicBezTo>
                  <a:pt x="4190721" y="3933841"/>
                  <a:pt x="4159318" y="3934764"/>
                  <a:pt x="4127914" y="3945386"/>
                </a:cubicBezTo>
                <a:cubicBezTo>
                  <a:pt x="4096510" y="3956008"/>
                  <a:pt x="4051714" y="3973557"/>
                  <a:pt x="4030932" y="3992492"/>
                </a:cubicBezTo>
                <a:cubicBezTo>
                  <a:pt x="4010150" y="4011427"/>
                  <a:pt x="4012921" y="4022971"/>
                  <a:pt x="4003223" y="4058993"/>
                </a:cubicBezTo>
                <a:cubicBezTo>
                  <a:pt x="3993525" y="4095015"/>
                  <a:pt x="3970896" y="4177680"/>
                  <a:pt x="3972743" y="4208622"/>
                </a:cubicBezTo>
                <a:cubicBezTo>
                  <a:pt x="3974590" y="4239564"/>
                  <a:pt x="3999991" y="4241411"/>
                  <a:pt x="4014307" y="4244644"/>
                </a:cubicBezTo>
                <a:cubicBezTo>
                  <a:pt x="4028623" y="4247877"/>
                  <a:pt x="4053099" y="4243259"/>
                  <a:pt x="4058641" y="4228019"/>
                </a:cubicBezTo>
                <a:cubicBezTo>
                  <a:pt x="4064183" y="4212779"/>
                  <a:pt x="4047096" y="4177218"/>
                  <a:pt x="4047558" y="4153204"/>
                </a:cubicBezTo>
                <a:cubicBezTo>
                  <a:pt x="4048020" y="4129190"/>
                  <a:pt x="4053561" y="4098248"/>
                  <a:pt x="4061412" y="4083932"/>
                </a:cubicBezTo>
                <a:cubicBezTo>
                  <a:pt x="4069263" y="4069616"/>
                  <a:pt x="4087736" y="4077004"/>
                  <a:pt x="4094663" y="4067306"/>
                </a:cubicBezTo>
                <a:cubicBezTo>
                  <a:pt x="4101590" y="4057608"/>
                  <a:pt x="4087274" y="4034055"/>
                  <a:pt x="4102976" y="4025742"/>
                </a:cubicBezTo>
                <a:cubicBezTo>
                  <a:pt x="4118678" y="4017429"/>
                  <a:pt x="4158856" y="4021125"/>
                  <a:pt x="4188874" y="4017430"/>
                </a:cubicBezTo>
                <a:cubicBezTo>
                  <a:pt x="4218892" y="4013735"/>
                  <a:pt x="4261841" y="3996186"/>
                  <a:pt x="4283085" y="4003575"/>
                </a:cubicBezTo>
                <a:cubicBezTo>
                  <a:pt x="4304329" y="4010964"/>
                  <a:pt x="4309871" y="4043753"/>
                  <a:pt x="4316336" y="4061764"/>
                </a:cubicBezTo>
                <a:cubicBezTo>
                  <a:pt x="4322801" y="4079775"/>
                  <a:pt x="4314951" y="4094554"/>
                  <a:pt x="4321878" y="4111641"/>
                </a:cubicBezTo>
                <a:cubicBezTo>
                  <a:pt x="4328805" y="4128728"/>
                  <a:pt x="4353282" y="4141197"/>
                  <a:pt x="4357900" y="4164288"/>
                </a:cubicBezTo>
                <a:cubicBezTo>
                  <a:pt x="4362518" y="4187379"/>
                  <a:pt x="4369445" y="4223401"/>
                  <a:pt x="4349587" y="4250186"/>
                </a:cubicBezTo>
                <a:cubicBezTo>
                  <a:pt x="4329729" y="4276971"/>
                  <a:pt x="4277081" y="4292212"/>
                  <a:pt x="4238750" y="4325001"/>
                </a:cubicBezTo>
                <a:cubicBezTo>
                  <a:pt x="4200419" y="4357790"/>
                  <a:pt x="4161626" y="4395659"/>
                  <a:pt x="4119601" y="4446921"/>
                </a:cubicBezTo>
                <a:cubicBezTo>
                  <a:pt x="4077576" y="4498183"/>
                  <a:pt x="4029547" y="4574844"/>
                  <a:pt x="3986598" y="4632571"/>
                </a:cubicBezTo>
                <a:cubicBezTo>
                  <a:pt x="3943649" y="4690298"/>
                  <a:pt x="3906242" y="4754030"/>
                  <a:pt x="3861907" y="4793284"/>
                </a:cubicBezTo>
                <a:lnTo>
                  <a:pt x="3856313" y="4797324"/>
                </a:lnTo>
                <a:lnTo>
                  <a:pt x="3834025" y="4829220"/>
                </a:lnTo>
                <a:cubicBezTo>
                  <a:pt x="3804758" y="4869225"/>
                  <a:pt x="3765619" y="4918322"/>
                  <a:pt x="3739987" y="4948455"/>
                </a:cubicBezTo>
                <a:cubicBezTo>
                  <a:pt x="3705812" y="4988633"/>
                  <a:pt x="3691496" y="4995099"/>
                  <a:pt x="3654089" y="5034353"/>
                </a:cubicBezTo>
                <a:cubicBezTo>
                  <a:pt x="3616682" y="5073607"/>
                  <a:pt x="3558492" y="5147498"/>
                  <a:pt x="3515543" y="5183982"/>
                </a:cubicBezTo>
                <a:cubicBezTo>
                  <a:pt x="3472594" y="5220466"/>
                  <a:pt x="3441190" y="5225546"/>
                  <a:pt x="3396394" y="5253255"/>
                </a:cubicBezTo>
                <a:cubicBezTo>
                  <a:pt x="3351598" y="5280964"/>
                  <a:pt x="3288790" y="5323913"/>
                  <a:pt x="3246765" y="5350237"/>
                </a:cubicBezTo>
                <a:cubicBezTo>
                  <a:pt x="3204740" y="5376561"/>
                  <a:pt x="3183957" y="5393186"/>
                  <a:pt x="3144241" y="5411197"/>
                </a:cubicBezTo>
                <a:cubicBezTo>
                  <a:pt x="3104525" y="5429208"/>
                  <a:pt x="3047260" y="5442138"/>
                  <a:pt x="3008467" y="5458302"/>
                </a:cubicBezTo>
                <a:cubicBezTo>
                  <a:pt x="2969674" y="5474466"/>
                  <a:pt x="2943350" y="5502175"/>
                  <a:pt x="2911485" y="5508179"/>
                </a:cubicBezTo>
                <a:cubicBezTo>
                  <a:pt x="2879619" y="5514183"/>
                  <a:pt x="2827896" y="5506793"/>
                  <a:pt x="2817274" y="5494324"/>
                </a:cubicBezTo>
                <a:cubicBezTo>
                  <a:pt x="2806652" y="5481855"/>
                  <a:pt x="2826510" y="5451837"/>
                  <a:pt x="2847754" y="5433364"/>
                </a:cubicBezTo>
                <a:cubicBezTo>
                  <a:pt x="2868998" y="5414891"/>
                  <a:pt x="2911485" y="5409350"/>
                  <a:pt x="2944736" y="5383488"/>
                </a:cubicBezTo>
                <a:cubicBezTo>
                  <a:pt x="2977987" y="5357626"/>
                  <a:pt x="3014933" y="5305440"/>
                  <a:pt x="3047260" y="5278193"/>
                </a:cubicBezTo>
                <a:cubicBezTo>
                  <a:pt x="3079587" y="5250946"/>
                  <a:pt x="3138700" y="5220004"/>
                  <a:pt x="3138700" y="5220004"/>
                </a:cubicBezTo>
                <a:cubicBezTo>
                  <a:pt x="3172874" y="5197837"/>
                  <a:pt x="3218594" y="5165972"/>
                  <a:pt x="3252307" y="5145190"/>
                </a:cubicBezTo>
                <a:cubicBezTo>
                  <a:pt x="3286020" y="5124408"/>
                  <a:pt x="3311420" y="5121637"/>
                  <a:pt x="3340976" y="5095313"/>
                </a:cubicBezTo>
                <a:cubicBezTo>
                  <a:pt x="3370532" y="5068989"/>
                  <a:pt x="3397780" y="5014495"/>
                  <a:pt x="3429645" y="4987248"/>
                </a:cubicBezTo>
                <a:cubicBezTo>
                  <a:pt x="3461510" y="4960001"/>
                  <a:pt x="3510926" y="4951226"/>
                  <a:pt x="3532169" y="4931830"/>
                </a:cubicBezTo>
                <a:cubicBezTo>
                  <a:pt x="3553412" y="4912434"/>
                  <a:pt x="3544638" y="4890728"/>
                  <a:pt x="3557107" y="4870870"/>
                </a:cubicBezTo>
                <a:cubicBezTo>
                  <a:pt x="3569576" y="4851012"/>
                  <a:pt x="3588511" y="4836696"/>
                  <a:pt x="3606983" y="4812681"/>
                </a:cubicBezTo>
                <a:cubicBezTo>
                  <a:pt x="3625456" y="4788666"/>
                  <a:pt x="3650855" y="4757262"/>
                  <a:pt x="3667942" y="4726782"/>
                </a:cubicBezTo>
                <a:lnTo>
                  <a:pt x="3673448" y="4708475"/>
                </a:lnTo>
                <a:cubicBezTo>
                  <a:pt x="3673439" y="4702751"/>
                  <a:pt x="3673429" y="4697026"/>
                  <a:pt x="3673420" y="4691302"/>
                </a:cubicBezTo>
                <a:cubicBezTo>
                  <a:pt x="3676083" y="4646686"/>
                  <a:pt x="3684915" y="4594471"/>
                  <a:pt x="3681798" y="4563299"/>
                </a:cubicBezTo>
                <a:cubicBezTo>
                  <a:pt x="3677642" y="4521736"/>
                  <a:pt x="3669791" y="4496797"/>
                  <a:pt x="3648547" y="4482942"/>
                </a:cubicBezTo>
                <a:cubicBezTo>
                  <a:pt x="3627303" y="4469088"/>
                  <a:pt x="3591281" y="4471397"/>
                  <a:pt x="3554336" y="4480172"/>
                </a:cubicBezTo>
                <a:cubicBezTo>
                  <a:pt x="3517391" y="4488947"/>
                  <a:pt x="3465205" y="4524968"/>
                  <a:pt x="3426874" y="4535590"/>
                </a:cubicBezTo>
                <a:cubicBezTo>
                  <a:pt x="3388543" y="4546212"/>
                  <a:pt x="3352059" y="4536975"/>
                  <a:pt x="3324350" y="4543902"/>
                </a:cubicBezTo>
                <a:cubicBezTo>
                  <a:pt x="3296641" y="4550829"/>
                  <a:pt x="3260620" y="4577153"/>
                  <a:pt x="3260620" y="4577153"/>
                </a:cubicBezTo>
                <a:cubicBezTo>
                  <a:pt x="3235682" y="4590084"/>
                  <a:pt x="3201968" y="4624259"/>
                  <a:pt x="3174721" y="4621488"/>
                </a:cubicBezTo>
                <a:cubicBezTo>
                  <a:pt x="3147474" y="4618717"/>
                  <a:pt x="3104063" y="4576692"/>
                  <a:pt x="3097136" y="4560528"/>
                </a:cubicBezTo>
                <a:cubicBezTo>
                  <a:pt x="3090209" y="4544364"/>
                  <a:pt x="3110991" y="4540208"/>
                  <a:pt x="3133158" y="4524506"/>
                </a:cubicBezTo>
                <a:cubicBezTo>
                  <a:pt x="3155325" y="4508804"/>
                  <a:pt x="3198737" y="4481095"/>
                  <a:pt x="3230140" y="4466317"/>
                </a:cubicBezTo>
                <a:cubicBezTo>
                  <a:pt x="3261543" y="4451539"/>
                  <a:pt x="3294795" y="4448768"/>
                  <a:pt x="3321580" y="4435837"/>
                </a:cubicBezTo>
                <a:cubicBezTo>
                  <a:pt x="3348365" y="4422906"/>
                  <a:pt x="3368685" y="4400739"/>
                  <a:pt x="3390852" y="4388732"/>
                </a:cubicBezTo>
                <a:cubicBezTo>
                  <a:pt x="3413019" y="4376725"/>
                  <a:pt x="3432878" y="4375800"/>
                  <a:pt x="3454583" y="4363793"/>
                </a:cubicBezTo>
                <a:cubicBezTo>
                  <a:pt x="3476288" y="4351786"/>
                  <a:pt x="3499380" y="4323153"/>
                  <a:pt x="3521085" y="4316688"/>
                </a:cubicBezTo>
                <a:cubicBezTo>
                  <a:pt x="3542790" y="4310223"/>
                  <a:pt x="3563111" y="4314841"/>
                  <a:pt x="3584816" y="4325001"/>
                </a:cubicBezTo>
                <a:cubicBezTo>
                  <a:pt x="3606521" y="4335161"/>
                  <a:pt x="3635154" y="4363332"/>
                  <a:pt x="3651318" y="4377648"/>
                </a:cubicBezTo>
                <a:cubicBezTo>
                  <a:pt x="3667482" y="4391964"/>
                  <a:pt x="3668867" y="4404895"/>
                  <a:pt x="3681798" y="4410899"/>
                </a:cubicBezTo>
                <a:cubicBezTo>
                  <a:pt x="3694729" y="4416903"/>
                  <a:pt x="3724285" y="4422906"/>
                  <a:pt x="3728903" y="4413670"/>
                </a:cubicBezTo>
                <a:cubicBezTo>
                  <a:pt x="3733521" y="4404434"/>
                  <a:pt x="3713201" y="4373954"/>
                  <a:pt x="3709507" y="4355481"/>
                </a:cubicBezTo>
                <a:cubicBezTo>
                  <a:pt x="3705813" y="4337008"/>
                  <a:pt x="3709969" y="4320844"/>
                  <a:pt x="3706736" y="4302833"/>
                </a:cubicBezTo>
                <a:cubicBezTo>
                  <a:pt x="3703503" y="4284822"/>
                  <a:pt x="3690573" y="4266810"/>
                  <a:pt x="3690111" y="4247414"/>
                </a:cubicBezTo>
                <a:cubicBezTo>
                  <a:pt x="3689649" y="4228018"/>
                  <a:pt x="3703043" y="4206313"/>
                  <a:pt x="3703966" y="4186455"/>
                </a:cubicBezTo>
                <a:cubicBezTo>
                  <a:pt x="3704889" y="4166597"/>
                  <a:pt x="3706736" y="4140735"/>
                  <a:pt x="3695652" y="4128266"/>
                </a:cubicBezTo>
                <a:cubicBezTo>
                  <a:pt x="3684568" y="4115797"/>
                  <a:pt x="3658707" y="4113026"/>
                  <a:pt x="3637463" y="4111641"/>
                </a:cubicBezTo>
                <a:cubicBezTo>
                  <a:pt x="3616219" y="4110256"/>
                  <a:pt x="3605135" y="4117644"/>
                  <a:pt x="3568190" y="4119953"/>
                </a:cubicBezTo>
                <a:cubicBezTo>
                  <a:pt x="3531245" y="4122262"/>
                  <a:pt x="3462433" y="4113488"/>
                  <a:pt x="3415790" y="4125495"/>
                </a:cubicBezTo>
                <a:cubicBezTo>
                  <a:pt x="3369147" y="4137502"/>
                  <a:pt x="3326198" y="4173986"/>
                  <a:pt x="3288329" y="4191997"/>
                </a:cubicBezTo>
                <a:cubicBezTo>
                  <a:pt x="3250460" y="4210008"/>
                  <a:pt x="3224598" y="4216474"/>
                  <a:pt x="3188576" y="4233561"/>
                </a:cubicBezTo>
                <a:cubicBezTo>
                  <a:pt x="3152554" y="4250648"/>
                  <a:pt x="3107758" y="4275587"/>
                  <a:pt x="3072198" y="4294521"/>
                </a:cubicBezTo>
                <a:cubicBezTo>
                  <a:pt x="3036638" y="4313455"/>
                  <a:pt x="3003849" y="4333313"/>
                  <a:pt x="2975216" y="4347168"/>
                </a:cubicBezTo>
                <a:cubicBezTo>
                  <a:pt x="2946583" y="4361022"/>
                  <a:pt x="2917950" y="4370259"/>
                  <a:pt x="2900401" y="4377648"/>
                </a:cubicBezTo>
                <a:cubicBezTo>
                  <a:pt x="2882852" y="4385037"/>
                  <a:pt x="2878695" y="4382728"/>
                  <a:pt x="2869921" y="4391502"/>
                </a:cubicBezTo>
                <a:cubicBezTo>
                  <a:pt x="2861147" y="4400276"/>
                  <a:pt x="2859761" y="4424291"/>
                  <a:pt x="2847754" y="4430295"/>
                </a:cubicBezTo>
                <a:cubicBezTo>
                  <a:pt x="2835747" y="4436299"/>
                  <a:pt x="2795568" y="4420597"/>
                  <a:pt x="2775710" y="4410899"/>
                </a:cubicBezTo>
                <a:cubicBezTo>
                  <a:pt x="2755852" y="4401201"/>
                  <a:pt x="2748925" y="4389655"/>
                  <a:pt x="2728605" y="4372106"/>
                </a:cubicBezTo>
                <a:cubicBezTo>
                  <a:pt x="2708285" y="4354557"/>
                  <a:pt x="2664874" y="4329157"/>
                  <a:pt x="2653790" y="4305604"/>
                </a:cubicBezTo>
                <a:cubicBezTo>
                  <a:pt x="2642706" y="4282051"/>
                  <a:pt x="2652866" y="4249724"/>
                  <a:pt x="2662103" y="4230790"/>
                </a:cubicBezTo>
                <a:cubicBezTo>
                  <a:pt x="2671339" y="4211855"/>
                  <a:pt x="2675496" y="4200310"/>
                  <a:pt x="2709209" y="4191997"/>
                </a:cubicBezTo>
                <a:cubicBezTo>
                  <a:pt x="2742922" y="4183684"/>
                  <a:pt x="2830667" y="4182760"/>
                  <a:pt x="2864380" y="4180913"/>
                </a:cubicBezTo>
                <a:cubicBezTo>
                  <a:pt x="2898093" y="4179066"/>
                  <a:pt x="2898554" y="4184146"/>
                  <a:pt x="2911485" y="4180913"/>
                </a:cubicBezTo>
                <a:cubicBezTo>
                  <a:pt x="2924416" y="4177680"/>
                  <a:pt x="2924878" y="4167982"/>
                  <a:pt x="2941965" y="4161517"/>
                </a:cubicBezTo>
                <a:cubicBezTo>
                  <a:pt x="2959052" y="4155052"/>
                  <a:pt x="3002002" y="4149048"/>
                  <a:pt x="3014009" y="4142121"/>
                </a:cubicBezTo>
                <a:cubicBezTo>
                  <a:pt x="3026016" y="4135194"/>
                  <a:pt x="3010776" y="4133346"/>
                  <a:pt x="3014009" y="4119953"/>
                </a:cubicBezTo>
                <a:cubicBezTo>
                  <a:pt x="3017242" y="4106560"/>
                  <a:pt x="3025554" y="4076080"/>
                  <a:pt x="3033405" y="4061764"/>
                </a:cubicBezTo>
                <a:cubicBezTo>
                  <a:pt x="3041256" y="4047448"/>
                  <a:pt x="3044950" y="4039597"/>
                  <a:pt x="3061114" y="4034055"/>
                </a:cubicBezTo>
                <a:cubicBezTo>
                  <a:pt x="3077278" y="4028513"/>
                  <a:pt x="3130387" y="4028513"/>
                  <a:pt x="3130387" y="4028513"/>
                </a:cubicBezTo>
                <a:cubicBezTo>
                  <a:pt x="3147936" y="4027128"/>
                  <a:pt x="3153016" y="4031745"/>
                  <a:pt x="3166409" y="4025742"/>
                </a:cubicBezTo>
                <a:cubicBezTo>
                  <a:pt x="3179802" y="4019739"/>
                  <a:pt x="3193194" y="3999881"/>
                  <a:pt x="3210743" y="3992492"/>
                </a:cubicBezTo>
                <a:cubicBezTo>
                  <a:pt x="3228292" y="3985103"/>
                  <a:pt x="3254616" y="3990644"/>
                  <a:pt x="3271703" y="3981408"/>
                </a:cubicBezTo>
                <a:cubicBezTo>
                  <a:pt x="3288790" y="3972172"/>
                  <a:pt x="3313267" y="3937073"/>
                  <a:pt x="3313267" y="3937073"/>
                </a:cubicBezTo>
                <a:cubicBezTo>
                  <a:pt x="3326198" y="3923218"/>
                  <a:pt x="3340053" y="3912597"/>
                  <a:pt x="3349289" y="3898281"/>
                </a:cubicBezTo>
                <a:cubicBezTo>
                  <a:pt x="3358525" y="3883965"/>
                  <a:pt x="3369609" y="3869186"/>
                  <a:pt x="3368685" y="3851175"/>
                </a:cubicBezTo>
                <a:cubicBezTo>
                  <a:pt x="3367761" y="3833164"/>
                  <a:pt x="3346980" y="3818386"/>
                  <a:pt x="3343747" y="3790215"/>
                </a:cubicBezTo>
                <a:cubicBezTo>
                  <a:pt x="3340514" y="3762044"/>
                  <a:pt x="3349289" y="3708935"/>
                  <a:pt x="3349289" y="3682150"/>
                </a:cubicBezTo>
                <a:cubicBezTo>
                  <a:pt x="3349289" y="3655365"/>
                  <a:pt x="3348365" y="3643357"/>
                  <a:pt x="3343747" y="3629502"/>
                </a:cubicBezTo>
                <a:cubicBezTo>
                  <a:pt x="3339129" y="3615647"/>
                  <a:pt x="3329893" y="3614262"/>
                  <a:pt x="3321580" y="3599022"/>
                </a:cubicBezTo>
                <a:cubicBezTo>
                  <a:pt x="3313267" y="3583782"/>
                  <a:pt x="3294794" y="3550069"/>
                  <a:pt x="3293870" y="3538062"/>
                </a:cubicBezTo>
                <a:cubicBezTo>
                  <a:pt x="3292946" y="3526055"/>
                  <a:pt x="3302645" y="3529288"/>
                  <a:pt x="3316038" y="3526979"/>
                </a:cubicBezTo>
                <a:cubicBezTo>
                  <a:pt x="3329431" y="3524670"/>
                  <a:pt x="3359911" y="3530673"/>
                  <a:pt x="3374227" y="3524208"/>
                </a:cubicBezTo>
                <a:cubicBezTo>
                  <a:pt x="3388543" y="3517742"/>
                  <a:pt x="3389467" y="3495113"/>
                  <a:pt x="3401936" y="3488186"/>
                </a:cubicBezTo>
                <a:cubicBezTo>
                  <a:pt x="3414405" y="3481259"/>
                  <a:pt x="3428721" y="3477564"/>
                  <a:pt x="3449041" y="3482644"/>
                </a:cubicBezTo>
                <a:cubicBezTo>
                  <a:pt x="3469361" y="3487724"/>
                  <a:pt x="3500765" y="3503888"/>
                  <a:pt x="3523856" y="3518666"/>
                </a:cubicBezTo>
                <a:cubicBezTo>
                  <a:pt x="3546947" y="3533444"/>
                  <a:pt x="3569576" y="3557459"/>
                  <a:pt x="3587587" y="3571313"/>
                </a:cubicBezTo>
                <a:cubicBezTo>
                  <a:pt x="3605598" y="3585167"/>
                  <a:pt x="3618990" y="3591171"/>
                  <a:pt x="3631921" y="3601793"/>
                </a:cubicBezTo>
                <a:cubicBezTo>
                  <a:pt x="3644852" y="3612415"/>
                  <a:pt x="3657783" y="3645666"/>
                  <a:pt x="3665172" y="3635044"/>
                </a:cubicBezTo>
                <a:cubicBezTo>
                  <a:pt x="3672561" y="3624422"/>
                  <a:pt x="3675332" y="3571313"/>
                  <a:pt x="3676256" y="3538062"/>
                </a:cubicBezTo>
                <a:cubicBezTo>
                  <a:pt x="3677180" y="3504811"/>
                  <a:pt x="3671638" y="3457706"/>
                  <a:pt x="3670714" y="3435539"/>
                </a:cubicBezTo>
                <a:cubicBezTo>
                  <a:pt x="3669790" y="3413372"/>
                  <a:pt x="3672099" y="3426303"/>
                  <a:pt x="3670714" y="3405059"/>
                </a:cubicBezTo>
                <a:cubicBezTo>
                  <a:pt x="3669329" y="3383815"/>
                  <a:pt x="3663786" y="3339481"/>
                  <a:pt x="3662401" y="3308077"/>
                </a:cubicBezTo>
                <a:cubicBezTo>
                  <a:pt x="3661016" y="3276673"/>
                  <a:pt x="3666095" y="3243884"/>
                  <a:pt x="3662401" y="3216637"/>
                </a:cubicBezTo>
                <a:cubicBezTo>
                  <a:pt x="3658707" y="3189390"/>
                  <a:pt x="3637925" y="3163066"/>
                  <a:pt x="3640234" y="3144593"/>
                </a:cubicBezTo>
                <a:cubicBezTo>
                  <a:pt x="3642543" y="3126120"/>
                  <a:pt x="3660554" y="3115499"/>
                  <a:pt x="3676256" y="3105801"/>
                </a:cubicBezTo>
                <a:cubicBezTo>
                  <a:pt x="3691958" y="3096103"/>
                  <a:pt x="3716434" y="3097949"/>
                  <a:pt x="3734445" y="3086404"/>
                </a:cubicBezTo>
                <a:cubicBezTo>
                  <a:pt x="3752456" y="3074859"/>
                  <a:pt x="3757536" y="3045302"/>
                  <a:pt x="3784321" y="3036528"/>
                </a:cubicBezTo>
                <a:cubicBezTo>
                  <a:pt x="3797714" y="3032141"/>
                  <a:pt x="3816533" y="3028677"/>
                  <a:pt x="3836449" y="3027696"/>
                </a:cubicBezTo>
                <a:close/>
                <a:moveTo>
                  <a:pt x="3579274" y="2543307"/>
                </a:moveTo>
                <a:cubicBezTo>
                  <a:pt x="3579274" y="2543307"/>
                  <a:pt x="3570038" y="2551158"/>
                  <a:pt x="3551565" y="2557162"/>
                </a:cubicBezTo>
                <a:cubicBezTo>
                  <a:pt x="3533092" y="2563166"/>
                  <a:pt x="3484140" y="2575173"/>
                  <a:pt x="3468438" y="2579329"/>
                </a:cubicBezTo>
                <a:cubicBezTo>
                  <a:pt x="3452736" y="2583485"/>
                  <a:pt x="3461049" y="2581176"/>
                  <a:pt x="3457354" y="2582100"/>
                </a:cubicBezTo>
                <a:cubicBezTo>
                  <a:pt x="3416059" y="2586230"/>
                  <a:pt x="3442164" y="2580298"/>
                  <a:pt x="3418561" y="2590413"/>
                </a:cubicBezTo>
                <a:cubicBezTo>
                  <a:pt x="3413396" y="2592626"/>
                  <a:pt x="3405487" y="2593399"/>
                  <a:pt x="3401936" y="2598725"/>
                </a:cubicBezTo>
                <a:cubicBezTo>
                  <a:pt x="3399823" y="2601894"/>
                  <a:pt x="3400089" y="2606114"/>
                  <a:pt x="3399165" y="2609809"/>
                </a:cubicBezTo>
                <a:cubicBezTo>
                  <a:pt x="3397318" y="2618584"/>
                  <a:pt x="3391314" y="2644446"/>
                  <a:pt x="3390852" y="2651373"/>
                </a:cubicBezTo>
                <a:cubicBezTo>
                  <a:pt x="3396394" y="2652297"/>
                  <a:pt x="3384142" y="2657498"/>
                  <a:pt x="3396394" y="2651373"/>
                </a:cubicBezTo>
                <a:cubicBezTo>
                  <a:pt x="3419485" y="2650449"/>
                  <a:pt x="3442609" y="2650139"/>
                  <a:pt x="3465667" y="2648602"/>
                </a:cubicBezTo>
                <a:cubicBezTo>
                  <a:pt x="3470366" y="2648289"/>
                  <a:pt x="3475217" y="2647744"/>
                  <a:pt x="3479521" y="2645831"/>
                </a:cubicBezTo>
                <a:cubicBezTo>
                  <a:pt x="3483741" y="2643955"/>
                  <a:pt x="3486910" y="2640289"/>
                  <a:pt x="3490605" y="2637518"/>
                </a:cubicBezTo>
                <a:cubicBezTo>
                  <a:pt x="3497761" y="2635729"/>
                  <a:pt x="3512793" y="2632272"/>
                  <a:pt x="3518314" y="2629205"/>
                </a:cubicBezTo>
                <a:cubicBezTo>
                  <a:pt x="3521739" y="2627302"/>
                  <a:pt x="3523856" y="2623664"/>
                  <a:pt x="3526627" y="2620893"/>
                </a:cubicBezTo>
                <a:cubicBezTo>
                  <a:pt x="3579413" y="2617960"/>
                  <a:pt x="3560708" y="2623387"/>
                  <a:pt x="3584816" y="2615351"/>
                </a:cubicBezTo>
                <a:cubicBezTo>
                  <a:pt x="3590358" y="2613504"/>
                  <a:pt x="3596103" y="2612182"/>
                  <a:pt x="3601441" y="2609809"/>
                </a:cubicBezTo>
                <a:cubicBezTo>
                  <a:pt x="3620146" y="2601495"/>
                  <a:pt x="3600285" y="2607962"/>
                  <a:pt x="3615296" y="2595954"/>
                </a:cubicBezTo>
                <a:cubicBezTo>
                  <a:pt x="3617577" y="2594129"/>
                  <a:pt x="3620924" y="2594334"/>
                  <a:pt x="3623609" y="2593183"/>
                </a:cubicBezTo>
                <a:cubicBezTo>
                  <a:pt x="3627405" y="2591556"/>
                  <a:pt x="3630998" y="2589489"/>
                  <a:pt x="3634692" y="2587642"/>
                </a:cubicBezTo>
                <a:cubicBezTo>
                  <a:pt x="3635632" y="2587524"/>
                  <a:pt x="3659257" y="2586043"/>
                  <a:pt x="3665172" y="2582100"/>
                </a:cubicBezTo>
                <a:cubicBezTo>
                  <a:pt x="3668433" y="2579926"/>
                  <a:pt x="3670296" y="2576065"/>
                  <a:pt x="3673485" y="2573787"/>
                </a:cubicBezTo>
                <a:cubicBezTo>
                  <a:pt x="3691382" y="2561003"/>
                  <a:pt x="3679187" y="2576319"/>
                  <a:pt x="3690110" y="2559933"/>
                </a:cubicBezTo>
                <a:cubicBezTo>
                  <a:pt x="3688263" y="2557162"/>
                  <a:pt x="3687127" y="2553752"/>
                  <a:pt x="3684569" y="2551620"/>
                </a:cubicBezTo>
                <a:cubicBezTo>
                  <a:pt x="3681396" y="2548975"/>
                  <a:pt x="3677603" y="2546403"/>
                  <a:pt x="3673485" y="2546078"/>
                </a:cubicBezTo>
                <a:cubicBezTo>
                  <a:pt x="3642165" y="2543605"/>
                  <a:pt x="3610678" y="2544231"/>
                  <a:pt x="3579274" y="2543307"/>
                </a:cubicBezTo>
                <a:close/>
                <a:moveTo>
                  <a:pt x="3733919" y="2251374"/>
                </a:moveTo>
                <a:lnTo>
                  <a:pt x="3728903" y="2252362"/>
                </a:lnTo>
                <a:cubicBezTo>
                  <a:pt x="3692882" y="2260329"/>
                  <a:pt x="3686993" y="2265698"/>
                  <a:pt x="3660973" y="2274898"/>
                </a:cubicBezTo>
                <a:lnTo>
                  <a:pt x="3627046" y="2285407"/>
                </a:lnTo>
                <a:lnTo>
                  <a:pt x="3629151" y="2309771"/>
                </a:lnTo>
                <a:cubicBezTo>
                  <a:pt x="3631345" y="2317737"/>
                  <a:pt x="3635876" y="2325588"/>
                  <a:pt x="3641360" y="2333129"/>
                </a:cubicBezTo>
                <a:lnTo>
                  <a:pt x="3644178" y="2336508"/>
                </a:lnTo>
                <a:lnTo>
                  <a:pt x="3648959" y="2334385"/>
                </a:lnTo>
                <a:cubicBezTo>
                  <a:pt x="3656687" y="2335316"/>
                  <a:pt x="3663442" y="2347612"/>
                  <a:pt x="3687340" y="2343802"/>
                </a:cubicBezTo>
                <a:cubicBezTo>
                  <a:pt x="3695307" y="2342532"/>
                  <a:pt x="3706130" y="2339530"/>
                  <a:pt x="3718426" y="2335771"/>
                </a:cubicBezTo>
                <a:lnTo>
                  <a:pt x="3742951" y="2328044"/>
                </a:lnTo>
                <a:lnTo>
                  <a:pt x="3731675" y="2309771"/>
                </a:lnTo>
                <a:cubicBezTo>
                  <a:pt x="3727057" y="2297764"/>
                  <a:pt x="3728212" y="2286103"/>
                  <a:pt x="3730636" y="2273230"/>
                </a:cubicBezTo>
                <a:close/>
                <a:moveTo>
                  <a:pt x="4199958" y="2216340"/>
                </a:moveTo>
                <a:lnTo>
                  <a:pt x="3997681" y="2219111"/>
                </a:lnTo>
                <a:cubicBezTo>
                  <a:pt x="3950114" y="2220035"/>
                  <a:pt x="3959350" y="2216340"/>
                  <a:pt x="3914554" y="2221882"/>
                </a:cubicBezTo>
                <a:lnTo>
                  <a:pt x="3898138" y="2224119"/>
                </a:lnTo>
                <a:cubicBezTo>
                  <a:pt x="3898069" y="2224961"/>
                  <a:pt x="3897999" y="2225802"/>
                  <a:pt x="3897930" y="2226644"/>
                </a:cubicBezTo>
                <a:cubicBezTo>
                  <a:pt x="3895621" y="2267284"/>
                  <a:pt x="3912708" y="2324088"/>
                  <a:pt x="3895159" y="2348564"/>
                </a:cubicBezTo>
                <a:lnTo>
                  <a:pt x="3891223" y="2351605"/>
                </a:lnTo>
                <a:lnTo>
                  <a:pt x="3895158" y="2354885"/>
                </a:lnTo>
                <a:cubicBezTo>
                  <a:pt x="3934874" y="2381209"/>
                  <a:pt x="4041554" y="2431548"/>
                  <a:pt x="4069725" y="2465722"/>
                </a:cubicBezTo>
                <a:cubicBezTo>
                  <a:pt x="4097896" y="2499896"/>
                  <a:pt x="4080347" y="2532224"/>
                  <a:pt x="4064183" y="2559933"/>
                </a:cubicBezTo>
                <a:cubicBezTo>
                  <a:pt x="4048019" y="2587642"/>
                  <a:pt x="4004608" y="2597340"/>
                  <a:pt x="3972743" y="2631976"/>
                </a:cubicBezTo>
                <a:cubicBezTo>
                  <a:pt x="3964777" y="2640635"/>
                  <a:pt x="3956695" y="2651574"/>
                  <a:pt x="3948520" y="2663582"/>
                </a:cubicBezTo>
                <a:lnTo>
                  <a:pt x="3944071" y="2670405"/>
                </a:lnTo>
                <a:lnTo>
                  <a:pt x="3946875" y="2671332"/>
                </a:lnTo>
                <a:cubicBezTo>
                  <a:pt x="3964951" y="2684277"/>
                  <a:pt x="3981403" y="2713718"/>
                  <a:pt x="3992140" y="2723416"/>
                </a:cubicBezTo>
                <a:cubicBezTo>
                  <a:pt x="4006456" y="2736347"/>
                  <a:pt x="3989369" y="2746507"/>
                  <a:pt x="4014307" y="2742813"/>
                </a:cubicBezTo>
                <a:cubicBezTo>
                  <a:pt x="4039245" y="2739118"/>
                  <a:pt x="4099744" y="2718336"/>
                  <a:pt x="4141769" y="2701249"/>
                </a:cubicBezTo>
                <a:cubicBezTo>
                  <a:pt x="4183794" y="2684162"/>
                  <a:pt x="4223973" y="2664304"/>
                  <a:pt x="4266460" y="2640289"/>
                </a:cubicBezTo>
                <a:cubicBezTo>
                  <a:pt x="4308947" y="2616274"/>
                  <a:pt x="4361132" y="2585333"/>
                  <a:pt x="4396692" y="2557162"/>
                </a:cubicBezTo>
                <a:cubicBezTo>
                  <a:pt x="4432252" y="2528991"/>
                  <a:pt x="4463194" y="2508670"/>
                  <a:pt x="4479820" y="2471263"/>
                </a:cubicBezTo>
                <a:cubicBezTo>
                  <a:pt x="4496446" y="2433856"/>
                  <a:pt x="4503372" y="2368278"/>
                  <a:pt x="4496445" y="2332718"/>
                </a:cubicBezTo>
                <a:cubicBezTo>
                  <a:pt x="4489518" y="2297158"/>
                  <a:pt x="4466889" y="2271757"/>
                  <a:pt x="4438256" y="2257903"/>
                </a:cubicBezTo>
                <a:cubicBezTo>
                  <a:pt x="4409623" y="2244048"/>
                  <a:pt x="4356053" y="2255133"/>
                  <a:pt x="4324649" y="2249591"/>
                </a:cubicBezTo>
                <a:cubicBezTo>
                  <a:pt x="4293245" y="2244049"/>
                  <a:pt x="4270616" y="2230195"/>
                  <a:pt x="4249834" y="2224653"/>
                </a:cubicBezTo>
                <a:cubicBezTo>
                  <a:pt x="4229052" y="2219111"/>
                  <a:pt x="4199958" y="2216340"/>
                  <a:pt x="4199958" y="2216340"/>
                </a:cubicBezTo>
                <a:close/>
                <a:moveTo>
                  <a:pt x="3684916" y="2094333"/>
                </a:moveTo>
                <a:cubicBezTo>
                  <a:pt x="3663095" y="2095026"/>
                  <a:pt x="3641159" y="2100106"/>
                  <a:pt x="3631922" y="2107495"/>
                </a:cubicBezTo>
                <a:cubicBezTo>
                  <a:pt x="3622686" y="2114884"/>
                  <a:pt x="3621416" y="2128623"/>
                  <a:pt x="3622398" y="2144729"/>
                </a:cubicBezTo>
                <a:lnTo>
                  <a:pt x="3624824" y="2176052"/>
                </a:lnTo>
                <a:lnTo>
                  <a:pt x="3695652" y="2155380"/>
                </a:lnTo>
                <a:lnTo>
                  <a:pt x="3744498" y="2144174"/>
                </a:lnTo>
                <a:cubicBezTo>
                  <a:pt x="3744582" y="2139575"/>
                  <a:pt x="3744667" y="2134976"/>
                  <a:pt x="3744751" y="2130377"/>
                </a:cubicBezTo>
                <a:cubicBezTo>
                  <a:pt x="3743856" y="2120628"/>
                  <a:pt x="3741605" y="2112575"/>
                  <a:pt x="3737217" y="2107495"/>
                </a:cubicBezTo>
                <a:cubicBezTo>
                  <a:pt x="3728443" y="2097335"/>
                  <a:pt x="3706737" y="2093640"/>
                  <a:pt x="3684916" y="2094333"/>
                </a:cubicBezTo>
                <a:close/>
                <a:moveTo>
                  <a:pt x="1567795" y="2054726"/>
                </a:moveTo>
                <a:cubicBezTo>
                  <a:pt x="1600234" y="2057174"/>
                  <a:pt x="1668172" y="2086552"/>
                  <a:pt x="1722032" y="2109810"/>
                </a:cubicBezTo>
                <a:cubicBezTo>
                  <a:pt x="1775892" y="2133068"/>
                  <a:pt x="1847502" y="2168567"/>
                  <a:pt x="1890957" y="2194273"/>
                </a:cubicBezTo>
                <a:cubicBezTo>
                  <a:pt x="1934412" y="2219979"/>
                  <a:pt x="1963791" y="2243849"/>
                  <a:pt x="1982764" y="2264046"/>
                </a:cubicBezTo>
                <a:cubicBezTo>
                  <a:pt x="2001737" y="2284243"/>
                  <a:pt x="1998678" y="2287916"/>
                  <a:pt x="2004798" y="2315458"/>
                </a:cubicBezTo>
                <a:cubicBezTo>
                  <a:pt x="2010919" y="2343000"/>
                  <a:pt x="2009694" y="2393188"/>
                  <a:pt x="2019487" y="2429299"/>
                </a:cubicBezTo>
                <a:cubicBezTo>
                  <a:pt x="2029280" y="2465410"/>
                  <a:pt x="2040908" y="2505193"/>
                  <a:pt x="2063554" y="2532123"/>
                </a:cubicBezTo>
                <a:cubicBezTo>
                  <a:pt x="2086200" y="2559053"/>
                  <a:pt x="2124760" y="2584759"/>
                  <a:pt x="2155362" y="2590880"/>
                </a:cubicBezTo>
                <a:cubicBezTo>
                  <a:pt x="2185965" y="2597000"/>
                  <a:pt x="2218403" y="2572518"/>
                  <a:pt x="2247169" y="2568846"/>
                </a:cubicBezTo>
                <a:cubicBezTo>
                  <a:pt x="2275935" y="2565174"/>
                  <a:pt x="2301641" y="2560277"/>
                  <a:pt x="2327959" y="2568846"/>
                </a:cubicBezTo>
                <a:cubicBezTo>
                  <a:pt x="2354277" y="2577415"/>
                  <a:pt x="2384879" y="2598836"/>
                  <a:pt x="2405077" y="2620258"/>
                </a:cubicBezTo>
                <a:cubicBezTo>
                  <a:pt x="2425275" y="2641680"/>
                  <a:pt x="2457714" y="2667998"/>
                  <a:pt x="2449145" y="2697376"/>
                </a:cubicBezTo>
                <a:cubicBezTo>
                  <a:pt x="2440576" y="2726754"/>
                  <a:pt x="2389776" y="2764089"/>
                  <a:pt x="2353665" y="2796528"/>
                </a:cubicBezTo>
                <a:cubicBezTo>
                  <a:pt x="2317554" y="2828967"/>
                  <a:pt x="2272875" y="2862018"/>
                  <a:pt x="2232480" y="2892008"/>
                </a:cubicBezTo>
                <a:cubicBezTo>
                  <a:pt x="2192085" y="2921998"/>
                  <a:pt x="2142508" y="2955048"/>
                  <a:pt x="2111294" y="2976470"/>
                </a:cubicBezTo>
                <a:cubicBezTo>
                  <a:pt x="2080080" y="2997892"/>
                  <a:pt x="2062942" y="3002176"/>
                  <a:pt x="2045193" y="3020538"/>
                </a:cubicBezTo>
                <a:cubicBezTo>
                  <a:pt x="2027444" y="3038899"/>
                  <a:pt x="2011530" y="3051752"/>
                  <a:pt x="2004798" y="3086639"/>
                </a:cubicBezTo>
                <a:cubicBezTo>
                  <a:pt x="2003115" y="3095361"/>
                  <a:pt x="2002618" y="3105728"/>
                  <a:pt x="2002733" y="3117108"/>
                </a:cubicBezTo>
                <a:lnTo>
                  <a:pt x="2003708" y="3139287"/>
                </a:lnTo>
                <a:lnTo>
                  <a:pt x="2018942" y="3139887"/>
                </a:lnTo>
                <a:cubicBezTo>
                  <a:pt x="2057932" y="3144592"/>
                  <a:pt x="2067227" y="3165134"/>
                  <a:pt x="2100277" y="3167429"/>
                </a:cubicBezTo>
                <a:cubicBezTo>
                  <a:pt x="2144344" y="3170489"/>
                  <a:pt x="2201878" y="3161309"/>
                  <a:pt x="2232480" y="3160085"/>
                </a:cubicBezTo>
                <a:cubicBezTo>
                  <a:pt x="2263083" y="3158861"/>
                  <a:pt x="2256350" y="3163145"/>
                  <a:pt x="2283892" y="3160085"/>
                </a:cubicBezTo>
                <a:cubicBezTo>
                  <a:pt x="2311434" y="3157025"/>
                  <a:pt x="2370803" y="3148455"/>
                  <a:pt x="2397733" y="3141723"/>
                </a:cubicBezTo>
                <a:cubicBezTo>
                  <a:pt x="2424663" y="3134991"/>
                  <a:pt x="2429560" y="3123362"/>
                  <a:pt x="2445473" y="3119690"/>
                </a:cubicBezTo>
                <a:cubicBezTo>
                  <a:pt x="2461386" y="3116018"/>
                  <a:pt x="2476075" y="3127647"/>
                  <a:pt x="2493212" y="3119690"/>
                </a:cubicBezTo>
                <a:cubicBezTo>
                  <a:pt x="2510349" y="3111733"/>
                  <a:pt x="2532384" y="3078683"/>
                  <a:pt x="2548297" y="3071950"/>
                </a:cubicBezTo>
                <a:cubicBezTo>
                  <a:pt x="2564210" y="3065217"/>
                  <a:pt x="2572167" y="3081742"/>
                  <a:pt x="2588692" y="3079294"/>
                </a:cubicBezTo>
                <a:cubicBezTo>
                  <a:pt x="2605217" y="3076846"/>
                  <a:pt x="2625414" y="3058485"/>
                  <a:pt x="2647448" y="3057261"/>
                </a:cubicBezTo>
                <a:cubicBezTo>
                  <a:pt x="2669482" y="3056037"/>
                  <a:pt x="2703757" y="3076846"/>
                  <a:pt x="2720894" y="3071950"/>
                </a:cubicBezTo>
                <a:cubicBezTo>
                  <a:pt x="2738031" y="3067054"/>
                  <a:pt x="2732524" y="3034614"/>
                  <a:pt x="2750273" y="3027882"/>
                </a:cubicBezTo>
                <a:cubicBezTo>
                  <a:pt x="2768022" y="3021150"/>
                  <a:pt x="2800461" y="3021762"/>
                  <a:pt x="2827391" y="3031555"/>
                </a:cubicBezTo>
                <a:cubicBezTo>
                  <a:pt x="2854321" y="3041348"/>
                  <a:pt x="2875130" y="3067054"/>
                  <a:pt x="2911853" y="3086639"/>
                </a:cubicBezTo>
                <a:cubicBezTo>
                  <a:pt x="2948576" y="3106224"/>
                  <a:pt x="3015289" y="3127646"/>
                  <a:pt x="3047728" y="3149068"/>
                </a:cubicBezTo>
                <a:cubicBezTo>
                  <a:pt x="3080167" y="3170490"/>
                  <a:pt x="3101589" y="3192523"/>
                  <a:pt x="3106485" y="3215169"/>
                </a:cubicBezTo>
                <a:cubicBezTo>
                  <a:pt x="3111381" y="3237815"/>
                  <a:pt x="3084451" y="3262909"/>
                  <a:pt x="3077106" y="3284943"/>
                </a:cubicBezTo>
                <a:cubicBezTo>
                  <a:pt x="3069761" y="3306977"/>
                  <a:pt x="3074658" y="3334518"/>
                  <a:pt x="3062417" y="3347371"/>
                </a:cubicBezTo>
                <a:cubicBezTo>
                  <a:pt x="3050176" y="3360224"/>
                  <a:pt x="3045891" y="3360837"/>
                  <a:pt x="3003660" y="3362061"/>
                </a:cubicBezTo>
                <a:cubicBezTo>
                  <a:pt x="2961429" y="3363285"/>
                  <a:pt x="2864725" y="3355328"/>
                  <a:pt x="2809029" y="3354716"/>
                </a:cubicBezTo>
                <a:cubicBezTo>
                  <a:pt x="2753333" y="3354104"/>
                  <a:pt x="2706817" y="3352879"/>
                  <a:pt x="2669482" y="3358388"/>
                </a:cubicBezTo>
                <a:cubicBezTo>
                  <a:pt x="2632147" y="3363896"/>
                  <a:pt x="2604605" y="3377362"/>
                  <a:pt x="2585019" y="3387767"/>
                </a:cubicBezTo>
                <a:cubicBezTo>
                  <a:pt x="2565434" y="3398172"/>
                  <a:pt x="2554417" y="3402456"/>
                  <a:pt x="2551969" y="3420817"/>
                </a:cubicBezTo>
                <a:cubicBezTo>
                  <a:pt x="2549521" y="3439178"/>
                  <a:pt x="2567882" y="3460600"/>
                  <a:pt x="2570330" y="3497935"/>
                </a:cubicBezTo>
                <a:cubicBezTo>
                  <a:pt x="2572778" y="3535270"/>
                  <a:pt x="2572778" y="3602596"/>
                  <a:pt x="2566658" y="3644827"/>
                </a:cubicBezTo>
                <a:cubicBezTo>
                  <a:pt x="2560538" y="3687058"/>
                  <a:pt x="2551968" y="3715824"/>
                  <a:pt x="2533607" y="3751323"/>
                </a:cubicBezTo>
                <a:cubicBezTo>
                  <a:pt x="2515246" y="3786822"/>
                  <a:pt x="2488928" y="3826605"/>
                  <a:pt x="2456489" y="3857820"/>
                </a:cubicBezTo>
                <a:cubicBezTo>
                  <a:pt x="2424050" y="3889035"/>
                  <a:pt x="2375699" y="3914740"/>
                  <a:pt x="2338976" y="3938610"/>
                </a:cubicBezTo>
                <a:cubicBezTo>
                  <a:pt x="2302253" y="3962480"/>
                  <a:pt x="2272263" y="3964928"/>
                  <a:pt x="2236152" y="4001039"/>
                </a:cubicBezTo>
                <a:cubicBezTo>
                  <a:pt x="2200041" y="4037150"/>
                  <a:pt x="2184740" y="4121000"/>
                  <a:pt x="2122311" y="4155275"/>
                </a:cubicBezTo>
                <a:lnTo>
                  <a:pt x="2119430" y="4156659"/>
                </a:lnTo>
                <a:lnTo>
                  <a:pt x="2110376" y="4174325"/>
                </a:lnTo>
                <a:cubicBezTo>
                  <a:pt x="2098747" y="4196129"/>
                  <a:pt x="2085588" y="4219540"/>
                  <a:pt x="2074571" y="4239737"/>
                </a:cubicBezTo>
                <a:cubicBezTo>
                  <a:pt x="2052537" y="4280132"/>
                  <a:pt x="2034788" y="4321752"/>
                  <a:pt x="2004798" y="4360923"/>
                </a:cubicBezTo>
                <a:cubicBezTo>
                  <a:pt x="1989803" y="4380509"/>
                  <a:pt x="1984142" y="4402849"/>
                  <a:pt x="1971289" y="4423352"/>
                </a:cubicBezTo>
                <a:lnTo>
                  <a:pt x="1951647" y="4444511"/>
                </a:lnTo>
                <a:lnTo>
                  <a:pt x="1940992" y="4462370"/>
                </a:lnTo>
                <a:cubicBezTo>
                  <a:pt x="1927526" y="4482721"/>
                  <a:pt x="1912072" y="4502919"/>
                  <a:pt x="1898301" y="4522504"/>
                </a:cubicBezTo>
                <a:cubicBezTo>
                  <a:pt x="1870759" y="4561675"/>
                  <a:pt x="1841381" y="4595338"/>
                  <a:pt x="1806494" y="4636345"/>
                </a:cubicBezTo>
                <a:cubicBezTo>
                  <a:pt x="1771607" y="4677352"/>
                  <a:pt x="1728764" y="4731212"/>
                  <a:pt x="1688981" y="4768547"/>
                </a:cubicBezTo>
                <a:cubicBezTo>
                  <a:pt x="1649198" y="4805882"/>
                  <a:pt x="1605130" y="4819348"/>
                  <a:pt x="1567795" y="4860355"/>
                </a:cubicBezTo>
                <a:cubicBezTo>
                  <a:pt x="1530460" y="4901362"/>
                  <a:pt x="1494349" y="4968075"/>
                  <a:pt x="1464971" y="5014591"/>
                </a:cubicBezTo>
                <a:cubicBezTo>
                  <a:pt x="1435593" y="5061107"/>
                  <a:pt x="1428249" y="5100278"/>
                  <a:pt x="1391526" y="5139449"/>
                </a:cubicBezTo>
                <a:cubicBezTo>
                  <a:pt x="1354803" y="5178620"/>
                  <a:pt x="1288701" y="5214118"/>
                  <a:pt x="1244634" y="5249617"/>
                </a:cubicBezTo>
                <a:cubicBezTo>
                  <a:pt x="1200567" y="5285116"/>
                  <a:pt x="1161396" y="5328571"/>
                  <a:pt x="1127121" y="5352441"/>
                </a:cubicBezTo>
                <a:cubicBezTo>
                  <a:pt x="1092846" y="5376311"/>
                  <a:pt x="1073261" y="5370803"/>
                  <a:pt x="1038986" y="5392837"/>
                </a:cubicBezTo>
                <a:cubicBezTo>
                  <a:pt x="1004711" y="5414871"/>
                  <a:pt x="960032" y="5458326"/>
                  <a:pt x="921473" y="5484644"/>
                </a:cubicBezTo>
                <a:cubicBezTo>
                  <a:pt x="882914" y="5510962"/>
                  <a:pt x="847415" y="5522591"/>
                  <a:pt x="807632" y="5550745"/>
                </a:cubicBezTo>
                <a:cubicBezTo>
                  <a:pt x="767849" y="5578899"/>
                  <a:pt x="723781" y="5630923"/>
                  <a:pt x="682774" y="5653569"/>
                </a:cubicBezTo>
                <a:cubicBezTo>
                  <a:pt x="641767" y="5676215"/>
                  <a:pt x="604432" y="5670707"/>
                  <a:pt x="561588" y="5686620"/>
                </a:cubicBezTo>
                <a:cubicBezTo>
                  <a:pt x="518744" y="5702533"/>
                  <a:pt x="460600" y="5734360"/>
                  <a:pt x="425713" y="5749049"/>
                </a:cubicBezTo>
                <a:cubicBezTo>
                  <a:pt x="390826" y="5763738"/>
                  <a:pt x="352268" y="5774755"/>
                  <a:pt x="352268" y="5774755"/>
                </a:cubicBezTo>
                <a:cubicBezTo>
                  <a:pt x="323502" y="5784548"/>
                  <a:pt x="280046" y="5802297"/>
                  <a:pt x="253116" y="5807805"/>
                </a:cubicBezTo>
                <a:cubicBezTo>
                  <a:pt x="226186" y="5813313"/>
                  <a:pt x="210272" y="5803521"/>
                  <a:pt x="190687" y="5807805"/>
                </a:cubicBezTo>
                <a:cubicBezTo>
                  <a:pt x="171102" y="5812089"/>
                  <a:pt x="166817" y="5829839"/>
                  <a:pt x="135603" y="5833511"/>
                </a:cubicBezTo>
                <a:cubicBezTo>
                  <a:pt x="104389" y="5837183"/>
                  <a:pt x="10133" y="5844528"/>
                  <a:pt x="3400" y="5829839"/>
                </a:cubicBezTo>
                <a:cubicBezTo>
                  <a:pt x="-3333" y="5815150"/>
                  <a:pt x="67053" y="5765574"/>
                  <a:pt x="95207" y="5745376"/>
                </a:cubicBezTo>
                <a:cubicBezTo>
                  <a:pt x="123361" y="5725178"/>
                  <a:pt x="149068" y="5725178"/>
                  <a:pt x="172326" y="5708653"/>
                </a:cubicBezTo>
                <a:cubicBezTo>
                  <a:pt x="195584" y="5692128"/>
                  <a:pt x="216393" y="5667647"/>
                  <a:pt x="234754" y="5646225"/>
                </a:cubicBezTo>
                <a:cubicBezTo>
                  <a:pt x="253115" y="5624803"/>
                  <a:pt x="272701" y="5598485"/>
                  <a:pt x="282494" y="5580123"/>
                </a:cubicBezTo>
                <a:cubicBezTo>
                  <a:pt x="292287" y="5561761"/>
                  <a:pt x="278822" y="5545849"/>
                  <a:pt x="293511" y="5536056"/>
                </a:cubicBezTo>
                <a:cubicBezTo>
                  <a:pt x="308200" y="5526263"/>
                  <a:pt x="341251" y="5539729"/>
                  <a:pt x="370629" y="5521367"/>
                </a:cubicBezTo>
                <a:cubicBezTo>
                  <a:pt x="400007" y="5503006"/>
                  <a:pt x="442239" y="5443024"/>
                  <a:pt x="469781" y="5425887"/>
                </a:cubicBezTo>
                <a:cubicBezTo>
                  <a:pt x="497323" y="5408750"/>
                  <a:pt x="510176" y="5433844"/>
                  <a:pt x="535882" y="5418543"/>
                </a:cubicBezTo>
                <a:cubicBezTo>
                  <a:pt x="561588" y="5403242"/>
                  <a:pt x="592802" y="5358562"/>
                  <a:pt x="624017" y="5334080"/>
                </a:cubicBezTo>
                <a:cubicBezTo>
                  <a:pt x="655231" y="5309598"/>
                  <a:pt x="677265" y="5302253"/>
                  <a:pt x="723169" y="5271651"/>
                </a:cubicBezTo>
                <a:cubicBezTo>
                  <a:pt x="769073" y="5241049"/>
                  <a:pt x="826605" y="5205549"/>
                  <a:pt x="899439" y="5150465"/>
                </a:cubicBezTo>
                <a:cubicBezTo>
                  <a:pt x="972273" y="5095381"/>
                  <a:pt x="1096518" y="4999901"/>
                  <a:pt x="1160171" y="4941145"/>
                </a:cubicBezTo>
                <a:cubicBezTo>
                  <a:pt x="1223824" y="4882389"/>
                  <a:pt x="1244022" y="4843830"/>
                  <a:pt x="1281357" y="4797926"/>
                </a:cubicBezTo>
                <a:cubicBezTo>
                  <a:pt x="1318692" y="4752022"/>
                  <a:pt x="1354803" y="4699386"/>
                  <a:pt x="1384181" y="4665723"/>
                </a:cubicBezTo>
                <a:cubicBezTo>
                  <a:pt x="1413559" y="4632060"/>
                  <a:pt x="1443550" y="4622268"/>
                  <a:pt x="1457627" y="4595950"/>
                </a:cubicBezTo>
                <a:cubicBezTo>
                  <a:pt x="1471704" y="4569632"/>
                  <a:pt x="1457627" y="4528013"/>
                  <a:pt x="1468644" y="4507815"/>
                </a:cubicBezTo>
                <a:lnTo>
                  <a:pt x="1473039" y="4502781"/>
                </a:lnTo>
                <a:lnTo>
                  <a:pt x="1472718" y="4502537"/>
                </a:lnTo>
                <a:cubicBezTo>
                  <a:pt x="1472660" y="4495651"/>
                  <a:pt x="1489300" y="4483946"/>
                  <a:pt x="1487005" y="4467420"/>
                </a:cubicBezTo>
                <a:cubicBezTo>
                  <a:pt x="1483945" y="4445386"/>
                  <a:pt x="1463747" y="4411723"/>
                  <a:pt x="1461299" y="4375612"/>
                </a:cubicBezTo>
                <a:cubicBezTo>
                  <a:pt x="1458851" y="4339501"/>
                  <a:pt x="1471704" y="4289926"/>
                  <a:pt x="1472316" y="4250755"/>
                </a:cubicBezTo>
                <a:cubicBezTo>
                  <a:pt x="1472928" y="4211584"/>
                  <a:pt x="1475376" y="4174861"/>
                  <a:pt x="1464971" y="4140586"/>
                </a:cubicBezTo>
                <a:cubicBezTo>
                  <a:pt x="1454566" y="4106311"/>
                  <a:pt x="1430084" y="4045718"/>
                  <a:pt x="1409887" y="4045106"/>
                </a:cubicBezTo>
                <a:cubicBezTo>
                  <a:pt x="1389690" y="4044494"/>
                  <a:pt x="1369492" y="4125285"/>
                  <a:pt x="1343786" y="4136914"/>
                </a:cubicBezTo>
                <a:cubicBezTo>
                  <a:pt x="1318080" y="4148543"/>
                  <a:pt x="1285029" y="4111208"/>
                  <a:pt x="1255651" y="4114880"/>
                </a:cubicBezTo>
                <a:cubicBezTo>
                  <a:pt x="1226273" y="4118552"/>
                  <a:pt x="1193222" y="4143646"/>
                  <a:pt x="1167516" y="4158947"/>
                </a:cubicBezTo>
                <a:cubicBezTo>
                  <a:pt x="1141810" y="4174248"/>
                  <a:pt x="1120388" y="4198730"/>
                  <a:pt x="1101415" y="4206687"/>
                </a:cubicBezTo>
                <a:cubicBezTo>
                  <a:pt x="1082442" y="4214644"/>
                  <a:pt x="1067140" y="4198730"/>
                  <a:pt x="1053675" y="4206687"/>
                </a:cubicBezTo>
                <a:cubicBezTo>
                  <a:pt x="1040210" y="4214644"/>
                  <a:pt x="1038373" y="4240962"/>
                  <a:pt x="1020624" y="4254427"/>
                </a:cubicBezTo>
                <a:cubicBezTo>
                  <a:pt x="1002875" y="4267892"/>
                  <a:pt x="956972" y="4270953"/>
                  <a:pt x="947179" y="4287478"/>
                </a:cubicBezTo>
                <a:cubicBezTo>
                  <a:pt x="937386" y="4304003"/>
                  <a:pt x="958196" y="4335830"/>
                  <a:pt x="961868" y="4353579"/>
                </a:cubicBezTo>
                <a:cubicBezTo>
                  <a:pt x="965540" y="4371328"/>
                  <a:pt x="980229" y="4381121"/>
                  <a:pt x="969212" y="4393974"/>
                </a:cubicBezTo>
                <a:cubicBezTo>
                  <a:pt x="958195" y="4406827"/>
                  <a:pt x="922696" y="4429473"/>
                  <a:pt x="895766" y="4430697"/>
                </a:cubicBezTo>
                <a:cubicBezTo>
                  <a:pt x="868836" y="4431921"/>
                  <a:pt x="830278" y="4409887"/>
                  <a:pt x="807632" y="4401318"/>
                </a:cubicBezTo>
                <a:cubicBezTo>
                  <a:pt x="784986" y="4392749"/>
                  <a:pt x="788658" y="4384181"/>
                  <a:pt x="759892" y="4379285"/>
                </a:cubicBezTo>
                <a:cubicBezTo>
                  <a:pt x="731126" y="4374389"/>
                  <a:pt x="667473" y="4392138"/>
                  <a:pt x="635034" y="4371940"/>
                </a:cubicBezTo>
                <a:cubicBezTo>
                  <a:pt x="602595" y="4351742"/>
                  <a:pt x="585458" y="4293598"/>
                  <a:pt x="565260" y="4258099"/>
                </a:cubicBezTo>
                <a:cubicBezTo>
                  <a:pt x="545062" y="4222600"/>
                  <a:pt x="511400" y="4179757"/>
                  <a:pt x="513848" y="4158947"/>
                </a:cubicBezTo>
                <a:cubicBezTo>
                  <a:pt x="516296" y="4138137"/>
                  <a:pt x="546287" y="4139361"/>
                  <a:pt x="579950" y="4133241"/>
                </a:cubicBezTo>
                <a:cubicBezTo>
                  <a:pt x="613613" y="4127121"/>
                  <a:pt x="678489" y="4130794"/>
                  <a:pt x="715824" y="4122225"/>
                </a:cubicBezTo>
                <a:cubicBezTo>
                  <a:pt x="753159" y="4113656"/>
                  <a:pt x="770296" y="4098967"/>
                  <a:pt x="803959" y="4081829"/>
                </a:cubicBezTo>
                <a:cubicBezTo>
                  <a:pt x="837622" y="4064692"/>
                  <a:pt x="882301" y="4037149"/>
                  <a:pt x="917800" y="4019400"/>
                </a:cubicBezTo>
                <a:cubicBezTo>
                  <a:pt x="953299" y="4001651"/>
                  <a:pt x="988798" y="4000427"/>
                  <a:pt x="1016952" y="3975333"/>
                </a:cubicBezTo>
                <a:cubicBezTo>
                  <a:pt x="1045106" y="3950239"/>
                  <a:pt x="1067141" y="3891483"/>
                  <a:pt x="1086726" y="3868837"/>
                </a:cubicBezTo>
                <a:cubicBezTo>
                  <a:pt x="1106311" y="3846191"/>
                  <a:pt x="1117328" y="3848639"/>
                  <a:pt x="1134465" y="3839458"/>
                </a:cubicBezTo>
                <a:cubicBezTo>
                  <a:pt x="1151602" y="3830277"/>
                  <a:pt x="1168740" y="3811916"/>
                  <a:pt x="1189550" y="3813752"/>
                </a:cubicBezTo>
                <a:cubicBezTo>
                  <a:pt x="1210360" y="3815588"/>
                  <a:pt x="1235453" y="3839458"/>
                  <a:pt x="1259323" y="3850475"/>
                </a:cubicBezTo>
                <a:cubicBezTo>
                  <a:pt x="1283193" y="3861492"/>
                  <a:pt x="1310123" y="3870060"/>
                  <a:pt x="1332769" y="3879853"/>
                </a:cubicBezTo>
                <a:cubicBezTo>
                  <a:pt x="1355415" y="3889646"/>
                  <a:pt x="1371940" y="3892707"/>
                  <a:pt x="1395198" y="3909232"/>
                </a:cubicBezTo>
                <a:cubicBezTo>
                  <a:pt x="1418456" y="3925757"/>
                  <a:pt x="1452118" y="3961868"/>
                  <a:pt x="1472316" y="3979005"/>
                </a:cubicBezTo>
                <a:cubicBezTo>
                  <a:pt x="1492513" y="3996142"/>
                  <a:pt x="1504754" y="4014504"/>
                  <a:pt x="1516383" y="4012056"/>
                </a:cubicBezTo>
                <a:cubicBezTo>
                  <a:pt x="1528012" y="4009608"/>
                  <a:pt x="1536581" y="3986962"/>
                  <a:pt x="1542089" y="3964316"/>
                </a:cubicBezTo>
                <a:cubicBezTo>
                  <a:pt x="1547597" y="3941670"/>
                  <a:pt x="1554330" y="3896991"/>
                  <a:pt x="1549434" y="3876181"/>
                </a:cubicBezTo>
                <a:cubicBezTo>
                  <a:pt x="1544538" y="3855371"/>
                  <a:pt x="1517607" y="3863328"/>
                  <a:pt x="1512711" y="3839458"/>
                </a:cubicBezTo>
                <a:cubicBezTo>
                  <a:pt x="1507815" y="3815588"/>
                  <a:pt x="1518832" y="3758668"/>
                  <a:pt x="1520056" y="3732962"/>
                </a:cubicBezTo>
                <a:cubicBezTo>
                  <a:pt x="1521280" y="3707256"/>
                  <a:pt x="1520056" y="3685222"/>
                  <a:pt x="1520056" y="3685222"/>
                </a:cubicBezTo>
                <a:cubicBezTo>
                  <a:pt x="1520056" y="3667473"/>
                  <a:pt x="1520668" y="3647275"/>
                  <a:pt x="1520056" y="3626465"/>
                </a:cubicBezTo>
                <a:cubicBezTo>
                  <a:pt x="1519444" y="3605655"/>
                  <a:pt x="1519443" y="3589742"/>
                  <a:pt x="1516383" y="3560364"/>
                </a:cubicBezTo>
                <a:cubicBezTo>
                  <a:pt x="1513323" y="3530986"/>
                  <a:pt x="1506590" y="3477126"/>
                  <a:pt x="1501694" y="3450196"/>
                </a:cubicBezTo>
                <a:cubicBezTo>
                  <a:pt x="1500470" y="3443464"/>
                  <a:pt x="1498864" y="3438529"/>
                  <a:pt x="1497161" y="3434503"/>
                </a:cubicBezTo>
                <a:lnTo>
                  <a:pt x="1497120" y="3434419"/>
                </a:lnTo>
                <a:lnTo>
                  <a:pt x="1479029" y="3432035"/>
                </a:lnTo>
                <a:cubicBezTo>
                  <a:pt x="1458888" y="3427244"/>
                  <a:pt x="1454413" y="3419440"/>
                  <a:pt x="1439265" y="3417145"/>
                </a:cubicBezTo>
                <a:cubicBezTo>
                  <a:pt x="1419068" y="3414085"/>
                  <a:pt x="1401930" y="3412249"/>
                  <a:pt x="1384181" y="3417145"/>
                </a:cubicBezTo>
                <a:cubicBezTo>
                  <a:pt x="1366432" y="3422041"/>
                  <a:pt x="1359087" y="3437954"/>
                  <a:pt x="1332769" y="3446523"/>
                </a:cubicBezTo>
                <a:cubicBezTo>
                  <a:pt x="1306451" y="3455092"/>
                  <a:pt x="1256875" y="3464273"/>
                  <a:pt x="1226273" y="3468557"/>
                </a:cubicBezTo>
                <a:cubicBezTo>
                  <a:pt x="1195671" y="3472841"/>
                  <a:pt x="1176084" y="3468557"/>
                  <a:pt x="1149154" y="3472229"/>
                </a:cubicBezTo>
                <a:cubicBezTo>
                  <a:pt x="1122224" y="3475901"/>
                  <a:pt x="1103863" y="3480186"/>
                  <a:pt x="1064692" y="3490591"/>
                </a:cubicBezTo>
                <a:cubicBezTo>
                  <a:pt x="1025521" y="3500996"/>
                  <a:pt x="970437" y="3516909"/>
                  <a:pt x="914128" y="3534658"/>
                </a:cubicBezTo>
                <a:cubicBezTo>
                  <a:pt x="857820" y="3552407"/>
                  <a:pt x="778865" y="3576277"/>
                  <a:pt x="726841" y="3597087"/>
                </a:cubicBezTo>
                <a:cubicBezTo>
                  <a:pt x="674817" y="3617897"/>
                  <a:pt x="641154" y="3639318"/>
                  <a:pt x="601983" y="3659516"/>
                </a:cubicBezTo>
                <a:cubicBezTo>
                  <a:pt x="562812" y="3679714"/>
                  <a:pt x="537719" y="3688895"/>
                  <a:pt x="491815" y="3718273"/>
                </a:cubicBezTo>
                <a:cubicBezTo>
                  <a:pt x="445912" y="3747651"/>
                  <a:pt x="377974" y="3822933"/>
                  <a:pt x="337579" y="3850475"/>
                </a:cubicBezTo>
                <a:cubicBezTo>
                  <a:pt x="297184" y="3878017"/>
                  <a:pt x="277598" y="3884750"/>
                  <a:pt x="249444" y="3883526"/>
                </a:cubicBezTo>
                <a:cubicBezTo>
                  <a:pt x="221290" y="3882302"/>
                  <a:pt x="207824" y="3866389"/>
                  <a:pt x="168653" y="3843131"/>
                </a:cubicBezTo>
                <a:cubicBezTo>
                  <a:pt x="129482" y="3819873"/>
                  <a:pt x="40123" y="3769685"/>
                  <a:pt x="14417" y="3743979"/>
                </a:cubicBezTo>
                <a:lnTo>
                  <a:pt x="14417" y="3688894"/>
                </a:lnTo>
                <a:cubicBezTo>
                  <a:pt x="14417" y="3665636"/>
                  <a:pt x="-18022" y="3626466"/>
                  <a:pt x="14417" y="3604432"/>
                </a:cubicBezTo>
                <a:cubicBezTo>
                  <a:pt x="46855" y="3582398"/>
                  <a:pt x="165592" y="3565873"/>
                  <a:pt x="209048" y="3556692"/>
                </a:cubicBezTo>
                <a:cubicBezTo>
                  <a:pt x="252503" y="3547511"/>
                  <a:pt x="251280" y="3554855"/>
                  <a:pt x="275150" y="3549347"/>
                </a:cubicBezTo>
                <a:cubicBezTo>
                  <a:pt x="299020" y="3543839"/>
                  <a:pt x="316769" y="3529761"/>
                  <a:pt x="352268" y="3523641"/>
                </a:cubicBezTo>
                <a:cubicBezTo>
                  <a:pt x="387767" y="3517521"/>
                  <a:pt x="456928" y="3519357"/>
                  <a:pt x="488142" y="3512625"/>
                </a:cubicBezTo>
                <a:cubicBezTo>
                  <a:pt x="519356" y="3505893"/>
                  <a:pt x="511400" y="3488142"/>
                  <a:pt x="539554" y="3483246"/>
                </a:cubicBezTo>
                <a:cubicBezTo>
                  <a:pt x="567708" y="3478349"/>
                  <a:pt x="624629" y="3488754"/>
                  <a:pt x="657068" y="3483246"/>
                </a:cubicBezTo>
                <a:cubicBezTo>
                  <a:pt x="689507" y="3477738"/>
                  <a:pt x="712764" y="3456928"/>
                  <a:pt x="734186" y="3450196"/>
                </a:cubicBezTo>
                <a:cubicBezTo>
                  <a:pt x="755608" y="3443463"/>
                  <a:pt x="771521" y="3450196"/>
                  <a:pt x="785598" y="3442851"/>
                </a:cubicBezTo>
                <a:cubicBezTo>
                  <a:pt x="799675" y="3435506"/>
                  <a:pt x="800287" y="3415921"/>
                  <a:pt x="818648" y="3406128"/>
                </a:cubicBezTo>
                <a:cubicBezTo>
                  <a:pt x="837009" y="3396335"/>
                  <a:pt x="877405" y="3392663"/>
                  <a:pt x="895766" y="3384094"/>
                </a:cubicBezTo>
                <a:cubicBezTo>
                  <a:pt x="914128" y="3375525"/>
                  <a:pt x="920248" y="3366345"/>
                  <a:pt x="928817" y="3354716"/>
                </a:cubicBezTo>
                <a:cubicBezTo>
                  <a:pt x="937386" y="3343087"/>
                  <a:pt x="947791" y="3324726"/>
                  <a:pt x="947179" y="3314321"/>
                </a:cubicBezTo>
                <a:cubicBezTo>
                  <a:pt x="946567" y="3303916"/>
                  <a:pt x="922697" y="3305752"/>
                  <a:pt x="925145" y="3292287"/>
                </a:cubicBezTo>
                <a:cubicBezTo>
                  <a:pt x="927593" y="3278822"/>
                  <a:pt x="955748" y="3257401"/>
                  <a:pt x="961868" y="3233531"/>
                </a:cubicBezTo>
                <a:cubicBezTo>
                  <a:pt x="967989" y="3209661"/>
                  <a:pt x="962480" y="3172938"/>
                  <a:pt x="961868" y="3149068"/>
                </a:cubicBezTo>
                <a:cubicBezTo>
                  <a:pt x="961256" y="3125198"/>
                  <a:pt x="959419" y="3106224"/>
                  <a:pt x="958195" y="3090311"/>
                </a:cubicBezTo>
                <a:cubicBezTo>
                  <a:pt x="956971" y="3074398"/>
                  <a:pt x="959419" y="3062769"/>
                  <a:pt x="954523" y="3053588"/>
                </a:cubicBezTo>
                <a:cubicBezTo>
                  <a:pt x="949627" y="3044407"/>
                  <a:pt x="935549" y="3049304"/>
                  <a:pt x="928817" y="3035227"/>
                </a:cubicBezTo>
                <a:cubicBezTo>
                  <a:pt x="922085" y="3021150"/>
                  <a:pt x="920249" y="2988711"/>
                  <a:pt x="914128" y="2969126"/>
                </a:cubicBezTo>
                <a:cubicBezTo>
                  <a:pt x="908008" y="2949540"/>
                  <a:pt x="895154" y="2932403"/>
                  <a:pt x="892094" y="2917714"/>
                </a:cubicBezTo>
                <a:cubicBezTo>
                  <a:pt x="889034" y="2903025"/>
                  <a:pt x="883525" y="2891396"/>
                  <a:pt x="895766" y="2880991"/>
                </a:cubicBezTo>
                <a:cubicBezTo>
                  <a:pt x="908007" y="2870586"/>
                  <a:pt x="941058" y="2859569"/>
                  <a:pt x="965540" y="2855285"/>
                </a:cubicBezTo>
                <a:cubicBezTo>
                  <a:pt x="977781" y="2853143"/>
                  <a:pt x="989869" y="2852684"/>
                  <a:pt x="1002493" y="2852990"/>
                </a:cubicBezTo>
                <a:cubicBezTo>
                  <a:pt x="1015116" y="2853296"/>
                  <a:pt x="1028275" y="2854367"/>
                  <a:pt x="1042658" y="2855285"/>
                </a:cubicBezTo>
                <a:cubicBezTo>
                  <a:pt x="1071424" y="2857121"/>
                  <a:pt x="1114880" y="2859570"/>
                  <a:pt x="1138138" y="2866302"/>
                </a:cubicBezTo>
                <a:cubicBezTo>
                  <a:pt x="1161396" y="2873034"/>
                  <a:pt x="1166904" y="2880379"/>
                  <a:pt x="1182205" y="2895680"/>
                </a:cubicBezTo>
                <a:cubicBezTo>
                  <a:pt x="1197506" y="2910981"/>
                  <a:pt x="1217704" y="2936075"/>
                  <a:pt x="1229945" y="2958109"/>
                </a:cubicBezTo>
                <a:cubicBezTo>
                  <a:pt x="1242186" y="2980143"/>
                  <a:pt x="1245858" y="3008297"/>
                  <a:pt x="1255651" y="3027882"/>
                </a:cubicBezTo>
                <a:cubicBezTo>
                  <a:pt x="1265444" y="3047467"/>
                  <a:pt x="1281357" y="3051140"/>
                  <a:pt x="1288701" y="3075622"/>
                </a:cubicBezTo>
                <a:cubicBezTo>
                  <a:pt x="1296046" y="3100104"/>
                  <a:pt x="1297270" y="3150904"/>
                  <a:pt x="1299718" y="3174774"/>
                </a:cubicBezTo>
                <a:cubicBezTo>
                  <a:pt x="1302166" y="3198644"/>
                  <a:pt x="1294822" y="3205988"/>
                  <a:pt x="1303391" y="3218841"/>
                </a:cubicBezTo>
                <a:cubicBezTo>
                  <a:pt x="1311960" y="3231694"/>
                  <a:pt x="1338277" y="3242099"/>
                  <a:pt x="1351130" y="3251892"/>
                </a:cubicBezTo>
                <a:cubicBezTo>
                  <a:pt x="1363983" y="3261685"/>
                  <a:pt x="1357863" y="3276374"/>
                  <a:pt x="1380509" y="3277598"/>
                </a:cubicBezTo>
                <a:cubicBezTo>
                  <a:pt x="1403155" y="3278822"/>
                  <a:pt x="1487005" y="3259237"/>
                  <a:pt x="1487005" y="3259237"/>
                </a:cubicBezTo>
                <a:cubicBezTo>
                  <a:pt x="1503837" y="3256483"/>
                  <a:pt x="1507662" y="3257707"/>
                  <a:pt x="1517302" y="3257171"/>
                </a:cubicBezTo>
                <a:lnTo>
                  <a:pt x="1519910" y="3256821"/>
                </a:lnTo>
                <a:lnTo>
                  <a:pt x="1523728" y="3218841"/>
                </a:lnTo>
                <a:cubicBezTo>
                  <a:pt x="1521892" y="3190687"/>
                  <a:pt x="1507203" y="3154576"/>
                  <a:pt x="1498022" y="3138051"/>
                </a:cubicBezTo>
                <a:cubicBezTo>
                  <a:pt x="1488841" y="3121526"/>
                  <a:pt x="1470480" y="3151516"/>
                  <a:pt x="1468644" y="3119690"/>
                </a:cubicBezTo>
                <a:cubicBezTo>
                  <a:pt x="1466808" y="3087863"/>
                  <a:pt x="1480885" y="2985651"/>
                  <a:pt x="1487005" y="2947092"/>
                </a:cubicBezTo>
                <a:cubicBezTo>
                  <a:pt x="1493125" y="2908533"/>
                  <a:pt x="1500470" y="2931178"/>
                  <a:pt x="1505366" y="2888335"/>
                </a:cubicBezTo>
                <a:cubicBezTo>
                  <a:pt x="1510262" y="2845492"/>
                  <a:pt x="1520667" y="2732263"/>
                  <a:pt x="1516383" y="2690032"/>
                </a:cubicBezTo>
                <a:cubicBezTo>
                  <a:pt x="1512099" y="2647801"/>
                  <a:pt x="1488229" y="2653920"/>
                  <a:pt x="1479660" y="2634947"/>
                </a:cubicBezTo>
                <a:cubicBezTo>
                  <a:pt x="1471091" y="2615974"/>
                  <a:pt x="1466195" y="2626379"/>
                  <a:pt x="1464971" y="2576191"/>
                </a:cubicBezTo>
                <a:cubicBezTo>
                  <a:pt x="1463747" y="2526003"/>
                  <a:pt x="1472928" y="2385232"/>
                  <a:pt x="1472316" y="2333820"/>
                </a:cubicBezTo>
                <a:cubicBezTo>
                  <a:pt x="1471704" y="2282408"/>
                  <a:pt x="1475376" y="2290976"/>
                  <a:pt x="1461299" y="2267718"/>
                </a:cubicBezTo>
                <a:cubicBezTo>
                  <a:pt x="1447222" y="2244460"/>
                  <a:pt x="1400094" y="2211410"/>
                  <a:pt x="1387853" y="2194273"/>
                </a:cubicBezTo>
                <a:cubicBezTo>
                  <a:pt x="1375612" y="2177136"/>
                  <a:pt x="1381121" y="2174075"/>
                  <a:pt x="1387853" y="2164894"/>
                </a:cubicBezTo>
                <a:cubicBezTo>
                  <a:pt x="1394585" y="2155713"/>
                  <a:pt x="1419067" y="2148369"/>
                  <a:pt x="1428248" y="2139188"/>
                </a:cubicBezTo>
                <a:cubicBezTo>
                  <a:pt x="1437429" y="2130007"/>
                  <a:pt x="1426413" y="2117155"/>
                  <a:pt x="1442938" y="2109810"/>
                </a:cubicBezTo>
                <a:cubicBezTo>
                  <a:pt x="1459463" y="2102465"/>
                  <a:pt x="1506591" y="2104302"/>
                  <a:pt x="1527400" y="2095121"/>
                </a:cubicBezTo>
                <a:cubicBezTo>
                  <a:pt x="1548209" y="2085940"/>
                  <a:pt x="1535356" y="2052278"/>
                  <a:pt x="1567795" y="2054726"/>
                </a:cubicBezTo>
                <a:close/>
                <a:moveTo>
                  <a:pt x="3584751" y="1569885"/>
                </a:moveTo>
                <a:cubicBezTo>
                  <a:pt x="3568991" y="1571443"/>
                  <a:pt x="3553867" y="1576062"/>
                  <a:pt x="3547863" y="1581834"/>
                </a:cubicBezTo>
                <a:cubicBezTo>
                  <a:pt x="3538858" y="1590493"/>
                  <a:pt x="3553232" y="1614479"/>
                  <a:pt x="3555916" y="1631580"/>
                </a:cubicBezTo>
                <a:lnTo>
                  <a:pt x="3553889" y="1642872"/>
                </a:lnTo>
                <a:lnTo>
                  <a:pt x="3570962" y="1689088"/>
                </a:lnTo>
                <a:cubicBezTo>
                  <a:pt x="3582969" y="1700172"/>
                  <a:pt x="3618991" y="1719106"/>
                  <a:pt x="3629151" y="1711255"/>
                </a:cubicBezTo>
                <a:cubicBezTo>
                  <a:pt x="3636771" y="1705367"/>
                  <a:pt x="3630623" y="1678177"/>
                  <a:pt x="3629996" y="1658326"/>
                </a:cubicBezTo>
                <a:lnTo>
                  <a:pt x="3631877" y="1642369"/>
                </a:lnTo>
                <a:lnTo>
                  <a:pt x="3629259" y="1618029"/>
                </a:lnTo>
                <a:cubicBezTo>
                  <a:pt x="3630183" y="1600422"/>
                  <a:pt x="3633993" y="1582758"/>
                  <a:pt x="3625449" y="1576292"/>
                </a:cubicBezTo>
                <a:cubicBezTo>
                  <a:pt x="3616906" y="1569827"/>
                  <a:pt x="3600511" y="1568326"/>
                  <a:pt x="3584751" y="1569885"/>
                </a:cubicBezTo>
                <a:close/>
                <a:moveTo>
                  <a:pt x="3593822" y="1201755"/>
                </a:moveTo>
                <a:cubicBezTo>
                  <a:pt x="3581584" y="1200254"/>
                  <a:pt x="3569115" y="1202332"/>
                  <a:pt x="3562649" y="1206950"/>
                </a:cubicBezTo>
                <a:cubicBezTo>
                  <a:pt x="3549718" y="1216186"/>
                  <a:pt x="3570961" y="1287306"/>
                  <a:pt x="3582045" y="1306702"/>
                </a:cubicBezTo>
                <a:cubicBezTo>
                  <a:pt x="3593129" y="1326098"/>
                  <a:pt x="3622224" y="1338106"/>
                  <a:pt x="3629151" y="1323328"/>
                </a:cubicBezTo>
                <a:cubicBezTo>
                  <a:pt x="3636078" y="1308550"/>
                  <a:pt x="3634693" y="1237429"/>
                  <a:pt x="3623609" y="1218033"/>
                </a:cubicBezTo>
                <a:cubicBezTo>
                  <a:pt x="3618067" y="1208335"/>
                  <a:pt x="3606060" y="1203255"/>
                  <a:pt x="3593822" y="1201755"/>
                </a:cubicBezTo>
                <a:close/>
                <a:moveTo>
                  <a:pt x="3573733" y="544702"/>
                </a:moveTo>
                <a:cubicBezTo>
                  <a:pt x="3560341" y="543778"/>
                  <a:pt x="3535402" y="545626"/>
                  <a:pt x="3518315" y="553015"/>
                </a:cubicBezTo>
                <a:cubicBezTo>
                  <a:pt x="3501228" y="560404"/>
                  <a:pt x="3474443" y="575644"/>
                  <a:pt x="3471210" y="589037"/>
                </a:cubicBezTo>
                <a:cubicBezTo>
                  <a:pt x="3468786" y="599082"/>
                  <a:pt x="3486364" y="607827"/>
                  <a:pt x="3494720" y="619950"/>
                </a:cubicBezTo>
                <a:lnTo>
                  <a:pt x="3496341" y="625129"/>
                </a:lnTo>
                <a:lnTo>
                  <a:pt x="3506192" y="618640"/>
                </a:lnTo>
                <a:cubicBezTo>
                  <a:pt x="3511755" y="615826"/>
                  <a:pt x="3504914" y="623793"/>
                  <a:pt x="3520154" y="620329"/>
                </a:cubicBezTo>
                <a:cubicBezTo>
                  <a:pt x="3520154" y="620329"/>
                  <a:pt x="3551327" y="616952"/>
                  <a:pt x="3584448" y="608444"/>
                </a:cubicBezTo>
                <a:lnTo>
                  <a:pt x="3595013" y="605121"/>
                </a:lnTo>
                <a:lnTo>
                  <a:pt x="3593021" y="601809"/>
                </a:lnTo>
                <a:cubicBezTo>
                  <a:pt x="3591917" y="588691"/>
                  <a:pt x="3601788" y="566870"/>
                  <a:pt x="3598671" y="558557"/>
                </a:cubicBezTo>
                <a:cubicBezTo>
                  <a:pt x="3594515" y="547473"/>
                  <a:pt x="3587125" y="545626"/>
                  <a:pt x="3573733" y="544702"/>
                </a:cubicBezTo>
                <a:close/>
                <a:moveTo>
                  <a:pt x="3448025" y="565"/>
                </a:moveTo>
                <a:cubicBezTo>
                  <a:pt x="3457817" y="-359"/>
                  <a:pt x="3467399" y="-243"/>
                  <a:pt x="3476751" y="1604"/>
                </a:cubicBezTo>
                <a:cubicBezTo>
                  <a:pt x="3514158" y="8993"/>
                  <a:pt x="3544177" y="44553"/>
                  <a:pt x="3579275" y="62564"/>
                </a:cubicBezTo>
                <a:cubicBezTo>
                  <a:pt x="3614373" y="80575"/>
                  <a:pt x="3654090" y="92121"/>
                  <a:pt x="3687341" y="109670"/>
                </a:cubicBezTo>
                <a:cubicBezTo>
                  <a:pt x="3720592" y="127219"/>
                  <a:pt x="3754305" y="147539"/>
                  <a:pt x="3778781" y="167859"/>
                </a:cubicBezTo>
                <a:cubicBezTo>
                  <a:pt x="3803257" y="188179"/>
                  <a:pt x="3822192" y="200187"/>
                  <a:pt x="3834199" y="231590"/>
                </a:cubicBezTo>
                <a:cubicBezTo>
                  <a:pt x="3846206" y="262994"/>
                  <a:pt x="3859137" y="321644"/>
                  <a:pt x="3850824" y="356280"/>
                </a:cubicBezTo>
                <a:cubicBezTo>
                  <a:pt x="3842511" y="390916"/>
                  <a:pt x="3803256" y="419550"/>
                  <a:pt x="3784322" y="439408"/>
                </a:cubicBezTo>
                <a:cubicBezTo>
                  <a:pt x="3765388" y="459266"/>
                  <a:pt x="3740911" y="464808"/>
                  <a:pt x="3737217" y="475430"/>
                </a:cubicBezTo>
                <a:cubicBezTo>
                  <a:pt x="3733523" y="486052"/>
                  <a:pt x="3757075" y="492517"/>
                  <a:pt x="3762155" y="503139"/>
                </a:cubicBezTo>
                <a:cubicBezTo>
                  <a:pt x="3764695" y="508450"/>
                  <a:pt x="3769198" y="513530"/>
                  <a:pt x="3771507" y="519245"/>
                </a:cubicBezTo>
                <a:lnTo>
                  <a:pt x="3771906" y="522057"/>
                </a:lnTo>
                <a:lnTo>
                  <a:pt x="3778845" y="518281"/>
                </a:lnTo>
                <a:cubicBezTo>
                  <a:pt x="3796033" y="508973"/>
                  <a:pt x="3832574" y="489403"/>
                  <a:pt x="3849892" y="481783"/>
                </a:cubicBezTo>
                <a:cubicBezTo>
                  <a:pt x="3872983" y="471623"/>
                  <a:pt x="3886837" y="457769"/>
                  <a:pt x="3908081" y="462387"/>
                </a:cubicBezTo>
                <a:cubicBezTo>
                  <a:pt x="3929325" y="467005"/>
                  <a:pt x="3951954" y="491481"/>
                  <a:pt x="3977354" y="509492"/>
                </a:cubicBezTo>
                <a:cubicBezTo>
                  <a:pt x="4002754" y="527503"/>
                  <a:pt x="4038776" y="543667"/>
                  <a:pt x="4060481" y="570452"/>
                </a:cubicBezTo>
                <a:cubicBezTo>
                  <a:pt x="4082186" y="597237"/>
                  <a:pt x="4108049" y="640649"/>
                  <a:pt x="4107587" y="670205"/>
                </a:cubicBezTo>
                <a:cubicBezTo>
                  <a:pt x="4107125" y="699761"/>
                  <a:pt x="4086805" y="719619"/>
                  <a:pt x="4057710" y="747790"/>
                </a:cubicBezTo>
                <a:cubicBezTo>
                  <a:pt x="4028615" y="775961"/>
                  <a:pt x="3973197" y="811059"/>
                  <a:pt x="3933019" y="839230"/>
                </a:cubicBezTo>
                <a:cubicBezTo>
                  <a:pt x="3892841" y="867401"/>
                  <a:pt x="3837423" y="892339"/>
                  <a:pt x="3816641" y="916816"/>
                </a:cubicBezTo>
                <a:cubicBezTo>
                  <a:pt x="3795859" y="941292"/>
                  <a:pt x="3805096" y="967154"/>
                  <a:pt x="3808329" y="986089"/>
                </a:cubicBezTo>
                <a:cubicBezTo>
                  <a:pt x="3811562" y="1005023"/>
                  <a:pt x="3830958" y="1006408"/>
                  <a:pt x="3836038" y="1030423"/>
                </a:cubicBezTo>
                <a:cubicBezTo>
                  <a:pt x="3841118" y="1054438"/>
                  <a:pt x="3833729" y="1098311"/>
                  <a:pt x="3838809" y="1130176"/>
                </a:cubicBezTo>
                <a:cubicBezTo>
                  <a:pt x="3843889" y="1162041"/>
                  <a:pt x="3860053" y="1183285"/>
                  <a:pt x="3866518" y="1221616"/>
                </a:cubicBezTo>
                <a:cubicBezTo>
                  <a:pt x="3872983" y="1259947"/>
                  <a:pt x="3874830" y="1304743"/>
                  <a:pt x="3877601" y="1360161"/>
                </a:cubicBezTo>
                <a:cubicBezTo>
                  <a:pt x="3880372" y="1415579"/>
                  <a:pt x="3884990" y="1505634"/>
                  <a:pt x="3883143" y="1554125"/>
                </a:cubicBezTo>
                <a:cubicBezTo>
                  <a:pt x="3882681" y="1566248"/>
                  <a:pt x="3883836" y="1577274"/>
                  <a:pt x="3885222" y="1587268"/>
                </a:cubicBezTo>
                <a:lnTo>
                  <a:pt x="3887277" y="1603260"/>
                </a:lnTo>
                <a:lnTo>
                  <a:pt x="3892388" y="1619815"/>
                </a:lnTo>
                <a:cubicBezTo>
                  <a:pt x="3906704" y="1654913"/>
                  <a:pt x="3907628" y="1660455"/>
                  <a:pt x="3911784" y="1691859"/>
                </a:cubicBezTo>
                <a:cubicBezTo>
                  <a:pt x="3915940" y="1723263"/>
                  <a:pt x="3917788" y="1772215"/>
                  <a:pt x="3917326" y="1808237"/>
                </a:cubicBezTo>
                <a:cubicBezTo>
                  <a:pt x="3916864" y="1844259"/>
                  <a:pt x="3908089" y="1881666"/>
                  <a:pt x="3909013" y="1907990"/>
                </a:cubicBezTo>
                <a:cubicBezTo>
                  <a:pt x="3909937" y="1934314"/>
                  <a:pt x="3921944" y="1942626"/>
                  <a:pt x="3922868" y="1966179"/>
                </a:cubicBezTo>
                <a:cubicBezTo>
                  <a:pt x="3923792" y="1989732"/>
                  <a:pt x="3916864" y="2026215"/>
                  <a:pt x="3914555" y="2049306"/>
                </a:cubicBezTo>
                <a:cubicBezTo>
                  <a:pt x="3914555" y="2049306"/>
                  <a:pt x="3911784" y="2075168"/>
                  <a:pt x="3909013" y="2104724"/>
                </a:cubicBezTo>
                <a:lnTo>
                  <a:pt x="3907709" y="2117688"/>
                </a:lnTo>
                <a:lnTo>
                  <a:pt x="4000452" y="2108274"/>
                </a:lnTo>
                <a:cubicBezTo>
                  <a:pt x="4026660" y="2106888"/>
                  <a:pt x="4055149" y="2106917"/>
                  <a:pt x="4084359" y="2107776"/>
                </a:cubicBezTo>
                <a:cubicBezTo>
                  <a:pt x="4171989" y="2110352"/>
                  <a:pt x="4266114" y="2120397"/>
                  <a:pt x="4324649" y="2122129"/>
                </a:cubicBezTo>
                <a:cubicBezTo>
                  <a:pt x="4402696" y="2124438"/>
                  <a:pt x="4422093" y="2107351"/>
                  <a:pt x="4468736" y="2122129"/>
                </a:cubicBezTo>
                <a:cubicBezTo>
                  <a:pt x="4515379" y="2136907"/>
                  <a:pt x="4567565" y="2174314"/>
                  <a:pt x="4604510" y="2210798"/>
                </a:cubicBezTo>
                <a:cubicBezTo>
                  <a:pt x="4641455" y="2247282"/>
                  <a:pt x="4668704" y="2302700"/>
                  <a:pt x="4690409" y="2341031"/>
                </a:cubicBezTo>
                <a:cubicBezTo>
                  <a:pt x="4712114" y="2379362"/>
                  <a:pt x="4725045" y="2408456"/>
                  <a:pt x="4734743" y="2440783"/>
                </a:cubicBezTo>
                <a:cubicBezTo>
                  <a:pt x="4744441" y="2473110"/>
                  <a:pt x="4751831" y="2504052"/>
                  <a:pt x="4748598" y="2534994"/>
                </a:cubicBezTo>
                <a:cubicBezTo>
                  <a:pt x="4745365" y="2565936"/>
                  <a:pt x="4731511" y="2599649"/>
                  <a:pt x="4715347" y="2626434"/>
                </a:cubicBezTo>
                <a:cubicBezTo>
                  <a:pt x="4699183" y="2653219"/>
                  <a:pt x="4680710" y="2669845"/>
                  <a:pt x="4651616" y="2695707"/>
                </a:cubicBezTo>
                <a:cubicBezTo>
                  <a:pt x="4622522" y="2721569"/>
                  <a:pt x="4579111" y="2754820"/>
                  <a:pt x="4540780" y="2781605"/>
                </a:cubicBezTo>
                <a:cubicBezTo>
                  <a:pt x="4502449" y="2808390"/>
                  <a:pt x="4465965" y="2838409"/>
                  <a:pt x="4421630" y="2856420"/>
                </a:cubicBezTo>
                <a:cubicBezTo>
                  <a:pt x="4377295" y="2874431"/>
                  <a:pt x="4335270" y="2883206"/>
                  <a:pt x="4274772" y="2889671"/>
                </a:cubicBezTo>
                <a:cubicBezTo>
                  <a:pt x="4214274" y="2896136"/>
                  <a:pt x="4118677" y="2909529"/>
                  <a:pt x="4058641" y="2895213"/>
                </a:cubicBezTo>
                <a:cubicBezTo>
                  <a:pt x="3998605" y="2880897"/>
                  <a:pt x="3941801" y="2825478"/>
                  <a:pt x="3914554" y="2803773"/>
                </a:cubicBezTo>
                <a:cubicBezTo>
                  <a:pt x="3887307" y="2782068"/>
                  <a:pt x="3907165" y="2775602"/>
                  <a:pt x="3895158" y="2764980"/>
                </a:cubicBezTo>
                <a:lnTo>
                  <a:pt x="3879662" y="2760168"/>
                </a:lnTo>
                <a:lnTo>
                  <a:pt x="3872990" y="2767751"/>
                </a:lnTo>
                <a:cubicBezTo>
                  <a:pt x="3838816" y="2797769"/>
                  <a:pt x="3800485" y="2809314"/>
                  <a:pt x="3767696" y="2812085"/>
                </a:cubicBezTo>
                <a:cubicBezTo>
                  <a:pt x="3734907" y="2814856"/>
                  <a:pt x="3704427" y="2785300"/>
                  <a:pt x="3676256" y="2784376"/>
                </a:cubicBezTo>
                <a:cubicBezTo>
                  <a:pt x="3648085" y="2783452"/>
                  <a:pt x="3633306" y="2801925"/>
                  <a:pt x="3598670" y="2806543"/>
                </a:cubicBezTo>
                <a:cubicBezTo>
                  <a:pt x="3564034" y="2811161"/>
                  <a:pt x="3501689" y="2802387"/>
                  <a:pt x="3468438" y="2812085"/>
                </a:cubicBezTo>
                <a:cubicBezTo>
                  <a:pt x="3435187" y="2821783"/>
                  <a:pt x="3425027" y="2854573"/>
                  <a:pt x="3399165" y="2864733"/>
                </a:cubicBezTo>
                <a:cubicBezTo>
                  <a:pt x="3373303" y="2874893"/>
                  <a:pt x="3343285" y="2884590"/>
                  <a:pt x="3313267" y="2873045"/>
                </a:cubicBezTo>
                <a:cubicBezTo>
                  <a:pt x="3283249" y="2861500"/>
                  <a:pt x="3245842" y="2826864"/>
                  <a:pt x="3219056" y="2795460"/>
                </a:cubicBezTo>
                <a:cubicBezTo>
                  <a:pt x="3192271" y="2764056"/>
                  <a:pt x="3168718" y="2721107"/>
                  <a:pt x="3152554" y="2684623"/>
                </a:cubicBezTo>
                <a:cubicBezTo>
                  <a:pt x="3136390" y="2648139"/>
                  <a:pt x="3133158" y="2606114"/>
                  <a:pt x="3122074" y="2576558"/>
                </a:cubicBezTo>
                <a:cubicBezTo>
                  <a:pt x="3110990" y="2547002"/>
                  <a:pt x="3080048" y="2521139"/>
                  <a:pt x="3086052" y="2507285"/>
                </a:cubicBezTo>
                <a:cubicBezTo>
                  <a:pt x="3092056" y="2493431"/>
                  <a:pt x="3147012" y="2501282"/>
                  <a:pt x="3158096" y="2493431"/>
                </a:cubicBezTo>
                <a:cubicBezTo>
                  <a:pt x="3169180" y="2485580"/>
                  <a:pt x="3159944" y="2463413"/>
                  <a:pt x="3169180" y="2457409"/>
                </a:cubicBezTo>
                <a:cubicBezTo>
                  <a:pt x="3178416" y="2451405"/>
                  <a:pt x="3199198" y="2454176"/>
                  <a:pt x="3213514" y="2457409"/>
                </a:cubicBezTo>
                <a:cubicBezTo>
                  <a:pt x="3227830" y="2460642"/>
                  <a:pt x="3247227" y="2469416"/>
                  <a:pt x="3255078" y="2476805"/>
                </a:cubicBezTo>
                <a:cubicBezTo>
                  <a:pt x="3262929" y="2484194"/>
                  <a:pt x="3248151" y="2497125"/>
                  <a:pt x="3260620" y="2501743"/>
                </a:cubicBezTo>
                <a:cubicBezTo>
                  <a:pt x="3273089" y="2506361"/>
                  <a:pt x="3304030" y="2508670"/>
                  <a:pt x="3329892" y="2504514"/>
                </a:cubicBezTo>
                <a:cubicBezTo>
                  <a:pt x="3355754" y="2500358"/>
                  <a:pt x="3370070" y="2490659"/>
                  <a:pt x="3415790" y="2476805"/>
                </a:cubicBezTo>
                <a:cubicBezTo>
                  <a:pt x="3461510" y="2462951"/>
                  <a:pt x="3566805" y="2444478"/>
                  <a:pt x="3604212" y="2421387"/>
                </a:cubicBezTo>
                <a:lnTo>
                  <a:pt x="3620482" y="2403905"/>
                </a:lnTo>
                <a:lnTo>
                  <a:pt x="3598671" y="2403982"/>
                </a:lnTo>
                <a:cubicBezTo>
                  <a:pt x="3570962" y="2397978"/>
                  <a:pt x="3544176" y="2363804"/>
                  <a:pt x="3512773" y="2351335"/>
                </a:cubicBezTo>
                <a:cubicBezTo>
                  <a:pt x="3497072" y="2345101"/>
                  <a:pt x="3481717" y="2342445"/>
                  <a:pt x="3465149" y="2339905"/>
                </a:cubicBezTo>
                <a:lnTo>
                  <a:pt x="3439828" y="2334953"/>
                </a:lnTo>
                <a:lnTo>
                  <a:pt x="3430122" y="2337437"/>
                </a:lnTo>
                <a:cubicBezTo>
                  <a:pt x="3407363" y="2343109"/>
                  <a:pt x="3386235" y="2348189"/>
                  <a:pt x="3368685" y="2352114"/>
                </a:cubicBezTo>
                <a:cubicBezTo>
                  <a:pt x="3298489" y="2367816"/>
                  <a:pt x="3256463" y="2364121"/>
                  <a:pt x="3205201" y="2379823"/>
                </a:cubicBezTo>
                <a:cubicBezTo>
                  <a:pt x="3153939" y="2395525"/>
                  <a:pt x="3112376" y="2420001"/>
                  <a:pt x="3061114" y="2446325"/>
                </a:cubicBezTo>
                <a:cubicBezTo>
                  <a:pt x="3009852" y="2472649"/>
                  <a:pt x="2920721" y="2507747"/>
                  <a:pt x="2897630" y="2537765"/>
                </a:cubicBezTo>
                <a:cubicBezTo>
                  <a:pt x="2874539" y="2567783"/>
                  <a:pt x="2905020" y="2586718"/>
                  <a:pt x="2922569" y="2626434"/>
                </a:cubicBezTo>
                <a:cubicBezTo>
                  <a:pt x="2940118" y="2666150"/>
                  <a:pt x="2983990" y="2737732"/>
                  <a:pt x="3002925" y="2776063"/>
                </a:cubicBezTo>
                <a:cubicBezTo>
                  <a:pt x="3021860" y="2814394"/>
                  <a:pt x="3030172" y="2834715"/>
                  <a:pt x="3036176" y="2856420"/>
                </a:cubicBezTo>
                <a:cubicBezTo>
                  <a:pt x="3042180" y="2878125"/>
                  <a:pt x="3044027" y="2894289"/>
                  <a:pt x="3038947" y="2906296"/>
                </a:cubicBezTo>
                <a:cubicBezTo>
                  <a:pt x="3033867" y="2918303"/>
                  <a:pt x="3007544" y="2931234"/>
                  <a:pt x="2986300" y="2931234"/>
                </a:cubicBezTo>
                <a:cubicBezTo>
                  <a:pt x="2965056" y="2931234"/>
                  <a:pt x="2942427" y="2937238"/>
                  <a:pt x="2911485" y="2906296"/>
                </a:cubicBezTo>
                <a:cubicBezTo>
                  <a:pt x="2880543" y="2875354"/>
                  <a:pt x="2833438" y="2798692"/>
                  <a:pt x="2800649" y="2745583"/>
                </a:cubicBezTo>
                <a:cubicBezTo>
                  <a:pt x="2767860" y="2692474"/>
                  <a:pt x="2735532" y="2628282"/>
                  <a:pt x="2714750" y="2587642"/>
                </a:cubicBezTo>
                <a:cubicBezTo>
                  <a:pt x="2693968" y="2547002"/>
                  <a:pt x="2684732" y="2534532"/>
                  <a:pt x="2675958" y="2501743"/>
                </a:cubicBezTo>
                <a:cubicBezTo>
                  <a:pt x="2667183" y="2468954"/>
                  <a:pt x="2657485" y="2418616"/>
                  <a:pt x="2662103" y="2390907"/>
                </a:cubicBezTo>
                <a:cubicBezTo>
                  <a:pt x="2666721" y="2363198"/>
                  <a:pt x="2693969" y="2353500"/>
                  <a:pt x="2703667" y="2335489"/>
                </a:cubicBezTo>
                <a:cubicBezTo>
                  <a:pt x="2713365" y="2317478"/>
                  <a:pt x="2704128" y="2283304"/>
                  <a:pt x="2720292" y="2282842"/>
                </a:cubicBezTo>
                <a:cubicBezTo>
                  <a:pt x="2736456" y="2282380"/>
                  <a:pt x="2781714" y="2319325"/>
                  <a:pt x="2800649" y="2332718"/>
                </a:cubicBezTo>
                <a:cubicBezTo>
                  <a:pt x="2819584" y="2346111"/>
                  <a:pt x="2826049" y="2349343"/>
                  <a:pt x="2833900" y="2363198"/>
                </a:cubicBezTo>
                <a:cubicBezTo>
                  <a:pt x="2841751" y="2377052"/>
                  <a:pt x="2841289" y="2401067"/>
                  <a:pt x="2847754" y="2415845"/>
                </a:cubicBezTo>
                <a:cubicBezTo>
                  <a:pt x="2854219" y="2430623"/>
                  <a:pt x="2841750" y="2459256"/>
                  <a:pt x="2872692" y="2451867"/>
                </a:cubicBezTo>
                <a:cubicBezTo>
                  <a:pt x="2903634" y="2444478"/>
                  <a:pt x="2980758" y="2394602"/>
                  <a:pt x="3033405" y="2371511"/>
                </a:cubicBezTo>
                <a:cubicBezTo>
                  <a:pt x="3086052" y="2348420"/>
                  <a:pt x="3138238" y="2329486"/>
                  <a:pt x="3188576" y="2313322"/>
                </a:cubicBezTo>
                <a:cubicBezTo>
                  <a:pt x="3213745" y="2305240"/>
                  <a:pt x="3229332" y="2302123"/>
                  <a:pt x="3249190" y="2297736"/>
                </a:cubicBezTo>
                <a:lnTo>
                  <a:pt x="3283191" y="2289596"/>
                </a:lnTo>
                <a:lnTo>
                  <a:pt x="3266162" y="2282062"/>
                </a:lnTo>
                <a:cubicBezTo>
                  <a:pt x="3241685" y="2267284"/>
                  <a:pt x="3278169" y="2247888"/>
                  <a:pt x="3263391" y="2240499"/>
                </a:cubicBezTo>
                <a:cubicBezTo>
                  <a:pt x="3248613" y="2233110"/>
                  <a:pt x="3215824" y="2233110"/>
                  <a:pt x="3177493" y="2237728"/>
                </a:cubicBezTo>
                <a:cubicBezTo>
                  <a:pt x="3139162" y="2242346"/>
                  <a:pt x="3062962" y="2264975"/>
                  <a:pt x="3033406" y="2268208"/>
                </a:cubicBezTo>
                <a:cubicBezTo>
                  <a:pt x="3003850" y="2271441"/>
                  <a:pt x="3000155" y="2269131"/>
                  <a:pt x="3000155" y="2257124"/>
                </a:cubicBezTo>
                <a:cubicBezTo>
                  <a:pt x="3000155" y="2245117"/>
                  <a:pt x="3005697" y="2209095"/>
                  <a:pt x="3033406" y="2196164"/>
                </a:cubicBezTo>
                <a:cubicBezTo>
                  <a:pt x="3061115" y="2183233"/>
                  <a:pt x="3135468" y="2184157"/>
                  <a:pt x="3166410" y="2179539"/>
                </a:cubicBezTo>
                <a:cubicBezTo>
                  <a:pt x="3197352" y="2174921"/>
                  <a:pt x="3203355" y="2175382"/>
                  <a:pt x="3219057" y="2168455"/>
                </a:cubicBezTo>
                <a:cubicBezTo>
                  <a:pt x="3234759" y="2161528"/>
                  <a:pt x="3251385" y="2159680"/>
                  <a:pt x="3260621" y="2137975"/>
                </a:cubicBezTo>
                <a:cubicBezTo>
                  <a:pt x="3269857" y="2116270"/>
                  <a:pt x="3268010" y="2062698"/>
                  <a:pt x="3274475" y="2038222"/>
                </a:cubicBezTo>
                <a:cubicBezTo>
                  <a:pt x="3280940" y="2013746"/>
                  <a:pt x="3287406" y="2010975"/>
                  <a:pt x="3299413" y="1991117"/>
                </a:cubicBezTo>
                <a:cubicBezTo>
                  <a:pt x="3311420" y="1971259"/>
                  <a:pt x="3340054" y="1950477"/>
                  <a:pt x="3346519" y="1919073"/>
                </a:cubicBezTo>
                <a:cubicBezTo>
                  <a:pt x="3352984" y="1887669"/>
                  <a:pt x="3337282" y="1847491"/>
                  <a:pt x="3338206" y="1802695"/>
                </a:cubicBezTo>
                <a:cubicBezTo>
                  <a:pt x="3339130" y="1757899"/>
                  <a:pt x="3348828" y="1692321"/>
                  <a:pt x="3352061" y="1650295"/>
                </a:cubicBezTo>
                <a:cubicBezTo>
                  <a:pt x="3352870" y="1639789"/>
                  <a:pt x="3351484" y="1628358"/>
                  <a:pt x="3349485" y="1617109"/>
                </a:cubicBezTo>
                <a:lnTo>
                  <a:pt x="3347837" y="1608652"/>
                </a:lnTo>
                <a:lnTo>
                  <a:pt x="3342816" y="1604001"/>
                </a:lnTo>
                <a:cubicBezTo>
                  <a:pt x="3319725" y="1567056"/>
                  <a:pt x="3332656" y="1489932"/>
                  <a:pt x="3337274" y="1440518"/>
                </a:cubicBezTo>
                <a:cubicBezTo>
                  <a:pt x="3341892" y="1391104"/>
                  <a:pt x="3370063" y="1351849"/>
                  <a:pt x="3370525" y="1307514"/>
                </a:cubicBezTo>
                <a:cubicBezTo>
                  <a:pt x="3370987" y="1263179"/>
                  <a:pt x="3346510" y="1209608"/>
                  <a:pt x="3340045" y="1174510"/>
                </a:cubicBezTo>
                <a:cubicBezTo>
                  <a:pt x="3333580" y="1139412"/>
                  <a:pt x="3356208" y="1110318"/>
                  <a:pt x="3331732" y="1096925"/>
                </a:cubicBezTo>
                <a:cubicBezTo>
                  <a:pt x="3307256" y="1083532"/>
                  <a:pt x="3261998" y="1088612"/>
                  <a:pt x="3193187" y="1094154"/>
                </a:cubicBezTo>
                <a:cubicBezTo>
                  <a:pt x="3124376" y="1099696"/>
                  <a:pt x="2987678" y="1143107"/>
                  <a:pt x="2918867" y="1130176"/>
                </a:cubicBezTo>
                <a:cubicBezTo>
                  <a:pt x="2850056" y="1117245"/>
                  <a:pt x="2808030" y="1044740"/>
                  <a:pt x="2780321" y="1016569"/>
                </a:cubicBezTo>
                <a:cubicBezTo>
                  <a:pt x="2752612" y="988398"/>
                  <a:pt x="2755383" y="979161"/>
                  <a:pt x="2752612" y="961150"/>
                </a:cubicBezTo>
                <a:cubicBezTo>
                  <a:pt x="2749841" y="943139"/>
                  <a:pt x="2750303" y="912197"/>
                  <a:pt x="2760925" y="902961"/>
                </a:cubicBezTo>
                <a:cubicBezTo>
                  <a:pt x="2771547" y="893725"/>
                  <a:pt x="2799718" y="898805"/>
                  <a:pt x="2816343" y="905732"/>
                </a:cubicBezTo>
                <a:cubicBezTo>
                  <a:pt x="2832968" y="912659"/>
                  <a:pt x="2842205" y="936674"/>
                  <a:pt x="2860678" y="944525"/>
                </a:cubicBezTo>
                <a:cubicBezTo>
                  <a:pt x="2879151" y="952376"/>
                  <a:pt x="2902241" y="958380"/>
                  <a:pt x="2927179" y="952838"/>
                </a:cubicBezTo>
                <a:cubicBezTo>
                  <a:pt x="2952117" y="947296"/>
                  <a:pt x="2984907" y="919125"/>
                  <a:pt x="3010307" y="911274"/>
                </a:cubicBezTo>
                <a:cubicBezTo>
                  <a:pt x="3035707" y="903423"/>
                  <a:pt x="3052794" y="914045"/>
                  <a:pt x="3079579" y="905732"/>
                </a:cubicBezTo>
                <a:cubicBezTo>
                  <a:pt x="3106364" y="897419"/>
                  <a:pt x="3134997" y="876176"/>
                  <a:pt x="3171019" y="861398"/>
                </a:cubicBezTo>
                <a:cubicBezTo>
                  <a:pt x="3207041" y="846620"/>
                  <a:pt x="3261074" y="840616"/>
                  <a:pt x="3295710" y="817063"/>
                </a:cubicBezTo>
                <a:cubicBezTo>
                  <a:pt x="3330347" y="793510"/>
                  <a:pt x="3345587" y="751946"/>
                  <a:pt x="3378838" y="720081"/>
                </a:cubicBezTo>
                <a:lnTo>
                  <a:pt x="3389189" y="710831"/>
                </a:lnTo>
                <a:lnTo>
                  <a:pt x="3385311" y="708186"/>
                </a:lnTo>
                <a:cubicBezTo>
                  <a:pt x="3369147" y="686019"/>
                  <a:pt x="3374690" y="617208"/>
                  <a:pt x="3365915" y="575182"/>
                </a:cubicBezTo>
                <a:cubicBezTo>
                  <a:pt x="3357141" y="533157"/>
                  <a:pt x="3355293" y="507295"/>
                  <a:pt x="3332664" y="456033"/>
                </a:cubicBezTo>
                <a:cubicBezTo>
                  <a:pt x="3310035" y="404771"/>
                  <a:pt x="3261545" y="321644"/>
                  <a:pt x="3230141" y="267611"/>
                </a:cubicBezTo>
                <a:cubicBezTo>
                  <a:pt x="3198737" y="213578"/>
                  <a:pt x="3165024" y="168320"/>
                  <a:pt x="3144242" y="131837"/>
                </a:cubicBezTo>
                <a:cubicBezTo>
                  <a:pt x="3123460" y="95354"/>
                  <a:pt x="3093443" y="66721"/>
                  <a:pt x="3105450" y="48710"/>
                </a:cubicBezTo>
                <a:cubicBezTo>
                  <a:pt x="3117457" y="30699"/>
                  <a:pt x="3178417" y="27004"/>
                  <a:pt x="3216286" y="23771"/>
                </a:cubicBezTo>
                <a:cubicBezTo>
                  <a:pt x="3254155" y="20538"/>
                  <a:pt x="3311420" y="21924"/>
                  <a:pt x="3354831" y="18230"/>
                </a:cubicBezTo>
                <a:cubicBezTo>
                  <a:pt x="3387390" y="15459"/>
                  <a:pt x="3418649" y="3336"/>
                  <a:pt x="3448025" y="565"/>
                </a:cubicBezTo>
                <a:close/>
              </a:path>
            </a:pathLst>
          </a:custGeom>
          <a:solidFill>
            <a:srgbClr val="0069B8"/>
          </a:solidFill>
          <a:ln w="12700" cap="flat" cmpd="sng" algn="ctr">
            <a:noFill/>
            <a:prstDash val="solid"/>
            <a:miter lim="800000"/>
          </a:ln>
          <a:effectLst/>
        </p:spPr>
        <p:txBody>
          <a:bodyPr rtlCol="0" anchor="ctr"/>
          <a:lstStyle/>
          <a:p>
            <a:pPr algn="ctr" defTabSz="914126">
              <a:defRPr/>
            </a:pPr>
            <a:endParaRPr lang="zh-CN" altLang="en-US" kern="0" dirty="0">
              <a:solidFill>
                <a:schemeClr val="accent1">
                  <a:lumMod val="50000"/>
                </a:schemeClr>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326283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435">
                                          <p:stCondLst>
                                            <p:cond delay="0"/>
                                          </p:stCondLst>
                                        </p:cTn>
                                        <p:tgtEl>
                                          <p:spTgt spid="22"/>
                                        </p:tgtEl>
                                      </p:cBhvr>
                                    </p:animEffect>
                                    <p:anim calcmode="lin" valueType="num">
                                      <p:cBhvr>
                                        <p:cTn id="8" dur="1367"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2"/>
                                        </p:tgtEl>
                                        <p:attrNameLst>
                                          <p:attrName>ppt_y</p:attrName>
                                        </p:attrNameLst>
                                      </p:cBhvr>
                                      <p:tavLst>
                                        <p:tav tm="0" fmla="#ppt_y-sin(pi*$)/81">
                                          <p:val>
                                            <p:fltVal val="0"/>
                                          </p:val>
                                        </p:tav>
                                        <p:tav tm="100000">
                                          <p:val>
                                            <p:fltVal val="1"/>
                                          </p:val>
                                        </p:tav>
                                      </p:tavLst>
                                    </p:anim>
                                    <p:animScale>
                                      <p:cBhvr>
                                        <p:cTn id="13" dur="20">
                                          <p:stCondLst>
                                            <p:cond delay="487"/>
                                          </p:stCondLst>
                                        </p:cTn>
                                        <p:tgtEl>
                                          <p:spTgt spid="22"/>
                                        </p:tgtEl>
                                      </p:cBhvr>
                                      <p:to x="100000" y="60000"/>
                                    </p:animScale>
                                    <p:animScale>
                                      <p:cBhvr>
                                        <p:cTn id="14" dur="124" decel="50000">
                                          <p:stCondLst>
                                            <p:cond delay="507"/>
                                          </p:stCondLst>
                                        </p:cTn>
                                        <p:tgtEl>
                                          <p:spTgt spid="22"/>
                                        </p:tgtEl>
                                      </p:cBhvr>
                                      <p:to x="100000" y="100000"/>
                                    </p:animScale>
                                    <p:animScale>
                                      <p:cBhvr>
                                        <p:cTn id="15" dur="20">
                                          <p:stCondLst>
                                            <p:cond delay="984"/>
                                          </p:stCondLst>
                                        </p:cTn>
                                        <p:tgtEl>
                                          <p:spTgt spid="22"/>
                                        </p:tgtEl>
                                      </p:cBhvr>
                                      <p:to x="100000" y="80000"/>
                                    </p:animScale>
                                    <p:animScale>
                                      <p:cBhvr>
                                        <p:cTn id="16" dur="124" decel="50000">
                                          <p:stCondLst>
                                            <p:cond delay="1004"/>
                                          </p:stCondLst>
                                        </p:cTn>
                                        <p:tgtEl>
                                          <p:spTgt spid="22"/>
                                        </p:tgtEl>
                                      </p:cBhvr>
                                      <p:to x="100000" y="100000"/>
                                    </p:animScale>
                                    <p:animScale>
                                      <p:cBhvr>
                                        <p:cTn id="17" dur="20">
                                          <p:stCondLst>
                                            <p:cond delay="1231"/>
                                          </p:stCondLst>
                                        </p:cTn>
                                        <p:tgtEl>
                                          <p:spTgt spid="22"/>
                                        </p:tgtEl>
                                      </p:cBhvr>
                                      <p:to x="100000" y="90000"/>
                                    </p:animScale>
                                    <p:animScale>
                                      <p:cBhvr>
                                        <p:cTn id="18" dur="124" decel="50000">
                                          <p:stCondLst>
                                            <p:cond delay="1251"/>
                                          </p:stCondLst>
                                        </p:cTn>
                                        <p:tgtEl>
                                          <p:spTgt spid="22"/>
                                        </p:tgtEl>
                                      </p:cBhvr>
                                      <p:to x="100000" y="100000"/>
                                    </p:animScale>
                                    <p:animScale>
                                      <p:cBhvr>
                                        <p:cTn id="19" dur="20">
                                          <p:stCondLst>
                                            <p:cond delay="1356"/>
                                          </p:stCondLst>
                                        </p:cTn>
                                        <p:tgtEl>
                                          <p:spTgt spid="22"/>
                                        </p:tgtEl>
                                      </p:cBhvr>
                                      <p:to x="100000" y="95000"/>
                                    </p:animScale>
                                    <p:animScale>
                                      <p:cBhvr>
                                        <p:cTn id="20" dur="124" decel="50000">
                                          <p:stCondLst>
                                            <p:cond delay="1376"/>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2" name="矩形 41"/>
              <p:cNvSpPr/>
              <p:nvPr/>
            </p:nvSpPr>
            <p:spPr>
              <a:xfrm>
                <a:off x="408204" y="668090"/>
                <a:ext cx="11374004" cy="5262979"/>
              </a:xfrm>
              <a:prstGeom prst="rect">
                <a:avLst/>
              </a:prstGeom>
            </p:spPr>
            <p:txBody>
              <a:bodyPr wrap="square">
                <a:spAutoFit/>
              </a:bodyPr>
              <a:lstStyle/>
              <a:p>
                <a:pPr>
                  <a:lnSpc>
                    <a:spcPct val="150000"/>
                  </a:lnSpc>
                  <a:spcAft>
                    <a:spcPts val="0"/>
                  </a:spcAft>
                </a:pPr>
                <a:r>
                  <a:rPr lang="en-US" altLang="zh-CN" sz="2800" b="1" dirty="0" smtClean="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dirty="0">
                    <a:effectLst/>
                    <a:latin typeface="Times New Roman" panose="02020603050405020304" pitchFamily="18" charset="0"/>
                    <a:ea typeface="方正大黑_GBK" panose="03000509000000000000" pitchFamily="65" charset="-122"/>
                    <a:cs typeface="Times New Roman" panose="02020603050405020304" pitchFamily="18" charset="0"/>
                  </a:rPr>
                  <a:t>正向配平</a:t>
                </a:r>
                <a:endParaRPr lang="zh-CN" altLang="zh-CN" sz="105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Cu+</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HNO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稀</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Cu(NO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NO</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05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KI+</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KIO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spc="-8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I</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O </a:t>
                </a:r>
                <a:endParaRPr lang="zh-CN" altLang="zh-CN" sz="105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err="1">
                    <a:effectLst/>
                    <a:latin typeface="Times New Roman" panose="02020603050405020304" pitchFamily="18" charset="0"/>
                    <a:ea typeface="方正中等线简体" panose="03000509000000000000" pitchFamily="65" charset="-122"/>
                    <a:cs typeface="Times New Roman" panose="02020603050405020304" pitchFamily="18" charset="0"/>
                  </a:rPr>
                  <a:t>Mn</a:t>
                </a:r>
                <a14:m>
                  <m:oMath xmlns:m="http://schemas.openxmlformats.org/officeDocument/2006/math">
                    <m:sSubSup>
                      <m:sSub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O</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sub>
                      <m:sup>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up>
                    </m:sSubSup>
                  </m:oMath>
                </a14:m>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spc="-8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Mn</a:t>
                </a:r>
                <a:r>
                  <a:rPr lang="en-US" altLang="zh-CN" sz="2800" baseline="30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baseline="300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Cl</a:t>
                </a:r>
                <a:r>
                  <a:rPr lang="en-US" altLang="zh-CN" sz="2800" baseline="-25000" dirty="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dirty="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en-US" altLang="zh-CN" sz="2800" dirty="0" smtClean="0">
                  <a:effectLst/>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b="1"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dirty="0">
                    <a:latin typeface="Times New Roman" panose="02020603050405020304" pitchFamily="18" charset="0"/>
                    <a:ea typeface="方正大黑_GBK" panose="03000509000000000000" pitchFamily="65" charset="-122"/>
                    <a:cs typeface="Times New Roman" panose="02020603050405020304" pitchFamily="18" charset="0"/>
                  </a:rPr>
                  <a:t>逆向配平</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I</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NaOH</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NaI</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NaIO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 </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KOH</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 </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P</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KOH+</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PO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PH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42" name="矩形 41"/>
              <p:cNvSpPr>
                <a:spLocks noRot="1" noChangeAspect="1" noMove="1" noResize="1" noEditPoints="1" noAdjustHandles="1" noChangeArrowheads="1" noChangeShapeType="1" noTextEdit="1"/>
              </p:cNvSpPr>
              <p:nvPr/>
            </p:nvSpPr>
            <p:spPr>
              <a:xfrm>
                <a:off x="408204" y="668090"/>
                <a:ext cx="11374004" cy="5262979"/>
              </a:xfrm>
              <a:prstGeom prst="rect">
                <a:avLst/>
              </a:prstGeom>
              <a:blipFill rotWithShape="0">
                <a:blip r:embed="rId2"/>
                <a:stretch>
                  <a:fillRect l="-1125" b="-927"/>
                </a:stretch>
              </a:blipFill>
            </p:spPr>
            <p:txBody>
              <a:bodyPr/>
              <a:lstStyle/>
              <a:p>
                <a:r>
                  <a:rPr lang="zh-CN" altLang="en-US">
                    <a:noFill/>
                  </a:rPr>
                  <a:t> </a:t>
                </a:r>
              </a:p>
            </p:txBody>
          </p:sp>
        </mc:Fallback>
      </mc:AlternateContent>
      <p:grpSp>
        <p:nvGrpSpPr>
          <p:cNvPr id="2" name="组合 1"/>
          <p:cNvGrpSpPr/>
          <p:nvPr/>
        </p:nvGrpSpPr>
        <p:grpSpPr>
          <a:xfrm>
            <a:off x="0" y="0"/>
            <a:ext cx="12192000" cy="792000"/>
            <a:chOff x="0" y="0"/>
            <a:chExt cx="12192000" cy="792000"/>
          </a:xfrm>
        </p:grpSpPr>
        <p:cxnSp>
          <p:nvCxnSpPr>
            <p:cNvPr id="16" name="直接连接符 15"/>
            <p:cNvCxnSpPr/>
            <p:nvPr/>
          </p:nvCxnSpPr>
          <p:spPr>
            <a:xfrm flipV="1">
              <a:off x="93118" y="0"/>
              <a:ext cx="0" cy="628077"/>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矩形 16"/>
            <p:cNvSpPr/>
            <p:nvPr/>
          </p:nvSpPr>
          <p:spPr>
            <a:xfrm>
              <a:off x="0" y="0"/>
              <a:ext cx="12189600" cy="792000"/>
            </a:xfrm>
            <a:prstGeom prst="rect">
              <a:avLst/>
            </a:prstGeom>
            <a:solidFill>
              <a:schemeClr val="accent5">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141946"/>
              <a:ext cx="2294781" cy="360000"/>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ndParaRPr>
            </a:p>
          </p:txBody>
        </p:sp>
        <p:sp>
          <p:nvSpPr>
            <p:cNvPr id="19" name="矩形 18"/>
            <p:cNvSpPr/>
            <p:nvPr/>
          </p:nvSpPr>
          <p:spPr>
            <a:xfrm>
              <a:off x="73278" y="141945"/>
              <a:ext cx="55583" cy="360000"/>
            </a:xfrm>
            <a:prstGeom prst="rect">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lt1"/>
                </a:solidFill>
                <a:effectLst/>
              </a:endParaRPr>
            </a:p>
          </p:txBody>
        </p:sp>
        <p:cxnSp>
          <p:nvCxnSpPr>
            <p:cNvPr id="20" name="直接连接符 19"/>
            <p:cNvCxnSpPr/>
            <p:nvPr/>
          </p:nvCxnSpPr>
          <p:spPr>
            <a:xfrm>
              <a:off x="96000" y="628077"/>
              <a:ext cx="12096000" cy="0"/>
            </a:xfrm>
            <a:prstGeom prst="lin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5" name="文本框 32"/>
            <p:cNvSpPr txBox="1"/>
            <p:nvPr/>
          </p:nvSpPr>
          <p:spPr>
            <a:xfrm>
              <a:off x="325041" y="130720"/>
              <a:ext cx="2060376" cy="371129"/>
            </a:xfrm>
            <a:prstGeom prst="rect">
              <a:avLst/>
            </a:prstGeom>
            <a:noFill/>
          </p:spPr>
          <p:txBody>
            <a:bodyPr wrap="square" rtlCol="0">
              <a:no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dist" defTabSz="914309">
                <a:lnSpc>
                  <a:spcPct val="90000"/>
                </a:lnSpc>
              </a:pPr>
              <a:r>
                <a:rPr lang="zh-CN" altLang="en-US" sz="2400" dirty="0" smtClean="0">
                  <a:solidFill>
                    <a:prstClr val="white"/>
                  </a:solidFill>
                  <a:latin typeface="方正大黑简体" panose="03000509000000000000" pitchFamily="65" charset="-122"/>
                  <a:ea typeface="方正大黑简体" panose="03000509000000000000" pitchFamily="65" charset="-122"/>
                </a:rPr>
                <a:t>提升关键能力</a:t>
              </a:r>
              <a:endParaRPr lang="zh-CN" altLang="en-US" sz="2400" dirty="0">
                <a:solidFill>
                  <a:prstClr val="white"/>
                </a:solidFill>
                <a:latin typeface="方正大黑简体" panose="03000509000000000000" pitchFamily="65" charset="-122"/>
                <a:ea typeface="方正大黑简体" panose="03000509000000000000" pitchFamily="65" charset="-122"/>
              </a:endParaRPr>
            </a:p>
          </p:txBody>
        </p:sp>
      </p:grpSp>
      <p:sp>
        <p:nvSpPr>
          <p:cNvPr id="3" name="矩形 2"/>
          <p:cNvSpPr/>
          <p:nvPr/>
        </p:nvSpPr>
        <p:spPr>
          <a:xfrm>
            <a:off x="1126098" y="1420077"/>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27" name="矩形 26"/>
          <p:cNvSpPr/>
          <p:nvPr/>
        </p:nvSpPr>
        <p:spPr>
          <a:xfrm>
            <a:off x="2458993" y="1420077"/>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8</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28" name="矩形 27"/>
          <p:cNvSpPr/>
          <p:nvPr/>
        </p:nvSpPr>
        <p:spPr>
          <a:xfrm>
            <a:off x="5231110" y="1420077"/>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29" name="矩形 28"/>
          <p:cNvSpPr/>
          <p:nvPr/>
        </p:nvSpPr>
        <p:spPr>
          <a:xfrm>
            <a:off x="7535366" y="1420077"/>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0" name="矩形 29"/>
          <p:cNvSpPr/>
          <p:nvPr/>
        </p:nvSpPr>
        <p:spPr>
          <a:xfrm>
            <a:off x="9259396" y="1420077"/>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4</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1" name="矩形 30"/>
          <p:cNvSpPr/>
          <p:nvPr/>
        </p:nvSpPr>
        <p:spPr>
          <a:xfrm>
            <a:off x="1126098" y="2048154"/>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5</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2" name="矩形 31"/>
          <p:cNvSpPr/>
          <p:nvPr/>
        </p:nvSpPr>
        <p:spPr>
          <a:xfrm>
            <a:off x="2458993" y="2048154"/>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3" name="矩形 32"/>
          <p:cNvSpPr/>
          <p:nvPr/>
        </p:nvSpPr>
        <p:spPr>
          <a:xfrm>
            <a:off x="4006974" y="2048154"/>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4" name="矩形 33"/>
          <p:cNvSpPr/>
          <p:nvPr/>
        </p:nvSpPr>
        <p:spPr>
          <a:xfrm>
            <a:off x="6311230" y="2048154"/>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5" name="矩形 34"/>
          <p:cNvSpPr/>
          <p:nvPr/>
        </p:nvSpPr>
        <p:spPr>
          <a:xfrm>
            <a:off x="7463358" y="2048154"/>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6" name="矩形 35"/>
          <p:cNvSpPr/>
          <p:nvPr/>
        </p:nvSpPr>
        <p:spPr>
          <a:xfrm>
            <a:off x="9258581" y="2048154"/>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7" name="矩形 36"/>
          <p:cNvSpPr/>
          <p:nvPr/>
        </p:nvSpPr>
        <p:spPr>
          <a:xfrm>
            <a:off x="1054646" y="2688931"/>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8" name="矩形 37"/>
          <p:cNvSpPr/>
          <p:nvPr/>
        </p:nvSpPr>
        <p:spPr>
          <a:xfrm>
            <a:off x="2829446" y="2688931"/>
            <a:ext cx="543739"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16</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9" name="矩形 38"/>
          <p:cNvSpPr/>
          <p:nvPr/>
        </p:nvSpPr>
        <p:spPr>
          <a:xfrm>
            <a:off x="4138290" y="2688931"/>
            <a:ext cx="543739"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10</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40" name="矩形 39"/>
          <p:cNvSpPr/>
          <p:nvPr/>
        </p:nvSpPr>
        <p:spPr>
          <a:xfrm>
            <a:off x="5952005" y="2688931"/>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41" name="矩形 40"/>
          <p:cNvSpPr/>
          <p:nvPr/>
        </p:nvSpPr>
        <p:spPr>
          <a:xfrm>
            <a:off x="7608189" y="2688931"/>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5</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43" name="矩形 42"/>
          <p:cNvSpPr/>
          <p:nvPr/>
        </p:nvSpPr>
        <p:spPr>
          <a:xfrm>
            <a:off x="9331404" y="2688931"/>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8</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44" name="矩形 43"/>
          <p:cNvSpPr/>
          <p:nvPr/>
        </p:nvSpPr>
        <p:spPr>
          <a:xfrm>
            <a:off x="1034097" y="3970485"/>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45" name="矩形 44"/>
          <p:cNvSpPr/>
          <p:nvPr/>
        </p:nvSpPr>
        <p:spPr>
          <a:xfrm>
            <a:off x="2189068" y="3970485"/>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6</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46" name="矩形 45"/>
          <p:cNvSpPr/>
          <p:nvPr/>
        </p:nvSpPr>
        <p:spPr>
          <a:xfrm>
            <a:off x="4439022" y="3970485"/>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5</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47" name="矩形 46"/>
          <p:cNvSpPr/>
          <p:nvPr/>
        </p:nvSpPr>
        <p:spPr>
          <a:xfrm>
            <a:off x="5879182" y="3970485"/>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48" name="矩形 47"/>
          <p:cNvSpPr/>
          <p:nvPr/>
        </p:nvSpPr>
        <p:spPr>
          <a:xfrm>
            <a:off x="7751390" y="3970485"/>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49" name="矩形 48"/>
          <p:cNvSpPr/>
          <p:nvPr/>
        </p:nvSpPr>
        <p:spPr>
          <a:xfrm>
            <a:off x="1034097" y="4633165"/>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50" name="矩形 49"/>
          <p:cNvSpPr/>
          <p:nvPr/>
        </p:nvSpPr>
        <p:spPr>
          <a:xfrm>
            <a:off x="2189068" y="4633165"/>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6</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51" name="矩形 50"/>
          <p:cNvSpPr/>
          <p:nvPr/>
        </p:nvSpPr>
        <p:spPr>
          <a:xfrm>
            <a:off x="4307706" y="4633165"/>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52" name="矩形 51"/>
          <p:cNvSpPr/>
          <p:nvPr/>
        </p:nvSpPr>
        <p:spPr>
          <a:xfrm>
            <a:off x="5735166" y="4633165"/>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53" name="矩形 52"/>
          <p:cNvSpPr/>
          <p:nvPr/>
        </p:nvSpPr>
        <p:spPr>
          <a:xfrm>
            <a:off x="7607374" y="4633165"/>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54" name="矩形 53"/>
          <p:cNvSpPr/>
          <p:nvPr/>
        </p:nvSpPr>
        <p:spPr>
          <a:xfrm>
            <a:off x="1034097" y="5239524"/>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55" name="矩形 54"/>
          <p:cNvSpPr/>
          <p:nvPr/>
        </p:nvSpPr>
        <p:spPr>
          <a:xfrm>
            <a:off x="2346628" y="5239524"/>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9</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56" name="矩形 55"/>
          <p:cNvSpPr/>
          <p:nvPr/>
        </p:nvSpPr>
        <p:spPr>
          <a:xfrm>
            <a:off x="4006974" y="5239524"/>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57" name="矩形 56"/>
          <p:cNvSpPr/>
          <p:nvPr/>
        </p:nvSpPr>
        <p:spPr>
          <a:xfrm>
            <a:off x="5947028" y="5239524"/>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58" name="矩形 57"/>
          <p:cNvSpPr/>
          <p:nvPr/>
        </p:nvSpPr>
        <p:spPr>
          <a:xfrm>
            <a:off x="7819236" y="5239524"/>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5</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30337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linds(horizontal)">
                                      <p:cBhvr>
                                        <p:cTn id="10" dur="500"/>
                                        <p:tgtEl>
                                          <p:spTgt spid="2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linds(horizontal)">
                                      <p:cBhvr>
                                        <p:cTn id="13" dur="500"/>
                                        <p:tgtEl>
                                          <p:spTgt spid="2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linds(horizontal)">
                                      <p:cBhvr>
                                        <p:cTn id="16" dur="500"/>
                                        <p:tgtEl>
                                          <p:spTgt spid="29"/>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linds(horizont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linds(horizontal)">
                                      <p:cBhvr>
                                        <p:cTn id="24" dur="500"/>
                                        <p:tgtEl>
                                          <p:spTgt spid="31"/>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linds(horizontal)">
                                      <p:cBhvr>
                                        <p:cTn id="27" dur="500"/>
                                        <p:tgtEl>
                                          <p:spTgt spid="32"/>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linds(horizontal)">
                                      <p:cBhvr>
                                        <p:cTn id="30" dur="500"/>
                                        <p:tgtEl>
                                          <p:spTgt spid="33"/>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blinds(horizontal)">
                                      <p:cBhvr>
                                        <p:cTn id="33" dur="500"/>
                                        <p:tgtEl>
                                          <p:spTgt spid="34"/>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linds(horizontal)">
                                      <p:cBhvr>
                                        <p:cTn id="36" dur="500"/>
                                        <p:tgtEl>
                                          <p:spTgt spid="35"/>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linds(horizontal)">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blinds(horizontal)">
                                      <p:cBhvr>
                                        <p:cTn id="44" dur="500"/>
                                        <p:tgtEl>
                                          <p:spTgt spid="37"/>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blinds(horizontal)">
                                      <p:cBhvr>
                                        <p:cTn id="47" dur="500"/>
                                        <p:tgtEl>
                                          <p:spTgt spid="38"/>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blinds(horizontal)">
                                      <p:cBhvr>
                                        <p:cTn id="50" dur="500"/>
                                        <p:tgtEl>
                                          <p:spTgt spid="39"/>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blinds(horizontal)">
                                      <p:cBhvr>
                                        <p:cTn id="53" dur="500"/>
                                        <p:tgtEl>
                                          <p:spTgt spid="40"/>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blinds(horizontal)">
                                      <p:cBhvr>
                                        <p:cTn id="56" dur="500"/>
                                        <p:tgtEl>
                                          <p:spTgt spid="41"/>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blinds(horizontal)">
                                      <p:cBhvr>
                                        <p:cTn id="59" dur="500"/>
                                        <p:tgtEl>
                                          <p:spTgt spid="43"/>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blinds(horizontal)">
                                      <p:cBhvr>
                                        <p:cTn id="64" dur="500"/>
                                        <p:tgtEl>
                                          <p:spTgt spid="44"/>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blinds(horizontal)">
                                      <p:cBhvr>
                                        <p:cTn id="67" dur="500"/>
                                        <p:tgtEl>
                                          <p:spTgt spid="45"/>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blinds(horizontal)">
                                      <p:cBhvr>
                                        <p:cTn id="70" dur="500"/>
                                        <p:tgtEl>
                                          <p:spTgt spid="46"/>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blinds(horizontal)">
                                      <p:cBhvr>
                                        <p:cTn id="73" dur="500"/>
                                        <p:tgtEl>
                                          <p:spTgt spid="47"/>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blinds(horizontal)">
                                      <p:cBhvr>
                                        <p:cTn id="76" dur="500"/>
                                        <p:tgtEl>
                                          <p:spTgt spid="48"/>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blinds(horizontal)">
                                      <p:cBhvr>
                                        <p:cTn id="81" dur="500"/>
                                        <p:tgtEl>
                                          <p:spTgt spid="49"/>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blinds(horizontal)">
                                      <p:cBhvr>
                                        <p:cTn id="84" dur="500"/>
                                        <p:tgtEl>
                                          <p:spTgt spid="50"/>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animEffect transition="in" filter="blinds(horizontal)">
                                      <p:cBhvr>
                                        <p:cTn id="87" dur="500"/>
                                        <p:tgtEl>
                                          <p:spTgt spid="51"/>
                                        </p:tgtEl>
                                      </p:cBhvr>
                                    </p:animEffect>
                                  </p:childTnLst>
                                </p:cTn>
                              </p:par>
                              <p:par>
                                <p:cTn id="88" presetID="3" presetClass="entr" presetSubtype="10" fill="hold" grpId="0" nodeType="withEffect">
                                  <p:stCondLst>
                                    <p:cond delay="0"/>
                                  </p:stCondLst>
                                  <p:childTnLst>
                                    <p:set>
                                      <p:cBhvr>
                                        <p:cTn id="89" dur="1" fill="hold">
                                          <p:stCondLst>
                                            <p:cond delay="0"/>
                                          </p:stCondLst>
                                        </p:cTn>
                                        <p:tgtEl>
                                          <p:spTgt spid="52"/>
                                        </p:tgtEl>
                                        <p:attrNameLst>
                                          <p:attrName>style.visibility</p:attrName>
                                        </p:attrNameLst>
                                      </p:cBhvr>
                                      <p:to>
                                        <p:strVal val="visible"/>
                                      </p:to>
                                    </p:set>
                                    <p:animEffect transition="in" filter="blinds(horizontal)">
                                      <p:cBhvr>
                                        <p:cTn id="90" dur="500"/>
                                        <p:tgtEl>
                                          <p:spTgt spid="52"/>
                                        </p:tgtEl>
                                      </p:cBhvr>
                                    </p:animEffect>
                                  </p:childTnLst>
                                </p:cTn>
                              </p:par>
                              <p:par>
                                <p:cTn id="91" presetID="3" presetClass="entr" presetSubtype="10" fill="hold" grpId="0" nodeType="withEffect">
                                  <p:stCondLst>
                                    <p:cond delay="0"/>
                                  </p:stCondLst>
                                  <p:childTnLst>
                                    <p:set>
                                      <p:cBhvr>
                                        <p:cTn id="92" dur="1" fill="hold">
                                          <p:stCondLst>
                                            <p:cond delay="0"/>
                                          </p:stCondLst>
                                        </p:cTn>
                                        <p:tgtEl>
                                          <p:spTgt spid="53"/>
                                        </p:tgtEl>
                                        <p:attrNameLst>
                                          <p:attrName>style.visibility</p:attrName>
                                        </p:attrNameLst>
                                      </p:cBhvr>
                                      <p:to>
                                        <p:strVal val="visible"/>
                                      </p:to>
                                    </p:set>
                                    <p:animEffect transition="in" filter="blinds(horizontal)">
                                      <p:cBhvr>
                                        <p:cTn id="93" dur="500"/>
                                        <p:tgtEl>
                                          <p:spTgt spid="53"/>
                                        </p:tgtEl>
                                      </p:cBhvr>
                                    </p:animEffect>
                                  </p:childTnLst>
                                </p:cTn>
                              </p:par>
                            </p:childTnLst>
                          </p:cTn>
                        </p:par>
                      </p:childTnLst>
                    </p:cTn>
                  </p:par>
                  <p:par>
                    <p:cTn id="94" fill="hold">
                      <p:stCondLst>
                        <p:cond delay="indefinite"/>
                      </p:stCondLst>
                      <p:childTnLst>
                        <p:par>
                          <p:cTn id="95" fill="hold">
                            <p:stCondLst>
                              <p:cond delay="0"/>
                            </p:stCondLst>
                            <p:childTnLst>
                              <p:par>
                                <p:cTn id="96" presetID="3" presetClass="entr" presetSubtype="10" fill="hold" grpId="0" nodeType="clickEffect">
                                  <p:stCondLst>
                                    <p:cond delay="0"/>
                                  </p:stCondLst>
                                  <p:childTnLst>
                                    <p:set>
                                      <p:cBhvr>
                                        <p:cTn id="97" dur="1" fill="hold">
                                          <p:stCondLst>
                                            <p:cond delay="0"/>
                                          </p:stCondLst>
                                        </p:cTn>
                                        <p:tgtEl>
                                          <p:spTgt spid="54"/>
                                        </p:tgtEl>
                                        <p:attrNameLst>
                                          <p:attrName>style.visibility</p:attrName>
                                        </p:attrNameLst>
                                      </p:cBhvr>
                                      <p:to>
                                        <p:strVal val="visible"/>
                                      </p:to>
                                    </p:set>
                                    <p:animEffect transition="in" filter="blinds(horizontal)">
                                      <p:cBhvr>
                                        <p:cTn id="98" dur="500"/>
                                        <p:tgtEl>
                                          <p:spTgt spid="54"/>
                                        </p:tgtEl>
                                      </p:cBhvr>
                                    </p:animEffect>
                                  </p:childTnLst>
                                </p:cTn>
                              </p:par>
                              <p:par>
                                <p:cTn id="99" presetID="3" presetClass="entr" presetSubtype="10" fill="hold" grpId="0" nodeType="withEffect">
                                  <p:stCondLst>
                                    <p:cond delay="0"/>
                                  </p:stCondLst>
                                  <p:childTnLst>
                                    <p:set>
                                      <p:cBhvr>
                                        <p:cTn id="100" dur="1" fill="hold">
                                          <p:stCondLst>
                                            <p:cond delay="0"/>
                                          </p:stCondLst>
                                        </p:cTn>
                                        <p:tgtEl>
                                          <p:spTgt spid="55"/>
                                        </p:tgtEl>
                                        <p:attrNameLst>
                                          <p:attrName>style.visibility</p:attrName>
                                        </p:attrNameLst>
                                      </p:cBhvr>
                                      <p:to>
                                        <p:strVal val="visible"/>
                                      </p:to>
                                    </p:set>
                                    <p:animEffect transition="in" filter="blinds(horizontal)">
                                      <p:cBhvr>
                                        <p:cTn id="101" dur="500"/>
                                        <p:tgtEl>
                                          <p:spTgt spid="55"/>
                                        </p:tgtEl>
                                      </p:cBhvr>
                                    </p:animEffect>
                                  </p:childTnLst>
                                </p:cTn>
                              </p:par>
                              <p:par>
                                <p:cTn id="102" presetID="3" presetClass="entr" presetSubtype="10" fill="hold" grpId="0" nodeType="withEffect">
                                  <p:stCondLst>
                                    <p:cond delay="0"/>
                                  </p:stCondLst>
                                  <p:childTnLst>
                                    <p:set>
                                      <p:cBhvr>
                                        <p:cTn id="103" dur="1" fill="hold">
                                          <p:stCondLst>
                                            <p:cond delay="0"/>
                                          </p:stCondLst>
                                        </p:cTn>
                                        <p:tgtEl>
                                          <p:spTgt spid="56"/>
                                        </p:tgtEl>
                                        <p:attrNameLst>
                                          <p:attrName>style.visibility</p:attrName>
                                        </p:attrNameLst>
                                      </p:cBhvr>
                                      <p:to>
                                        <p:strVal val="visible"/>
                                      </p:to>
                                    </p:set>
                                    <p:animEffect transition="in" filter="blinds(horizontal)">
                                      <p:cBhvr>
                                        <p:cTn id="104" dur="500"/>
                                        <p:tgtEl>
                                          <p:spTgt spid="56"/>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57"/>
                                        </p:tgtEl>
                                        <p:attrNameLst>
                                          <p:attrName>style.visibility</p:attrName>
                                        </p:attrNameLst>
                                      </p:cBhvr>
                                      <p:to>
                                        <p:strVal val="visible"/>
                                      </p:to>
                                    </p:set>
                                    <p:animEffect transition="in" filter="blinds(horizontal)">
                                      <p:cBhvr>
                                        <p:cTn id="107" dur="500"/>
                                        <p:tgtEl>
                                          <p:spTgt spid="57"/>
                                        </p:tgtEl>
                                      </p:cBhvr>
                                    </p:animEffect>
                                  </p:childTnLst>
                                </p:cTn>
                              </p:par>
                              <p:par>
                                <p:cTn id="108" presetID="3" presetClass="entr" presetSubtype="10" fill="hold" grpId="0" nodeType="withEffect">
                                  <p:stCondLst>
                                    <p:cond delay="0"/>
                                  </p:stCondLst>
                                  <p:childTnLst>
                                    <p:set>
                                      <p:cBhvr>
                                        <p:cTn id="109" dur="1" fill="hold">
                                          <p:stCondLst>
                                            <p:cond delay="0"/>
                                          </p:stCondLst>
                                        </p:cTn>
                                        <p:tgtEl>
                                          <p:spTgt spid="58"/>
                                        </p:tgtEl>
                                        <p:attrNameLst>
                                          <p:attrName>style.visibility</p:attrName>
                                        </p:attrNameLst>
                                      </p:cBhvr>
                                      <p:to>
                                        <p:strVal val="visible"/>
                                      </p:to>
                                    </p:set>
                                    <p:animEffect transition="in" filter="blinds(horizontal)">
                                      <p:cBhvr>
                                        <p:cTn id="11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408204" y="739071"/>
            <a:ext cx="11374004" cy="3554819"/>
          </a:xfrm>
          <a:prstGeom prst="rect">
            <a:avLst/>
          </a:prstGeom>
        </p:spPr>
        <p:txBody>
          <a:bodyPr wrap="square">
            <a:spAutoFit/>
          </a:bodyPr>
          <a:lstStyle/>
          <a:p>
            <a:pPr>
              <a:lnSpc>
                <a:spcPct val="150000"/>
              </a:lnSpc>
              <a:spcAft>
                <a:spcPts val="0"/>
              </a:spcAft>
            </a:pPr>
            <a:r>
              <a:rPr lang="en-US" altLang="zh-CN" sz="2800" b="1" dirty="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b="1"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大黑_GBK" panose="03000509000000000000" pitchFamily="65" charset="-122"/>
                <a:cs typeface="Times New Roman" panose="02020603050405020304" pitchFamily="18" charset="0"/>
              </a:rPr>
              <a:t>含有未知数的配平</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NO</a:t>
            </a:r>
            <a:r>
              <a:rPr lang="en-US" altLang="zh-CN" sz="2800" i="1" baseline="-25000" dirty="0" err="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endParaRPr lang="en-US" altLang="zh-CN" sz="1000" dirty="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Fe</a:t>
            </a:r>
            <a:r>
              <a:rPr lang="en-US" altLang="zh-CN" sz="2800" i="1" baseline="-25000" dirty="0" err="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dirty="0" err="1">
                <a:latin typeface="Times New Roman" panose="02020603050405020304" pitchFamily="18" charset="0"/>
                <a:ea typeface="方正中等线简体" panose="03000509000000000000" pitchFamily="65" charset="-122"/>
                <a:cs typeface="Times New Roman" panose="02020603050405020304" pitchFamily="18" charset="0"/>
              </a:rPr>
              <a:t>S</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HCl</a:t>
            </a:r>
            <a:r>
              <a:rPr lang="en-US" altLang="zh-CN" sz="2800" spc="-8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FeCl</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 </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a:t>
            </a:r>
            <a:r>
              <a:rPr lang="en-US" altLang="zh-CN" sz="2800" i="1" baseline="-25000" dirty="0">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err="1" smtClean="0">
                <a:latin typeface="Times New Roman" panose="02020603050405020304" pitchFamily="18" charset="0"/>
                <a:ea typeface="方正中等线简体" panose="03000509000000000000" pitchFamily="65" charset="-122"/>
                <a:cs typeface="Times New Roman" panose="02020603050405020304" pitchFamily="18" charset="0"/>
              </a:rPr>
              <a:t>NaClO</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NaOH</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Na</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NaCl+</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u="sng" dirty="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 </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p:txBody>
      </p:sp>
      <p:sp>
        <p:nvSpPr>
          <p:cNvPr id="11" name="矩形 10"/>
          <p:cNvSpPr/>
          <p:nvPr/>
        </p:nvSpPr>
        <p:spPr>
          <a:xfrm>
            <a:off x="1034097" y="1484551"/>
            <a:ext cx="522900"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x</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2" name="矩形 11"/>
          <p:cNvSpPr/>
          <p:nvPr/>
        </p:nvSpPr>
        <p:spPr>
          <a:xfrm>
            <a:off x="2490644" y="1484551"/>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3" name="矩形 12"/>
          <p:cNvSpPr/>
          <p:nvPr/>
        </p:nvSpPr>
        <p:spPr>
          <a:xfrm>
            <a:off x="4354314" y="1484551"/>
            <a:ext cx="522900"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x</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4" name="矩形 13"/>
          <p:cNvSpPr/>
          <p:nvPr/>
        </p:nvSpPr>
        <p:spPr>
          <a:xfrm>
            <a:off x="5879182" y="1484551"/>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矩形 15"/>
              <p:cNvSpPr/>
              <p:nvPr/>
            </p:nvSpPr>
            <p:spPr>
              <a:xfrm>
                <a:off x="969679" y="2132623"/>
                <a:ext cx="444994" cy="703013"/>
              </a:xfrm>
              <a:prstGeom prst="rect">
                <a:avLst/>
              </a:prstGeom>
            </p:spPr>
            <p:txBody>
              <a:bodyPr wrap="none">
                <a:spAutoFit/>
              </a:bodyPr>
              <a:lstStyle/>
              <a:p>
                <a:r>
                  <a:rPr lang="en-US" altLang="zh-CN" sz="2800" dirty="0" smtClean="0">
                    <a:solidFill>
                      <a:srgbClr val="C00000"/>
                    </a:solidFill>
                    <a:ea typeface="Cambria Math" panose="02040503050406030204" pitchFamily="18" charset="0"/>
                    <a:cs typeface="Times New Roman" panose="02020603050405020304" pitchFamily="18" charset="0"/>
                  </a:rPr>
                  <a:t> </a:t>
                </a:r>
                <a14:m>
                  <m:oMath xmlns:m="http://schemas.openxmlformats.org/officeDocument/2006/math">
                    <m:f>
                      <m:f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𝑥</m:t>
                        </m:r>
                      </m:den>
                    </m:f>
                  </m:oMath>
                </a14:m>
                <a:endParaRPr lang="zh-CN" altLang="en-US" dirty="0"/>
              </a:p>
            </p:txBody>
          </p:sp>
        </mc:Choice>
        <mc:Fallback xmlns="">
          <p:sp>
            <p:nvSpPr>
              <p:cNvPr id="16" name="矩形 15"/>
              <p:cNvSpPr>
                <a:spLocks noRot="1" noChangeAspect="1" noMove="1" noResize="1" noEditPoints="1" noAdjustHandles="1" noChangeArrowheads="1" noChangeShapeType="1" noTextEdit="1"/>
              </p:cNvSpPr>
              <p:nvPr/>
            </p:nvSpPr>
            <p:spPr>
              <a:xfrm>
                <a:off x="969679" y="2132623"/>
                <a:ext cx="444994" cy="703013"/>
              </a:xfrm>
              <a:prstGeom prst="rect">
                <a:avLst/>
              </a:prstGeom>
              <a:blipFill rotWithShape="0">
                <a:blip r:embed="rId2"/>
                <a:stretch>
                  <a:fillRect/>
                </a:stretch>
              </a:blipFill>
            </p:spPr>
            <p:txBody>
              <a:bodyPr/>
              <a:lstStyle/>
              <a:p>
                <a:r>
                  <a:rPr lang="zh-CN" altLang="en-US">
                    <a:noFill/>
                  </a:rPr>
                  <a:t> </a:t>
                </a:r>
              </a:p>
            </p:txBody>
          </p:sp>
        </mc:Fallback>
      </mc:AlternateContent>
      <p:sp>
        <p:nvSpPr>
          <p:cNvPr id="18" name="矩形 17"/>
          <p:cNvSpPr/>
          <p:nvPr/>
        </p:nvSpPr>
        <p:spPr>
          <a:xfrm>
            <a:off x="2647360" y="2350516"/>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矩形 18"/>
              <p:cNvSpPr/>
              <p:nvPr/>
            </p:nvSpPr>
            <p:spPr>
              <a:xfrm>
                <a:off x="4415696" y="2149417"/>
                <a:ext cx="887422" cy="703013"/>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i="1">
                            <a:solidFill>
                              <a:srgbClr val="C00000"/>
                            </a:solidFill>
                            <a:latin typeface="Cambria Math" panose="02040503050406030204" pitchFamily="18" charset="0"/>
                            <a:ea typeface="方正中等线简体" panose="03000509000000000000" pitchFamily="65" charset="-122"/>
                            <a:cs typeface="Times New Roman" panose="02020603050405020304" pitchFamily="18" charset="0"/>
                          </a:rPr>
                          <m:t>𝑥</m:t>
                        </m:r>
                      </m:den>
                    </m:f>
                  </m:oMath>
                </a14:m>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a:t>
                </a:r>
                <a:endParaRPr lang="zh-CN" altLang="en-US" dirty="0"/>
              </a:p>
            </p:txBody>
          </p:sp>
        </mc:Choice>
        <mc:Fallback xmlns="">
          <p:sp>
            <p:nvSpPr>
              <p:cNvPr id="19" name="矩形 18"/>
              <p:cNvSpPr>
                <a:spLocks noRot="1" noChangeAspect="1" noMove="1" noResize="1" noEditPoints="1" noAdjustHandles="1" noChangeArrowheads="1" noChangeShapeType="1" noTextEdit="1"/>
              </p:cNvSpPr>
              <p:nvPr/>
            </p:nvSpPr>
            <p:spPr>
              <a:xfrm>
                <a:off x="4415696" y="2149417"/>
                <a:ext cx="887422" cy="703013"/>
              </a:xfrm>
              <a:prstGeom prst="rect">
                <a:avLst/>
              </a:prstGeom>
              <a:blipFill rotWithShape="0">
                <a:blip r:embed="rId3"/>
                <a:stretch>
                  <a:fillRect l="-13699" r="-11644" b="-10435"/>
                </a:stretch>
              </a:blipFill>
            </p:spPr>
            <p:txBody>
              <a:bodyPr/>
              <a:lstStyle/>
              <a:p>
                <a:r>
                  <a:rPr lang="zh-CN" altLang="en-US">
                    <a:noFill/>
                  </a:rPr>
                  <a:t> </a:t>
                </a:r>
              </a:p>
            </p:txBody>
          </p:sp>
        </mc:Fallback>
      </mc:AlternateContent>
      <p:sp>
        <p:nvSpPr>
          <p:cNvPr id="21" name="矩形 20"/>
          <p:cNvSpPr/>
          <p:nvPr/>
        </p:nvSpPr>
        <p:spPr>
          <a:xfrm>
            <a:off x="5879182" y="2350516"/>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22" name="矩形 21"/>
          <p:cNvSpPr/>
          <p:nvPr/>
        </p:nvSpPr>
        <p:spPr>
          <a:xfrm>
            <a:off x="7679382" y="2350516"/>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23" name="矩形 22"/>
          <p:cNvSpPr/>
          <p:nvPr/>
        </p:nvSpPr>
        <p:spPr>
          <a:xfrm>
            <a:off x="1007728" y="2977678"/>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24" name="矩形 23"/>
          <p:cNvSpPr/>
          <p:nvPr/>
        </p:nvSpPr>
        <p:spPr>
          <a:xfrm>
            <a:off x="2718093" y="2977678"/>
            <a:ext cx="1144865"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i="1"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a:t>
            </a:r>
            <a:endParaRPr lang="zh-CN" altLang="en-US" dirty="0"/>
          </a:p>
        </p:txBody>
      </p:sp>
      <p:sp>
        <p:nvSpPr>
          <p:cNvPr id="26" name="矩形 25"/>
          <p:cNvSpPr/>
          <p:nvPr/>
        </p:nvSpPr>
        <p:spPr>
          <a:xfrm>
            <a:off x="5176110" y="2977678"/>
            <a:ext cx="1063112"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en-US" dirty="0"/>
          </a:p>
        </p:txBody>
      </p:sp>
      <p:sp>
        <p:nvSpPr>
          <p:cNvPr id="27" name="矩形 26"/>
          <p:cNvSpPr/>
          <p:nvPr/>
        </p:nvSpPr>
        <p:spPr>
          <a:xfrm>
            <a:off x="8012702" y="2977678"/>
            <a:ext cx="343364" cy="523220"/>
          </a:xfrm>
          <a:prstGeom prst="rect">
            <a:avLst/>
          </a:prstGeom>
        </p:spPr>
        <p:txBody>
          <a:bodyPr wrap="none">
            <a:spAutoFit/>
          </a:bodyPr>
          <a:lstStyle/>
          <a:p>
            <a:r>
              <a:rPr lang="en-US" altLang="zh-CN" sz="2800" i="1"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x</a:t>
            </a:r>
            <a:endParaRPr lang="zh-CN" altLang="en-US" dirty="0"/>
          </a:p>
        </p:txBody>
      </p:sp>
      <p:sp>
        <p:nvSpPr>
          <p:cNvPr id="28" name="矩形 27"/>
          <p:cNvSpPr/>
          <p:nvPr/>
        </p:nvSpPr>
        <p:spPr>
          <a:xfrm>
            <a:off x="557853" y="3621435"/>
            <a:ext cx="1144865"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i="1"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a:t>
            </a:r>
            <a:endParaRPr lang="zh-CN" altLang="en-US" dirty="0"/>
          </a:p>
        </p:txBody>
      </p:sp>
      <p:sp>
        <p:nvSpPr>
          <p:cNvPr id="29" name="矩形 28"/>
          <p:cNvSpPr/>
          <p:nvPr/>
        </p:nvSpPr>
        <p:spPr>
          <a:xfrm>
            <a:off x="2907375" y="3621435"/>
            <a:ext cx="883575" cy="523220"/>
          </a:xfrm>
          <a:prstGeom prst="rect">
            <a:avLst/>
          </a:prstGeom>
        </p:spPr>
        <p:txBody>
          <a:bodyPr wrap="none">
            <a:spAutoFit/>
          </a:bodyPr>
          <a:lstStyle/>
          <a:p>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a:t>
            </a:r>
            <a:endParaRPr lang="zh-CN" altLang="en-US" dirty="0"/>
          </a:p>
        </p:txBody>
      </p:sp>
    </p:spTree>
    <p:extLst>
      <p:ext uri="{BB962C8B-B14F-4D97-AF65-F5344CB8AC3E}">
        <p14:creationId xmlns:p14="http://schemas.microsoft.com/office/powerpoint/2010/main" val="346856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linds(horizontal)">
                                      <p:cBhvr>
                                        <p:cTn id="21" dur="500"/>
                                        <p:tgtEl>
                                          <p:spTgt spid="1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linds(horizontal)">
                                      <p:cBhvr>
                                        <p:cTn id="24" dur="500"/>
                                        <p:tgtEl>
                                          <p:spTgt spid="18"/>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linds(horizontal)">
                                      <p:cBhvr>
                                        <p:cTn id="27" dur="500"/>
                                        <p:tgtEl>
                                          <p:spTgt spid="19"/>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linds(horizontal)">
                                      <p:cBhvr>
                                        <p:cTn id="30" dur="500"/>
                                        <p:tgtEl>
                                          <p:spTgt spid="21"/>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linds(horizont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linds(horizontal)">
                                      <p:cBhvr>
                                        <p:cTn id="38" dur="500"/>
                                        <p:tgtEl>
                                          <p:spTgt spid="23"/>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linds(horizontal)">
                                      <p:cBhvr>
                                        <p:cTn id="41" dur="500"/>
                                        <p:tgtEl>
                                          <p:spTgt spid="24"/>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linds(horizontal)">
                                      <p:cBhvr>
                                        <p:cTn id="44" dur="500"/>
                                        <p:tgtEl>
                                          <p:spTgt spid="2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linds(horizontal)">
                                      <p:cBhvr>
                                        <p:cTn id="47" dur="500"/>
                                        <p:tgtEl>
                                          <p:spTgt spid="27"/>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linds(horizontal)">
                                      <p:cBhvr>
                                        <p:cTn id="50" dur="500"/>
                                        <p:tgtEl>
                                          <p:spTgt spid="28"/>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blinds(horizontal)">
                                      <p:cBhvr>
                                        <p:cTn id="5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6" grpId="0"/>
      <p:bldP spid="18" grpId="0"/>
      <p:bldP spid="19" grpId="0"/>
      <p:bldP spid="21" grpId="0"/>
      <p:bldP spid="22" grpId="0"/>
      <p:bldP spid="23" grpId="0"/>
      <p:bldP spid="24" grpId="0"/>
      <p:bldP spid="26" grpId="0"/>
      <p:bldP spid="27" grpId="0"/>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408204" y="397322"/>
            <a:ext cx="11374004" cy="4616648"/>
          </a:xfrm>
          <a:prstGeom prst="rect">
            <a:avLst/>
          </a:prstGeom>
        </p:spPr>
        <p:txBody>
          <a:bodyPr wrap="square">
            <a:spAutoFit/>
          </a:bodyPr>
          <a:lstStyle/>
          <a:p>
            <a:pPr>
              <a:lnSpc>
                <a:spcPct val="150000"/>
              </a:lnSpc>
              <a:spcAft>
                <a:spcPts val="0"/>
              </a:spcAft>
            </a:pPr>
            <a:r>
              <a:rPr lang="en-US" altLang="zh-CN" sz="2800" b="1" dirty="0" smtClean="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b="1"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dirty="0">
                <a:latin typeface="Times New Roman" panose="02020603050405020304" pitchFamily="18" charset="0"/>
                <a:ea typeface="方正大黑_GBK" panose="03000509000000000000" pitchFamily="65" charset="-122"/>
                <a:cs typeface="Times New Roman" panose="02020603050405020304" pitchFamily="18" charset="0"/>
              </a:rPr>
              <a:t>有机物参与的氧化还原反应方程式的配平</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KClO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ClO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p>
          <a:p>
            <a:pPr>
              <a:lnSpc>
                <a:spcPct val="150000"/>
              </a:lnSpc>
              <a:spcAft>
                <a:spcPts val="0"/>
              </a:spcAft>
            </a:pP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KHSO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 </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KMnO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spc="-80" dirty="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MnSO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4</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 </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pP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5</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OH</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Cr</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7</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spc="-8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K</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Cr</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(SO</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dirty="0" smtClean="0">
                <a:latin typeface="Times New Roman" panose="02020603050405020304" pitchFamily="18" charset="0"/>
                <a:ea typeface="方正中等线简体" panose="03000509000000000000" pitchFamily="65" charset="-122"/>
                <a:cs typeface="Times New Roman" panose="02020603050405020304" pitchFamily="18" charset="0"/>
              </a:rPr>
              <a:t>3</a:t>
            </a:r>
          </a:p>
          <a:p>
            <a:pPr>
              <a:lnSpc>
                <a:spcPct val="150000"/>
              </a:lnSpc>
              <a:spcAft>
                <a:spcPts val="0"/>
              </a:spcAft>
            </a:pPr>
            <a:r>
              <a:rPr lang="en-US" altLang="zh-CN" sz="2800" dirty="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COOH+</a:t>
            </a:r>
            <a:r>
              <a:rPr lang="zh-CN" altLang="zh-CN" sz="2800" u="sng" dirty="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baseline="-25000" dirty="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dirty="0">
                <a:latin typeface="Times New Roman" panose="02020603050405020304" pitchFamily="18" charset="0"/>
                <a:ea typeface="方正中等线简体" panose="03000509000000000000" pitchFamily="65" charset="-122"/>
                <a:cs typeface="Times New Roman" panose="02020603050405020304" pitchFamily="18" charset="0"/>
              </a:rPr>
              <a:t>O </a:t>
            </a:r>
            <a:endParaRPr lang="zh-CN" altLang="zh-CN" sz="1050" dirty="0">
              <a:latin typeface="Calibri" panose="020F0502020204030204" pitchFamily="34" charset="0"/>
              <a:ea typeface="宋体" panose="02010600030101010101" pitchFamily="2" charset="-122"/>
              <a:cs typeface="Times New Roman" panose="02020603050405020304" pitchFamily="18" charset="0"/>
            </a:endParaRPr>
          </a:p>
        </p:txBody>
      </p:sp>
      <p:sp>
        <p:nvSpPr>
          <p:cNvPr id="11" name="矩形 10"/>
          <p:cNvSpPr/>
          <p:nvPr/>
        </p:nvSpPr>
        <p:spPr>
          <a:xfrm>
            <a:off x="1034097" y="1130102"/>
            <a:ext cx="364202" cy="523220"/>
          </a:xfrm>
          <a:prstGeom prst="rect">
            <a:avLst/>
          </a:prstGeom>
        </p:spPr>
        <p:txBody>
          <a:bodyPr wrap="non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2" name="矩形 11"/>
          <p:cNvSpPr/>
          <p:nvPr/>
        </p:nvSpPr>
        <p:spPr>
          <a:xfrm>
            <a:off x="2952068" y="1130102"/>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3" name="矩形 12"/>
          <p:cNvSpPr/>
          <p:nvPr/>
        </p:nvSpPr>
        <p:spPr>
          <a:xfrm>
            <a:off x="4956148" y="1130102"/>
            <a:ext cx="364202" cy="523220"/>
          </a:xfrm>
          <a:prstGeom prst="rect">
            <a:avLst/>
          </a:prstGeom>
        </p:spPr>
        <p:txBody>
          <a:bodyPr wrap="non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4" name="矩形 13"/>
          <p:cNvSpPr/>
          <p:nvPr/>
        </p:nvSpPr>
        <p:spPr>
          <a:xfrm>
            <a:off x="7243172" y="1130102"/>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22" name="矩形 21"/>
          <p:cNvSpPr/>
          <p:nvPr/>
        </p:nvSpPr>
        <p:spPr>
          <a:xfrm>
            <a:off x="9043372" y="1130102"/>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20" name="矩形 19"/>
          <p:cNvSpPr/>
          <p:nvPr/>
        </p:nvSpPr>
        <p:spPr>
          <a:xfrm>
            <a:off x="738668" y="1765474"/>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25" name="矩形 24"/>
          <p:cNvSpPr/>
          <p:nvPr/>
        </p:nvSpPr>
        <p:spPr>
          <a:xfrm>
            <a:off x="2638822" y="1765474"/>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0" name="矩形 29"/>
          <p:cNvSpPr/>
          <p:nvPr/>
        </p:nvSpPr>
        <p:spPr>
          <a:xfrm>
            <a:off x="1034097" y="2466390"/>
            <a:ext cx="364202" cy="523220"/>
          </a:xfrm>
          <a:prstGeom prst="rect">
            <a:avLst/>
          </a:prstGeom>
        </p:spPr>
        <p:txBody>
          <a:bodyPr wrap="non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5</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1" name="矩形 30"/>
          <p:cNvSpPr/>
          <p:nvPr/>
        </p:nvSpPr>
        <p:spPr>
          <a:xfrm>
            <a:off x="3528132" y="2466390"/>
            <a:ext cx="543739"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12</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2" name="矩形 31"/>
          <p:cNvSpPr/>
          <p:nvPr/>
        </p:nvSpPr>
        <p:spPr>
          <a:xfrm>
            <a:off x="5447134" y="2466390"/>
            <a:ext cx="543739" cy="523220"/>
          </a:xfrm>
          <a:prstGeom prst="rect">
            <a:avLst/>
          </a:prstGeom>
        </p:spPr>
        <p:txBody>
          <a:bodyPr wrap="non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18</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3" name="矩形 32"/>
          <p:cNvSpPr/>
          <p:nvPr/>
        </p:nvSpPr>
        <p:spPr>
          <a:xfrm>
            <a:off x="7844636" y="2466390"/>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6</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4" name="矩形 33"/>
          <p:cNvSpPr/>
          <p:nvPr/>
        </p:nvSpPr>
        <p:spPr>
          <a:xfrm>
            <a:off x="9619436" y="2466390"/>
            <a:ext cx="543739"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12</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5" name="矩形 34"/>
          <p:cNvSpPr/>
          <p:nvPr/>
        </p:nvSpPr>
        <p:spPr>
          <a:xfrm>
            <a:off x="766614" y="3101762"/>
            <a:ext cx="543739" cy="523220"/>
          </a:xfrm>
          <a:prstGeom prst="rect">
            <a:avLst/>
          </a:prstGeom>
        </p:spPr>
        <p:txBody>
          <a:bodyPr wrap="non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10</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6" name="矩形 35"/>
          <p:cNvSpPr/>
          <p:nvPr/>
        </p:nvSpPr>
        <p:spPr>
          <a:xfrm>
            <a:off x="2291482" y="3101762"/>
            <a:ext cx="543739"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28</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7" name="矩形 36"/>
          <p:cNvSpPr/>
          <p:nvPr/>
        </p:nvSpPr>
        <p:spPr>
          <a:xfrm>
            <a:off x="1034097" y="3722390"/>
            <a:ext cx="364202" cy="523220"/>
          </a:xfrm>
          <a:prstGeom prst="rect">
            <a:avLst/>
          </a:prstGeom>
        </p:spPr>
        <p:txBody>
          <a:bodyPr wrap="non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8" name="矩形 37"/>
          <p:cNvSpPr/>
          <p:nvPr/>
        </p:nvSpPr>
        <p:spPr>
          <a:xfrm>
            <a:off x="3282732" y="3722390"/>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39" name="矩形 38"/>
          <p:cNvSpPr/>
          <p:nvPr/>
        </p:nvSpPr>
        <p:spPr>
          <a:xfrm>
            <a:off x="5375126" y="3722390"/>
            <a:ext cx="364202" cy="523220"/>
          </a:xfrm>
          <a:prstGeom prst="rect">
            <a:avLst/>
          </a:prstGeom>
        </p:spPr>
        <p:txBody>
          <a:bodyPr wrap="non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8</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40" name="矩形 39"/>
          <p:cNvSpPr/>
          <p:nvPr/>
        </p:nvSpPr>
        <p:spPr>
          <a:xfrm>
            <a:off x="7679382" y="3722390"/>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41" name="矩形 40"/>
          <p:cNvSpPr/>
          <p:nvPr/>
        </p:nvSpPr>
        <p:spPr>
          <a:xfrm>
            <a:off x="9479582" y="3722390"/>
            <a:ext cx="3642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43" name="矩形 42"/>
          <p:cNvSpPr/>
          <p:nvPr/>
        </p:nvSpPr>
        <p:spPr>
          <a:xfrm>
            <a:off x="910630" y="4357762"/>
            <a:ext cx="364202" cy="523220"/>
          </a:xfrm>
          <a:prstGeom prst="rect">
            <a:avLst/>
          </a:prstGeom>
        </p:spPr>
        <p:txBody>
          <a:bodyPr wrap="none">
            <a:spAutoFit/>
          </a:bodyPr>
          <a:lstStyle/>
          <a:p>
            <a:r>
              <a:rPr lang="en-US" altLang="zh-CN" sz="28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44" name="矩形 43"/>
          <p:cNvSpPr/>
          <p:nvPr/>
        </p:nvSpPr>
        <p:spPr>
          <a:xfrm>
            <a:off x="3332556" y="4357762"/>
            <a:ext cx="530402" cy="523220"/>
          </a:xfrm>
          <a:prstGeom prst="rect">
            <a:avLst/>
          </a:prstGeom>
        </p:spPr>
        <p:txBody>
          <a:bodyPr wrap="none">
            <a:spAutoFit/>
          </a:bodyPr>
          <a:lstStyle/>
          <a:p>
            <a:r>
              <a:rPr lang="en-US" altLang="zh-CN" sz="2800" kern="100" dirty="0" smtClean="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11</a:t>
            </a:r>
            <a:endParaRPr lang="zh-CN" altLang="en-US" sz="2800" kern="100" dirty="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358935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linds(horizontal)">
                                      <p:cBhvr>
                                        <p:cTn id="19" dur="500"/>
                                        <p:tgtEl>
                                          <p:spTgt spid="2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linds(horizont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linds(horizontal)">
                                      <p:cBhvr>
                                        <p:cTn id="30" dur="500"/>
                                        <p:tgtEl>
                                          <p:spTgt spid="30"/>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linds(horizontal)">
                                      <p:cBhvr>
                                        <p:cTn id="33" dur="500"/>
                                        <p:tgtEl>
                                          <p:spTgt spid="31"/>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linds(horizontal)">
                                      <p:cBhvr>
                                        <p:cTn id="36" dur="500"/>
                                        <p:tgtEl>
                                          <p:spTgt spid="32"/>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linds(horizontal)">
                                      <p:cBhvr>
                                        <p:cTn id="39" dur="500"/>
                                        <p:tgtEl>
                                          <p:spTgt spid="33"/>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blinds(horizontal)">
                                      <p:cBhvr>
                                        <p:cTn id="42" dur="500"/>
                                        <p:tgtEl>
                                          <p:spTgt spid="34"/>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blinds(horizontal)">
                                      <p:cBhvr>
                                        <p:cTn id="45" dur="500"/>
                                        <p:tgtEl>
                                          <p:spTgt spid="35"/>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blinds(horizontal)">
                                      <p:cBhvr>
                                        <p:cTn id="48" dur="5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blinds(horizontal)">
                                      <p:cBhvr>
                                        <p:cTn id="53" dur="500"/>
                                        <p:tgtEl>
                                          <p:spTgt spid="37"/>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blinds(horizontal)">
                                      <p:cBhvr>
                                        <p:cTn id="56" dur="500"/>
                                        <p:tgtEl>
                                          <p:spTgt spid="38"/>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blinds(horizontal)">
                                      <p:cBhvr>
                                        <p:cTn id="59" dur="500"/>
                                        <p:tgtEl>
                                          <p:spTgt spid="39"/>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blinds(horizontal)">
                                      <p:cBhvr>
                                        <p:cTn id="62" dur="500"/>
                                        <p:tgtEl>
                                          <p:spTgt spid="40"/>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blinds(horizontal)">
                                      <p:cBhvr>
                                        <p:cTn id="65" dur="500"/>
                                        <p:tgtEl>
                                          <p:spTgt spid="41"/>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blinds(horizontal)">
                                      <p:cBhvr>
                                        <p:cTn id="68" dur="500"/>
                                        <p:tgtEl>
                                          <p:spTgt spid="43"/>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blinds(horizontal)">
                                      <p:cBhvr>
                                        <p:cTn id="7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22" grpId="0"/>
      <p:bldP spid="20" grpId="0"/>
      <p:bldP spid="25" grpId="0"/>
      <p:bldP spid="30" grpId="0"/>
      <p:bldP spid="31" grpId="0"/>
      <p:bldP spid="32" grpId="0"/>
      <p:bldP spid="33" grpId="0"/>
      <p:bldP spid="34" grpId="0"/>
      <p:bldP spid="35" grpId="0"/>
      <p:bldP spid="36" grpId="0"/>
      <p:bldP spid="37" grpId="0"/>
      <p:bldP spid="38" grpId="0"/>
      <p:bldP spid="39" grpId="0"/>
      <p:bldP spid="40" grpId="0"/>
      <p:bldP spid="41" grpId="0"/>
      <p:bldP spid="43" grpId="0"/>
      <p:bldP spid="44"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5_Office 主题​​">
  <a:themeElements>
    <a:clrScheme name="自定义 2">
      <a:dk1>
        <a:sysClr val="windowText" lastClr="000000"/>
      </a:dk1>
      <a:lt1>
        <a:sysClr val="window" lastClr="C7EDCA"/>
      </a:lt1>
      <a:dk2>
        <a:srgbClr val="44546A"/>
      </a:dk2>
      <a:lt2>
        <a:srgbClr val="E7E6E6"/>
      </a:lt2>
      <a:accent1>
        <a:srgbClr val="5B9BD5"/>
      </a:accent1>
      <a:accent2>
        <a:srgbClr val="FF0000"/>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C7EDCA"/>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C7EDCA"/>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1110</TotalTime>
  <Words>3500</Words>
  <Application>Microsoft Office PowerPoint</Application>
  <PresentationFormat>自定义</PresentationFormat>
  <Paragraphs>952</Paragraphs>
  <Slides>62</Slides>
  <Notes>7</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62</vt:i4>
      </vt:variant>
    </vt:vector>
  </HeadingPairs>
  <TitlesOfParts>
    <vt:vector size="85" baseType="lpstr">
      <vt:lpstr>Adobe 黑体 Std R</vt:lpstr>
      <vt:lpstr>C-KT</vt:lpstr>
      <vt:lpstr>DOUYU Font</vt:lpstr>
      <vt:lpstr>等线</vt:lpstr>
      <vt:lpstr>方正大黑_GBK</vt:lpstr>
      <vt:lpstr>方正大黑简体</vt:lpstr>
      <vt:lpstr>方正仿宋_GBK</vt:lpstr>
      <vt:lpstr>方正楷体_GBK</vt:lpstr>
      <vt:lpstr>方正书宋_GBK</vt:lpstr>
      <vt:lpstr>方正中等线简体</vt:lpstr>
      <vt:lpstr>方正准圆_GBK</vt:lpstr>
      <vt:lpstr>华文黑体</vt:lpstr>
      <vt:lpstr>华文细黑</vt:lpstr>
      <vt:lpstr>楷体</vt:lpstr>
      <vt:lpstr>明兰_UI_TC</vt:lpstr>
      <vt:lpstr>宋体</vt:lpstr>
      <vt:lpstr>微软雅黑</vt:lpstr>
      <vt:lpstr>Arial</vt:lpstr>
      <vt:lpstr>Calibri</vt:lpstr>
      <vt:lpstr>Cambria Math</vt:lpstr>
      <vt:lpstr>Courier New</vt:lpstr>
      <vt:lpstr>Times New Roman</vt:lpstr>
      <vt:lpstr>5_Office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化学课件</dc:title>
  <dc:creator>金榜苑</dc:creator>
  <cp:lastModifiedBy>Admin</cp:lastModifiedBy>
  <cp:revision>6775</cp:revision>
  <dcterms:created xsi:type="dcterms:W3CDTF">2014-11-27T01:03:00Z</dcterms:created>
  <dcterms:modified xsi:type="dcterms:W3CDTF">2025-02-14T08:34:38Z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2052-12.1.0.18912</vt:lpwstr>
  </property>
  <property fmtid="{D5CDD505-2E9C-101B-9397-08002B2CF9AE}" pid="3" name="ICV">
    <vt:lpwstr>F9A15CD799CA4571B5BBA2371C765EB1_12</vt:lpwstr>
  </property>
</Properties>
</file>