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85" r:id="rId3"/>
    <p:sldId id="289" r:id="rId5"/>
    <p:sldId id="257" r:id="rId6"/>
    <p:sldId id="258" r:id="rId7"/>
    <p:sldId id="290" r:id="rId8"/>
    <p:sldId id="260" r:id="rId9"/>
    <p:sldId id="262" r:id="rId10"/>
    <p:sldId id="263" r:id="rId11"/>
    <p:sldId id="264" r:id="rId12"/>
    <p:sldId id="267" r:id="rId13"/>
    <p:sldId id="268" r:id="rId14"/>
    <p:sldId id="269" r:id="rId15"/>
    <p:sldId id="284" r:id="rId16"/>
    <p:sldId id="270" r:id="rId17"/>
    <p:sldId id="271" r:id="rId18"/>
    <p:sldId id="275" r:id="rId19"/>
    <p:sldId id="276" r:id="rId20"/>
    <p:sldId id="278" r:id="rId21"/>
    <p:sldId id="279" r:id="rId22"/>
    <p:sldId id="280" r:id="rId23"/>
    <p:sldId id="281" r:id="rId24"/>
    <p:sldId id="282" r:id="rId25"/>
    <p:sldId id="283" r:id="rId26"/>
    <p:sldId id="291" r:id="rId27"/>
    <p:sldId id="292" r:id="rId28"/>
    <p:sldId id="293" r:id="rId29"/>
    <p:sldId id="294" r:id="rId30"/>
    <p:sldId id="295" r:id="rId31"/>
  </p:sldIdLst>
  <p:sldSz cx="12192000" cy="6858000"/>
  <p:notesSz cx="6858000" cy="9144000"/>
  <p:custDataLst>
    <p:tags r:id="rId3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雨林木风" initials="雨" lastIdx="0" clrIdx="0"/>
  <p:cmAuthor id="0" name="幸全" initials="" lastIdx="0" clrIdx="0"/>
  <p:cmAuthor id="1" name="作者" initials="作" lastIdx="0" clrIdx="1"/>
  <p:cmAuthor id="2" name="Administrator" initials="A" lastIdx="0" clrIdx="1"/>
  <p:cmAuthor id="3" name="Author" initials="A" lastIdx="0" clrIdx="2"/>
  <p:cmAuthor id="4" name="dell" initials="d" lastIdx="0" clrIdx="2"/>
  <p:cmAuthor id="6" name="lenovo" initials="l" lastIdx="0" clrIdx="0"/>
  <p:cmAuthor id="8" name="PC" initials="P" lastIdx="0" clrIdx="7"/>
  <p:cmAuthor id="5" name="kingsoft" initials="k" lastIdx="0" clrIdx="0"/>
  <p:cmAuthor id="10" name="朱丽华" initials="朱" lastIdx="0" clrIdx="9"/>
  <p:cmAuthor id="9" name="hx" initials="h" lastIdx="0" clrIdx="8"/>
  <p:cmAuthor id="12" name="meflyup" initials="m" lastIdx="0" clrIdx="0"/>
  <p:cmAuthor id="13" name="hp" initials="h" lastIdx="0" clrIdx="9"/>
  <p:cmAuthor id="14" name="zq" initials="z" lastIdx="0" clrIdx="0"/>
  <p:cmAuthor id="15" name="viola_yang" initials="v" lastIdx="0" clrIdx="0"/>
  <p:cmAuthor id="16" name="志龙 姜" initials="志" lastIdx="0" clrIdx="0"/>
  <p:cmAuthor id="17" name="SHMILY" initials="S" lastIdx="0" clrIdx="0"/>
  <p:cmAuthor id="19" name="Tracy Chen" initials="T" lastIdx="0" clrIdx="0"/>
  <p:cmAuthor id="20" name="dongwc0205" initials="d" lastIdx="0" clrIdx="15"/>
  <p:cmAuthor id="21" name="Hi_ Young" initials="H" lastIdx="0" clrIdx="0"/>
  <p:cmAuthor id="22" name="pangyt" initials="p" lastIdx="0" clrIdx="0"/>
  <p:cmAuthor id="23" name="easonyoun" initials="e" lastIdx="0" clrIdx="0"/>
  <p:cmAuthor id="24" name="zhouyangfan" initials="z" lastIdx="0" clrIdx="0"/>
  <p:cmAuthor id="25" name="tplife" initials="t" lastIdx="0" clrIdx="0"/>
  <p:cmAuthor id="26" name="??" initials="?" lastIdx="0" clrIdx="0"/>
  <p:cmAuthor id="11" name="yyyaogd@126.com" initials="y" lastIdx="0" clrIdx="0"/>
  <p:cmAuthor id="76" name=" " initials="" lastIdx="0" clrIdx="2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showGuides="1">
      <p:cViewPr varScale="1">
        <p:scale>
          <a:sx n="99" d="100"/>
          <a:sy n="99" d="100"/>
        </p:scale>
        <p:origin x="84" y="582"/>
      </p:cViewPr>
      <p:guideLst>
        <p:guide orient="horz" pos="2102"/>
        <p:guide pos="3853"/>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6" Type="http://schemas.openxmlformats.org/officeDocument/2006/relationships/tags" Target="tags/tag127.xml"/><Relationship Id="rId35" Type="http://schemas.openxmlformats.org/officeDocument/2006/relationships/commentAuthors" Target="commentAuthors.xml"/><Relationship Id="rId34" Type="http://schemas.openxmlformats.org/officeDocument/2006/relationships/tableStyles" Target="tableStyles.xml"/><Relationship Id="rId33" Type="http://schemas.openxmlformats.org/officeDocument/2006/relationships/viewProps" Target="viewProps.xml"/><Relationship Id="rId32" Type="http://schemas.openxmlformats.org/officeDocument/2006/relationships/presProps" Target="presProps.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p:cNvSpPr>
          <p:nvPr>
            <p:ph type="sldImg" idx="2"/>
          </p:nvPr>
        </p:nvSpPr>
        <p:spPr/>
      </p:sp>
      <p:sp>
        <p:nvSpPr>
          <p:cNvPr id="3" name="文本占位符 2"/>
          <p:cNvSpPr txBox="1">
            <a:spLocks noGrp="1"/>
          </p:cNvSpPr>
          <p:nvPr>
            <p:ph type="body" idx="3"/>
          </p:nvPr>
        </p:nvSpPr>
        <p:spPr/>
        <p:txBody>
          <a:bodyPr/>
          <a:lstStyle/>
          <a:p>
            <a:pPr marL="0" algn="l">
              <a:lnSpc>
                <a:spcPts val="6000"/>
              </a:lnSpc>
            </a:pPr>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p:cNvSpPr>
          <p:nvPr>
            <p:ph type="sldImg" idx="2"/>
          </p:nvPr>
        </p:nvSpPr>
        <p:spPr/>
      </p:sp>
      <p:sp>
        <p:nvSpPr>
          <p:cNvPr id="3" name="文本占位符 2"/>
          <p:cNvSpPr txBox="1">
            <a:spLocks noGrp="1"/>
          </p:cNvSpPr>
          <p:nvPr>
            <p:ph type="body" idx="3"/>
          </p:nvPr>
        </p:nvSpPr>
        <p:spPr/>
        <p:txBody>
          <a:bodyPr/>
          <a:lstStyle/>
          <a:p>
            <a:r>
              <a:rPr lang="en-US" altLang="zh-CN"/>
              <a:t>“休”改为“体”；“延”改为“沿”；“艰”改为“垠”。</a:t>
            </a:r>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p:cNvSpPr>
          <p:nvPr>
            <p:ph type="sldImg" idx="2"/>
          </p:nvPr>
        </p:nvSpPr>
        <p:spPr/>
      </p:sp>
      <p:sp>
        <p:nvSpPr>
          <p:cNvPr id="3" name="文本占位符 2"/>
          <p:cNvSpPr txBox="1">
            <a:spLocks noGrp="1"/>
          </p:cNvSpPr>
          <p:nvPr>
            <p:ph type="body" idx="3"/>
          </p:nvPr>
        </p:nvSpPr>
        <p:spPr/>
        <p:txBody>
          <a:bodyPr/>
          <a:lstStyle/>
          <a:p>
            <a:r>
              <a:rPr lang="zh-CN" altLang="en-US"/>
              <a:t>拥护推崇   赳赳：雄壮勇武  庭院;院子。通“庭”   “独当一面”指的是一个人能够单独负责一个方面的工作，承担一定的责任和压力。例如：他独当一面，完成了这个项目。</a:t>
            </a:r>
            <a:endParaRPr lang="zh-CN" altLang="en-US"/>
          </a:p>
          <a:p>
            <a:r>
              <a:rPr lang="zh-CN" altLang="en-US"/>
              <a:t>而“独挡一面”则是误用了“当”字，正确的写法应该是“独挡一面”。这个词组指的是一个人或事物能够独立抵抗或遮挡来自某个方面的压力或攻击。例如：这座城市独挡一面，抵御了洪水的侵袭。</a:t>
            </a:r>
            <a:endParaRPr lang="zh-CN" altLang="en-US"/>
          </a:p>
          <a:p>
            <a:r>
              <a:rPr lang="zh-CN" altLang="en-US"/>
              <a:t>因此，两者之间的区别在于：“独当一面”强调的是个人在某个方面的能力和责任，而“独挡一面”则强调个人或事物的抵抗和遮挡能力。     斑澜通常用于描绘自然景观、画面或物体，如山水、云彩等，形容它们色彩上的复杂和多样性。而斑斓则更常用来形容花朵、羽毛等有明显鲜艳色彩的事物。</a:t>
            </a:r>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p:cNvSpPr>
          <p:nvPr>
            <p:ph type="sldImg" idx="2"/>
          </p:nvPr>
        </p:nvSpPr>
        <p:spPr/>
      </p:sp>
      <p:sp>
        <p:nvSpPr>
          <p:cNvPr id="3" name="文本占位符 2"/>
          <p:cNvSpPr txBox="1">
            <a:spLocks noGrp="1"/>
          </p:cNvSpPr>
          <p:nvPr>
            <p:ph type="body" idx="3"/>
          </p:nvPr>
        </p:nvSpPr>
        <p:spPr/>
        <p:txBody>
          <a:bodyPr/>
          <a:lstStyle/>
          <a:p>
            <a:r>
              <a:rPr lang="zh-CN" altLang="en-US">
                <a:latin typeface="宋体" panose="02010600030101010101" pitchFamily="2" charset="-122"/>
                <a:ea typeface="宋体" panose="02010600030101010101" pitchFamily="2" charset="-122"/>
                <a:sym typeface="+mn-ea"/>
              </a:rPr>
              <a:t>例如：“讴”形旁是“讠”，即“言”字，表示该字与语言或话语有关，“讴歌英雄”当然需要用优美的语言歌颂杰出的英雄了。</a:t>
            </a:r>
            <a:endParaRPr lang="zh-CN" altLang="en-US">
              <a:latin typeface="宋体" panose="02010600030101010101" pitchFamily="2" charset="-122"/>
              <a:ea typeface="宋体" panose="02010600030101010101" pitchFamily="2" charset="-122"/>
              <a:sym typeface="+mn-ea"/>
            </a:endParaRPr>
          </a:p>
          <a:p>
            <a:r>
              <a:rPr lang="zh-CN" altLang="en-US">
                <a:latin typeface="宋体" panose="02010600030101010101" pitchFamily="2" charset="-122"/>
                <a:ea typeface="宋体" panose="02010600030101010101" pitchFamily="2" charset="-122"/>
                <a:sym typeface="+mn-ea"/>
              </a:rPr>
              <a:t>“呕”的形旁是“口”，表明是和嘴有关的一个动作，即“呕吐”。“呕心沥血”指的是倾吐心血，极端劳苦，应该用“口”字旁的“呕”字。</a:t>
            </a:r>
            <a:endParaRPr lang="zh-CN" altLang="en-US">
              <a:latin typeface="宋体" panose="02010600030101010101" pitchFamily="2" charset="-122"/>
              <a:ea typeface="宋体" panose="02010600030101010101" pitchFamily="2" charset="-122"/>
              <a:sym typeface="+mn-ea"/>
            </a:endParaRPr>
          </a:p>
          <a:p>
            <a:r>
              <a:rPr lang="zh-CN" altLang="en-US">
                <a:latin typeface="宋体" panose="02010600030101010101" pitchFamily="2" charset="-122"/>
                <a:ea typeface="宋体" panose="02010600030101010101" pitchFamily="2" charset="-122"/>
                <a:sym typeface="+mn-ea"/>
              </a:rPr>
              <a:t>“沤”的形旁是“氵”，表明和水有关，粪肥加水经过长时间的浸泡俗称“沤肥”。</a:t>
            </a:r>
            <a:endParaRPr lang="zh-CN" altLang="en-US">
              <a:latin typeface="宋体" panose="02010600030101010101" pitchFamily="2" charset="-122"/>
              <a:ea typeface="宋体" panose="02010600030101010101" pitchFamily="2" charset="-122"/>
              <a:sym typeface="+mn-ea"/>
            </a:endParaRPr>
          </a:p>
          <a:p>
            <a:r>
              <a:rPr lang="zh-CN" altLang="en-US">
                <a:latin typeface="宋体" panose="02010600030101010101" pitchFamily="2" charset="-122"/>
                <a:ea typeface="宋体" panose="02010600030101010101" pitchFamily="2" charset="-122"/>
                <a:sym typeface="+mn-ea"/>
              </a:rPr>
              <a:t>再比如：沧海桑田，苍茫大海</a:t>
            </a:r>
            <a:endParaRPr lang="zh-CN" altLang="en-US">
              <a:latin typeface="宋体" panose="02010600030101010101" pitchFamily="2" charset="-122"/>
              <a:ea typeface="宋体" panose="02010600030101010101" pitchFamily="2" charset="-122"/>
              <a:sym typeface="+mn-ea"/>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p:cNvSpPr>
          <p:nvPr>
            <p:ph type="sldImg" idx="2"/>
          </p:nvPr>
        </p:nvSpPr>
        <p:spPr/>
      </p:sp>
      <p:sp>
        <p:nvSpPr>
          <p:cNvPr id="3" name="文本占位符 2"/>
          <p:cNvSpPr txBox="1">
            <a:spLocks noGrp="1"/>
          </p:cNvSpPr>
          <p:nvPr>
            <p:ph type="body" idx="3"/>
          </p:nvPr>
        </p:nvSpPr>
        <p:spPr/>
        <p:txBody>
          <a:bodyPr/>
          <a:lstStyle/>
          <a:p>
            <a:r>
              <a:rPr lang="zh-CN" altLang="en-US"/>
              <a:t>两全其美</a:t>
            </a:r>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p:cNvSpPr>
          <p:nvPr>
            <p:ph type="sldImg" idx="2"/>
          </p:nvPr>
        </p:nvSpPr>
        <p:spPr/>
      </p:sp>
      <p:sp>
        <p:nvSpPr>
          <p:cNvPr id="3" name="文本占位符 2"/>
          <p:cNvSpPr txBox="1">
            <a:spLocks noGrp="1"/>
          </p:cNvSpPr>
          <p:nvPr>
            <p:ph type="body" idx="3"/>
          </p:nvPr>
        </p:nvSpPr>
        <p:spPr/>
        <p:txBody>
          <a:bodyPr/>
          <a:lstStyle/>
          <a:p>
            <a:r>
              <a:rPr lang="zh-CN" altLang="en-US">
                <a:solidFill>
                  <a:srgbClr val="0070C0"/>
                </a:solidFill>
                <a:sym typeface="+mn-ea"/>
              </a:rPr>
              <a:t>不谙世事：熟悉     黯（àn），本意指深黑色。引申指阴暗阴沉，又指人的心神沮丧。</a:t>
            </a:r>
            <a:endParaRPr lang="zh-CN" altLang="en-US">
              <a:solidFill>
                <a:srgbClr val="0070C0"/>
              </a:solidFill>
              <a:sym typeface="+mn-ea"/>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p:cNvSpPr>
          <p:nvPr>
            <p:ph type="sldImg" idx="2"/>
          </p:nvPr>
        </p:nvSpPr>
        <p:spPr/>
      </p:sp>
      <p:sp>
        <p:nvSpPr>
          <p:cNvPr id="3" name="文本占位符 2"/>
          <p:cNvSpPr txBox="1">
            <a:spLocks noGrp="1"/>
          </p:cNvSpPr>
          <p:nvPr>
            <p:ph type="body" idx="3"/>
          </p:nvPr>
        </p:nvSpPr>
        <p:spPr/>
        <p:txBody>
          <a:bodyPr/>
          <a:lstStyle/>
          <a:p>
            <a:r>
              <a:rPr lang="zh-CN" altLang="en-US"/>
              <a:t>冒号与破折号的区别如下：</a:t>
            </a:r>
            <a:endParaRPr lang="zh-CN" altLang="en-US"/>
          </a:p>
          <a:p>
            <a:r>
              <a:rPr lang="zh-CN" altLang="en-US"/>
              <a:t>1、二者表示的总说和分说的关系不同。若分说部分是对总说的分项说明或列举时，则用冒号；若分说部分是对总说的解释，则应用破折号。如：</a:t>
            </a:r>
            <a:endParaRPr lang="zh-CN" altLang="en-US"/>
          </a:p>
          <a:p>
            <a:r>
              <a:rPr lang="zh-CN" altLang="en-US"/>
              <a:t>（1）今天晚会上将表演以下节目：舞蹈、独唱、二重唱、相声和小品。</a:t>
            </a:r>
            <a:endParaRPr lang="zh-CN" altLang="en-US"/>
          </a:p>
          <a:p>
            <a:r>
              <a:rPr lang="zh-CN" altLang="en-US"/>
              <a:t>（2）我国的四大发明——火药、印刷术、指南针、造纸术对世界历史的发展有伟大的贡献。</a:t>
            </a:r>
            <a:endParaRPr lang="zh-CN" altLang="en-US"/>
          </a:p>
          <a:p>
            <a:r>
              <a:rPr lang="zh-CN" altLang="en-US"/>
              <a:t>2、凡是用破折号表示注释的，可以把注释部分删去，句子的内容和形式仍是完整的；而用冒号表示总说和分说的句子则不能把冒号后的内容删去。</a:t>
            </a:r>
            <a:endParaRPr lang="zh-CN" altLang="en-US"/>
          </a:p>
          <a:p>
            <a:r>
              <a:rPr lang="zh-CN" altLang="en-US"/>
              <a:t>3、 从语气方面看，用冒号表示总说与分说时，中间的停顿稍长些；而用破折号表示注释时，则没有停顿时间或停顿相当短促。</a:t>
            </a:r>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p:cNvSpPr>
          <p:nvPr>
            <p:ph type="sldImg" idx="2"/>
          </p:nvPr>
        </p:nvSpPr>
        <p:spPr/>
      </p:sp>
      <p:sp>
        <p:nvSpPr>
          <p:cNvPr id="3" name="文本占位符 2"/>
          <p:cNvSpPr txBox="1">
            <a:spLocks noGrp="1"/>
          </p:cNvSpPr>
          <p:nvPr>
            <p:ph type="body" idx="3"/>
          </p:nvPr>
        </p:nvSpPr>
        <p:spPr/>
        <p:txBody>
          <a:bodyPr/>
          <a:lstStyle/>
          <a:p>
            <a:r>
              <a:rPr lang="en-US" altLang="zh-CN"/>
              <a:t>2）“映”改为“应”。连锁反应是指口腔健康出现问题后会引起一连串相关事物发生相应的变化；“反映”是把客观事物的实质表现出来，或者把情况、意见等告诉上级或有关部门，与“连锁反应”所表达的连续引发变化的含义不同。</a:t>
            </a:r>
            <a:endParaRPr lang="en-US" altLang="zh-CN"/>
          </a:p>
          <a:p>
            <a:r>
              <a:rPr lang="en-US" altLang="zh-CN"/>
              <a:t>本题考查学生识记并正确书写现代常用规范汉字，以及谈观点的能力。</a:t>
            </a:r>
            <a:endParaRPr lang="en-US" altLang="zh-CN"/>
          </a:p>
          <a:p>
            <a:r>
              <a:rPr lang="en-US" altLang="zh-CN"/>
              <a:t>“反映”的“映”应改为“应”。</a:t>
            </a:r>
            <a:endParaRPr lang="en-US" altLang="zh-CN"/>
          </a:p>
          <a:p>
            <a:r>
              <a:rPr lang="en-US" altLang="zh-CN"/>
              <a:t>“反应“和“反映”都有“回应”的意思，但用法不同。“反应”通常指机体受到体内或体外的刺激而引起的相应活动或变化，也指事情所引起的意见、态度或行动等，更侧重于对某种刺激的回应或表现，如“化学反应“生理反应“连锁反应“等。“连锁反应"是指口腔健康出现问题后会引起一连串相关事物发生相应的变化；</a:t>
            </a:r>
            <a:endParaRPr lang="en-US" altLang="zh-CN"/>
          </a:p>
          <a:p>
            <a:r>
              <a:rPr lang="en-US" altLang="zh-CN"/>
              <a:t>“反映”则主要指把客观事物的实质表现出来，或把情况、意见等告诉上级或有关部门，如“反映情况“反映问题”等。此处指咬合异常可能引发一系列相互关联的变化，是一种由某种原因引起的相应变化和结果，应该用“连锁反应”。</a:t>
            </a:r>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9" Type="http://schemas.openxmlformats.org/officeDocument/2006/relationships/tags" Target="../tags/tag6.xml"/><Relationship Id="rId8" Type="http://schemas.openxmlformats.org/officeDocument/2006/relationships/tags" Target="../tags/tag5.xml"/><Relationship Id="rId7" Type="http://schemas.openxmlformats.org/officeDocument/2006/relationships/tags" Target="../tags/tag4.xml"/><Relationship Id="rId6" Type="http://schemas.openxmlformats.org/officeDocument/2006/relationships/tags" Target="../tags/tag3.xml"/><Relationship Id="rId5" Type="http://schemas.openxmlformats.org/officeDocument/2006/relationships/image" Target="../media/image2.png"/><Relationship Id="rId4" Type="http://schemas.openxmlformats.org/officeDocument/2006/relationships/tags" Target="../tags/tag2.xml"/><Relationship Id="rId3" Type="http://schemas.openxmlformats.org/officeDocument/2006/relationships/image" Target="../media/image1.png"/><Relationship Id="rId2" Type="http://schemas.openxmlformats.org/officeDocument/2006/relationships/tags" Target="../tags/tag1.xml"/><Relationship Id="rId11" Type="http://schemas.openxmlformats.org/officeDocument/2006/relationships/tags" Target="../tags/tag8.xml"/><Relationship Id="rId10" Type="http://schemas.openxmlformats.org/officeDocument/2006/relationships/tags" Target="../tags/tag7.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9" Type="http://schemas.openxmlformats.org/officeDocument/2006/relationships/tags" Target="../tags/tag77.xml"/><Relationship Id="rId8" Type="http://schemas.openxmlformats.org/officeDocument/2006/relationships/tags" Target="../tags/tag76.xml"/><Relationship Id="rId7" Type="http://schemas.openxmlformats.org/officeDocument/2006/relationships/tags" Target="../tags/tag75.xml"/><Relationship Id="rId6" Type="http://schemas.openxmlformats.org/officeDocument/2006/relationships/tags" Target="../tags/tag74.xml"/><Relationship Id="rId5" Type="http://schemas.openxmlformats.org/officeDocument/2006/relationships/image" Target="../media/image4.png"/><Relationship Id="rId4" Type="http://schemas.openxmlformats.org/officeDocument/2006/relationships/tags" Target="../tags/tag73.xml"/><Relationship Id="rId3" Type="http://schemas.openxmlformats.org/officeDocument/2006/relationships/image" Target="../media/image3.png"/><Relationship Id="rId2" Type="http://schemas.openxmlformats.org/officeDocument/2006/relationships/tags" Target="../tags/tag72.xml"/><Relationship Id="rId13" Type="http://schemas.openxmlformats.org/officeDocument/2006/relationships/tags" Target="../tags/tag80.xml"/><Relationship Id="rId12" Type="http://schemas.openxmlformats.org/officeDocument/2006/relationships/tags" Target="../tags/tag79.xml"/><Relationship Id="rId11" Type="http://schemas.openxmlformats.org/officeDocument/2006/relationships/tags" Target="../tags/tag78.xml"/><Relationship Id="rId10"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9" Type="http://schemas.openxmlformats.org/officeDocument/2006/relationships/tags" Target="../tags/tag86.xml"/><Relationship Id="rId8" Type="http://schemas.openxmlformats.org/officeDocument/2006/relationships/tags" Target="../tags/tag85.xml"/><Relationship Id="rId7" Type="http://schemas.openxmlformats.org/officeDocument/2006/relationships/image" Target="../media/image2.png"/><Relationship Id="rId6" Type="http://schemas.openxmlformats.org/officeDocument/2006/relationships/tags" Target="../tags/tag84.xml"/><Relationship Id="rId5" Type="http://schemas.openxmlformats.org/officeDocument/2006/relationships/tags" Target="../tags/tag83.xml"/><Relationship Id="rId4" Type="http://schemas.openxmlformats.org/officeDocument/2006/relationships/tags" Target="../tags/tag82.xml"/><Relationship Id="rId3" Type="http://schemas.openxmlformats.org/officeDocument/2006/relationships/image" Target="../media/image1.png"/><Relationship Id="rId2" Type="http://schemas.openxmlformats.org/officeDocument/2006/relationships/tags" Target="../tags/tag81.xml"/><Relationship Id="rId10" Type="http://schemas.openxmlformats.org/officeDocument/2006/relationships/tags" Target="../tags/tag87.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9" Type="http://schemas.openxmlformats.org/officeDocument/2006/relationships/tags" Target="../tags/tag13.xml"/><Relationship Id="rId8" Type="http://schemas.openxmlformats.org/officeDocument/2006/relationships/image" Target="../media/image2.png"/><Relationship Id="rId7" Type="http://schemas.openxmlformats.org/officeDocument/2006/relationships/tags" Target="../tags/tag12.xml"/><Relationship Id="rId6" Type="http://schemas.openxmlformats.org/officeDocument/2006/relationships/tags" Target="../tags/tag11.xml"/><Relationship Id="rId5" Type="http://schemas.openxmlformats.org/officeDocument/2006/relationships/image" Target="../media/image4.png"/><Relationship Id="rId4" Type="http://schemas.openxmlformats.org/officeDocument/2006/relationships/tags" Target="../tags/tag10.xml"/><Relationship Id="rId3" Type="http://schemas.openxmlformats.org/officeDocument/2006/relationships/image" Target="../media/image3.png"/><Relationship Id="rId2" Type="http://schemas.openxmlformats.org/officeDocument/2006/relationships/tags" Target="../tags/tag9.xml"/><Relationship Id="rId13" Type="http://schemas.openxmlformats.org/officeDocument/2006/relationships/tags" Target="../tags/tag17.xml"/><Relationship Id="rId12" Type="http://schemas.openxmlformats.org/officeDocument/2006/relationships/tags" Target="../tags/tag16.xml"/><Relationship Id="rId11" Type="http://schemas.openxmlformats.org/officeDocument/2006/relationships/tags" Target="../tags/tag15.xml"/><Relationship Id="rId10" Type="http://schemas.openxmlformats.org/officeDocument/2006/relationships/tags" Target="../tags/tag14.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7" Type="http://schemas.openxmlformats.org/officeDocument/2006/relationships/tags" Target="../tags/tag22.xml"/><Relationship Id="rId6" Type="http://schemas.openxmlformats.org/officeDocument/2006/relationships/tags" Target="../tags/tag21.xml"/><Relationship Id="rId5" Type="http://schemas.openxmlformats.org/officeDocument/2006/relationships/tags" Target="../tags/tag20.xml"/><Relationship Id="rId4" Type="http://schemas.openxmlformats.org/officeDocument/2006/relationships/tags" Target="../tags/tag19.xml"/><Relationship Id="rId3" Type="http://schemas.openxmlformats.org/officeDocument/2006/relationships/image" Target="../media/image5.png"/><Relationship Id="rId2" Type="http://schemas.openxmlformats.org/officeDocument/2006/relationships/tags" Target="../tags/tag18.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9" Type="http://schemas.openxmlformats.org/officeDocument/2006/relationships/tags" Target="../tags/tag28.xml"/><Relationship Id="rId8" Type="http://schemas.openxmlformats.org/officeDocument/2006/relationships/image" Target="../media/image2.png"/><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image" Target="../media/image1.png"/><Relationship Id="rId2" Type="http://schemas.openxmlformats.org/officeDocument/2006/relationships/tags" Target="../tags/tag23.xml"/><Relationship Id="rId11" Type="http://schemas.openxmlformats.org/officeDocument/2006/relationships/tags" Target="../tags/tag30.xml"/><Relationship Id="rId10" Type="http://schemas.openxmlformats.org/officeDocument/2006/relationships/tags" Target="../tags/tag29.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36.xml"/><Relationship Id="rId8" Type="http://schemas.openxmlformats.org/officeDocument/2006/relationships/tags" Target="../tags/tag35.xml"/><Relationship Id="rId7" Type="http://schemas.openxmlformats.org/officeDocument/2006/relationships/tags" Target="../tags/tag34.xml"/><Relationship Id="rId6" Type="http://schemas.openxmlformats.org/officeDocument/2006/relationships/tags" Target="../tags/tag33.xml"/><Relationship Id="rId5" Type="http://schemas.openxmlformats.org/officeDocument/2006/relationships/image" Target="../media/image4.png"/><Relationship Id="rId4" Type="http://schemas.openxmlformats.org/officeDocument/2006/relationships/tags" Target="../tags/tag32.xml"/><Relationship Id="rId3" Type="http://schemas.openxmlformats.org/officeDocument/2006/relationships/image" Target="../media/image3.png"/><Relationship Id="rId2" Type="http://schemas.openxmlformats.org/officeDocument/2006/relationships/tags" Target="../tags/tag31.xml"/><Relationship Id="rId14" Type="http://schemas.openxmlformats.org/officeDocument/2006/relationships/tags" Target="../tags/tag40.xml"/><Relationship Id="rId13" Type="http://schemas.openxmlformats.org/officeDocument/2006/relationships/tags" Target="../tags/tag39.xml"/><Relationship Id="rId12" Type="http://schemas.openxmlformats.org/officeDocument/2006/relationships/tags" Target="../tags/tag38.xml"/><Relationship Id="rId11" Type="http://schemas.openxmlformats.org/officeDocument/2006/relationships/image" Target="../media/image2.png"/><Relationship Id="rId10" Type="http://schemas.openxmlformats.org/officeDocument/2006/relationships/tags" Target="../tags/tag37.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9" Type="http://schemas.openxmlformats.org/officeDocument/2006/relationships/tags" Target="../tags/tag46.xml"/><Relationship Id="rId8" Type="http://schemas.openxmlformats.org/officeDocument/2006/relationships/tags" Target="../tags/tag45.xml"/><Relationship Id="rId7" Type="http://schemas.openxmlformats.org/officeDocument/2006/relationships/tags" Target="../tags/tag44.xml"/><Relationship Id="rId6" Type="http://schemas.openxmlformats.org/officeDocument/2006/relationships/tags" Target="../tags/tag43.xml"/><Relationship Id="rId5" Type="http://schemas.openxmlformats.org/officeDocument/2006/relationships/image" Target="../media/image4.png"/><Relationship Id="rId4" Type="http://schemas.openxmlformats.org/officeDocument/2006/relationships/tags" Target="../tags/tag42.xml"/><Relationship Id="rId3" Type="http://schemas.openxmlformats.org/officeDocument/2006/relationships/image" Target="../media/image3.png"/><Relationship Id="rId2" Type="http://schemas.openxmlformats.org/officeDocument/2006/relationships/tags" Target="../tags/tag41.xml"/><Relationship Id="rId16" Type="http://schemas.openxmlformats.org/officeDocument/2006/relationships/tags" Target="../tags/tag52.xml"/><Relationship Id="rId15" Type="http://schemas.openxmlformats.org/officeDocument/2006/relationships/tags" Target="../tags/tag51.xml"/><Relationship Id="rId14" Type="http://schemas.openxmlformats.org/officeDocument/2006/relationships/tags" Target="../tags/tag50.xml"/><Relationship Id="rId13" Type="http://schemas.openxmlformats.org/officeDocument/2006/relationships/image" Target="../media/image2.png"/><Relationship Id="rId12" Type="http://schemas.openxmlformats.org/officeDocument/2006/relationships/tags" Target="../tags/tag49.xml"/><Relationship Id="rId11" Type="http://schemas.openxmlformats.org/officeDocument/2006/relationships/tags" Target="../tags/tag48.xml"/><Relationship Id="rId10" Type="http://schemas.openxmlformats.org/officeDocument/2006/relationships/tags" Target="../tags/tag47.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9" Type="http://schemas.openxmlformats.org/officeDocument/2006/relationships/image" Target="../media/image2.png"/><Relationship Id="rId8" Type="http://schemas.openxmlformats.org/officeDocument/2006/relationships/tags" Target="../tags/tag57.xml"/><Relationship Id="rId7" Type="http://schemas.openxmlformats.org/officeDocument/2006/relationships/tags" Target="../tags/tag56.xml"/><Relationship Id="rId6" Type="http://schemas.openxmlformats.org/officeDocument/2006/relationships/tags" Target="../tags/tag55.xml"/><Relationship Id="rId5" Type="http://schemas.openxmlformats.org/officeDocument/2006/relationships/image" Target="../media/image4.png"/><Relationship Id="rId4" Type="http://schemas.openxmlformats.org/officeDocument/2006/relationships/tags" Target="../tags/tag54.xml"/><Relationship Id="rId3" Type="http://schemas.openxmlformats.org/officeDocument/2006/relationships/image" Target="../media/image3.png"/><Relationship Id="rId2" Type="http://schemas.openxmlformats.org/officeDocument/2006/relationships/tags" Target="../tags/tag53.xml"/><Relationship Id="rId12" Type="http://schemas.openxmlformats.org/officeDocument/2006/relationships/tags" Target="../tags/tag60.xml"/><Relationship Id="rId11" Type="http://schemas.openxmlformats.org/officeDocument/2006/relationships/tags" Target="../tags/tag59.xml"/><Relationship Id="rId10" Type="http://schemas.openxmlformats.org/officeDocument/2006/relationships/tags" Target="../tags/tag58.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8" Type="http://schemas.openxmlformats.org/officeDocument/2006/relationships/tags" Target="../tags/tag65.xml"/><Relationship Id="rId7" Type="http://schemas.openxmlformats.org/officeDocument/2006/relationships/tags" Target="../tags/tag64.xml"/><Relationship Id="rId6" Type="http://schemas.openxmlformats.org/officeDocument/2006/relationships/tags" Target="../tags/tag63.xml"/><Relationship Id="rId5" Type="http://schemas.openxmlformats.org/officeDocument/2006/relationships/image" Target="../media/image4.png"/><Relationship Id="rId4" Type="http://schemas.openxmlformats.org/officeDocument/2006/relationships/tags" Target="../tags/tag62.xml"/><Relationship Id="rId3" Type="http://schemas.openxmlformats.org/officeDocument/2006/relationships/image" Target="../media/image3.png"/><Relationship Id="rId2" Type="http://schemas.openxmlformats.org/officeDocument/2006/relationships/tags" Target="../tags/tag61.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9" Type="http://schemas.openxmlformats.org/officeDocument/2006/relationships/tags" Target="../tags/tag71.xml"/><Relationship Id="rId8" Type="http://schemas.openxmlformats.org/officeDocument/2006/relationships/tags" Target="../tags/tag70.xml"/><Relationship Id="rId7" Type="http://schemas.openxmlformats.org/officeDocument/2006/relationships/tags" Target="../tags/tag69.xml"/><Relationship Id="rId6" Type="http://schemas.openxmlformats.org/officeDocument/2006/relationships/tags" Target="../tags/tag68.xml"/><Relationship Id="rId5" Type="http://schemas.openxmlformats.org/officeDocument/2006/relationships/image" Target="../media/image4.png"/><Relationship Id="rId4" Type="http://schemas.openxmlformats.org/officeDocument/2006/relationships/tags" Target="../tags/tag67.xml"/><Relationship Id="rId3" Type="http://schemas.openxmlformats.org/officeDocument/2006/relationships/image" Target="../media/image3.png"/><Relationship Id="rId2" Type="http://schemas.openxmlformats.org/officeDocument/2006/relationships/tags" Target="../tags/tag66.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11" name="图片 10" descr="ͼƬ1-5"/>
          <p:cNvPicPr>
            <a:picLocks noChangeAspect="1"/>
          </p:cNvPicPr>
          <p:nvPr>
            <p:custDataLst>
              <p:tags r:id="rId2"/>
            </p:custDataLst>
          </p:nvPr>
        </p:nvPicPr>
        <p:blipFill>
          <a:blip r:embed="rId3"/>
          <a:stretch>
            <a:fillRect/>
          </a:stretch>
        </p:blipFill>
        <p:spPr>
          <a:xfrm>
            <a:off x="0" y="0"/>
            <a:ext cx="12186920" cy="6858000"/>
          </a:xfrm>
          <a:prstGeom prst="rect">
            <a:avLst/>
          </a:prstGeom>
        </p:spPr>
      </p:pic>
      <p:pic>
        <p:nvPicPr>
          <p:cNvPr id="10" name="图片 9" descr="图片1"/>
          <p:cNvPicPr>
            <a:picLocks noChangeAspect="1"/>
          </p:cNvPicPr>
          <p:nvPr>
            <p:custDataLst>
              <p:tags r:id="rId4"/>
            </p:custDataLst>
          </p:nvPr>
        </p:nvPicPr>
        <p:blipFill>
          <a:blip r:embed="rId5"/>
          <a:stretch>
            <a:fillRect/>
          </a:stretch>
        </p:blipFill>
        <p:spPr>
          <a:xfrm>
            <a:off x="8321040" y="1077595"/>
            <a:ext cx="342900" cy="349885"/>
          </a:xfrm>
          <a:prstGeom prst="rect">
            <a:avLst/>
          </a:prstGeom>
        </p:spPr>
      </p:pic>
      <p:sp>
        <p:nvSpPr>
          <p:cNvPr id="9" name="副标题"/>
          <p:cNvSpPr txBox="1">
            <a:spLocks noGrp="1"/>
          </p:cNvSpPr>
          <p:nvPr>
            <p:ph type="body" idx="3" hasCustomPrompt="1"/>
            <p:custDataLst>
              <p:tags r:id="rId6"/>
            </p:custDataLst>
          </p:nvPr>
        </p:nvSpPr>
        <p:spPr>
          <a:xfrm>
            <a:off x="8634730" y="971550"/>
            <a:ext cx="363855" cy="4846955"/>
          </a:xfrm>
          <a:prstGeom prst="rect">
            <a:avLst/>
          </a:prstGeom>
          <a:noFill/>
        </p:spPr>
        <p:txBody>
          <a:bodyPr vert="eaVert" wrap="square" lIns="0" tIns="107950" rIns="0" bIns="0" rtlCol="0" anchor="t" anchorCtr="0">
            <a:normAutofit/>
          </a:bodyPr>
          <a:lstStyle>
            <a:lvl1pPr marL="0" marR="0" lvl="0" algn="l" defTabSz="914400" rtl="0" eaLnBrk="1" fontAlgn="auto" latinLnBrk="0" hangingPunct="1">
              <a:lnSpc>
                <a:spcPct val="100000"/>
              </a:lnSpc>
              <a:buClrTx/>
              <a:buSzTx/>
              <a:buFontTx/>
              <a:buNone/>
              <a:defRPr kumimoji="0" sz="1400" b="0" i="0" u="none" strike="noStrike" kern="1200" cap="none" spc="800" normalizeH="0" baseline="0" noProof="1">
                <a:solidFill>
                  <a:schemeClr val="bg1">
                    <a:lumMod val="65000"/>
                  </a:schemeClr>
                </a:solidFill>
                <a:latin typeface="+mn-ea"/>
                <a:ea typeface="+mn-ea"/>
                <a:cs typeface="MiSans Normal" panose="00000500000000000000" charset="-122"/>
                <a:sym typeface="+mn-ea"/>
              </a:defRPr>
            </a:lvl1pPr>
          </a:lstStyle>
          <a:p>
            <a:pPr lvl="0">
              <a:buClrTx/>
              <a:buSzTx/>
              <a:buFontTx/>
            </a:pPr>
            <a:r>
              <a:rPr>
                <a:sym typeface="+mn-ea"/>
              </a:rPr>
              <a:t>单击此处编辑母版副标题样式</a:t>
            </a:r>
            <a:endParaRPr>
              <a:sym typeface="+mn-ea"/>
            </a:endParaRPr>
          </a:p>
        </p:txBody>
      </p:sp>
      <p:sp>
        <p:nvSpPr>
          <p:cNvPr id="8" name="标题"/>
          <p:cNvSpPr txBox="1">
            <a:spLocks noGrp="1"/>
          </p:cNvSpPr>
          <p:nvPr>
            <p:ph type="title" idx="2" hasCustomPrompt="1"/>
            <p:custDataLst>
              <p:tags r:id="rId7"/>
            </p:custDataLst>
          </p:nvPr>
        </p:nvSpPr>
        <p:spPr>
          <a:xfrm>
            <a:off x="9058275" y="971550"/>
            <a:ext cx="1104656" cy="4846955"/>
          </a:xfrm>
          <a:prstGeom prst="rect">
            <a:avLst/>
          </a:prstGeom>
          <a:noFill/>
        </p:spPr>
        <p:txBody>
          <a:bodyPr vert="eaVert" wrap="square" lIns="0" tIns="45720" rIns="0" bIns="0" rtlCol="0" anchor="b">
            <a:normAutofit/>
          </a:bodyPr>
          <a:lstStyle>
            <a:lvl1pPr marL="0" marR="0" lvl="0" algn="l" defTabSz="914400" rtl="0" eaLnBrk="1" fontAlgn="auto" latinLnBrk="0" hangingPunct="1">
              <a:lnSpc>
                <a:spcPct val="100000"/>
              </a:lnSpc>
              <a:buClrTx/>
              <a:buSzTx/>
              <a:buFontTx/>
              <a:buNone/>
              <a:defRPr kumimoji="0" lang="zh-CN" altLang="en-US" sz="6000" b="0" i="0" u="none" strike="noStrike" kern="1200" cap="none" spc="0" normalizeH="0" baseline="0" noProof="1">
                <a:gradFill flip="none" rotWithShape="1">
                  <a:gsLst>
                    <a:gs pos="0">
                      <a:schemeClr val="accent1"/>
                    </a:gs>
                    <a:gs pos="100000">
                      <a:schemeClr val="accent3"/>
                    </a:gs>
                  </a:gsLst>
                  <a:lin ang="0" scaled="1"/>
                </a:gradFill>
                <a:latin typeface="+mj-ea"/>
                <a:ea typeface="+mj-ea"/>
                <a:cs typeface="MiSans Normal" panose="00000500000000000000" charset="-122"/>
                <a:sym typeface="+mn-ea"/>
              </a:defRPr>
            </a:lvl1pPr>
          </a:lstStyle>
          <a:p>
            <a:pPr lvl="0" algn="l">
              <a:buClrTx/>
              <a:buSzTx/>
              <a:buFontTx/>
            </a:pPr>
            <a:r>
              <a:rPr>
                <a:sym typeface="+mn-ea"/>
              </a:rPr>
              <a:t>单击编辑标题</a:t>
            </a:r>
            <a:endParaRPr>
              <a:sym typeface="+mn-ea"/>
            </a:endParaRPr>
          </a:p>
        </p:txBody>
      </p:sp>
      <p:sp>
        <p:nvSpPr>
          <p:cNvPr id="7" name="署名"/>
          <p:cNvSpPr txBox="1">
            <a:spLocks noGrp="1"/>
          </p:cNvSpPr>
          <p:nvPr>
            <p:ph type="body" idx="1" hasCustomPrompt="1"/>
            <p:custDataLst>
              <p:tags r:id="rId8"/>
            </p:custDataLst>
          </p:nvPr>
        </p:nvSpPr>
        <p:spPr>
          <a:xfrm>
            <a:off x="10162931" y="3966057"/>
            <a:ext cx="774700" cy="1696994"/>
          </a:xfrm>
          <a:prstGeom prst="rect">
            <a:avLst/>
          </a:prstGeom>
          <a:noFill/>
        </p:spPr>
        <p:txBody>
          <a:bodyPr vert="eaVert" wrap="square" lIns="0" tIns="0" rIns="0" bIns="0" rtlCol="0" anchor="b">
            <a:normAutofit/>
          </a:bodyPr>
          <a:lstStyle>
            <a:lvl1pPr marL="0" marR="0" algn="l" defTabSz="914400" rtl="0" eaLnBrk="1" fontAlgn="auto" latinLnBrk="0" hangingPunct="1">
              <a:lnSpc>
                <a:spcPct val="150000"/>
              </a:lnSpc>
              <a:buClrTx/>
              <a:buSzTx/>
              <a:buFontTx/>
              <a:buNone/>
              <a:defRPr kumimoji="0" lang="zh-CN" altLang="en-US" sz="1600" b="0" i="0" u="none" strike="noStrike" kern="1200" cap="none" spc="150" normalizeH="0" baseline="0" noProof="1">
                <a:solidFill>
                  <a:schemeClr val="bg1">
                    <a:lumMod val="75000"/>
                  </a:schemeClr>
                </a:solidFill>
                <a:latin typeface="+mj-ea"/>
                <a:ea typeface="+mj-ea"/>
                <a:cs typeface="MiSans Normal" panose="00000500000000000000" charset="-122"/>
              </a:defRPr>
            </a:lvl1pPr>
          </a:lstStyle>
          <a:p>
            <a:pPr lvl="0" algn="l">
              <a:lnSpc>
                <a:spcPct val="150000"/>
              </a:lnSpc>
            </a:pPr>
            <a:r>
              <a:rPr>
                <a:sym typeface="+mn-ea"/>
              </a:rPr>
              <a:t>单击编辑文本</a:t>
            </a:r>
            <a:endParaRPr>
              <a:sym typeface="+mn-ea"/>
            </a:endParaRPr>
          </a:p>
        </p:txBody>
      </p:sp>
      <p:sp>
        <p:nvSpPr>
          <p:cNvPr id="4" name="日期占位符 3"/>
          <p:cNvSpPr>
            <a:spLocks noGrp="1"/>
          </p:cNvSpPr>
          <p:nvPr>
            <p:ph type="dt" sz="half" idx="10"/>
            <p:custDataLst>
              <p:tags r:id="rId9"/>
            </p:custDataLst>
          </p:nvPr>
        </p:nvSpPr>
        <p:spPr>
          <a:xfrm>
            <a:off x="838200" y="6356350"/>
            <a:ext cx="2743200" cy="365125"/>
          </a:xfrm>
        </p:spPr>
        <p:txBody>
          <a:bodyPr/>
          <a:lstStyle/>
          <a:p>
            <a:fld id="{55A9EEB6-0A46-46E6-ADE6-B831179C2539}" type="datetimeFigureOut">
              <a:rPr lang="zh-CN" altLang="en-US" smtClean="0"/>
            </a:fld>
            <a:endParaRPr lang="zh-CN" altLang="en-US"/>
          </a:p>
        </p:txBody>
      </p:sp>
      <p:sp>
        <p:nvSpPr>
          <p:cNvPr id="5" name="页脚占位符 4"/>
          <p:cNvSpPr>
            <a:spLocks noGrp="1"/>
          </p:cNvSpPr>
          <p:nvPr>
            <p:ph type="ftr" sz="quarter" idx="11"/>
            <p:custDataLst>
              <p:tags r:id="rId10"/>
            </p:custDataLst>
          </p:nvPr>
        </p:nvSpPr>
        <p:spPr>
          <a:xfrm>
            <a:off x="4038600" y="6356350"/>
            <a:ext cx="4114800" cy="365125"/>
          </a:xfrm>
        </p:spPr>
        <p:txBody>
          <a:bodyPr/>
          <a:lstStyle/>
          <a:p>
            <a:endParaRPr lang="zh-CN" altLang="en-US"/>
          </a:p>
        </p:txBody>
      </p:sp>
      <p:sp>
        <p:nvSpPr>
          <p:cNvPr id="6" name="灯片编号占位符 5"/>
          <p:cNvSpPr>
            <a:spLocks noGrp="1"/>
          </p:cNvSpPr>
          <p:nvPr>
            <p:ph type="sldNum" sz="quarter" idx="12"/>
            <p:custDataLst>
              <p:tags r:id="rId11"/>
            </p:custDataLst>
          </p:nvPr>
        </p:nvSpPr>
        <p:spPr>
          <a:xfrm>
            <a:off x="8610600" y="6356350"/>
            <a:ext cx="2743200" cy="365125"/>
          </a:xfrm>
        </p:spPr>
        <p:txBody>
          <a:bodyPr/>
          <a:lstStyle/>
          <a:p>
            <a:fld id="{78190B35-BC72-4945-B51B-EDD58CA7A6EF}" type="slidenum">
              <a:rPr lang="zh-CN" altLang="en-US" smtClean="0"/>
            </a:fld>
            <a:endParaRPr lang="zh-CN"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标题和副标题">
    <p:spTree>
      <p:nvGrpSpPr>
        <p:cNvPr id="1" name=""/>
        <p:cNvGrpSpPr/>
        <p:nvPr/>
      </p:nvGrpSpPr>
      <p:grpSpPr>
        <a:xfrm>
          <a:off x="0" y="0"/>
          <a:ext cx="0" cy="0"/>
          <a:chOff x="0" y="0"/>
          <a:chExt cx="0" cy="0"/>
        </a:xfrm>
      </p:grpSpPr>
      <p:pic>
        <p:nvPicPr>
          <p:cNvPr id="9" name="图片 8"/>
          <p:cNvPicPr>
            <a:picLocks noChangeAspect="1"/>
          </p:cNvPicPr>
          <p:nvPr>
            <p:custDataLst>
              <p:tags r:id="rId2"/>
            </p:custDataLst>
          </p:nvPr>
        </p:nvPicPr>
        <p:blipFill>
          <a:blip r:embed="rId3"/>
          <a:stretch>
            <a:fillRect/>
          </a:stretch>
        </p:blipFill>
        <p:spPr>
          <a:xfrm>
            <a:off x="0" y="0"/>
            <a:ext cx="12192000" cy="6858000"/>
          </a:xfrm>
          <a:prstGeom prst="rect">
            <a:avLst/>
          </a:prstGeom>
        </p:spPr>
      </p:pic>
      <p:pic>
        <p:nvPicPr>
          <p:cNvPr id="10" name="图片 9" descr="ͼƬ3"/>
          <p:cNvPicPr>
            <a:picLocks noChangeAspect="1"/>
          </p:cNvPicPr>
          <p:nvPr>
            <p:custDataLst>
              <p:tags r:id="rId4"/>
            </p:custDataLst>
          </p:nvPr>
        </p:nvPicPr>
        <p:blipFill>
          <a:blip r:embed="rId5"/>
          <a:stretch>
            <a:fillRect/>
          </a:stretch>
        </p:blipFill>
        <p:spPr>
          <a:xfrm>
            <a:off x="0" y="4939030"/>
            <a:ext cx="12192000" cy="1918970"/>
          </a:xfrm>
          <a:prstGeom prst="rect">
            <a:avLst/>
          </a:prstGeom>
        </p:spPr>
      </p:pic>
      <p:cxnSp>
        <p:nvCxnSpPr>
          <p:cNvPr id="38" name="直接连接符 37"/>
          <p:cNvCxnSpPr/>
          <p:nvPr>
            <p:custDataLst>
              <p:tags r:id="rId6"/>
            </p:custDataLst>
          </p:nvPr>
        </p:nvCxnSpPr>
        <p:spPr>
          <a:xfrm rot="16200000" flipH="1">
            <a:off x="3932419" y="-2325645"/>
            <a:ext cx="0" cy="6561438"/>
          </a:xfrm>
          <a:prstGeom prst="line">
            <a:avLst/>
          </a:prstGeom>
          <a:ln w="19050">
            <a:gradFill>
              <a:gsLst>
                <a:gs pos="0">
                  <a:schemeClr val="accent1">
                    <a:alpha val="25000"/>
                  </a:schemeClr>
                </a:gs>
                <a:gs pos="80000">
                  <a:schemeClr val="accent1">
                    <a:alpha val="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7" name="副标题"/>
          <p:cNvSpPr txBox="1">
            <a:spLocks noGrp="1"/>
          </p:cNvSpPr>
          <p:nvPr>
            <p:ph type="body" idx="3" hasCustomPrompt="1"/>
            <p:custDataLst>
              <p:tags r:id="rId7"/>
            </p:custDataLst>
          </p:nvPr>
        </p:nvSpPr>
        <p:spPr>
          <a:xfrm>
            <a:off x="1120140" y="1015365"/>
            <a:ext cx="10457180" cy="492125"/>
          </a:xfrm>
          <a:prstGeom prst="rect">
            <a:avLst/>
          </a:prstGeom>
          <a:noFill/>
          <a:ln>
            <a:noFill/>
            <a:prstDash val="sysDash"/>
          </a:ln>
        </p:spPr>
        <p:txBody>
          <a:bodyPr wrap="square" lIns="179705" rtlCol="0" anchor="t" anchorCtr="0">
            <a:normAutofit/>
          </a:bodyPr>
          <a:lstStyle>
            <a:lvl1pPr marL="0" marR="0" algn="l" defTabSz="914400" rtl="0" eaLnBrk="1" fontAlgn="auto" latinLnBrk="0" hangingPunct="1">
              <a:lnSpc>
                <a:spcPct val="100000"/>
              </a:lnSpc>
              <a:buClrTx/>
              <a:buSzTx/>
              <a:buFontTx/>
              <a:buNone/>
              <a:defRPr kumimoji="0" lang="zh-CN" altLang="en-US" sz="1800" b="0" i="0" u="none" strike="noStrike" kern="1200" cap="none" spc="300" normalizeH="0" baseline="0" noProof="1">
                <a:solidFill>
                  <a:schemeClr val="tx1">
                    <a:lumMod val="75000"/>
                    <a:lumOff val="25000"/>
                  </a:schemeClr>
                </a:solidFill>
                <a:latin typeface="+mn-ea"/>
                <a:ea typeface="+mn-ea"/>
                <a:cs typeface="MiSans Normal" panose="00000500000000000000" charset="-122"/>
              </a:defRPr>
            </a:lvl1pPr>
          </a:lstStyle>
          <a:p>
            <a:pPr lvl="0" algn="l"/>
            <a:r>
              <a:rPr>
                <a:sym typeface="+mn-ea"/>
              </a:rPr>
              <a:t>单击此处编辑母版副标题样式</a:t>
            </a:r>
            <a:endParaRPr>
              <a:sym typeface="+mn-ea"/>
            </a:endParaRPr>
          </a:p>
        </p:txBody>
      </p:sp>
      <p:sp>
        <p:nvSpPr>
          <p:cNvPr id="6" name="标题"/>
          <p:cNvSpPr txBox="1">
            <a:spLocks noGrp="1"/>
          </p:cNvSpPr>
          <p:nvPr>
            <p:ph type="title" idx="2"/>
            <p:custDataLst>
              <p:tags r:id="rId8"/>
            </p:custDataLst>
          </p:nvPr>
        </p:nvSpPr>
        <p:spPr>
          <a:xfrm>
            <a:off x="1120140" y="379095"/>
            <a:ext cx="10457180" cy="627380"/>
          </a:xfrm>
          <a:prstGeom prst="rect">
            <a:avLst/>
          </a:prstGeom>
          <a:noFill/>
        </p:spPr>
        <p:txBody>
          <a:bodyPr vert="horz" wrap="square" tIns="0" bIns="0" rtlCol="0" anchor="t" anchorCtr="0">
            <a:normAutofit/>
          </a:bodyPr>
          <a:lstStyle>
            <a:lvl1pPr marL="0" marR="0" lvl="0" algn="l" defTabSz="914400" rtl="0" eaLnBrk="1" fontAlgn="auto" latinLnBrk="0" hangingPunct="1">
              <a:lnSpc>
                <a:spcPct val="100000"/>
              </a:lnSpc>
              <a:buClrTx/>
              <a:buSzTx/>
              <a:buFontTx/>
              <a:buNone/>
              <a:defRPr kumimoji="0" lang="zh-CN" altLang="en-US" sz="3600" b="0" i="0" u="none" strike="noStrike" kern="1200" cap="none" spc="0" normalizeH="0" baseline="0" noProof="1">
                <a:gradFill>
                  <a:gsLst>
                    <a:gs pos="0">
                      <a:schemeClr val="accent1"/>
                    </a:gs>
                    <a:gs pos="100000">
                      <a:schemeClr val="accent3"/>
                    </a:gs>
                  </a:gsLst>
                  <a:lin ang="0" scaled="0"/>
                </a:gradFill>
                <a:latin typeface="+mj-ea"/>
                <a:ea typeface="+mj-ea"/>
                <a:cs typeface="MiSans Normal" panose="00000500000000000000" charset="-122"/>
                <a:sym typeface="+mn-ea"/>
              </a:defRPr>
            </a:lvl1pPr>
          </a:lstStyle>
          <a:p>
            <a:pPr lvl="0" algn="l">
              <a:buClrTx/>
              <a:buSzTx/>
              <a:buFontTx/>
            </a:pPr>
            <a:r>
              <a:rPr>
                <a:sym typeface="+mn-ea"/>
              </a:rPr>
              <a:t>单击此处编辑母版标题样式</a:t>
            </a:r>
            <a:endParaRPr>
              <a:sym typeface="+mn-ea"/>
            </a:endParaRPr>
          </a:p>
        </p:txBody>
      </p:sp>
      <p:pic>
        <p:nvPicPr>
          <p:cNvPr id="11" name="图片 10" descr="图片1"/>
          <p:cNvPicPr>
            <a:picLocks noChangeAspect="1"/>
          </p:cNvPicPr>
          <p:nvPr>
            <p:custDataLst>
              <p:tags r:id="rId9"/>
            </p:custDataLst>
          </p:nvPr>
        </p:nvPicPr>
        <p:blipFill>
          <a:blip r:embed="rId10"/>
          <a:stretch>
            <a:fillRect/>
          </a:stretch>
        </p:blipFill>
        <p:spPr>
          <a:xfrm>
            <a:off x="777240" y="488315"/>
            <a:ext cx="328295" cy="335280"/>
          </a:xfrm>
          <a:prstGeom prst="rect">
            <a:avLst/>
          </a:prstGeom>
        </p:spPr>
      </p:pic>
      <p:sp>
        <p:nvSpPr>
          <p:cNvPr id="3" name="日期占位符 2"/>
          <p:cNvSpPr>
            <a:spLocks noGrp="1"/>
          </p:cNvSpPr>
          <p:nvPr>
            <p:ph type="dt" sz="half" idx="10"/>
            <p:custDataLst>
              <p:tags r:id="rId11"/>
            </p:custDataLst>
          </p:nvPr>
        </p:nvSpPr>
        <p:spPr>
          <a:xfrm>
            <a:off x="838200" y="6356350"/>
            <a:ext cx="2743200" cy="365125"/>
          </a:xfrm>
        </p:spPr>
        <p:txBody>
          <a:bodyPr/>
          <a:lstStyle/>
          <a:p>
            <a:fld id="{55A9EEB6-0A46-46E6-ADE6-B831179C2539}" type="datetimeFigureOut">
              <a:rPr lang="zh-CN" altLang="en-US" smtClean="0"/>
            </a:fld>
            <a:endParaRPr lang="zh-CN" altLang="en-US"/>
          </a:p>
        </p:txBody>
      </p:sp>
      <p:sp>
        <p:nvSpPr>
          <p:cNvPr id="4" name="页脚占位符 3"/>
          <p:cNvSpPr>
            <a:spLocks noGrp="1"/>
          </p:cNvSpPr>
          <p:nvPr>
            <p:ph type="ftr" sz="quarter" idx="11"/>
            <p:custDataLst>
              <p:tags r:id="rId12"/>
            </p:custDataLst>
          </p:nvPr>
        </p:nvSpPr>
        <p:spPr>
          <a:xfrm>
            <a:off x="4038600" y="6356350"/>
            <a:ext cx="4114800" cy="365125"/>
          </a:xfrm>
        </p:spPr>
        <p:txBody>
          <a:bodyPr/>
          <a:lstStyle/>
          <a:p>
            <a:endParaRPr lang="zh-CN" altLang="en-US"/>
          </a:p>
        </p:txBody>
      </p:sp>
      <p:sp>
        <p:nvSpPr>
          <p:cNvPr id="5" name="灯片编号占位符 4"/>
          <p:cNvSpPr>
            <a:spLocks noGrp="1"/>
          </p:cNvSpPr>
          <p:nvPr>
            <p:ph type="sldNum" sz="quarter" idx="12"/>
            <p:custDataLst>
              <p:tags r:id="rId13"/>
            </p:custDataLst>
          </p:nvPr>
        </p:nvSpPr>
        <p:spPr>
          <a:xfrm>
            <a:off x="8610600" y="6356350"/>
            <a:ext cx="2743200" cy="365125"/>
          </a:xfrm>
        </p:spPr>
        <p:txBody>
          <a:bodyPr/>
          <a:lstStyle/>
          <a:p>
            <a:fld id="{78190B35-BC72-4945-B51B-EDD58CA7A6EF}" type="slidenum">
              <a:rPr lang="zh-CN" altLang="en-US" smtClean="0"/>
            </a:fld>
            <a:endParaRPr lang="zh-CN"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末尾幻灯片">
    <p:spTree>
      <p:nvGrpSpPr>
        <p:cNvPr id="1" name=""/>
        <p:cNvGrpSpPr/>
        <p:nvPr/>
      </p:nvGrpSpPr>
      <p:grpSpPr>
        <a:xfrm>
          <a:off x="0" y="0"/>
          <a:ext cx="0" cy="0"/>
          <a:chOff x="0" y="0"/>
          <a:chExt cx="0" cy="0"/>
        </a:xfrm>
      </p:grpSpPr>
      <p:pic>
        <p:nvPicPr>
          <p:cNvPr id="10" name="图片 9" descr="ͼƬ1-5"/>
          <p:cNvPicPr>
            <a:picLocks noChangeAspect="1"/>
          </p:cNvPicPr>
          <p:nvPr>
            <p:custDataLst>
              <p:tags r:id="rId2"/>
            </p:custDataLst>
          </p:nvPr>
        </p:nvPicPr>
        <p:blipFill>
          <a:blip r:embed="rId3"/>
          <a:stretch>
            <a:fillRect/>
          </a:stretch>
        </p:blipFill>
        <p:spPr>
          <a:xfrm>
            <a:off x="0" y="0"/>
            <a:ext cx="12186920" cy="6858000"/>
          </a:xfrm>
          <a:prstGeom prst="rect">
            <a:avLst/>
          </a:prstGeom>
        </p:spPr>
      </p:pic>
      <p:sp>
        <p:nvSpPr>
          <p:cNvPr id="9" name="标题"/>
          <p:cNvSpPr txBox="1">
            <a:spLocks noGrp="1"/>
          </p:cNvSpPr>
          <p:nvPr>
            <p:ph type="title" idx="3" hasCustomPrompt="1"/>
            <p:custDataLst>
              <p:tags r:id="rId4"/>
            </p:custDataLst>
          </p:nvPr>
        </p:nvSpPr>
        <p:spPr>
          <a:xfrm>
            <a:off x="8572499" y="971550"/>
            <a:ext cx="1435101" cy="4846955"/>
          </a:xfrm>
          <a:prstGeom prst="rect">
            <a:avLst/>
          </a:prstGeom>
          <a:noFill/>
        </p:spPr>
        <p:txBody>
          <a:bodyPr vert="eaVert" wrap="square" lIns="0" tIns="45720" rIns="0" bIns="0" rtlCol="0" anchor="t">
            <a:normAutofit/>
          </a:bodyPr>
          <a:lstStyle>
            <a:lvl1pPr marL="0" marR="0" lvl="0" algn="l" defTabSz="914400" rtl="0" eaLnBrk="1" fontAlgn="auto" latinLnBrk="0" hangingPunct="1">
              <a:lnSpc>
                <a:spcPct val="100000"/>
              </a:lnSpc>
              <a:buClrTx/>
              <a:buSzTx/>
              <a:buFontTx/>
              <a:buNone/>
              <a:defRPr kumimoji="0" lang="zh-CN" altLang="en-US" sz="6000" b="0" i="0" u="none" strike="noStrike" kern="1200" cap="none" spc="0" normalizeH="0" baseline="0" noProof="1">
                <a:gradFill flip="none" rotWithShape="1">
                  <a:gsLst>
                    <a:gs pos="0">
                      <a:schemeClr val="accent1"/>
                    </a:gs>
                    <a:gs pos="100000">
                      <a:schemeClr val="accent3"/>
                    </a:gs>
                  </a:gsLst>
                  <a:lin ang="0" scaled="1"/>
                </a:gradFill>
                <a:latin typeface="+mj-ea"/>
                <a:ea typeface="+mj-ea"/>
                <a:cs typeface="MiSans Normal" panose="00000500000000000000" charset="-122"/>
                <a:sym typeface="+mn-ea"/>
              </a:defRPr>
            </a:lvl1pPr>
          </a:lstStyle>
          <a:p>
            <a:pPr lvl="0" algn="l">
              <a:buClrTx/>
              <a:buSzTx/>
              <a:buFontTx/>
            </a:pPr>
            <a:r>
              <a:rPr>
                <a:sym typeface="+mn-ea"/>
              </a:rPr>
              <a:t>单击编辑标题</a:t>
            </a:r>
            <a:endParaRPr>
              <a:sym typeface="+mn-ea"/>
            </a:endParaRPr>
          </a:p>
        </p:txBody>
      </p:sp>
      <p:sp>
        <p:nvSpPr>
          <p:cNvPr id="8" name="署名"/>
          <p:cNvSpPr txBox="1">
            <a:spLocks noGrp="1"/>
          </p:cNvSpPr>
          <p:nvPr>
            <p:ph type="body" idx="2" hasCustomPrompt="1"/>
            <p:custDataLst>
              <p:tags r:id="rId5"/>
            </p:custDataLst>
          </p:nvPr>
        </p:nvSpPr>
        <p:spPr>
          <a:xfrm>
            <a:off x="10162931" y="3966057"/>
            <a:ext cx="774700" cy="1696994"/>
          </a:xfrm>
          <a:prstGeom prst="rect">
            <a:avLst/>
          </a:prstGeom>
          <a:noFill/>
        </p:spPr>
        <p:txBody>
          <a:bodyPr vert="eaVert" wrap="square" lIns="0" tIns="0" rIns="0" bIns="0" rtlCol="0" anchor="b">
            <a:normAutofit/>
          </a:bodyPr>
          <a:lstStyle>
            <a:lvl1pPr marL="0" marR="0" algn="l" defTabSz="914400" rtl="0" eaLnBrk="1" fontAlgn="auto" latinLnBrk="0" hangingPunct="1">
              <a:lnSpc>
                <a:spcPct val="150000"/>
              </a:lnSpc>
              <a:buClrTx/>
              <a:buSzTx/>
              <a:buFontTx/>
              <a:buNone/>
              <a:defRPr kumimoji="0" lang="zh-CN" altLang="en-US" sz="1600" b="0" i="0" u="none" strike="noStrike" kern="1200" cap="none" spc="150" normalizeH="0" baseline="0" noProof="1">
                <a:solidFill>
                  <a:schemeClr val="bg1">
                    <a:lumMod val="75000"/>
                  </a:schemeClr>
                </a:solidFill>
                <a:latin typeface="+mj-ea"/>
                <a:ea typeface="+mj-ea"/>
                <a:cs typeface="MiSans Normal" panose="00000500000000000000" charset="-122"/>
              </a:defRPr>
            </a:lvl1pPr>
          </a:lstStyle>
          <a:p>
            <a:pPr lvl="0" algn="l">
              <a:lnSpc>
                <a:spcPct val="150000"/>
              </a:lnSpc>
            </a:pPr>
            <a:r>
              <a:rPr>
                <a:sym typeface="+mn-ea"/>
              </a:rPr>
              <a:t>单击编辑文本</a:t>
            </a:r>
            <a:endParaRPr>
              <a:sym typeface="+mn-ea"/>
            </a:endParaRPr>
          </a:p>
        </p:txBody>
      </p:sp>
      <p:pic>
        <p:nvPicPr>
          <p:cNvPr id="7" name="图片 6" descr="图片1"/>
          <p:cNvPicPr>
            <a:picLocks noChangeAspect="1"/>
          </p:cNvPicPr>
          <p:nvPr>
            <p:custDataLst>
              <p:tags r:id="rId6"/>
            </p:custDataLst>
          </p:nvPr>
        </p:nvPicPr>
        <p:blipFill>
          <a:blip r:embed="rId7"/>
          <a:stretch>
            <a:fillRect/>
          </a:stretch>
        </p:blipFill>
        <p:spPr>
          <a:xfrm>
            <a:off x="8321040" y="1077595"/>
            <a:ext cx="342900" cy="349885"/>
          </a:xfrm>
          <a:prstGeom prst="rect">
            <a:avLst/>
          </a:prstGeom>
        </p:spPr>
      </p:pic>
      <p:sp>
        <p:nvSpPr>
          <p:cNvPr id="4" name="日期占位符 3"/>
          <p:cNvSpPr>
            <a:spLocks noGrp="1"/>
          </p:cNvSpPr>
          <p:nvPr>
            <p:ph type="dt" sz="half" idx="10"/>
            <p:custDataLst>
              <p:tags r:id="rId8"/>
            </p:custDataLst>
          </p:nvPr>
        </p:nvSpPr>
        <p:spPr>
          <a:xfrm>
            <a:off x="838200" y="6356350"/>
            <a:ext cx="2743200" cy="365125"/>
          </a:xfrm>
        </p:spPr>
        <p:txBody>
          <a:bodyPr/>
          <a:lstStyle/>
          <a:p>
            <a:fld id="{55A9EEB6-0A46-46E6-ADE6-B831179C2539}" type="datetimeFigureOut">
              <a:rPr lang="zh-CN" altLang="en-US" smtClean="0"/>
            </a:fld>
            <a:endParaRPr lang="zh-CN" altLang="en-US"/>
          </a:p>
        </p:txBody>
      </p:sp>
      <p:sp>
        <p:nvSpPr>
          <p:cNvPr id="5" name="页脚占位符 4"/>
          <p:cNvSpPr>
            <a:spLocks noGrp="1"/>
          </p:cNvSpPr>
          <p:nvPr>
            <p:ph type="ftr" sz="quarter" idx="11"/>
            <p:custDataLst>
              <p:tags r:id="rId9"/>
            </p:custDataLst>
          </p:nvPr>
        </p:nvSpPr>
        <p:spPr>
          <a:xfrm>
            <a:off x="4038600" y="6356350"/>
            <a:ext cx="4114800" cy="365125"/>
          </a:xfrm>
        </p:spPr>
        <p:txBody>
          <a:bodyPr/>
          <a:lstStyle/>
          <a:p>
            <a:endParaRPr lang="zh-CN" altLang="en-US"/>
          </a:p>
        </p:txBody>
      </p:sp>
      <p:sp>
        <p:nvSpPr>
          <p:cNvPr id="6" name="灯片编号占位符 5"/>
          <p:cNvSpPr>
            <a:spLocks noGrp="1"/>
          </p:cNvSpPr>
          <p:nvPr>
            <p:ph type="sldNum" sz="quarter" idx="12"/>
            <p:custDataLst>
              <p:tags r:id="rId10"/>
            </p:custDataLst>
          </p:nvPr>
        </p:nvSpPr>
        <p:spPr>
          <a:xfrm>
            <a:off x="8610600" y="6356350"/>
            <a:ext cx="2743200" cy="365125"/>
          </a:xfrm>
        </p:spPr>
        <p:txBody>
          <a:bodyPr/>
          <a:lstStyle/>
          <a:p>
            <a:fld id="{78190B35-BC72-4945-B51B-EDD58CA7A6EF}" type="slidenum">
              <a:rPr lang="zh-CN" altLang="en-US" smtClean="0"/>
            </a:fld>
            <a:endParaRPr lang="zh-CN"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pic>
        <p:nvPicPr>
          <p:cNvPr id="2" name="图片 1"/>
          <p:cNvPicPr>
            <a:picLocks noChangeAspect="1" noChangeArrowheads="1"/>
          </p:cNvPicPr>
          <p:nvPr userDrawn="1"/>
        </p:nvPicPr>
        <p:blipFill>
          <a:blip r:embed="rId2"/>
          <a:srcRect l="693" t="81720" r="10869" b="-346"/>
          <a:stretch>
            <a:fillRect/>
          </a:stretch>
        </p:blipFill>
        <p:spPr bwMode="auto">
          <a:xfrm flipV="1">
            <a:off x="-768070" y="6105525"/>
            <a:ext cx="3373795" cy="787400"/>
          </a:xfrm>
          <a:prstGeom prst="rect">
            <a:avLst/>
          </a:prstGeom>
          <a:noFill/>
          <a:ln w="9525">
            <a:noFill/>
            <a:miter lim="800000"/>
            <a:headEnd/>
            <a:tailEnd/>
          </a:ln>
        </p:spPr>
      </p:pic>
      <p:sp>
        <p:nvSpPr>
          <p:cNvPr id="3" name="任意多边形: 形状 111"/>
          <p:cNvSpPr/>
          <p:nvPr userDrawn="1"/>
        </p:nvSpPr>
        <p:spPr>
          <a:xfrm flipH="1">
            <a:off x="11736871" y="5746750"/>
            <a:ext cx="279298" cy="920750"/>
          </a:xfrm>
          <a:custGeom>
            <a:avLst/>
            <a:gdLst>
              <a:gd name="connsiteX0" fmla="*/ 367553 w 474756"/>
              <a:gd name="connsiteY0" fmla="*/ 53602 h 1562100"/>
              <a:gd name="connsiteX1" fmla="*/ 421155 w 474756"/>
              <a:gd name="connsiteY1" fmla="*/ 0 h 1562100"/>
              <a:gd name="connsiteX2" fmla="*/ 474756 w 474756"/>
              <a:gd name="connsiteY2" fmla="*/ 53602 h 1562100"/>
              <a:gd name="connsiteX3" fmla="*/ 421155 w 474756"/>
              <a:gd name="connsiteY3" fmla="*/ 107203 h 1562100"/>
              <a:gd name="connsiteX4" fmla="*/ 367553 w 474756"/>
              <a:gd name="connsiteY4" fmla="*/ 53602 h 1562100"/>
              <a:gd name="connsiteX5" fmla="*/ 367553 w 474756"/>
              <a:gd name="connsiteY5" fmla="*/ 344581 h 1562100"/>
              <a:gd name="connsiteX6" fmla="*/ 421155 w 474756"/>
              <a:gd name="connsiteY6" fmla="*/ 290980 h 1562100"/>
              <a:gd name="connsiteX7" fmla="*/ 474756 w 474756"/>
              <a:gd name="connsiteY7" fmla="*/ 344581 h 1562100"/>
              <a:gd name="connsiteX8" fmla="*/ 421155 w 474756"/>
              <a:gd name="connsiteY8" fmla="*/ 398183 h 1562100"/>
              <a:gd name="connsiteX9" fmla="*/ 367553 w 474756"/>
              <a:gd name="connsiteY9" fmla="*/ 344581 h 1562100"/>
              <a:gd name="connsiteX10" fmla="*/ 367553 w 474756"/>
              <a:gd name="connsiteY10" fmla="*/ 635561 h 1562100"/>
              <a:gd name="connsiteX11" fmla="*/ 421155 w 474756"/>
              <a:gd name="connsiteY11" fmla="*/ 581959 h 1562100"/>
              <a:gd name="connsiteX12" fmla="*/ 474756 w 474756"/>
              <a:gd name="connsiteY12" fmla="*/ 635561 h 1562100"/>
              <a:gd name="connsiteX13" fmla="*/ 421155 w 474756"/>
              <a:gd name="connsiteY13" fmla="*/ 689162 h 1562100"/>
              <a:gd name="connsiteX14" fmla="*/ 367553 w 474756"/>
              <a:gd name="connsiteY14" fmla="*/ 635561 h 1562100"/>
              <a:gd name="connsiteX15" fmla="*/ 367553 w 474756"/>
              <a:gd name="connsiteY15" fmla="*/ 926540 h 1562100"/>
              <a:gd name="connsiteX16" fmla="*/ 421155 w 474756"/>
              <a:gd name="connsiteY16" fmla="*/ 872938 h 1562100"/>
              <a:gd name="connsiteX17" fmla="*/ 474756 w 474756"/>
              <a:gd name="connsiteY17" fmla="*/ 926540 h 1562100"/>
              <a:gd name="connsiteX18" fmla="*/ 421155 w 474756"/>
              <a:gd name="connsiteY18" fmla="*/ 980141 h 1562100"/>
              <a:gd name="connsiteX19" fmla="*/ 367553 w 474756"/>
              <a:gd name="connsiteY19" fmla="*/ 926540 h 1562100"/>
              <a:gd name="connsiteX20" fmla="*/ 367553 w 474756"/>
              <a:gd name="connsiteY20" fmla="*/ 1217519 h 1562100"/>
              <a:gd name="connsiteX21" fmla="*/ 421155 w 474756"/>
              <a:gd name="connsiteY21" fmla="*/ 1163918 h 1562100"/>
              <a:gd name="connsiteX22" fmla="*/ 474756 w 474756"/>
              <a:gd name="connsiteY22" fmla="*/ 1217519 h 1562100"/>
              <a:gd name="connsiteX23" fmla="*/ 421155 w 474756"/>
              <a:gd name="connsiteY23" fmla="*/ 1271121 h 1562100"/>
              <a:gd name="connsiteX24" fmla="*/ 367553 w 474756"/>
              <a:gd name="connsiteY24" fmla="*/ 1217519 h 1562100"/>
              <a:gd name="connsiteX25" fmla="*/ 367553 w 474756"/>
              <a:gd name="connsiteY25" fmla="*/ 1508499 h 1562100"/>
              <a:gd name="connsiteX26" fmla="*/ 421155 w 474756"/>
              <a:gd name="connsiteY26" fmla="*/ 1454897 h 1562100"/>
              <a:gd name="connsiteX27" fmla="*/ 474756 w 474756"/>
              <a:gd name="connsiteY27" fmla="*/ 1508499 h 1562100"/>
              <a:gd name="connsiteX28" fmla="*/ 421155 w 474756"/>
              <a:gd name="connsiteY28" fmla="*/ 1562100 h 1562100"/>
              <a:gd name="connsiteX29" fmla="*/ 367553 w 474756"/>
              <a:gd name="connsiteY29" fmla="*/ 1508499 h 1562100"/>
              <a:gd name="connsiteX30" fmla="*/ 183777 w 474756"/>
              <a:gd name="connsiteY30" fmla="*/ 53602 h 1562100"/>
              <a:gd name="connsiteX31" fmla="*/ 237378 w 474756"/>
              <a:gd name="connsiteY31" fmla="*/ 0 h 1562100"/>
              <a:gd name="connsiteX32" fmla="*/ 290980 w 474756"/>
              <a:gd name="connsiteY32" fmla="*/ 53602 h 1562100"/>
              <a:gd name="connsiteX33" fmla="*/ 237378 w 474756"/>
              <a:gd name="connsiteY33" fmla="*/ 107203 h 1562100"/>
              <a:gd name="connsiteX34" fmla="*/ 183777 w 474756"/>
              <a:gd name="connsiteY34" fmla="*/ 53602 h 1562100"/>
              <a:gd name="connsiteX35" fmla="*/ 183777 w 474756"/>
              <a:gd name="connsiteY35" fmla="*/ 344581 h 1562100"/>
              <a:gd name="connsiteX36" fmla="*/ 237378 w 474756"/>
              <a:gd name="connsiteY36" fmla="*/ 290980 h 1562100"/>
              <a:gd name="connsiteX37" fmla="*/ 290980 w 474756"/>
              <a:gd name="connsiteY37" fmla="*/ 344581 h 1562100"/>
              <a:gd name="connsiteX38" fmla="*/ 237378 w 474756"/>
              <a:gd name="connsiteY38" fmla="*/ 398183 h 1562100"/>
              <a:gd name="connsiteX39" fmla="*/ 183777 w 474756"/>
              <a:gd name="connsiteY39" fmla="*/ 344581 h 1562100"/>
              <a:gd name="connsiteX40" fmla="*/ 183777 w 474756"/>
              <a:gd name="connsiteY40" fmla="*/ 635561 h 1562100"/>
              <a:gd name="connsiteX41" fmla="*/ 237378 w 474756"/>
              <a:gd name="connsiteY41" fmla="*/ 581959 h 1562100"/>
              <a:gd name="connsiteX42" fmla="*/ 290980 w 474756"/>
              <a:gd name="connsiteY42" fmla="*/ 635561 h 1562100"/>
              <a:gd name="connsiteX43" fmla="*/ 237378 w 474756"/>
              <a:gd name="connsiteY43" fmla="*/ 689162 h 1562100"/>
              <a:gd name="connsiteX44" fmla="*/ 183777 w 474756"/>
              <a:gd name="connsiteY44" fmla="*/ 635561 h 1562100"/>
              <a:gd name="connsiteX45" fmla="*/ 183777 w 474756"/>
              <a:gd name="connsiteY45" fmla="*/ 926540 h 1562100"/>
              <a:gd name="connsiteX46" fmla="*/ 237378 w 474756"/>
              <a:gd name="connsiteY46" fmla="*/ 872938 h 1562100"/>
              <a:gd name="connsiteX47" fmla="*/ 290980 w 474756"/>
              <a:gd name="connsiteY47" fmla="*/ 926540 h 1562100"/>
              <a:gd name="connsiteX48" fmla="*/ 237378 w 474756"/>
              <a:gd name="connsiteY48" fmla="*/ 980141 h 1562100"/>
              <a:gd name="connsiteX49" fmla="*/ 183777 w 474756"/>
              <a:gd name="connsiteY49" fmla="*/ 926540 h 1562100"/>
              <a:gd name="connsiteX50" fmla="*/ 183777 w 474756"/>
              <a:gd name="connsiteY50" fmla="*/ 1217519 h 1562100"/>
              <a:gd name="connsiteX51" fmla="*/ 237378 w 474756"/>
              <a:gd name="connsiteY51" fmla="*/ 1163918 h 1562100"/>
              <a:gd name="connsiteX52" fmla="*/ 290980 w 474756"/>
              <a:gd name="connsiteY52" fmla="*/ 1217519 h 1562100"/>
              <a:gd name="connsiteX53" fmla="*/ 237378 w 474756"/>
              <a:gd name="connsiteY53" fmla="*/ 1271121 h 1562100"/>
              <a:gd name="connsiteX54" fmla="*/ 183777 w 474756"/>
              <a:gd name="connsiteY54" fmla="*/ 1217519 h 1562100"/>
              <a:gd name="connsiteX55" fmla="*/ 183777 w 474756"/>
              <a:gd name="connsiteY55" fmla="*/ 1508499 h 1562100"/>
              <a:gd name="connsiteX56" fmla="*/ 237378 w 474756"/>
              <a:gd name="connsiteY56" fmla="*/ 1454897 h 1562100"/>
              <a:gd name="connsiteX57" fmla="*/ 290980 w 474756"/>
              <a:gd name="connsiteY57" fmla="*/ 1508499 h 1562100"/>
              <a:gd name="connsiteX58" fmla="*/ 237378 w 474756"/>
              <a:gd name="connsiteY58" fmla="*/ 1562100 h 1562100"/>
              <a:gd name="connsiteX59" fmla="*/ 183777 w 474756"/>
              <a:gd name="connsiteY59" fmla="*/ 1508499 h 1562100"/>
              <a:gd name="connsiteX60" fmla="*/ 0 w 474756"/>
              <a:gd name="connsiteY60" fmla="*/ 53602 h 1562100"/>
              <a:gd name="connsiteX61" fmla="*/ 53602 w 474756"/>
              <a:gd name="connsiteY61" fmla="*/ 0 h 1562100"/>
              <a:gd name="connsiteX62" fmla="*/ 107203 w 474756"/>
              <a:gd name="connsiteY62" fmla="*/ 53602 h 1562100"/>
              <a:gd name="connsiteX63" fmla="*/ 53602 w 474756"/>
              <a:gd name="connsiteY63" fmla="*/ 107203 h 1562100"/>
              <a:gd name="connsiteX64" fmla="*/ 0 w 474756"/>
              <a:gd name="connsiteY64" fmla="*/ 53602 h 1562100"/>
              <a:gd name="connsiteX65" fmla="*/ 0 w 474756"/>
              <a:gd name="connsiteY65" fmla="*/ 344581 h 1562100"/>
              <a:gd name="connsiteX66" fmla="*/ 53602 w 474756"/>
              <a:gd name="connsiteY66" fmla="*/ 290980 h 1562100"/>
              <a:gd name="connsiteX67" fmla="*/ 107203 w 474756"/>
              <a:gd name="connsiteY67" fmla="*/ 344581 h 1562100"/>
              <a:gd name="connsiteX68" fmla="*/ 53602 w 474756"/>
              <a:gd name="connsiteY68" fmla="*/ 398183 h 1562100"/>
              <a:gd name="connsiteX69" fmla="*/ 0 w 474756"/>
              <a:gd name="connsiteY69" fmla="*/ 344581 h 1562100"/>
              <a:gd name="connsiteX70" fmla="*/ 0 w 474756"/>
              <a:gd name="connsiteY70" fmla="*/ 635561 h 1562100"/>
              <a:gd name="connsiteX71" fmla="*/ 53602 w 474756"/>
              <a:gd name="connsiteY71" fmla="*/ 581959 h 1562100"/>
              <a:gd name="connsiteX72" fmla="*/ 107203 w 474756"/>
              <a:gd name="connsiteY72" fmla="*/ 635561 h 1562100"/>
              <a:gd name="connsiteX73" fmla="*/ 53602 w 474756"/>
              <a:gd name="connsiteY73" fmla="*/ 689162 h 1562100"/>
              <a:gd name="connsiteX74" fmla="*/ 0 w 474756"/>
              <a:gd name="connsiteY74" fmla="*/ 635561 h 1562100"/>
              <a:gd name="connsiteX75" fmla="*/ 0 w 474756"/>
              <a:gd name="connsiteY75" fmla="*/ 926540 h 1562100"/>
              <a:gd name="connsiteX76" fmla="*/ 53602 w 474756"/>
              <a:gd name="connsiteY76" fmla="*/ 872938 h 1562100"/>
              <a:gd name="connsiteX77" fmla="*/ 107203 w 474756"/>
              <a:gd name="connsiteY77" fmla="*/ 926540 h 1562100"/>
              <a:gd name="connsiteX78" fmla="*/ 53602 w 474756"/>
              <a:gd name="connsiteY78" fmla="*/ 980141 h 1562100"/>
              <a:gd name="connsiteX79" fmla="*/ 0 w 474756"/>
              <a:gd name="connsiteY79" fmla="*/ 926540 h 1562100"/>
              <a:gd name="connsiteX80" fmla="*/ 0 w 474756"/>
              <a:gd name="connsiteY80" fmla="*/ 1217519 h 1562100"/>
              <a:gd name="connsiteX81" fmla="*/ 53602 w 474756"/>
              <a:gd name="connsiteY81" fmla="*/ 1163918 h 1562100"/>
              <a:gd name="connsiteX82" fmla="*/ 107203 w 474756"/>
              <a:gd name="connsiteY82" fmla="*/ 1217519 h 1562100"/>
              <a:gd name="connsiteX83" fmla="*/ 53602 w 474756"/>
              <a:gd name="connsiteY83" fmla="*/ 1271121 h 1562100"/>
              <a:gd name="connsiteX84" fmla="*/ 0 w 474756"/>
              <a:gd name="connsiteY84" fmla="*/ 1217519 h 1562100"/>
              <a:gd name="connsiteX85" fmla="*/ 0 w 474756"/>
              <a:gd name="connsiteY85" fmla="*/ 1508499 h 1562100"/>
              <a:gd name="connsiteX86" fmla="*/ 53602 w 474756"/>
              <a:gd name="connsiteY86" fmla="*/ 1454897 h 1562100"/>
              <a:gd name="connsiteX87" fmla="*/ 107203 w 474756"/>
              <a:gd name="connsiteY87" fmla="*/ 1508499 h 1562100"/>
              <a:gd name="connsiteX88" fmla="*/ 53602 w 474756"/>
              <a:gd name="connsiteY88" fmla="*/ 1562100 h 1562100"/>
              <a:gd name="connsiteX89" fmla="*/ 0 w 474756"/>
              <a:gd name="connsiteY89" fmla="*/ 1508499 h 1562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474756" h="1562100">
                <a:moveTo>
                  <a:pt x="367553" y="53602"/>
                </a:moveTo>
                <a:cubicBezTo>
                  <a:pt x="367553" y="23998"/>
                  <a:pt x="391551" y="0"/>
                  <a:pt x="421155" y="0"/>
                </a:cubicBezTo>
                <a:cubicBezTo>
                  <a:pt x="450758" y="0"/>
                  <a:pt x="474756" y="23998"/>
                  <a:pt x="474756" y="53602"/>
                </a:cubicBezTo>
                <a:cubicBezTo>
                  <a:pt x="474756" y="83205"/>
                  <a:pt x="450758" y="107203"/>
                  <a:pt x="421155" y="107203"/>
                </a:cubicBezTo>
                <a:cubicBezTo>
                  <a:pt x="391551" y="107203"/>
                  <a:pt x="367553" y="83205"/>
                  <a:pt x="367553" y="53602"/>
                </a:cubicBezTo>
                <a:close/>
                <a:moveTo>
                  <a:pt x="367553" y="344581"/>
                </a:moveTo>
                <a:cubicBezTo>
                  <a:pt x="367553" y="314978"/>
                  <a:pt x="391551" y="290980"/>
                  <a:pt x="421155" y="290980"/>
                </a:cubicBezTo>
                <a:cubicBezTo>
                  <a:pt x="450758" y="290980"/>
                  <a:pt x="474756" y="314978"/>
                  <a:pt x="474756" y="344581"/>
                </a:cubicBezTo>
                <a:cubicBezTo>
                  <a:pt x="474756" y="374185"/>
                  <a:pt x="450758" y="398183"/>
                  <a:pt x="421155" y="398183"/>
                </a:cubicBezTo>
                <a:cubicBezTo>
                  <a:pt x="391551" y="398183"/>
                  <a:pt x="367553" y="374185"/>
                  <a:pt x="367553" y="344581"/>
                </a:cubicBezTo>
                <a:close/>
                <a:moveTo>
                  <a:pt x="367553" y="635561"/>
                </a:moveTo>
                <a:cubicBezTo>
                  <a:pt x="367553" y="605957"/>
                  <a:pt x="391551" y="581959"/>
                  <a:pt x="421155" y="581959"/>
                </a:cubicBezTo>
                <a:cubicBezTo>
                  <a:pt x="450758" y="581959"/>
                  <a:pt x="474756" y="605957"/>
                  <a:pt x="474756" y="635561"/>
                </a:cubicBezTo>
                <a:cubicBezTo>
                  <a:pt x="474756" y="665164"/>
                  <a:pt x="450758" y="689162"/>
                  <a:pt x="421155" y="689162"/>
                </a:cubicBezTo>
                <a:cubicBezTo>
                  <a:pt x="391551" y="689162"/>
                  <a:pt x="367553" y="665164"/>
                  <a:pt x="367553" y="635561"/>
                </a:cubicBezTo>
                <a:close/>
                <a:moveTo>
                  <a:pt x="367553" y="926540"/>
                </a:moveTo>
                <a:cubicBezTo>
                  <a:pt x="367553" y="896936"/>
                  <a:pt x="391551" y="872938"/>
                  <a:pt x="421155" y="872938"/>
                </a:cubicBezTo>
                <a:cubicBezTo>
                  <a:pt x="450758" y="872938"/>
                  <a:pt x="474756" y="896936"/>
                  <a:pt x="474756" y="926540"/>
                </a:cubicBezTo>
                <a:cubicBezTo>
                  <a:pt x="474756" y="956144"/>
                  <a:pt x="450758" y="980141"/>
                  <a:pt x="421155" y="980141"/>
                </a:cubicBezTo>
                <a:cubicBezTo>
                  <a:pt x="391551" y="980141"/>
                  <a:pt x="367553" y="956144"/>
                  <a:pt x="367553" y="926540"/>
                </a:cubicBezTo>
                <a:close/>
                <a:moveTo>
                  <a:pt x="367553" y="1217519"/>
                </a:moveTo>
                <a:cubicBezTo>
                  <a:pt x="367553" y="1187916"/>
                  <a:pt x="391551" y="1163918"/>
                  <a:pt x="421155" y="1163918"/>
                </a:cubicBezTo>
                <a:cubicBezTo>
                  <a:pt x="450758" y="1163918"/>
                  <a:pt x="474756" y="1187916"/>
                  <a:pt x="474756" y="1217519"/>
                </a:cubicBezTo>
                <a:cubicBezTo>
                  <a:pt x="474756" y="1247123"/>
                  <a:pt x="450758" y="1271121"/>
                  <a:pt x="421155" y="1271121"/>
                </a:cubicBezTo>
                <a:cubicBezTo>
                  <a:pt x="391551" y="1271121"/>
                  <a:pt x="367553" y="1247123"/>
                  <a:pt x="367553" y="1217519"/>
                </a:cubicBezTo>
                <a:close/>
                <a:moveTo>
                  <a:pt x="367553" y="1508499"/>
                </a:moveTo>
                <a:cubicBezTo>
                  <a:pt x="367553" y="1478895"/>
                  <a:pt x="391551" y="1454897"/>
                  <a:pt x="421155" y="1454897"/>
                </a:cubicBezTo>
                <a:cubicBezTo>
                  <a:pt x="450758" y="1454897"/>
                  <a:pt x="474756" y="1478895"/>
                  <a:pt x="474756" y="1508499"/>
                </a:cubicBezTo>
                <a:cubicBezTo>
                  <a:pt x="474756" y="1538102"/>
                  <a:pt x="450758" y="1562100"/>
                  <a:pt x="421155" y="1562100"/>
                </a:cubicBezTo>
                <a:cubicBezTo>
                  <a:pt x="391551" y="1562100"/>
                  <a:pt x="367553" y="1538102"/>
                  <a:pt x="367553" y="1508499"/>
                </a:cubicBezTo>
                <a:close/>
                <a:moveTo>
                  <a:pt x="183777" y="53602"/>
                </a:moveTo>
                <a:cubicBezTo>
                  <a:pt x="183777" y="23998"/>
                  <a:pt x="207774" y="0"/>
                  <a:pt x="237378" y="0"/>
                </a:cubicBezTo>
                <a:cubicBezTo>
                  <a:pt x="266982" y="0"/>
                  <a:pt x="290980" y="23998"/>
                  <a:pt x="290980" y="53602"/>
                </a:cubicBezTo>
                <a:cubicBezTo>
                  <a:pt x="290980" y="83205"/>
                  <a:pt x="266982" y="107203"/>
                  <a:pt x="237378" y="107203"/>
                </a:cubicBezTo>
                <a:cubicBezTo>
                  <a:pt x="207774" y="107203"/>
                  <a:pt x="183777" y="83205"/>
                  <a:pt x="183777" y="53602"/>
                </a:cubicBezTo>
                <a:close/>
                <a:moveTo>
                  <a:pt x="183777" y="344581"/>
                </a:moveTo>
                <a:cubicBezTo>
                  <a:pt x="183777" y="314978"/>
                  <a:pt x="207774" y="290980"/>
                  <a:pt x="237378" y="290980"/>
                </a:cubicBezTo>
                <a:cubicBezTo>
                  <a:pt x="266982" y="290980"/>
                  <a:pt x="290980" y="314978"/>
                  <a:pt x="290980" y="344581"/>
                </a:cubicBezTo>
                <a:cubicBezTo>
                  <a:pt x="290980" y="374185"/>
                  <a:pt x="266982" y="398183"/>
                  <a:pt x="237378" y="398183"/>
                </a:cubicBezTo>
                <a:cubicBezTo>
                  <a:pt x="207774" y="398183"/>
                  <a:pt x="183777" y="374185"/>
                  <a:pt x="183777" y="344581"/>
                </a:cubicBezTo>
                <a:close/>
                <a:moveTo>
                  <a:pt x="183777" y="635561"/>
                </a:moveTo>
                <a:cubicBezTo>
                  <a:pt x="183777" y="605957"/>
                  <a:pt x="207774" y="581959"/>
                  <a:pt x="237378" y="581959"/>
                </a:cubicBezTo>
                <a:cubicBezTo>
                  <a:pt x="266982" y="581959"/>
                  <a:pt x="290980" y="605957"/>
                  <a:pt x="290980" y="635561"/>
                </a:cubicBezTo>
                <a:cubicBezTo>
                  <a:pt x="290980" y="665164"/>
                  <a:pt x="266982" y="689162"/>
                  <a:pt x="237378" y="689162"/>
                </a:cubicBezTo>
                <a:cubicBezTo>
                  <a:pt x="207774" y="689162"/>
                  <a:pt x="183777" y="665164"/>
                  <a:pt x="183777" y="635561"/>
                </a:cubicBezTo>
                <a:close/>
                <a:moveTo>
                  <a:pt x="183777" y="926540"/>
                </a:moveTo>
                <a:cubicBezTo>
                  <a:pt x="183777" y="896936"/>
                  <a:pt x="207774" y="872938"/>
                  <a:pt x="237378" y="872938"/>
                </a:cubicBezTo>
                <a:cubicBezTo>
                  <a:pt x="266982" y="872938"/>
                  <a:pt x="290980" y="896936"/>
                  <a:pt x="290980" y="926540"/>
                </a:cubicBezTo>
                <a:cubicBezTo>
                  <a:pt x="290980" y="956144"/>
                  <a:pt x="266982" y="980141"/>
                  <a:pt x="237378" y="980141"/>
                </a:cubicBezTo>
                <a:cubicBezTo>
                  <a:pt x="207774" y="980141"/>
                  <a:pt x="183777" y="956144"/>
                  <a:pt x="183777" y="926540"/>
                </a:cubicBezTo>
                <a:close/>
                <a:moveTo>
                  <a:pt x="183777" y="1217519"/>
                </a:moveTo>
                <a:cubicBezTo>
                  <a:pt x="183777" y="1187916"/>
                  <a:pt x="207774" y="1163918"/>
                  <a:pt x="237378" y="1163918"/>
                </a:cubicBezTo>
                <a:cubicBezTo>
                  <a:pt x="266982" y="1163918"/>
                  <a:pt x="290980" y="1187916"/>
                  <a:pt x="290980" y="1217519"/>
                </a:cubicBezTo>
                <a:cubicBezTo>
                  <a:pt x="290980" y="1247123"/>
                  <a:pt x="266982" y="1271121"/>
                  <a:pt x="237378" y="1271121"/>
                </a:cubicBezTo>
                <a:cubicBezTo>
                  <a:pt x="207774" y="1271121"/>
                  <a:pt x="183777" y="1247123"/>
                  <a:pt x="183777" y="1217519"/>
                </a:cubicBezTo>
                <a:close/>
                <a:moveTo>
                  <a:pt x="183777" y="1508499"/>
                </a:moveTo>
                <a:cubicBezTo>
                  <a:pt x="183777" y="1478895"/>
                  <a:pt x="207774" y="1454897"/>
                  <a:pt x="237378" y="1454897"/>
                </a:cubicBezTo>
                <a:cubicBezTo>
                  <a:pt x="266982" y="1454897"/>
                  <a:pt x="290980" y="1478895"/>
                  <a:pt x="290980" y="1508499"/>
                </a:cubicBezTo>
                <a:cubicBezTo>
                  <a:pt x="290980" y="1538102"/>
                  <a:pt x="266982" y="1562100"/>
                  <a:pt x="237378" y="1562100"/>
                </a:cubicBezTo>
                <a:cubicBezTo>
                  <a:pt x="207774" y="1562100"/>
                  <a:pt x="183777" y="1538102"/>
                  <a:pt x="183777" y="1508499"/>
                </a:cubicBezTo>
                <a:close/>
                <a:moveTo>
                  <a:pt x="0" y="53602"/>
                </a:moveTo>
                <a:cubicBezTo>
                  <a:pt x="0" y="23998"/>
                  <a:pt x="23998" y="0"/>
                  <a:pt x="53602" y="0"/>
                </a:cubicBezTo>
                <a:cubicBezTo>
                  <a:pt x="83205" y="0"/>
                  <a:pt x="107203" y="23998"/>
                  <a:pt x="107203" y="53602"/>
                </a:cubicBezTo>
                <a:cubicBezTo>
                  <a:pt x="107203" y="83205"/>
                  <a:pt x="83205" y="107203"/>
                  <a:pt x="53602" y="107203"/>
                </a:cubicBezTo>
                <a:cubicBezTo>
                  <a:pt x="23998" y="107203"/>
                  <a:pt x="0" y="83205"/>
                  <a:pt x="0" y="53602"/>
                </a:cubicBezTo>
                <a:close/>
                <a:moveTo>
                  <a:pt x="0" y="344581"/>
                </a:moveTo>
                <a:cubicBezTo>
                  <a:pt x="0" y="314978"/>
                  <a:pt x="23998" y="290980"/>
                  <a:pt x="53602" y="290980"/>
                </a:cubicBezTo>
                <a:cubicBezTo>
                  <a:pt x="83205" y="290980"/>
                  <a:pt x="107203" y="314978"/>
                  <a:pt x="107203" y="344581"/>
                </a:cubicBezTo>
                <a:cubicBezTo>
                  <a:pt x="107203" y="374185"/>
                  <a:pt x="83205" y="398183"/>
                  <a:pt x="53602" y="398183"/>
                </a:cubicBezTo>
                <a:cubicBezTo>
                  <a:pt x="23998" y="398183"/>
                  <a:pt x="0" y="374185"/>
                  <a:pt x="0" y="344581"/>
                </a:cubicBezTo>
                <a:close/>
                <a:moveTo>
                  <a:pt x="0" y="635561"/>
                </a:moveTo>
                <a:cubicBezTo>
                  <a:pt x="0" y="605957"/>
                  <a:pt x="23998" y="581959"/>
                  <a:pt x="53602" y="581959"/>
                </a:cubicBezTo>
                <a:cubicBezTo>
                  <a:pt x="83205" y="581959"/>
                  <a:pt x="107203" y="605957"/>
                  <a:pt x="107203" y="635561"/>
                </a:cubicBezTo>
                <a:cubicBezTo>
                  <a:pt x="107203" y="665164"/>
                  <a:pt x="83205" y="689162"/>
                  <a:pt x="53602" y="689162"/>
                </a:cubicBezTo>
                <a:cubicBezTo>
                  <a:pt x="23998" y="689162"/>
                  <a:pt x="0" y="665164"/>
                  <a:pt x="0" y="635561"/>
                </a:cubicBezTo>
                <a:close/>
                <a:moveTo>
                  <a:pt x="0" y="926540"/>
                </a:moveTo>
                <a:cubicBezTo>
                  <a:pt x="0" y="896936"/>
                  <a:pt x="23998" y="872938"/>
                  <a:pt x="53602" y="872938"/>
                </a:cubicBezTo>
                <a:cubicBezTo>
                  <a:pt x="83205" y="872938"/>
                  <a:pt x="107203" y="896936"/>
                  <a:pt x="107203" y="926540"/>
                </a:cubicBezTo>
                <a:cubicBezTo>
                  <a:pt x="107203" y="956144"/>
                  <a:pt x="83205" y="980141"/>
                  <a:pt x="53602" y="980141"/>
                </a:cubicBezTo>
                <a:cubicBezTo>
                  <a:pt x="23998" y="980141"/>
                  <a:pt x="0" y="956144"/>
                  <a:pt x="0" y="926540"/>
                </a:cubicBezTo>
                <a:close/>
                <a:moveTo>
                  <a:pt x="0" y="1217519"/>
                </a:moveTo>
                <a:cubicBezTo>
                  <a:pt x="0" y="1187916"/>
                  <a:pt x="23998" y="1163918"/>
                  <a:pt x="53602" y="1163918"/>
                </a:cubicBezTo>
                <a:cubicBezTo>
                  <a:pt x="83205" y="1163918"/>
                  <a:pt x="107203" y="1187916"/>
                  <a:pt x="107203" y="1217519"/>
                </a:cubicBezTo>
                <a:cubicBezTo>
                  <a:pt x="107203" y="1247123"/>
                  <a:pt x="83205" y="1271121"/>
                  <a:pt x="53602" y="1271121"/>
                </a:cubicBezTo>
                <a:cubicBezTo>
                  <a:pt x="23998" y="1271121"/>
                  <a:pt x="0" y="1247123"/>
                  <a:pt x="0" y="1217519"/>
                </a:cubicBezTo>
                <a:close/>
                <a:moveTo>
                  <a:pt x="0" y="1508499"/>
                </a:moveTo>
                <a:cubicBezTo>
                  <a:pt x="0" y="1478895"/>
                  <a:pt x="23998" y="1454897"/>
                  <a:pt x="53602" y="1454897"/>
                </a:cubicBezTo>
                <a:cubicBezTo>
                  <a:pt x="83205" y="1454897"/>
                  <a:pt x="107203" y="1478895"/>
                  <a:pt x="107203" y="1508499"/>
                </a:cubicBezTo>
                <a:cubicBezTo>
                  <a:pt x="107203" y="1538102"/>
                  <a:pt x="83205" y="1562100"/>
                  <a:pt x="53602" y="1562100"/>
                </a:cubicBezTo>
                <a:cubicBezTo>
                  <a:pt x="23998" y="1562100"/>
                  <a:pt x="0" y="1538102"/>
                  <a:pt x="0" y="1508499"/>
                </a:cubicBezTo>
                <a:close/>
              </a:path>
            </a:pathLst>
          </a:custGeom>
          <a:gradFill flip="none" rotWithShape="1">
            <a:gsLst>
              <a:gs pos="0">
                <a:schemeClr val="bg1">
                  <a:lumMod val="85000"/>
                </a:schemeClr>
              </a:gs>
              <a:gs pos="99000">
                <a:srgbClr val="FFFFFF">
                  <a:lumMod val="0"/>
                  <a:lumOff val="100000"/>
                </a:srgbClr>
              </a:gs>
              <a:gs pos="57000">
                <a:schemeClr val="bg1">
                  <a:lumMod val="95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1800" noProof="1"/>
          </a:p>
        </p:txBody>
      </p:sp>
      <p:grpSp>
        <p:nvGrpSpPr>
          <p:cNvPr id="4" name="组合 3"/>
          <p:cNvGrpSpPr/>
          <p:nvPr/>
        </p:nvGrpSpPr>
        <p:grpSpPr>
          <a:xfrm>
            <a:off x="106006" y="33020"/>
            <a:ext cx="591604" cy="685800"/>
            <a:chOff x="3297099" y="1493377"/>
            <a:chExt cx="3233698" cy="3648311"/>
          </a:xfrm>
        </p:grpSpPr>
        <p:sp>
          <p:nvSpPr>
            <p:cNvPr id="5" name="Freeform 5"/>
            <p:cNvSpPr/>
            <p:nvPr/>
          </p:nvSpPr>
          <p:spPr bwMode="auto">
            <a:xfrm>
              <a:off x="3297099" y="1493377"/>
              <a:ext cx="3233698" cy="3648311"/>
            </a:xfrm>
            <a:custGeom>
              <a:avLst/>
              <a:gdLst>
                <a:gd name="T0" fmla="*/ 368 w 654"/>
                <a:gd name="T1" fmla="*/ 15 h 739"/>
                <a:gd name="T2" fmla="*/ 491 w 654"/>
                <a:gd name="T3" fmla="*/ 86 h 739"/>
                <a:gd name="T4" fmla="*/ 614 w 654"/>
                <a:gd name="T5" fmla="*/ 157 h 739"/>
                <a:gd name="T6" fmla="*/ 654 w 654"/>
                <a:gd name="T7" fmla="*/ 228 h 739"/>
                <a:gd name="T8" fmla="*/ 654 w 654"/>
                <a:gd name="T9" fmla="*/ 370 h 739"/>
                <a:gd name="T10" fmla="*/ 654 w 654"/>
                <a:gd name="T11" fmla="*/ 512 h 739"/>
                <a:gd name="T12" fmla="*/ 614 w 654"/>
                <a:gd name="T13" fmla="*/ 582 h 739"/>
                <a:gd name="T14" fmla="*/ 491 w 654"/>
                <a:gd name="T15" fmla="*/ 653 h 739"/>
                <a:gd name="T16" fmla="*/ 368 w 654"/>
                <a:gd name="T17" fmla="*/ 724 h 739"/>
                <a:gd name="T18" fmla="*/ 286 w 654"/>
                <a:gd name="T19" fmla="*/ 724 h 739"/>
                <a:gd name="T20" fmla="*/ 163 w 654"/>
                <a:gd name="T21" fmla="*/ 653 h 739"/>
                <a:gd name="T22" fmla="*/ 41 w 654"/>
                <a:gd name="T23" fmla="*/ 582 h 739"/>
                <a:gd name="T24" fmla="*/ 0 w 654"/>
                <a:gd name="T25" fmla="*/ 512 h 739"/>
                <a:gd name="T26" fmla="*/ 0 w 654"/>
                <a:gd name="T27" fmla="*/ 370 h 739"/>
                <a:gd name="T28" fmla="*/ 0 w 654"/>
                <a:gd name="T29" fmla="*/ 228 h 739"/>
                <a:gd name="T30" fmla="*/ 41 w 654"/>
                <a:gd name="T31" fmla="*/ 157 h 739"/>
                <a:gd name="T32" fmla="*/ 163 w 654"/>
                <a:gd name="T33" fmla="*/ 86 h 739"/>
                <a:gd name="T34" fmla="*/ 286 w 654"/>
                <a:gd name="T35" fmla="*/ 15 h 739"/>
                <a:gd name="T36" fmla="*/ 368 w 654"/>
                <a:gd name="T37" fmla="*/ 15 h 7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54" h="739">
                  <a:moveTo>
                    <a:pt x="368" y="15"/>
                  </a:moveTo>
                  <a:cubicBezTo>
                    <a:pt x="491" y="86"/>
                    <a:pt x="491" y="86"/>
                    <a:pt x="491" y="86"/>
                  </a:cubicBezTo>
                  <a:cubicBezTo>
                    <a:pt x="614" y="157"/>
                    <a:pt x="614" y="157"/>
                    <a:pt x="614" y="157"/>
                  </a:cubicBezTo>
                  <a:cubicBezTo>
                    <a:pt x="640" y="172"/>
                    <a:pt x="654" y="198"/>
                    <a:pt x="654" y="228"/>
                  </a:cubicBezTo>
                  <a:cubicBezTo>
                    <a:pt x="654" y="370"/>
                    <a:pt x="654" y="370"/>
                    <a:pt x="654" y="370"/>
                  </a:cubicBezTo>
                  <a:cubicBezTo>
                    <a:pt x="654" y="512"/>
                    <a:pt x="654" y="512"/>
                    <a:pt x="654" y="512"/>
                  </a:cubicBezTo>
                  <a:cubicBezTo>
                    <a:pt x="654" y="542"/>
                    <a:pt x="640" y="567"/>
                    <a:pt x="614" y="582"/>
                  </a:cubicBezTo>
                  <a:cubicBezTo>
                    <a:pt x="491" y="653"/>
                    <a:pt x="491" y="653"/>
                    <a:pt x="491" y="653"/>
                  </a:cubicBezTo>
                  <a:cubicBezTo>
                    <a:pt x="368" y="724"/>
                    <a:pt x="368" y="724"/>
                    <a:pt x="368" y="724"/>
                  </a:cubicBezTo>
                  <a:cubicBezTo>
                    <a:pt x="342" y="739"/>
                    <a:pt x="312" y="739"/>
                    <a:pt x="286" y="724"/>
                  </a:cubicBezTo>
                  <a:cubicBezTo>
                    <a:pt x="163" y="653"/>
                    <a:pt x="163" y="653"/>
                    <a:pt x="163" y="653"/>
                  </a:cubicBezTo>
                  <a:cubicBezTo>
                    <a:pt x="41" y="582"/>
                    <a:pt x="41" y="582"/>
                    <a:pt x="41" y="582"/>
                  </a:cubicBezTo>
                  <a:cubicBezTo>
                    <a:pt x="15" y="567"/>
                    <a:pt x="0" y="542"/>
                    <a:pt x="0" y="512"/>
                  </a:cubicBezTo>
                  <a:cubicBezTo>
                    <a:pt x="0" y="370"/>
                    <a:pt x="0" y="370"/>
                    <a:pt x="0" y="370"/>
                  </a:cubicBezTo>
                  <a:cubicBezTo>
                    <a:pt x="0" y="228"/>
                    <a:pt x="0" y="228"/>
                    <a:pt x="0" y="228"/>
                  </a:cubicBezTo>
                  <a:cubicBezTo>
                    <a:pt x="0" y="198"/>
                    <a:pt x="15" y="172"/>
                    <a:pt x="41" y="157"/>
                  </a:cubicBezTo>
                  <a:cubicBezTo>
                    <a:pt x="163" y="86"/>
                    <a:pt x="163" y="86"/>
                    <a:pt x="163" y="86"/>
                  </a:cubicBezTo>
                  <a:cubicBezTo>
                    <a:pt x="286" y="15"/>
                    <a:pt x="286" y="15"/>
                    <a:pt x="286" y="15"/>
                  </a:cubicBezTo>
                  <a:cubicBezTo>
                    <a:pt x="312" y="0"/>
                    <a:pt x="342" y="0"/>
                    <a:pt x="368" y="15"/>
                  </a:cubicBezTo>
                  <a:close/>
                </a:path>
              </a:pathLst>
            </a:custGeom>
            <a:gradFill>
              <a:gsLst>
                <a:gs pos="0">
                  <a:schemeClr val="bg1"/>
                </a:gs>
                <a:gs pos="100000">
                  <a:schemeClr val="bg1">
                    <a:lumMod val="95000"/>
                  </a:schemeClr>
                </a:gs>
              </a:gsLst>
              <a:lin ang="5400000" scaled="1"/>
            </a:gradFill>
            <a:ln w="22225" cap="flat">
              <a:gradFill>
                <a:gsLst>
                  <a:gs pos="0">
                    <a:schemeClr val="bg1">
                      <a:lumMod val="95000"/>
                    </a:schemeClr>
                  </a:gs>
                  <a:gs pos="100000">
                    <a:schemeClr val="bg1"/>
                  </a:gs>
                </a:gsLst>
                <a:lin ang="5400000" scaled="1"/>
              </a:gradFill>
              <a:prstDash val="solid"/>
              <a:miter lim="800000"/>
            </a:ln>
            <a:effectLst>
              <a:outerShdw blurRad="406400" sx="102000" sy="102000" algn="ctr" rotWithShape="0">
                <a:prstClr val="black">
                  <a:alpha val="15000"/>
                </a:prstClr>
              </a:outerShdw>
            </a:effectLst>
          </p:spPr>
          <p:txBody>
            <a:bodyPr/>
            <a:lstStyle/>
            <a:p>
              <a:endParaRPr lang="zh-CN" altLang="en-US" sz="2800" noProof="1"/>
            </a:p>
          </p:txBody>
        </p:sp>
        <p:sp>
          <p:nvSpPr>
            <p:cNvPr id="6" name="Freeform 5"/>
            <p:cNvSpPr/>
            <p:nvPr/>
          </p:nvSpPr>
          <p:spPr bwMode="auto">
            <a:xfrm>
              <a:off x="3729488" y="1981207"/>
              <a:ext cx="2368919" cy="2672653"/>
            </a:xfrm>
            <a:custGeom>
              <a:avLst/>
              <a:gdLst>
                <a:gd name="T0" fmla="*/ 368 w 654"/>
                <a:gd name="T1" fmla="*/ 15 h 739"/>
                <a:gd name="T2" fmla="*/ 491 w 654"/>
                <a:gd name="T3" fmla="*/ 86 h 739"/>
                <a:gd name="T4" fmla="*/ 614 w 654"/>
                <a:gd name="T5" fmla="*/ 157 h 739"/>
                <a:gd name="T6" fmla="*/ 654 w 654"/>
                <a:gd name="T7" fmla="*/ 228 h 739"/>
                <a:gd name="T8" fmla="*/ 654 w 654"/>
                <a:gd name="T9" fmla="*/ 370 h 739"/>
                <a:gd name="T10" fmla="*/ 654 w 654"/>
                <a:gd name="T11" fmla="*/ 512 h 739"/>
                <a:gd name="T12" fmla="*/ 614 w 654"/>
                <a:gd name="T13" fmla="*/ 582 h 739"/>
                <a:gd name="T14" fmla="*/ 491 w 654"/>
                <a:gd name="T15" fmla="*/ 653 h 739"/>
                <a:gd name="T16" fmla="*/ 368 w 654"/>
                <a:gd name="T17" fmla="*/ 724 h 739"/>
                <a:gd name="T18" fmla="*/ 286 w 654"/>
                <a:gd name="T19" fmla="*/ 724 h 739"/>
                <a:gd name="T20" fmla="*/ 163 w 654"/>
                <a:gd name="T21" fmla="*/ 653 h 739"/>
                <a:gd name="T22" fmla="*/ 41 w 654"/>
                <a:gd name="T23" fmla="*/ 582 h 739"/>
                <a:gd name="T24" fmla="*/ 0 w 654"/>
                <a:gd name="T25" fmla="*/ 512 h 739"/>
                <a:gd name="T26" fmla="*/ 0 w 654"/>
                <a:gd name="T27" fmla="*/ 370 h 739"/>
                <a:gd name="T28" fmla="*/ 0 w 654"/>
                <a:gd name="T29" fmla="*/ 228 h 739"/>
                <a:gd name="T30" fmla="*/ 41 w 654"/>
                <a:gd name="T31" fmla="*/ 157 h 739"/>
                <a:gd name="T32" fmla="*/ 163 w 654"/>
                <a:gd name="T33" fmla="*/ 86 h 739"/>
                <a:gd name="T34" fmla="*/ 286 w 654"/>
                <a:gd name="T35" fmla="*/ 15 h 739"/>
                <a:gd name="T36" fmla="*/ 368 w 654"/>
                <a:gd name="T37" fmla="*/ 15 h 7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54" h="739">
                  <a:moveTo>
                    <a:pt x="368" y="15"/>
                  </a:moveTo>
                  <a:cubicBezTo>
                    <a:pt x="491" y="86"/>
                    <a:pt x="491" y="86"/>
                    <a:pt x="491" y="86"/>
                  </a:cubicBezTo>
                  <a:cubicBezTo>
                    <a:pt x="614" y="157"/>
                    <a:pt x="614" y="157"/>
                    <a:pt x="614" y="157"/>
                  </a:cubicBezTo>
                  <a:cubicBezTo>
                    <a:pt x="640" y="172"/>
                    <a:pt x="654" y="198"/>
                    <a:pt x="654" y="228"/>
                  </a:cubicBezTo>
                  <a:cubicBezTo>
                    <a:pt x="654" y="370"/>
                    <a:pt x="654" y="370"/>
                    <a:pt x="654" y="370"/>
                  </a:cubicBezTo>
                  <a:cubicBezTo>
                    <a:pt x="654" y="512"/>
                    <a:pt x="654" y="512"/>
                    <a:pt x="654" y="512"/>
                  </a:cubicBezTo>
                  <a:cubicBezTo>
                    <a:pt x="654" y="542"/>
                    <a:pt x="640" y="567"/>
                    <a:pt x="614" y="582"/>
                  </a:cubicBezTo>
                  <a:cubicBezTo>
                    <a:pt x="491" y="653"/>
                    <a:pt x="491" y="653"/>
                    <a:pt x="491" y="653"/>
                  </a:cubicBezTo>
                  <a:cubicBezTo>
                    <a:pt x="368" y="724"/>
                    <a:pt x="368" y="724"/>
                    <a:pt x="368" y="724"/>
                  </a:cubicBezTo>
                  <a:cubicBezTo>
                    <a:pt x="342" y="739"/>
                    <a:pt x="312" y="739"/>
                    <a:pt x="286" y="724"/>
                  </a:cubicBezTo>
                  <a:cubicBezTo>
                    <a:pt x="163" y="653"/>
                    <a:pt x="163" y="653"/>
                    <a:pt x="163" y="653"/>
                  </a:cubicBezTo>
                  <a:cubicBezTo>
                    <a:pt x="41" y="582"/>
                    <a:pt x="41" y="582"/>
                    <a:pt x="41" y="582"/>
                  </a:cubicBezTo>
                  <a:cubicBezTo>
                    <a:pt x="15" y="567"/>
                    <a:pt x="0" y="542"/>
                    <a:pt x="0" y="512"/>
                  </a:cubicBezTo>
                  <a:cubicBezTo>
                    <a:pt x="0" y="370"/>
                    <a:pt x="0" y="370"/>
                    <a:pt x="0" y="370"/>
                  </a:cubicBezTo>
                  <a:cubicBezTo>
                    <a:pt x="0" y="228"/>
                    <a:pt x="0" y="228"/>
                    <a:pt x="0" y="228"/>
                  </a:cubicBezTo>
                  <a:cubicBezTo>
                    <a:pt x="0" y="198"/>
                    <a:pt x="15" y="172"/>
                    <a:pt x="41" y="157"/>
                  </a:cubicBezTo>
                  <a:cubicBezTo>
                    <a:pt x="163" y="86"/>
                    <a:pt x="163" y="86"/>
                    <a:pt x="163" y="86"/>
                  </a:cubicBezTo>
                  <a:cubicBezTo>
                    <a:pt x="286" y="15"/>
                    <a:pt x="286" y="15"/>
                    <a:pt x="286" y="15"/>
                  </a:cubicBezTo>
                  <a:cubicBezTo>
                    <a:pt x="312" y="0"/>
                    <a:pt x="342" y="0"/>
                    <a:pt x="368" y="15"/>
                  </a:cubicBezTo>
                  <a:close/>
                </a:path>
              </a:pathLst>
            </a:custGeom>
            <a:solidFill>
              <a:srgbClr val="C00000"/>
            </a:solidFill>
            <a:ln w="9525" cap="flat">
              <a:noFill/>
              <a:prstDash val="solid"/>
              <a:miter lim="800000"/>
            </a:ln>
            <a:effectLst>
              <a:innerShdw dist="50800" dir="18900000">
                <a:prstClr val="black">
                  <a:alpha val="25000"/>
                </a:prstClr>
              </a:innerShdw>
            </a:effectLst>
          </p:spPr>
          <p:txBody>
            <a:bodyPr/>
            <a:lstStyle/>
            <a:p>
              <a:endParaRPr lang="zh-CN" altLang="en-US" sz="2800" noProof="1"/>
            </a:p>
          </p:txBody>
        </p:sp>
      </p:grpSp>
      <p:sp>
        <p:nvSpPr>
          <p:cNvPr id="7" name="Freeform 5"/>
          <p:cNvSpPr/>
          <p:nvPr/>
        </p:nvSpPr>
        <p:spPr bwMode="auto">
          <a:xfrm>
            <a:off x="76807" y="692784"/>
            <a:ext cx="185352" cy="208915"/>
          </a:xfrm>
          <a:custGeom>
            <a:avLst/>
            <a:gdLst>
              <a:gd name="T0" fmla="*/ 368 w 654"/>
              <a:gd name="T1" fmla="*/ 15 h 739"/>
              <a:gd name="T2" fmla="*/ 491 w 654"/>
              <a:gd name="T3" fmla="*/ 86 h 739"/>
              <a:gd name="T4" fmla="*/ 614 w 654"/>
              <a:gd name="T5" fmla="*/ 157 h 739"/>
              <a:gd name="T6" fmla="*/ 654 w 654"/>
              <a:gd name="T7" fmla="*/ 228 h 739"/>
              <a:gd name="T8" fmla="*/ 654 w 654"/>
              <a:gd name="T9" fmla="*/ 370 h 739"/>
              <a:gd name="T10" fmla="*/ 654 w 654"/>
              <a:gd name="T11" fmla="*/ 512 h 739"/>
              <a:gd name="T12" fmla="*/ 614 w 654"/>
              <a:gd name="T13" fmla="*/ 582 h 739"/>
              <a:gd name="T14" fmla="*/ 491 w 654"/>
              <a:gd name="T15" fmla="*/ 653 h 739"/>
              <a:gd name="T16" fmla="*/ 368 w 654"/>
              <a:gd name="T17" fmla="*/ 724 h 739"/>
              <a:gd name="T18" fmla="*/ 286 w 654"/>
              <a:gd name="T19" fmla="*/ 724 h 739"/>
              <a:gd name="T20" fmla="*/ 163 w 654"/>
              <a:gd name="T21" fmla="*/ 653 h 739"/>
              <a:gd name="T22" fmla="*/ 41 w 654"/>
              <a:gd name="T23" fmla="*/ 582 h 739"/>
              <a:gd name="T24" fmla="*/ 0 w 654"/>
              <a:gd name="T25" fmla="*/ 512 h 739"/>
              <a:gd name="T26" fmla="*/ 0 w 654"/>
              <a:gd name="T27" fmla="*/ 370 h 739"/>
              <a:gd name="T28" fmla="*/ 0 w 654"/>
              <a:gd name="T29" fmla="*/ 228 h 739"/>
              <a:gd name="T30" fmla="*/ 41 w 654"/>
              <a:gd name="T31" fmla="*/ 157 h 739"/>
              <a:gd name="T32" fmla="*/ 163 w 654"/>
              <a:gd name="T33" fmla="*/ 86 h 739"/>
              <a:gd name="T34" fmla="*/ 286 w 654"/>
              <a:gd name="T35" fmla="*/ 15 h 739"/>
              <a:gd name="T36" fmla="*/ 368 w 654"/>
              <a:gd name="T37" fmla="*/ 15 h 7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54" h="739">
                <a:moveTo>
                  <a:pt x="368" y="15"/>
                </a:moveTo>
                <a:cubicBezTo>
                  <a:pt x="491" y="86"/>
                  <a:pt x="491" y="86"/>
                  <a:pt x="491" y="86"/>
                </a:cubicBezTo>
                <a:cubicBezTo>
                  <a:pt x="614" y="157"/>
                  <a:pt x="614" y="157"/>
                  <a:pt x="614" y="157"/>
                </a:cubicBezTo>
                <a:cubicBezTo>
                  <a:pt x="640" y="172"/>
                  <a:pt x="654" y="198"/>
                  <a:pt x="654" y="228"/>
                </a:cubicBezTo>
                <a:cubicBezTo>
                  <a:pt x="654" y="370"/>
                  <a:pt x="654" y="370"/>
                  <a:pt x="654" y="370"/>
                </a:cubicBezTo>
                <a:cubicBezTo>
                  <a:pt x="654" y="512"/>
                  <a:pt x="654" y="512"/>
                  <a:pt x="654" y="512"/>
                </a:cubicBezTo>
                <a:cubicBezTo>
                  <a:pt x="654" y="542"/>
                  <a:pt x="640" y="567"/>
                  <a:pt x="614" y="582"/>
                </a:cubicBezTo>
                <a:cubicBezTo>
                  <a:pt x="491" y="653"/>
                  <a:pt x="491" y="653"/>
                  <a:pt x="491" y="653"/>
                </a:cubicBezTo>
                <a:cubicBezTo>
                  <a:pt x="368" y="724"/>
                  <a:pt x="368" y="724"/>
                  <a:pt x="368" y="724"/>
                </a:cubicBezTo>
                <a:cubicBezTo>
                  <a:pt x="342" y="739"/>
                  <a:pt x="312" y="739"/>
                  <a:pt x="286" y="724"/>
                </a:cubicBezTo>
                <a:cubicBezTo>
                  <a:pt x="163" y="653"/>
                  <a:pt x="163" y="653"/>
                  <a:pt x="163" y="653"/>
                </a:cubicBezTo>
                <a:cubicBezTo>
                  <a:pt x="41" y="582"/>
                  <a:pt x="41" y="582"/>
                  <a:pt x="41" y="582"/>
                </a:cubicBezTo>
                <a:cubicBezTo>
                  <a:pt x="15" y="567"/>
                  <a:pt x="0" y="542"/>
                  <a:pt x="0" y="512"/>
                </a:cubicBezTo>
                <a:cubicBezTo>
                  <a:pt x="0" y="370"/>
                  <a:pt x="0" y="370"/>
                  <a:pt x="0" y="370"/>
                </a:cubicBezTo>
                <a:cubicBezTo>
                  <a:pt x="0" y="228"/>
                  <a:pt x="0" y="228"/>
                  <a:pt x="0" y="228"/>
                </a:cubicBezTo>
                <a:cubicBezTo>
                  <a:pt x="0" y="198"/>
                  <a:pt x="15" y="172"/>
                  <a:pt x="41" y="157"/>
                </a:cubicBezTo>
                <a:cubicBezTo>
                  <a:pt x="163" y="86"/>
                  <a:pt x="163" y="86"/>
                  <a:pt x="163" y="86"/>
                </a:cubicBezTo>
                <a:cubicBezTo>
                  <a:pt x="286" y="15"/>
                  <a:pt x="286" y="15"/>
                  <a:pt x="286" y="15"/>
                </a:cubicBezTo>
                <a:cubicBezTo>
                  <a:pt x="312" y="0"/>
                  <a:pt x="342" y="0"/>
                  <a:pt x="368" y="15"/>
                </a:cubicBezTo>
                <a:close/>
              </a:path>
            </a:pathLst>
          </a:custGeom>
          <a:gradFill>
            <a:gsLst>
              <a:gs pos="0">
                <a:schemeClr val="bg1"/>
              </a:gs>
              <a:gs pos="100000">
                <a:schemeClr val="bg1">
                  <a:lumMod val="95000"/>
                </a:schemeClr>
              </a:gs>
            </a:gsLst>
            <a:lin ang="5400000" scaled="1"/>
          </a:gradFill>
          <a:ln w="22225" cap="flat">
            <a:gradFill>
              <a:gsLst>
                <a:gs pos="0">
                  <a:schemeClr val="bg1">
                    <a:lumMod val="95000"/>
                  </a:schemeClr>
                </a:gs>
                <a:gs pos="100000">
                  <a:schemeClr val="bg1"/>
                </a:gs>
              </a:gsLst>
              <a:lin ang="5400000" scaled="1"/>
            </a:gradFill>
            <a:prstDash val="solid"/>
            <a:miter lim="800000"/>
          </a:ln>
          <a:effectLst>
            <a:outerShdw blurRad="406400" sx="102000" sy="102000" algn="ctr" rotWithShape="0">
              <a:prstClr val="black">
                <a:alpha val="15000"/>
              </a:prstClr>
            </a:outerShdw>
          </a:effectLst>
        </p:spPr>
        <p:txBody>
          <a:bodyPr/>
          <a:lstStyle/>
          <a:p>
            <a:endParaRPr lang="zh-CN" altLang="en-US" sz="2800" noProof="1"/>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pic>
        <p:nvPicPr>
          <p:cNvPr id="11" name="图片 10"/>
          <p:cNvPicPr>
            <a:picLocks noChangeAspect="1"/>
          </p:cNvPicPr>
          <p:nvPr>
            <p:custDataLst>
              <p:tags r:id="rId2"/>
            </p:custDataLst>
          </p:nvPr>
        </p:nvPicPr>
        <p:blipFill>
          <a:blip r:embed="rId3"/>
          <a:stretch>
            <a:fillRect/>
          </a:stretch>
        </p:blipFill>
        <p:spPr>
          <a:xfrm>
            <a:off x="0" y="0"/>
            <a:ext cx="12192000" cy="6858000"/>
          </a:xfrm>
          <a:prstGeom prst="rect">
            <a:avLst/>
          </a:prstGeom>
        </p:spPr>
      </p:pic>
      <p:pic>
        <p:nvPicPr>
          <p:cNvPr id="12" name="图片 11" descr="ͼƬ3"/>
          <p:cNvPicPr>
            <a:picLocks noChangeAspect="1"/>
          </p:cNvPicPr>
          <p:nvPr>
            <p:custDataLst>
              <p:tags r:id="rId4"/>
            </p:custDataLst>
          </p:nvPr>
        </p:nvPicPr>
        <p:blipFill>
          <a:blip r:embed="rId5"/>
          <a:stretch>
            <a:fillRect/>
          </a:stretch>
        </p:blipFill>
        <p:spPr>
          <a:xfrm>
            <a:off x="0" y="4939030"/>
            <a:ext cx="12192000" cy="1918970"/>
          </a:xfrm>
          <a:prstGeom prst="rect">
            <a:avLst/>
          </a:prstGeom>
        </p:spPr>
      </p:pic>
      <p:cxnSp>
        <p:nvCxnSpPr>
          <p:cNvPr id="38" name="直接连接符 37"/>
          <p:cNvCxnSpPr/>
          <p:nvPr>
            <p:custDataLst>
              <p:tags r:id="rId6"/>
            </p:custDataLst>
          </p:nvPr>
        </p:nvCxnSpPr>
        <p:spPr>
          <a:xfrm rot="16200000" flipH="1">
            <a:off x="3932419" y="-2325645"/>
            <a:ext cx="0" cy="6561438"/>
          </a:xfrm>
          <a:prstGeom prst="line">
            <a:avLst/>
          </a:prstGeom>
          <a:ln w="19050">
            <a:gradFill>
              <a:gsLst>
                <a:gs pos="0">
                  <a:schemeClr val="accent1">
                    <a:alpha val="25000"/>
                  </a:schemeClr>
                </a:gs>
                <a:gs pos="80000">
                  <a:schemeClr val="accent1">
                    <a:alpha val="0"/>
                  </a:schemeClr>
                </a:gs>
              </a:gsLst>
              <a:lin ang="5400000" scaled="1"/>
            </a:gradFill>
          </a:ln>
        </p:spPr>
        <p:style>
          <a:lnRef idx="1">
            <a:schemeClr val="accent1"/>
          </a:lnRef>
          <a:fillRef idx="0">
            <a:schemeClr val="accent1"/>
          </a:fillRef>
          <a:effectRef idx="0">
            <a:schemeClr val="accent1"/>
          </a:effectRef>
          <a:fontRef idx="minor">
            <a:schemeClr val="tx1"/>
          </a:fontRef>
        </p:style>
      </p:cxnSp>
      <p:pic>
        <p:nvPicPr>
          <p:cNvPr id="9" name="图片 8" descr="图片1"/>
          <p:cNvPicPr>
            <a:picLocks noChangeAspect="1"/>
          </p:cNvPicPr>
          <p:nvPr>
            <p:custDataLst>
              <p:tags r:id="rId7"/>
            </p:custDataLst>
          </p:nvPr>
        </p:nvPicPr>
        <p:blipFill>
          <a:blip r:embed="rId8"/>
          <a:stretch>
            <a:fillRect/>
          </a:stretch>
        </p:blipFill>
        <p:spPr>
          <a:xfrm>
            <a:off x="771525" y="482600"/>
            <a:ext cx="340360" cy="347345"/>
          </a:xfrm>
          <a:prstGeom prst="rect">
            <a:avLst/>
          </a:prstGeom>
        </p:spPr>
      </p:pic>
      <p:sp>
        <p:nvSpPr>
          <p:cNvPr id="8" name="标题"/>
          <p:cNvSpPr txBox="1">
            <a:spLocks noGrp="1"/>
          </p:cNvSpPr>
          <p:nvPr>
            <p:ph type="title" idx="2"/>
            <p:custDataLst>
              <p:tags r:id="rId9"/>
            </p:custDataLst>
          </p:nvPr>
        </p:nvSpPr>
        <p:spPr>
          <a:xfrm>
            <a:off x="1120140" y="379095"/>
            <a:ext cx="10457180" cy="627380"/>
          </a:xfrm>
          <a:prstGeom prst="rect">
            <a:avLst/>
          </a:prstGeom>
          <a:noFill/>
        </p:spPr>
        <p:txBody>
          <a:bodyPr vert="horz" wrap="square" tIns="0" bIns="0" rtlCol="0" anchor="t" anchorCtr="0">
            <a:normAutofit/>
          </a:bodyPr>
          <a:lstStyle>
            <a:lvl1pPr marL="0" marR="0" lvl="0" algn="l" defTabSz="914400" rtl="0" eaLnBrk="1" fontAlgn="auto" latinLnBrk="0" hangingPunct="1">
              <a:lnSpc>
                <a:spcPct val="100000"/>
              </a:lnSpc>
              <a:buClrTx/>
              <a:buSzTx/>
              <a:buFontTx/>
              <a:buNone/>
              <a:defRPr kumimoji="0" lang="zh-CN" altLang="en-US" sz="3600" b="0" i="0" u="none" strike="noStrike" kern="1200" cap="none" spc="0" normalizeH="0" baseline="0" noProof="1">
                <a:gradFill>
                  <a:gsLst>
                    <a:gs pos="0">
                      <a:schemeClr val="accent1"/>
                    </a:gs>
                    <a:gs pos="100000">
                      <a:schemeClr val="accent3"/>
                    </a:gs>
                  </a:gsLst>
                  <a:lin ang="0" scaled="0"/>
                </a:gradFill>
                <a:latin typeface="+mj-ea"/>
                <a:ea typeface="+mj-ea"/>
                <a:cs typeface="MiSans Normal" panose="00000500000000000000" charset="-122"/>
                <a:sym typeface="+mn-ea"/>
              </a:defRPr>
            </a:lvl1pPr>
          </a:lstStyle>
          <a:p>
            <a:pPr lvl="0" algn="l">
              <a:buClrTx/>
              <a:buSzTx/>
              <a:buFontTx/>
            </a:pPr>
            <a:r>
              <a:rPr>
                <a:sym typeface="+mn-ea"/>
              </a:rPr>
              <a:t>单击此处编辑母版标题样式</a:t>
            </a:r>
            <a:endParaRPr>
              <a:sym typeface="+mn-ea"/>
            </a:endParaRPr>
          </a:p>
        </p:txBody>
      </p:sp>
      <p:sp>
        <p:nvSpPr>
          <p:cNvPr id="7" name="正文"/>
          <p:cNvSpPr txBox="1">
            <a:spLocks noGrp="1"/>
          </p:cNvSpPr>
          <p:nvPr>
            <p:ph idx="1"/>
            <p:custDataLst>
              <p:tags r:id="rId10"/>
            </p:custDataLst>
          </p:nvPr>
        </p:nvSpPr>
        <p:spPr>
          <a:xfrm>
            <a:off x="608400" y="1490400"/>
            <a:ext cx="10969200" cy="4759200"/>
          </a:xfrm>
          <a:prstGeom prst="rect">
            <a:avLst/>
          </a:prstGeom>
          <a:ln>
            <a:noFill/>
            <a:prstDash val="sysDash"/>
          </a:ln>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1200"/>
              </a:spcBef>
              <a:spcAft>
                <a:spcPct val="0"/>
              </a:spcAft>
              <a:buClr>
                <a:schemeClr val="accent3"/>
              </a:buClr>
              <a:buSzTx/>
              <a:buFont typeface="Arial" panose="020B0604020202020204" pitchFamily="34" charset="0"/>
              <a:buChar char="●"/>
              <a:defRPr kumimoji="0" lang="zh-CN" altLang="en-US" sz="1800" b="0" i="0" u="none" strike="noStrike" kern="1200" cap="none" spc="150" normalizeH="0" baseline="0" noProof="1">
                <a:ln>
                  <a:noFill/>
                  <a:prstDash val="sysDot"/>
                </a:ln>
                <a:solidFill>
                  <a:schemeClr val="tx1"/>
                </a:solidFill>
                <a:uFillTx/>
                <a:latin typeface="+mn-ea"/>
                <a:ea typeface="+mn-ea"/>
                <a:cs typeface="MiSans Normal" panose="00000500000000000000" charset="-122"/>
                <a:sym typeface="+mn-ea"/>
              </a:defRPr>
            </a:lvl1pPr>
            <a:lvl2pPr marL="685800" marR="0" lvl="1" indent="-228600" fontAlgn="auto">
              <a:lnSpc>
                <a:spcPct val="120000"/>
              </a:lnSpc>
              <a:spcBef>
                <a:spcPct val="0"/>
              </a:spcBef>
              <a:spcAft>
                <a:spcPts val="600"/>
              </a:spcAft>
              <a:buFont typeface="Arial" panose="020B0604020202020204" pitchFamily="34" charset="0"/>
              <a:buChar char="●"/>
              <a:tabLst>
                <a:tab pos="1609725" algn=""/>
              </a:tabLst>
              <a:defRPr kumimoji="0" sz="1600" b="0" i="0" u="none" strike="noStrike" cap="none" spc="150" normalizeH="0" baseline="0">
                <a:solidFill>
                  <a:schemeClr val="tx1">
                    <a:lumMod val="50000"/>
                    <a:lumOff val="50000"/>
                  </a:schemeClr>
                </a:solidFill>
                <a:uFillTx/>
                <a:latin typeface="+mn-ea"/>
                <a:ea typeface="+mn-ea"/>
              </a:defRPr>
            </a:lvl2pPr>
            <a:lvl3pPr marL="1143000" marR="0" lvl="2" indent="-228600" fontAlgn="auto">
              <a:lnSpc>
                <a:spcPct val="120000"/>
              </a:lnSpc>
              <a:spcBef>
                <a:spcPct val="0"/>
              </a:spcBef>
              <a:spcAft>
                <a:spcPts val="600"/>
              </a:spcAft>
              <a:buFont typeface="Arial" panose="020B0604020202020204" pitchFamily="34" charset="0"/>
              <a:buChar char="●"/>
              <a:defRPr kumimoji="0" sz="1600" b="0" i="0" u="none" strike="noStrike" cap="none" spc="150" normalizeH="0" baseline="0">
                <a:solidFill>
                  <a:schemeClr val="tx1">
                    <a:lumMod val="50000"/>
                    <a:lumOff val="50000"/>
                  </a:schemeClr>
                </a:solidFill>
                <a:uFillTx/>
                <a:latin typeface="+mn-ea"/>
                <a:ea typeface="+mn-ea"/>
              </a:defRPr>
            </a:lvl3pPr>
            <a:lvl4pPr marL="1600200" marR="0" lvl="3" indent="-228600" fontAlgn="auto">
              <a:lnSpc>
                <a:spcPct val="120000"/>
              </a:lnSpc>
              <a:spcBef>
                <a:spcPct val="0"/>
              </a:spcBef>
              <a:spcAft>
                <a:spcPts val="300"/>
              </a:spcAft>
              <a:buFont typeface="Wingdings" panose="05000000000000000000" charset="0"/>
              <a:buChar char=""/>
              <a:defRPr kumimoji="0" sz="1400" b="0" i="0" u="none" strike="noStrike" cap="none" spc="150" normalizeH="0" baseline="0">
                <a:solidFill>
                  <a:schemeClr val="tx1">
                    <a:lumMod val="50000"/>
                    <a:lumOff val="50000"/>
                  </a:schemeClr>
                </a:solidFill>
                <a:uFillTx/>
                <a:latin typeface="+mn-ea"/>
                <a:ea typeface="+mn-ea"/>
              </a:defRPr>
            </a:lvl4pPr>
            <a:lvl5pPr marL="2057400" marR="0" lvl="4" indent="-228600" fontAlgn="auto">
              <a:lnSpc>
                <a:spcPct val="120000"/>
              </a:lnSpc>
              <a:spcBef>
                <a:spcPct val="0"/>
              </a:spcBef>
              <a:spcAft>
                <a:spcPts val="300"/>
              </a:spcAft>
              <a:buFont typeface="Arial" panose="020B0604020202020204" pitchFamily="34" charset="0"/>
              <a:buChar char="•"/>
              <a:defRPr kumimoji="0" sz="1400" b="0" i="0" u="none" strike="noStrike" cap="none" spc="150" normalizeH="0" baseline="0">
                <a:solidFill>
                  <a:schemeClr val="tx1">
                    <a:lumMod val="50000"/>
                    <a:lumOff val="50000"/>
                  </a:schemeClr>
                </a:solidFill>
                <a:uFillTx/>
                <a:latin typeface="+mn-ea"/>
                <a:ea typeface="+mn-ea"/>
              </a:defRPr>
            </a:lvl5pPr>
            <a:lvl6pPr indent="0">
              <a:lnSpc>
                <a:spcPct val="90000"/>
              </a:lnSpc>
              <a:spcBef>
                <a:spcPts val="500"/>
              </a:spcBef>
              <a:buFont typeface="Arial" panose="020B0604020202020204" pitchFamily="34" charset="0"/>
              <a:buNone/>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lvl="0">
              <a:spcBef>
                <a:spcPts val="1200"/>
              </a:spcBef>
              <a:spcAft>
                <a:spcPct val="0"/>
              </a:spcAft>
              <a:buClr>
                <a:schemeClr val="accent3"/>
              </a:buClr>
            </a:pPr>
            <a:r>
              <a:rPr>
                <a:sym typeface="+mn-ea"/>
              </a:rPr>
              <a:t>单击此处编辑母版文本样式</a:t>
            </a:r>
            <a:endParaRPr>
              <a:sym typeface="+mn-ea"/>
            </a:endParaRPr>
          </a:p>
          <a:p>
            <a:pPr lvl="1">
              <a:spcBef>
                <a:spcPts val="1200"/>
              </a:spcBef>
              <a:spcAft>
                <a:spcPct val="0"/>
              </a:spcAft>
              <a:buClr>
                <a:schemeClr val="accent3"/>
              </a:buClr>
            </a:pPr>
            <a:r>
              <a:rPr err="1">
                <a:sym typeface="+mn-ea"/>
              </a:rPr>
              <a:t>第二级</a:t>
            </a:r>
            <a:endParaRPr>
              <a:sym typeface="+mn-ea"/>
            </a:endParaRPr>
          </a:p>
          <a:p>
            <a:pPr lvl="2">
              <a:spcBef>
                <a:spcPts val="1200"/>
              </a:spcBef>
              <a:spcAft>
                <a:spcPct val="0"/>
              </a:spcAft>
              <a:buClr>
                <a:schemeClr val="accent3"/>
              </a:buClr>
            </a:pPr>
            <a:r>
              <a:rPr err="1">
                <a:sym typeface="+mn-ea"/>
              </a:rPr>
              <a:t>第三级</a:t>
            </a:r>
            <a:endParaRPr>
              <a:sym typeface="+mn-ea"/>
            </a:endParaRPr>
          </a:p>
          <a:p>
            <a:pPr lvl="3">
              <a:spcBef>
                <a:spcPts val="1200"/>
              </a:spcBef>
              <a:spcAft>
                <a:spcPct val="0"/>
              </a:spcAft>
              <a:buClr>
                <a:schemeClr val="accent3"/>
              </a:buClr>
            </a:pPr>
            <a:r>
              <a:rPr err="1">
                <a:sym typeface="+mn-ea"/>
              </a:rPr>
              <a:t>第四级</a:t>
            </a:r>
            <a:endParaRPr>
              <a:sym typeface="+mn-ea"/>
            </a:endParaRPr>
          </a:p>
          <a:p>
            <a:pPr lvl="4">
              <a:spcBef>
                <a:spcPts val="1200"/>
              </a:spcBef>
              <a:spcAft>
                <a:spcPct val="0"/>
              </a:spcAft>
              <a:buClr>
                <a:schemeClr val="accent3"/>
              </a:buClr>
            </a:pPr>
            <a:r>
              <a:rPr err="1">
                <a:sym typeface="+mn-ea"/>
              </a:rPr>
              <a:t>第五级</a:t>
            </a:r>
            <a:endParaRPr>
              <a:sym typeface="+mn-ea"/>
            </a:endParaRPr>
          </a:p>
        </p:txBody>
      </p:sp>
      <p:sp>
        <p:nvSpPr>
          <p:cNvPr id="4" name="日期占位符 3"/>
          <p:cNvSpPr>
            <a:spLocks noGrp="1"/>
          </p:cNvSpPr>
          <p:nvPr>
            <p:ph type="dt" sz="half" idx="10"/>
            <p:custDataLst>
              <p:tags r:id="rId11"/>
            </p:custDataLst>
          </p:nvPr>
        </p:nvSpPr>
        <p:spPr>
          <a:xfrm>
            <a:off x="838200" y="6356350"/>
            <a:ext cx="2743200" cy="365125"/>
          </a:xfrm>
        </p:spPr>
        <p:txBody>
          <a:bodyPr/>
          <a:lstStyle/>
          <a:p>
            <a:fld id="{55A9EEB6-0A46-46E6-ADE6-B831179C2539}" type="datetimeFigureOut">
              <a:rPr lang="zh-CN" altLang="en-US" smtClean="0"/>
            </a:fld>
            <a:endParaRPr lang="zh-CN" altLang="en-US"/>
          </a:p>
        </p:txBody>
      </p:sp>
      <p:sp>
        <p:nvSpPr>
          <p:cNvPr id="5" name="页脚占位符 4"/>
          <p:cNvSpPr>
            <a:spLocks noGrp="1"/>
          </p:cNvSpPr>
          <p:nvPr>
            <p:ph type="ftr" sz="quarter" idx="11"/>
            <p:custDataLst>
              <p:tags r:id="rId12"/>
            </p:custDataLst>
          </p:nvPr>
        </p:nvSpPr>
        <p:spPr>
          <a:xfrm>
            <a:off x="4038600" y="6356350"/>
            <a:ext cx="4114800" cy="365125"/>
          </a:xfrm>
        </p:spPr>
        <p:txBody>
          <a:bodyPr/>
          <a:lstStyle/>
          <a:p>
            <a:endParaRPr lang="zh-CN" altLang="en-US"/>
          </a:p>
        </p:txBody>
      </p:sp>
      <p:sp>
        <p:nvSpPr>
          <p:cNvPr id="6" name="灯片编号占位符 5"/>
          <p:cNvSpPr>
            <a:spLocks noGrp="1"/>
          </p:cNvSpPr>
          <p:nvPr>
            <p:ph type="sldNum" sz="quarter" idx="12"/>
            <p:custDataLst>
              <p:tags r:id="rId13"/>
            </p:custDataLst>
          </p:nvPr>
        </p:nvSpPr>
        <p:spPr>
          <a:xfrm>
            <a:off x="8610600" y="6356350"/>
            <a:ext cx="2743200" cy="365125"/>
          </a:xfrm>
        </p:spPr>
        <p:txBody>
          <a:bodyPr/>
          <a:lstStyle/>
          <a:p>
            <a:fld id="{78190B35-BC72-4945-B51B-EDD58CA7A6EF}" type="slidenum">
              <a:rPr lang="zh-CN" altLang="en-US" smtClean="0"/>
            </a:fld>
            <a:endParaRPr lang="zh-CN" alt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目录">
    <p:spTree>
      <p:nvGrpSpPr>
        <p:cNvPr id="1" name=""/>
        <p:cNvGrpSpPr/>
        <p:nvPr/>
      </p:nvGrpSpPr>
      <p:grpSpPr>
        <a:xfrm>
          <a:off x="0" y="0"/>
          <a:ext cx="0" cy="0"/>
          <a:chOff x="0" y="0"/>
          <a:chExt cx="0" cy="0"/>
        </a:xfrm>
      </p:grpSpPr>
      <p:pic>
        <p:nvPicPr>
          <p:cNvPr id="7" name="图片 6" descr="ͼƬ2"/>
          <p:cNvPicPr>
            <a:picLocks noChangeAspect="1"/>
          </p:cNvPicPr>
          <p:nvPr>
            <p:custDataLst>
              <p:tags r:id="rId2"/>
            </p:custDataLst>
          </p:nvPr>
        </p:nvPicPr>
        <p:blipFill>
          <a:blip r:embed="rId3"/>
          <a:stretch>
            <a:fillRect/>
          </a:stretch>
        </p:blipFill>
        <p:spPr>
          <a:xfrm>
            <a:off x="0" y="0"/>
            <a:ext cx="12186920" cy="6858000"/>
          </a:xfrm>
          <a:prstGeom prst="rect">
            <a:avLst/>
          </a:prstGeom>
        </p:spPr>
      </p:pic>
      <p:sp>
        <p:nvSpPr>
          <p:cNvPr id="6" name="标题"/>
          <p:cNvSpPr txBox="1">
            <a:spLocks noGrp="1"/>
          </p:cNvSpPr>
          <p:nvPr>
            <p:ph type="title" idx="1" hasCustomPrompt="1"/>
            <p:custDataLst>
              <p:tags r:id="rId4"/>
            </p:custDataLst>
          </p:nvPr>
        </p:nvSpPr>
        <p:spPr>
          <a:xfrm>
            <a:off x="4632960" y="252730"/>
            <a:ext cx="2921000" cy="1116330"/>
          </a:xfrm>
          <a:prstGeom prst="rect">
            <a:avLst/>
          </a:prstGeom>
          <a:noFill/>
        </p:spPr>
        <p:txBody>
          <a:bodyPr vert="horz" wrap="square" lIns="0" tIns="0" rIns="0" bIns="0" rtlCol="0" anchor="ctr" anchorCtr="0">
            <a:normAutofit/>
          </a:bodyPr>
          <a:lstStyle>
            <a:lvl1pPr marL="0" marR="0" lvl="0" algn="ctr" defTabSz="914400" rtl="0" eaLnBrk="1" fontAlgn="auto" latinLnBrk="0" hangingPunct="1">
              <a:lnSpc>
                <a:spcPct val="100000"/>
              </a:lnSpc>
              <a:buClrTx/>
              <a:buSzTx/>
              <a:buFontTx/>
              <a:buNone/>
              <a:defRPr kumimoji="0" lang="zh-CN" altLang="en-US" sz="6600" b="0" i="0" u="none" strike="noStrike" kern="1200" cap="none" spc="0" normalizeH="0" baseline="0" noProof="1">
                <a:gradFill flip="none" rotWithShape="1">
                  <a:gsLst>
                    <a:gs pos="0">
                      <a:schemeClr val="accent1"/>
                    </a:gs>
                    <a:gs pos="100000">
                      <a:schemeClr val="accent3"/>
                    </a:gs>
                  </a:gsLst>
                  <a:lin ang="0" scaled="1"/>
                </a:gradFill>
                <a:latin typeface="+mj-ea"/>
                <a:ea typeface="+mj-ea"/>
                <a:cs typeface="MiSans Normal" panose="00000500000000000000" charset="-122"/>
                <a:sym typeface="+mn-ea"/>
              </a:defRPr>
            </a:lvl1pPr>
          </a:lstStyle>
          <a:p>
            <a:pPr lvl="0" algn="ctr">
              <a:buClrTx/>
              <a:buSzTx/>
              <a:buFontTx/>
            </a:pPr>
            <a:r>
              <a:rPr>
                <a:sym typeface="+mn-ea"/>
              </a:rPr>
              <a:t>标题</a:t>
            </a:r>
            <a:endParaRPr>
              <a:sym typeface="+mn-ea"/>
            </a:endParaRPr>
          </a:p>
        </p:txBody>
      </p:sp>
      <p:sp>
        <p:nvSpPr>
          <p:cNvPr id="3" name="日期占位符 2"/>
          <p:cNvSpPr>
            <a:spLocks noGrp="1"/>
          </p:cNvSpPr>
          <p:nvPr>
            <p:ph type="dt" sz="half" idx="10"/>
            <p:custDataLst>
              <p:tags r:id="rId5"/>
            </p:custDataLst>
          </p:nvPr>
        </p:nvSpPr>
        <p:spPr>
          <a:xfrm>
            <a:off x="838200" y="6356350"/>
            <a:ext cx="2743200" cy="365125"/>
          </a:xfrm>
        </p:spPr>
        <p:txBody>
          <a:bodyPr/>
          <a:lstStyle/>
          <a:p>
            <a:fld id="{55A9EEB6-0A46-46E6-ADE6-B831179C2539}" type="datetimeFigureOut">
              <a:rPr lang="zh-CN" altLang="en-US" smtClean="0"/>
            </a:fld>
            <a:endParaRPr lang="zh-CN" altLang="en-US"/>
          </a:p>
        </p:txBody>
      </p:sp>
      <p:sp>
        <p:nvSpPr>
          <p:cNvPr id="4" name="页脚占位符 3"/>
          <p:cNvSpPr>
            <a:spLocks noGrp="1"/>
          </p:cNvSpPr>
          <p:nvPr>
            <p:ph type="ftr" sz="quarter" idx="11"/>
            <p:custDataLst>
              <p:tags r:id="rId6"/>
            </p:custDataLst>
          </p:nvPr>
        </p:nvSpPr>
        <p:spPr>
          <a:xfrm>
            <a:off x="4038600" y="6356350"/>
            <a:ext cx="4114800" cy="365125"/>
          </a:xfrm>
        </p:spPr>
        <p:txBody>
          <a:bodyPr/>
          <a:lstStyle/>
          <a:p>
            <a:endParaRPr lang="zh-CN" altLang="en-US"/>
          </a:p>
        </p:txBody>
      </p:sp>
      <p:sp>
        <p:nvSpPr>
          <p:cNvPr id="5" name="灯片编号占位符 4"/>
          <p:cNvSpPr>
            <a:spLocks noGrp="1"/>
          </p:cNvSpPr>
          <p:nvPr>
            <p:ph type="sldNum" sz="quarter" idx="12"/>
            <p:custDataLst>
              <p:tags r:id="rId7"/>
            </p:custDataLst>
          </p:nvPr>
        </p:nvSpPr>
        <p:spPr>
          <a:xfrm>
            <a:off x="8610600" y="6356350"/>
            <a:ext cx="2743200" cy="365125"/>
          </a:xfrm>
        </p:spPr>
        <p:txBody>
          <a:bodyPr/>
          <a:lstStyle/>
          <a:p>
            <a:fld id="{78190B35-BC72-4945-B51B-EDD58CA7A6EF}" type="slidenum">
              <a:rPr lang="zh-CN" altLang="en-US" smtClean="0"/>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pic>
        <p:nvPicPr>
          <p:cNvPr id="10" name="图片 9" descr="ͼƬ1-5"/>
          <p:cNvPicPr>
            <a:picLocks noChangeAspect="1"/>
          </p:cNvPicPr>
          <p:nvPr>
            <p:custDataLst>
              <p:tags r:id="rId2"/>
            </p:custDataLst>
          </p:nvPr>
        </p:nvPicPr>
        <p:blipFill>
          <a:blip r:embed="rId3"/>
          <a:stretch>
            <a:fillRect/>
          </a:stretch>
        </p:blipFill>
        <p:spPr>
          <a:xfrm>
            <a:off x="0" y="0"/>
            <a:ext cx="12186920" cy="6858000"/>
          </a:xfrm>
          <a:prstGeom prst="rect">
            <a:avLst/>
          </a:prstGeom>
        </p:spPr>
      </p:pic>
      <p:sp>
        <p:nvSpPr>
          <p:cNvPr id="9" name="节编号"/>
          <p:cNvSpPr txBox="1">
            <a:spLocks noGrp="1"/>
          </p:cNvSpPr>
          <p:nvPr>
            <p:ph type="body" idx="4" hasCustomPrompt="1"/>
            <p:custDataLst>
              <p:tags r:id="rId4"/>
            </p:custDataLst>
          </p:nvPr>
        </p:nvSpPr>
        <p:spPr>
          <a:xfrm>
            <a:off x="2718435" y="2567305"/>
            <a:ext cx="1952625" cy="1430655"/>
          </a:xfrm>
          <a:prstGeom prst="rect">
            <a:avLst/>
          </a:prstGeom>
          <a:noFill/>
        </p:spPr>
        <p:txBody>
          <a:bodyPr vert="eaVert" wrap="square" lIns="91440" tIns="45720" rIns="91440" bIns="45720" rtlCol="0" anchor="t" anchorCtr="0">
            <a:normAutofit/>
          </a:bodyPr>
          <a:lstStyle>
            <a:lvl1pPr marL="0" marR="0" lvl="0" algn="l" defTabSz="914400" rtl="0" eaLnBrk="1" fontAlgn="auto" latinLnBrk="0" hangingPunct="1">
              <a:lnSpc>
                <a:spcPct val="100000"/>
              </a:lnSpc>
              <a:buClrTx/>
              <a:buSzTx/>
              <a:buFontTx/>
              <a:buNone/>
              <a:defRPr kumimoji="0" lang="zh-CN" altLang="en-US" sz="11500" b="0" i="0" u="none" strike="noStrike" kern="1200" cap="none" spc="0" normalizeH="0" baseline="0" noProof="1">
                <a:gradFill flip="none" rotWithShape="1">
                  <a:gsLst>
                    <a:gs pos="0">
                      <a:schemeClr val="accent1"/>
                    </a:gs>
                    <a:gs pos="100000">
                      <a:schemeClr val="accent3">
                        <a:alpha val="0"/>
                      </a:schemeClr>
                    </a:gs>
                  </a:gsLst>
                  <a:lin ang="0" scaled="1"/>
                </a:gradFill>
                <a:latin typeface="+mj-ea"/>
                <a:ea typeface="+mj-ea"/>
                <a:cs typeface="MiSans Normal" panose="00000500000000000000" charset="-122"/>
                <a:sym typeface="+mn-ea"/>
              </a:defRPr>
            </a:lvl1pPr>
          </a:lstStyle>
          <a:p>
            <a:pPr lvl="0" algn="l">
              <a:buClrTx/>
              <a:buSzTx/>
              <a:buFontTx/>
            </a:pPr>
            <a:r>
              <a:rPr>
                <a:sym typeface="+mn-ea"/>
              </a:rPr>
              <a:t>编号</a:t>
            </a:r>
            <a:endParaRPr>
              <a:sym typeface="+mn-ea"/>
            </a:endParaRPr>
          </a:p>
        </p:txBody>
      </p:sp>
      <p:sp>
        <p:nvSpPr>
          <p:cNvPr id="8" name="标题"/>
          <p:cNvSpPr txBox="1">
            <a:spLocks noGrp="1"/>
          </p:cNvSpPr>
          <p:nvPr>
            <p:ph type="title" idx="3" hasCustomPrompt="1"/>
            <p:custDataLst>
              <p:tags r:id="rId5"/>
            </p:custDataLst>
          </p:nvPr>
        </p:nvSpPr>
        <p:spPr>
          <a:xfrm>
            <a:off x="9610724" y="857250"/>
            <a:ext cx="1753961" cy="4400550"/>
          </a:xfrm>
          <a:prstGeom prst="rect">
            <a:avLst/>
          </a:prstGeom>
          <a:noFill/>
          <a:effectLst/>
        </p:spPr>
        <p:txBody>
          <a:bodyPr vert="eaVert" wrap="square" lIns="0" tIns="36195" rIns="36195" bIns="36195" rtlCol="0" anchor="b" anchorCtr="0">
            <a:normAutofit/>
          </a:bodyPr>
          <a:lstStyle>
            <a:lvl1pPr marL="0" marR="0" lvl="0" algn="l" defTabSz="914400" rtl="0" eaLnBrk="1" fontAlgn="auto" latinLnBrk="0" hangingPunct="1">
              <a:lnSpc>
                <a:spcPct val="100000"/>
              </a:lnSpc>
              <a:buClrTx/>
              <a:buSzTx/>
              <a:buFontTx/>
              <a:buNone/>
              <a:defRPr kumimoji="0" lang="zh-CN" altLang="en-US" sz="5400" b="0" i="0" u="none" strike="noStrike" kern="1200" cap="none" spc="0" normalizeH="0" baseline="0" noProof="1">
                <a:gradFill flip="none" rotWithShape="1">
                  <a:gsLst>
                    <a:gs pos="0">
                      <a:schemeClr val="accent1"/>
                    </a:gs>
                    <a:gs pos="100000">
                      <a:schemeClr val="accent3"/>
                    </a:gs>
                  </a:gsLst>
                  <a:lin ang="0" scaled="1"/>
                </a:gradFill>
                <a:latin typeface="汉仪书宋二简"/>
                <a:ea typeface="汉仪书宋二简"/>
                <a:cs typeface="MiSans Normal" panose="00000500000000000000" charset="-122"/>
                <a:sym typeface="+mn-ea"/>
              </a:defRPr>
            </a:lvl1pPr>
          </a:lstStyle>
          <a:p>
            <a:pPr lvl="0" algn="l">
              <a:buClrTx/>
              <a:buSzTx/>
              <a:buFontTx/>
            </a:pPr>
            <a:r>
              <a:rPr>
                <a:sym typeface="+mn-ea"/>
              </a:rPr>
              <a:t>单击编辑标题</a:t>
            </a:r>
            <a:endParaRPr>
              <a:sym typeface="+mn-ea"/>
            </a:endParaRPr>
          </a:p>
        </p:txBody>
      </p:sp>
      <p:cxnSp>
        <p:nvCxnSpPr>
          <p:cNvPr id="97" name="直接连接符 96"/>
          <p:cNvCxnSpPr/>
          <p:nvPr>
            <p:custDataLst>
              <p:tags r:id="rId6"/>
            </p:custDataLst>
          </p:nvPr>
        </p:nvCxnSpPr>
        <p:spPr>
          <a:xfrm flipH="1">
            <a:off x="9610828" y="857422"/>
            <a:ext cx="0" cy="4368800"/>
          </a:xfrm>
          <a:prstGeom prst="line">
            <a:avLst/>
          </a:prstGeom>
          <a:ln w="19050">
            <a:gradFill>
              <a:gsLst>
                <a:gs pos="0">
                  <a:schemeClr val="accent1">
                    <a:alpha val="25000"/>
                  </a:schemeClr>
                </a:gs>
                <a:gs pos="100000">
                  <a:schemeClr val="accent1">
                    <a:alpha val="0"/>
                  </a:schemeClr>
                </a:gs>
              </a:gsLst>
              <a:lin ang="5400000" scaled="1"/>
            </a:gradFill>
          </a:ln>
        </p:spPr>
        <p:style>
          <a:lnRef idx="1">
            <a:schemeClr val="accent1"/>
          </a:lnRef>
          <a:fillRef idx="0">
            <a:schemeClr val="accent1"/>
          </a:fillRef>
          <a:effectRef idx="0">
            <a:schemeClr val="accent1"/>
          </a:effectRef>
          <a:fontRef idx="minor">
            <a:schemeClr val="tx1"/>
          </a:fontRef>
        </p:style>
      </p:cxnSp>
      <p:pic>
        <p:nvPicPr>
          <p:cNvPr id="7" name="图片 6" descr="图片1"/>
          <p:cNvPicPr>
            <a:picLocks noChangeAspect="1"/>
          </p:cNvPicPr>
          <p:nvPr>
            <p:custDataLst>
              <p:tags r:id="rId7"/>
            </p:custDataLst>
          </p:nvPr>
        </p:nvPicPr>
        <p:blipFill>
          <a:blip r:embed="rId8"/>
          <a:stretch>
            <a:fillRect/>
          </a:stretch>
        </p:blipFill>
        <p:spPr>
          <a:xfrm>
            <a:off x="8916035" y="981710"/>
            <a:ext cx="342900" cy="349885"/>
          </a:xfrm>
          <a:prstGeom prst="rect">
            <a:avLst/>
          </a:prstGeom>
        </p:spPr>
      </p:pic>
      <p:sp>
        <p:nvSpPr>
          <p:cNvPr id="4" name="日期占位符 3"/>
          <p:cNvSpPr>
            <a:spLocks noGrp="1"/>
          </p:cNvSpPr>
          <p:nvPr>
            <p:ph type="dt" sz="half" idx="10"/>
            <p:custDataLst>
              <p:tags r:id="rId9"/>
            </p:custDataLst>
          </p:nvPr>
        </p:nvSpPr>
        <p:spPr>
          <a:xfrm>
            <a:off x="838200" y="6356350"/>
            <a:ext cx="2743200" cy="365125"/>
          </a:xfrm>
        </p:spPr>
        <p:txBody>
          <a:bodyPr/>
          <a:lstStyle/>
          <a:p>
            <a:fld id="{55A9EEB6-0A46-46E6-ADE6-B831179C2539}" type="datetimeFigureOut">
              <a:rPr lang="zh-CN" altLang="en-US" smtClean="0"/>
            </a:fld>
            <a:endParaRPr lang="zh-CN" altLang="en-US"/>
          </a:p>
        </p:txBody>
      </p:sp>
      <p:sp>
        <p:nvSpPr>
          <p:cNvPr id="5" name="页脚占位符 4"/>
          <p:cNvSpPr>
            <a:spLocks noGrp="1"/>
          </p:cNvSpPr>
          <p:nvPr>
            <p:ph type="ftr" sz="quarter" idx="11"/>
            <p:custDataLst>
              <p:tags r:id="rId10"/>
            </p:custDataLst>
          </p:nvPr>
        </p:nvSpPr>
        <p:spPr>
          <a:xfrm>
            <a:off x="4038600" y="6356350"/>
            <a:ext cx="4114800" cy="365125"/>
          </a:xfrm>
        </p:spPr>
        <p:txBody>
          <a:bodyPr/>
          <a:lstStyle/>
          <a:p>
            <a:endParaRPr lang="zh-CN" altLang="en-US"/>
          </a:p>
        </p:txBody>
      </p:sp>
      <p:sp>
        <p:nvSpPr>
          <p:cNvPr id="6" name="灯片编号占位符 5"/>
          <p:cNvSpPr>
            <a:spLocks noGrp="1"/>
          </p:cNvSpPr>
          <p:nvPr>
            <p:ph type="sldNum" sz="quarter" idx="12"/>
            <p:custDataLst>
              <p:tags r:id="rId11"/>
            </p:custDataLst>
          </p:nvPr>
        </p:nvSpPr>
        <p:spPr>
          <a:xfrm>
            <a:off x="8610600" y="6356350"/>
            <a:ext cx="2743200" cy="365125"/>
          </a:xfrm>
        </p:spPr>
        <p:txBody>
          <a:bodyPr/>
          <a:lstStyle/>
          <a:p>
            <a:fld id="{78190B35-BC72-4945-B51B-EDD58CA7A6EF}" type="slidenum">
              <a:rPr lang="zh-CN" altLang="en-US" smtClean="0"/>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标题和两栏">
    <p:spTree>
      <p:nvGrpSpPr>
        <p:cNvPr id="1" name=""/>
        <p:cNvGrpSpPr/>
        <p:nvPr/>
      </p:nvGrpSpPr>
      <p:grpSpPr>
        <a:xfrm>
          <a:off x="0" y="0"/>
          <a:ext cx="0" cy="0"/>
          <a:chOff x="0" y="0"/>
          <a:chExt cx="0" cy="0"/>
        </a:xfrm>
      </p:grpSpPr>
      <p:pic>
        <p:nvPicPr>
          <p:cNvPr id="14" name="图片 13"/>
          <p:cNvPicPr>
            <a:picLocks noChangeAspect="1"/>
          </p:cNvPicPr>
          <p:nvPr>
            <p:custDataLst>
              <p:tags r:id="rId2"/>
            </p:custDataLst>
          </p:nvPr>
        </p:nvPicPr>
        <p:blipFill>
          <a:blip r:embed="rId3"/>
          <a:stretch>
            <a:fillRect/>
          </a:stretch>
        </p:blipFill>
        <p:spPr>
          <a:xfrm>
            <a:off x="0" y="0"/>
            <a:ext cx="12192000" cy="6858000"/>
          </a:xfrm>
          <a:prstGeom prst="rect">
            <a:avLst/>
          </a:prstGeom>
        </p:spPr>
      </p:pic>
      <p:pic>
        <p:nvPicPr>
          <p:cNvPr id="15" name="图片 14" descr="ͼƬ3"/>
          <p:cNvPicPr>
            <a:picLocks noChangeAspect="1"/>
          </p:cNvPicPr>
          <p:nvPr>
            <p:custDataLst>
              <p:tags r:id="rId4"/>
            </p:custDataLst>
          </p:nvPr>
        </p:nvPicPr>
        <p:blipFill>
          <a:blip r:embed="rId5"/>
          <a:stretch>
            <a:fillRect/>
          </a:stretch>
        </p:blipFill>
        <p:spPr>
          <a:xfrm>
            <a:off x="0" y="4939030"/>
            <a:ext cx="12192000" cy="1918970"/>
          </a:xfrm>
          <a:prstGeom prst="rect">
            <a:avLst/>
          </a:prstGeom>
        </p:spPr>
      </p:pic>
      <p:sp>
        <p:nvSpPr>
          <p:cNvPr id="12" name="正文"/>
          <p:cNvSpPr txBox="1">
            <a:spLocks noGrp="1"/>
          </p:cNvSpPr>
          <p:nvPr>
            <p:ph idx="5"/>
            <p:custDataLst>
              <p:tags r:id="rId6"/>
            </p:custDataLst>
          </p:nvPr>
        </p:nvSpPr>
        <p:spPr>
          <a:xfrm>
            <a:off x="6400805" y="1490357"/>
            <a:ext cx="5176800" cy="4759236"/>
          </a:xfrm>
          <a:prstGeom prst="rect">
            <a:avLst/>
          </a:prstGeom>
          <a:ln>
            <a:noFill/>
            <a:prstDash val="sysDash"/>
          </a:ln>
        </p:spPr>
        <p:txBody>
          <a:bodyPr vert="horz" lIns="90000" tIns="46800" rIns="90000" bIns="46800" rtlCol="0">
            <a:normAutofit/>
          </a:bodyPr>
          <a:lstStyle>
            <a:lvl1pPr marL="228600" marR="0" lvl="0" indent="-228600" algn="l" defTabSz="914400" rtl="0" eaLnBrk="1" fontAlgn="auto" latinLnBrk="0" hangingPunct="1">
              <a:lnSpc>
                <a:spcPct val="130000"/>
              </a:lnSpc>
              <a:spcBef>
                <a:spcPct val="0"/>
              </a:spcBef>
              <a:spcAft>
                <a:spcPts val="1000"/>
              </a:spcAft>
              <a:buClrTx/>
              <a:buSzTx/>
              <a:buFont typeface="Arial" panose="020B0604020202020204" pitchFamily="34" charset="0"/>
              <a:buChar char="●"/>
              <a:defRPr kumimoji="0" lang="zh-CN" altLang="en-US" sz="1800" b="0" i="0" u="none" strike="noStrike" kern="1200" cap="none" spc="150" normalizeH="0" baseline="0" noProof="1">
                <a:ln>
                  <a:noFill/>
                  <a:prstDash val="sysDot"/>
                </a:ln>
                <a:solidFill>
                  <a:schemeClr val="tx1"/>
                </a:solidFill>
                <a:uFillTx/>
                <a:latin typeface="+mn-ea"/>
                <a:ea typeface="+mn-ea"/>
                <a:cs typeface="MiSans Normal" panose="00000500000000000000" charset="-122"/>
                <a:sym typeface="+mn-ea"/>
              </a:defRPr>
            </a:lvl1pPr>
            <a:lvl2pPr marL="685800" marR="0" lvl="1" indent="-228600" fontAlgn="auto">
              <a:lnSpc>
                <a:spcPct val="120000"/>
              </a:lnSpc>
              <a:spcBef>
                <a:spcPct val="0"/>
              </a:spcBef>
              <a:spcAft>
                <a:spcPts val="600"/>
              </a:spcAft>
              <a:buFont typeface="Arial" panose="020B0604020202020204" pitchFamily="34" charset="0"/>
              <a:buChar char="●"/>
              <a:tabLst>
                <a:tab pos="1609725" algn=""/>
              </a:tabLst>
              <a:defRPr kumimoji="0" sz="1600" b="0" i="0" u="none" strike="noStrike" cap="none" spc="150" normalizeH="0" baseline="0">
                <a:solidFill>
                  <a:schemeClr val="tx1">
                    <a:lumMod val="50000"/>
                    <a:lumOff val="50000"/>
                  </a:schemeClr>
                </a:solidFill>
                <a:uFillTx/>
                <a:latin typeface="+mn-ea"/>
                <a:ea typeface="+mn-ea"/>
              </a:defRPr>
            </a:lvl2pPr>
            <a:lvl3pPr marL="1143000" marR="0" lvl="2" indent="-228600" fontAlgn="auto">
              <a:lnSpc>
                <a:spcPct val="120000"/>
              </a:lnSpc>
              <a:spcBef>
                <a:spcPct val="0"/>
              </a:spcBef>
              <a:spcAft>
                <a:spcPts val="600"/>
              </a:spcAft>
              <a:buFont typeface="Arial" panose="020B0604020202020204" pitchFamily="34" charset="0"/>
              <a:buChar char="●"/>
              <a:defRPr kumimoji="0" sz="1600" b="0" i="0" u="none" strike="noStrike" cap="none" spc="150" normalizeH="0" baseline="0">
                <a:solidFill>
                  <a:schemeClr val="tx1">
                    <a:lumMod val="50000"/>
                    <a:lumOff val="50000"/>
                  </a:schemeClr>
                </a:solidFill>
                <a:uFillTx/>
                <a:latin typeface="+mn-ea"/>
                <a:ea typeface="+mn-ea"/>
              </a:defRPr>
            </a:lvl3pPr>
            <a:lvl4pPr marL="1600200" marR="0" lvl="3" indent="-228600" fontAlgn="auto">
              <a:lnSpc>
                <a:spcPct val="120000"/>
              </a:lnSpc>
              <a:spcBef>
                <a:spcPct val="0"/>
              </a:spcBef>
              <a:spcAft>
                <a:spcPts val="300"/>
              </a:spcAft>
              <a:buFont typeface="Wingdings" panose="05000000000000000000" charset="0"/>
              <a:buChar char=""/>
              <a:defRPr kumimoji="0" sz="1400" b="0" i="0" u="none" strike="noStrike" cap="none" spc="150" normalizeH="0" baseline="0">
                <a:solidFill>
                  <a:schemeClr val="tx1">
                    <a:lumMod val="50000"/>
                    <a:lumOff val="50000"/>
                  </a:schemeClr>
                </a:solidFill>
                <a:uFillTx/>
                <a:latin typeface="+mn-ea"/>
                <a:ea typeface="+mn-ea"/>
              </a:defRPr>
            </a:lvl4pPr>
            <a:lvl5pPr marL="2057400" marR="0" lvl="4" indent="-228600" fontAlgn="auto">
              <a:lnSpc>
                <a:spcPct val="120000"/>
              </a:lnSpc>
              <a:spcBef>
                <a:spcPct val="0"/>
              </a:spcBef>
              <a:spcAft>
                <a:spcPts val="300"/>
              </a:spcAft>
              <a:buFont typeface="Arial" panose="020B0604020202020204" pitchFamily="34" charset="0"/>
              <a:buChar char="•"/>
              <a:defRPr kumimoji="0" sz="1400" b="0" i="0" u="none" strike="noStrike" cap="none" spc="150" normalizeH="0" baseline="0">
                <a:solidFill>
                  <a:schemeClr val="tx1">
                    <a:lumMod val="50000"/>
                    <a:lumOff val="50000"/>
                  </a:schemeClr>
                </a:solidFill>
                <a:uFillTx/>
                <a:latin typeface="+mn-ea"/>
                <a:ea typeface="+mn-ea"/>
              </a:defRPr>
            </a:lvl5pPr>
            <a:lvl6pPr indent="0">
              <a:lnSpc>
                <a:spcPct val="90000"/>
              </a:lnSpc>
              <a:spcBef>
                <a:spcPts val="500"/>
              </a:spcBef>
              <a:buFont typeface="Arial" panose="020B0604020202020204" pitchFamily="34" charset="0"/>
              <a:buNone/>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lvl="0"/>
            <a:r>
              <a:rPr>
                <a:sym typeface="+mn-ea"/>
              </a:rPr>
              <a:t>单击此处编辑母版文本样式</a:t>
            </a:r>
            <a:endParaRPr>
              <a:sym typeface="+mn-ea"/>
            </a:endParaRPr>
          </a:p>
          <a:p>
            <a:pPr lvl="1"/>
            <a:r>
              <a:rPr err="1">
                <a:sym typeface="+mn-ea"/>
              </a:rPr>
              <a:t>第二级</a:t>
            </a:r>
            <a:endParaRPr>
              <a:sym typeface="+mn-ea"/>
            </a:endParaRPr>
          </a:p>
          <a:p>
            <a:pPr lvl="2"/>
            <a:r>
              <a:rPr err="1">
                <a:sym typeface="+mn-ea"/>
              </a:rPr>
              <a:t>第三级</a:t>
            </a:r>
            <a:endParaRPr>
              <a:sym typeface="+mn-ea"/>
            </a:endParaRPr>
          </a:p>
          <a:p>
            <a:pPr lvl="3"/>
            <a:r>
              <a:rPr err="1">
                <a:sym typeface="+mn-ea"/>
              </a:rPr>
              <a:t>第四级</a:t>
            </a:r>
            <a:endParaRPr>
              <a:sym typeface="+mn-ea"/>
            </a:endParaRPr>
          </a:p>
          <a:p>
            <a:pPr lvl="4"/>
            <a:r>
              <a:rPr err="1">
                <a:sym typeface="+mn-ea"/>
              </a:rPr>
              <a:t>第五级</a:t>
            </a:r>
            <a:endParaRPr>
              <a:sym typeface="+mn-ea"/>
            </a:endParaRPr>
          </a:p>
        </p:txBody>
      </p:sp>
      <p:sp>
        <p:nvSpPr>
          <p:cNvPr id="10" name="正文"/>
          <p:cNvSpPr txBox="1">
            <a:spLocks noGrp="1"/>
          </p:cNvSpPr>
          <p:nvPr>
            <p:ph idx="4"/>
            <p:custDataLst>
              <p:tags r:id="rId7"/>
            </p:custDataLst>
          </p:nvPr>
        </p:nvSpPr>
        <p:spPr>
          <a:xfrm>
            <a:off x="608400" y="1490357"/>
            <a:ext cx="5176800" cy="4759236"/>
          </a:xfrm>
          <a:prstGeom prst="rect">
            <a:avLst/>
          </a:prstGeom>
          <a:ln>
            <a:noFill/>
            <a:prstDash val="sysDash"/>
          </a:ln>
        </p:spPr>
        <p:txBody>
          <a:bodyPr vert="horz" lIns="90000" tIns="46800" rIns="90000" bIns="46800" rtlCol="0">
            <a:normAutofit/>
          </a:bodyPr>
          <a:lstStyle>
            <a:lvl1pPr marL="228600" marR="0" lvl="0" indent="-228600" algn="l" defTabSz="914400" rtl="0" eaLnBrk="1" fontAlgn="auto" latinLnBrk="0" hangingPunct="1">
              <a:lnSpc>
                <a:spcPct val="130000"/>
              </a:lnSpc>
              <a:spcBef>
                <a:spcPct val="0"/>
              </a:spcBef>
              <a:spcAft>
                <a:spcPts val="1000"/>
              </a:spcAft>
              <a:buClrTx/>
              <a:buSzTx/>
              <a:buFont typeface="Arial" panose="020B0604020202020204" pitchFamily="34" charset="0"/>
              <a:buChar char="●"/>
              <a:defRPr kumimoji="0" lang="zh-CN" altLang="en-US" sz="1800" b="0" i="0" u="none" strike="noStrike" kern="1200" cap="none" spc="150" normalizeH="0" baseline="0" noProof="1">
                <a:ln>
                  <a:noFill/>
                  <a:prstDash val="sysDot"/>
                </a:ln>
                <a:solidFill>
                  <a:schemeClr val="tx1"/>
                </a:solidFill>
                <a:uFillTx/>
                <a:latin typeface="+mn-ea"/>
                <a:ea typeface="+mn-ea"/>
                <a:cs typeface="MiSans Normal" panose="00000500000000000000" charset="-122"/>
                <a:sym typeface="+mn-ea"/>
              </a:defRPr>
            </a:lvl1pPr>
            <a:lvl2pPr marL="685800" marR="0" lvl="1" indent="-228600" fontAlgn="auto">
              <a:lnSpc>
                <a:spcPct val="120000"/>
              </a:lnSpc>
              <a:spcBef>
                <a:spcPct val="0"/>
              </a:spcBef>
              <a:spcAft>
                <a:spcPts val="600"/>
              </a:spcAft>
              <a:buFont typeface="Arial" panose="020B0604020202020204" pitchFamily="34" charset="0"/>
              <a:buChar char="●"/>
              <a:tabLst>
                <a:tab pos="1609725" algn=""/>
              </a:tabLst>
              <a:defRPr kumimoji="0" sz="1600" b="0" i="0" u="none" strike="noStrike" cap="none" spc="150" normalizeH="0" baseline="0">
                <a:solidFill>
                  <a:schemeClr val="tx1">
                    <a:lumMod val="50000"/>
                    <a:lumOff val="50000"/>
                  </a:schemeClr>
                </a:solidFill>
                <a:uFillTx/>
                <a:latin typeface="+mn-ea"/>
                <a:ea typeface="+mn-ea"/>
              </a:defRPr>
            </a:lvl2pPr>
            <a:lvl3pPr marL="1143000" marR="0" lvl="2" indent="-228600" fontAlgn="auto">
              <a:lnSpc>
                <a:spcPct val="120000"/>
              </a:lnSpc>
              <a:spcBef>
                <a:spcPct val="0"/>
              </a:spcBef>
              <a:spcAft>
                <a:spcPts val="600"/>
              </a:spcAft>
              <a:buFont typeface="Arial" panose="020B0604020202020204" pitchFamily="34" charset="0"/>
              <a:buChar char="●"/>
              <a:defRPr kumimoji="0" sz="1600" b="0" i="0" u="none" strike="noStrike" cap="none" spc="150" normalizeH="0" baseline="0">
                <a:solidFill>
                  <a:schemeClr val="tx1">
                    <a:lumMod val="50000"/>
                    <a:lumOff val="50000"/>
                  </a:schemeClr>
                </a:solidFill>
                <a:uFillTx/>
                <a:latin typeface="+mn-ea"/>
                <a:ea typeface="+mn-ea"/>
              </a:defRPr>
            </a:lvl3pPr>
            <a:lvl4pPr marL="1600200" marR="0" lvl="3" indent="-228600" fontAlgn="auto">
              <a:lnSpc>
                <a:spcPct val="120000"/>
              </a:lnSpc>
              <a:spcBef>
                <a:spcPct val="0"/>
              </a:spcBef>
              <a:spcAft>
                <a:spcPts val="300"/>
              </a:spcAft>
              <a:buFont typeface="Wingdings" panose="05000000000000000000" charset="0"/>
              <a:buChar char=""/>
              <a:defRPr kumimoji="0" sz="1400" b="0" i="0" u="none" strike="noStrike" cap="none" spc="150" normalizeH="0" baseline="0">
                <a:solidFill>
                  <a:schemeClr val="tx1">
                    <a:lumMod val="50000"/>
                    <a:lumOff val="50000"/>
                  </a:schemeClr>
                </a:solidFill>
                <a:uFillTx/>
                <a:latin typeface="+mn-ea"/>
                <a:ea typeface="+mn-ea"/>
              </a:defRPr>
            </a:lvl4pPr>
            <a:lvl5pPr marL="2057400" marR="0" lvl="4" indent="-228600" fontAlgn="auto">
              <a:lnSpc>
                <a:spcPct val="120000"/>
              </a:lnSpc>
              <a:spcBef>
                <a:spcPct val="0"/>
              </a:spcBef>
              <a:spcAft>
                <a:spcPts val="300"/>
              </a:spcAft>
              <a:buFont typeface="Arial" panose="020B0604020202020204" pitchFamily="34" charset="0"/>
              <a:buChar char="•"/>
              <a:defRPr kumimoji="0" sz="1400" b="0" i="0" u="none" strike="noStrike" cap="none" spc="150" normalizeH="0" baseline="0">
                <a:solidFill>
                  <a:schemeClr val="tx1">
                    <a:lumMod val="50000"/>
                    <a:lumOff val="50000"/>
                  </a:schemeClr>
                </a:solidFill>
                <a:uFillTx/>
                <a:latin typeface="+mn-ea"/>
                <a:ea typeface="+mn-ea"/>
              </a:defRPr>
            </a:lvl5pPr>
            <a:lvl6pPr indent="0">
              <a:lnSpc>
                <a:spcPct val="90000"/>
              </a:lnSpc>
              <a:spcBef>
                <a:spcPts val="500"/>
              </a:spcBef>
              <a:buFont typeface="Arial" panose="020B0604020202020204" pitchFamily="34" charset="0"/>
              <a:buNone/>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lvl="0"/>
            <a:r>
              <a:rPr>
                <a:sym typeface="+mn-ea"/>
              </a:rPr>
              <a:t>单击此处编辑母版文本样式</a:t>
            </a:r>
            <a:endParaRPr>
              <a:sym typeface="+mn-ea"/>
            </a:endParaRPr>
          </a:p>
          <a:p>
            <a:pPr lvl="1"/>
            <a:r>
              <a:rPr err="1">
                <a:sym typeface="+mn-ea"/>
              </a:rPr>
              <a:t>第二级</a:t>
            </a:r>
            <a:endParaRPr>
              <a:sym typeface="+mn-ea"/>
            </a:endParaRPr>
          </a:p>
          <a:p>
            <a:pPr lvl="2"/>
            <a:r>
              <a:rPr err="1">
                <a:sym typeface="+mn-ea"/>
              </a:rPr>
              <a:t>第三级</a:t>
            </a:r>
            <a:endParaRPr>
              <a:sym typeface="+mn-ea"/>
            </a:endParaRPr>
          </a:p>
          <a:p>
            <a:pPr lvl="3"/>
            <a:r>
              <a:rPr err="1">
                <a:sym typeface="+mn-ea"/>
              </a:rPr>
              <a:t>第四级</a:t>
            </a:r>
            <a:endParaRPr>
              <a:sym typeface="+mn-ea"/>
            </a:endParaRPr>
          </a:p>
          <a:p>
            <a:pPr lvl="4"/>
            <a:r>
              <a:rPr err="1">
                <a:sym typeface="+mn-ea"/>
              </a:rPr>
              <a:t>第五级</a:t>
            </a:r>
            <a:endParaRPr>
              <a:sym typeface="+mn-ea"/>
            </a:endParaRPr>
          </a:p>
        </p:txBody>
      </p:sp>
      <p:cxnSp>
        <p:nvCxnSpPr>
          <p:cNvPr id="9" name="直接连接符 8"/>
          <p:cNvCxnSpPr/>
          <p:nvPr>
            <p:custDataLst>
              <p:tags r:id="rId8"/>
            </p:custDataLst>
          </p:nvPr>
        </p:nvCxnSpPr>
        <p:spPr>
          <a:xfrm rot="16200000" flipH="1">
            <a:off x="3932419" y="-2325645"/>
            <a:ext cx="0" cy="6561438"/>
          </a:xfrm>
          <a:prstGeom prst="line">
            <a:avLst/>
          </a:prstGeom>
          <a:ln w="19050">
            <a:gradFill>
              <a:gsLst>
                <a:gs pos="0">
                  <a:schemeClr val="accent1">
                    <a:alpha val="25000"/>
                  </a:schemeClr>
                </a:gs>
                <a:gs pos="80000">
                  <a:schemeClr val="accent1">
                    <a:alpha val="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8" name="标题"/>
          <p:cNvSpPr txBox="1">
            <a:spLocks noGrp="1"/>
          </p:cNvSpPr>
          <p:nvPr>
            <p:ph type="title" idx="2"/>
            <p:custDataLst>
              <p:tags r:id="rId9"/>
            </p:custDataLst>
          </p:nvPr>
        </p:nvSpPr>
        <p:spPr>
          <a:xfrm>
            <a:off x="1120140" y="379095"/>
            <a:ext cx="10457180" cy="627380"/>
          </a:xfrm>
          <a:prstGeom prst="rect">
            <a:avLst/>
          </a:prstGeom>
          <a:noFill/>
        </p:spPr>
        <p:txBody>
          <a:bodyPr vert="horz" wrap="square" tIns="0" bIns="0" rtlCol="0" anchor="t" anchorCtr="0">
            <a:normAutofit/>
          </a:bodyPr>
          <a:lstStyle>
            <a:lvl1pPr marL="0" marR="0" lvl="0" algn="l" defTabSz="914400" rtl="0" eaLnBrk="1" fontAlgn="auto" latinLnBrk="0" hangingPunct="1">
              <a:lnSpc>
                <a:spcPct val="100000"/>
              </a:lnSpc>
              <a:buClrTx/>
              <a:buSzTx/>
              <a:buFontTx/>
              <a:buNone/>
              <a:defRPr kumimoji="0" lang="zh-CN" altLang="en-US" sz="3600" b="0" i="0" u="none" strike="noStrike" kern="1200" cap="none" spc="0" normalizeH="0" baseline="0" noProof="1">
                <a:gradFill>
                  <a:gsLst>
                    <a:gs pos="0">
                      <a:schemeClr val="accent1"/>
                    </a:gs>
                    <a:gs pos="100000">
                      <a:schemeClr val="accent3"/>
                    </a:gs>
                  </a:gsLst>
                  <a:lin ang="0" scaled="0"/>
                </a:gradFill>
                <a:latin typeface="+mj-ea"/>
                <a:ea typeface="+mj-ea"/>
                <a:cs typeface="MiSans Normal" panose="00000500000000000000" charset="-122"/>
                <a:sym typeface="+mn-ea"/>
              </a:defRPr>
            </a:lvl1pPr>
          </a:lstStyle>
          <a:p>
            <a:pPr lvl="0" algn="l">
              <a:buClrTx/>
              <a:buSzTx/>
              <a:buFontTx/>
            </a:pPr>
            <a:r>
              <a:rPr>
                <a:sym typeface="+mn-ea"/>
              </a:rPr>
              <a:t>单击此处编辑母版标题样式</a:t>
            </a:r>
            <a:endParaRPr>
              <a:sym typeface="+mn-ea"/>
            </a:endParaRPr>
          </a:p>
        </p:txBody>
      </p:sp>
      <p:pic>
        <p:nvPicPr>
          <p:cNvPr id="11" name="图片 10" descr="图片1"/>
          <p:cNvPicPr>
            <a:picLocks noChangeAspect="1"/>
          </p:cNvPicPr>
          <p:nvPr>
            <p:custDataLst>
              <p:tags r:id="rId10"/>
            </p:custDataLst>
          </p:nvPr>
        </p:nvPicPr>
        <p:blipFill>
          <a:blip r:embed="rId11"/>
          <a:stretch>
            <a:fillRect/>
          </a:stretch>
        </p:blipFill>
        <p:spPr>
          <a:xfrm>
            <a:off x="777240" y="488315"/>
            <a:ext cx="328295" cy="335280"/>
          </a:xfrm>
          <a:prstGeom prst="rect">
            <a:avLst/>
          </a:prstGeom>
        </p:spPr>
      </p:pic>
      <p:sp>
        <p:nvSpPr>
          <p:cNvPr id="5" name="日期占位符 4"/>
          <p:cNvSpPr>
            <a:spLocks noGrp="1"/>
          </p:cNvSpPr>
          <p:nvPr>
            <p:ph type="dt" sz="half" idx="10"/>
            <p:custDataLst>
              <p:tags r:id="rId12"/>
            </p:custDataLst>
          </p:nvPr>
        </p:nvSpPr>
        <p:spPr>
          <a:xfrm>
            <a:off x="838200" y="6356350"/>
            <a:ext cx="2743200" cy="365125"/>
          </a:xfrm>
        </p:spPr>
        <p:txBody>
          <a:bodyPr/>
          <a:lstStyle/>
          <a:p>
            <a:fld id="{55A9EEB6-0A46-46E6-ADE6-B831179C2539}" type="datetimeFigureOut">
              <a:rPr lang="zh-CN" altLang="en-US" smtClean="0"/>
            </a:fld>
            <a:endParaRPr lang="zh-CN" altLang="en-US"/>
          </a:p>
        </p:txBody>
      </p:sp>
      <p:sp>
        <p:nvSpPr>
          <p:cNvPr id="6" name="页脚占位符 5"/>
          <p:cNvSpPr>
            <a:spLocks noGrp="1"/>
          </p:cNvSpPr>
          <p:nvPr>
            <p:ph type="ftr" sz="quarter" idx="11"/>
            <p:custDataLst>
              <p:tags r:id="rId13"/>
            </p:custDataLst>
          </p:nvPr>
        </p:nvSpPr>
        <p:spPr>
          <a:xfrm>
            <a:off x="4038600" y="6356350"/>
            <a:ext cx="4114800" cy="365125"/>
          </a:xfrm>
        </p:spPr>
        <p:txBody>
          <a:bodyPr/>
          <a:lstStyle/>
          <a:p>
            <a:endParaRPr lang="zh-CN" altLang="en-US"/>
          </a:p>
        </p:txBody>
      </p:sp>
      <p:sp>
        <p:nvSpPr>
          <p:cNvPr id="7" name="灯片编号占位符 6"/>
          <p:cNvSpPr>
            <a:spLocks noGrp="1"/>
          </p:cNvSpPr>
          <p:nvPr>
            <p:ph type="sldNum" sz="quarter" idx="12"/>
            <p:custDataLst>
              <p:tags r:id="rId14"/>
            </p:custDataLst>
          </p:nvPr>
        </p:nvSpPr>
        <p:spPr>
          <a:xfrm>
            <a:off x="8610600" y="6356350"/>
            <a:ext cx="2743200" cy="365125"/>
          </a:xfrm>
        </p:spPr>
        <p:txBody>
          <a:bodyPr/>
          <a:lstStyle/>
          <a:p>
            <a:fld id="{78190B35-BC72-4945-B51B-EDD58CA7A6EF}" type="slidenum">
              <a:rPr lang="zh-CN" altLang="en-US" smtClean="0"/>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标题和比较">
    <p:spTree>
      <p:nvGrpSpPr>
        <p:cNvPr id="1" name=""/>
        <p:cNvGrpSpPr/>
        <p:nvPr/>
      </p:nvGrpSpPr>
      <p:grpSpPr>
        <a:xfrm>
          <a:off x="0" y="0"/>
          <a:ext cx="0" cy="0"/>
          <a:chOff x="0" y="0"/>
          <a:chExt cx="0" cy="0"/>
        </a:xfrm>
      </p:grpSpPr>
      <p:pic>
        <p:nvPicPr>
          <p:cNvPr id="18" name="图片 17"/>
          <p:cNvPicPr>
            <a:picLocks noChangeAspect="1"/>
          </p:cNvPicPr>
          <p:nvPr>
            <p:custDataLst>
              <p:tags r:id="rId2"/>
            </p:custDataLst>
          </p:nvPr>
        </p:nvPicPr>
        <p:blipFill>
          <a:blip r:embed="rId3"/>
          <a:stretch>
            <a:fillRect/>
          </a:stretch>
        </p:blipFill>
        <p:spPr>
          <a:xfrm>
            <a:off x="0" y="0"/>
            <a:ext cx="12192000" cy="6858000"/>
          </a:xfrm>
          <a:prstGeom prst="rect">
            <a:avLst/>
          </a:prstGeom>
        </p:spPr>
      </p:pic>
      <p:pic>
        <p:nvPicPr>
          <p:cNvPr id="19" name="图片 18" descr="ͼƬ3"/>
          <p:cNvPicPr>
            <a:picLocks noChangeAspect="1"/>
          </p:cNvPicPr>
          <p:nvPr>
            <p:custDataLst>
              <p:tags r:id="rId4"/>
            </p:custDataLst>
          </p:nvPr>
        </p:nvPicPr>
        <p:blipFill>
          <a:blip r:embed="rId5"/>
          <a:stretch>
            <a:fillRect/>
          </a:stretch>
        </p:blipFill>
        <p:spPr>
          <a:xfrm>
            <a:off x="0" y="4939030"/>
            <a:ext cx="12192000" cy="1918970"/>
          </a:xfrm>
          <a:prstGeom prst="rect">
            <a:avLst/>
          </a:prstGeom>
        </p:spPr>
      </p:pic>
      <p:sp>
        <p:nvSpPr>
          <p:cNvPr id="16" name="正文"/>
          <p:cNvSpPr txBox="1">
            <a:spLocks noGrp="1"/>
          </p:cNvSpPr>
          <p:nvPr>
            <p:ph idx="7"/>
            <p:custDataLst>
              <p:tags r:id="rId6"/>
            </p:custDataLst>
          </p:nvPr>
        </p:nvSpPr>
        <p:spPr>
          <a:xfrm>
            <a:off x="6235200" y="1854000"/>
            <a:ext cx="5342400" cy="4395600"/>
          </a:xfrm>
          <a:prstGeom prst="rect">
            <a:avLst/>
          </a:prstGeom>
          <a:ln>
            <a:noFill/>
            <a:prstDash val="sysDash"/>
          </a:ln>
        </p:spPr>
        <p:txBody>
          <a:bodyPr vert="horz" lIns="90000" tIns="46800" rIns="90000" bIns="46800" rtlCol="0">
            <a:normAutofit/>
          </a:bodyPr>
          <a:lstStyle>
            <a:lvl1pPr marL="228600" marR="0" lvl="0" indent="-228600" algn="l" defTabSz="914400" rtl="0" eaLnBrk="1" fontAlgn="auto" latinLnBrk="0" hangingPunct="1">
              <a:lnSpc>
                <a:spcPct val="130000"/>
              </a:lnSpc>
              <a:spcBef>
                <a:spcPct val="0"/>
              </a:spcBef>
              <a:spcAft>
                <a:spcPts val="1000"/>
              </a:spcAft>
              <a:buClrTx/>
              <a:buSzTx/>
              <a:buFont typeface="Arial" panose="020B0604020202020204" pitchFamily="34" charset="0"/>
              <a:buChar char="●"/>
              <a:defRPr kumimoji="0" lang="zh-CN" altLang="en-US" sz="1800" b="0" i="0" u="none" strike="noStrike" kern="1200" cap="none" spc="150" normalizeH="0" baseline="0" noProof="1">
                <a:ln>
                  <a:noFill/>
                  <a:prstDash val="sysDot"/>
                </a:ln>
                <a:solidFill>
                  <a:schemeClr val="tx1">
                    <a:lumMod val="75000"/>
                    <a:lumOff val="25000"/>
                  </a:schemeClr>
                </a:solidFill>
                <a:uFillTx/>
                <a:latin typeface="+mn-ea"/>
                <a:ea typeface="+mn-ea"/>
                <a:cs typeface="MiSans Normal" panose="00000500000000000000" charset="-122"/>
                <a:sym typeface="+mn-ea"/>
              </a:defRPr>
            </a:lvl1pPr>
            <a:lvl2pPr marL="685800" marR="0" lvl="1" indent="-228600" fontAlgn="auto">
              <a:lnSpc>
                <a:spcPct val="120000"/>
              </a:lnSpc>
              <a:spcBef>
                <a:spcPct val="0"/>
              </a:spcBef>
              <a:spcAft>
                <a:spcPts val="600"/>
              </a:spcAft>
              <a:buFont typeface="Arial" panose="020B0604020202020204" pitchFamily="34" charset="0"/>
              <a:buChar char="●"/>
              <a:tabLst>
                <a:tab pos="1609725" algn="l"/>
              </a:tabLst>
              <a:defRPr kumimoji="0" sz="1600" b="0" i="0" u="none" strike="noStrike" cap="none" spc="150" normalizeH="0" baseline="0">
                <a:solidFill>
                  <a:schemeClr val="tx1">
                    <a:lumMod val="50000"/>
                    <a:lumOff val="50000"/>
                  </a:schemeClr>
                </a:solidFill>
                <a:uFillTx/>
                <a:latin typeface="+mn-ea"/>
                <a:ea typeface="+mn-ea"/>
              </a:defRPr>
            </a:lvl2pPr>
            <a:lvl3pPr marL="1143000" marR="0" lvl="2" indent="-228600" fontAlgn="auto">
              <a:lnSpc>
                <a:spcPct val="120000"/>
              </a:lnSpc>
              <a:spcBef>
                <a:spcPct val="0"/>
              </a:spcBef>
              <a:spcAft>
                <a:spcPts val="600"/>
              </a:spcAft>
              <a:buFont typeface="Arial" panose="020B0604020202020204" pitchFamily="34" charset="0"/>
              <a:buChar char="●"/>
              <a:defRPr kumimoji="0" sz="1600" b="0" i="0" u="none" strike="noStrike" cap="none" spc="150" normalizeH="0" baseline="0">
                <a:solidFill>
                  <a:schemeClr val="tx1">
                    <a:lumMod val="50000"/>
                    <a:lumOff val="50000"/>
                  </a:schemeClr>
                </a:solidFill>
                <a:uFillTx/>
                <a:latin typeface="+mn-ea"/>
                <a:ea typeface="+mn-ea"/>
              </a:defRPr>
            </a:lvl3pPr>
            <a:lvl4pPr marL="1600200" marR="0" lvl="3" indent="-228600" fontAlgn="auto">
              <a:lnSpc>
                <a:spcPct val="120000"/>
              </a:lnSpc>
              <a:spcBef>
                <a:spcPct val="0"/>
              </a:spcBef>
              <a:spcAft>
                <a:spcPts val="300"/>
              </a:spcAft>
              <a:buFont typeface="Wingdings" panose="05000000000000000000" charset="0"/>
              <a:buChar char=""/>
              <a:defRPr kumimoji="0" sz="1400" b="0" i="0" u="none" strike="noStrike" cap="none" spc="150" normalizeH="0" baseline="0">
                <a:solidFill>
                  <a:schemeClr val="tx1">
                    <a:lumMod val="50000"/>
                    <a:lumOff val="50000"/>
                  </a:schemeClr>
                </a:solidFill>
                <a:uFillTx/>
                <a:latin typeface="+mn-ea"/>
                <a:ea typeface="+mn-ea"/>
              </a:defRPr>
            </a:lvl4pPr>
            <a:lvl5pPr marL="2057400" marR="0" lvl="4" indent="-228600" fontAlgn="auto">
              <a:lnSpc>
                <a:spcPct val="120000"/>
              </a:lnSpc>
              <a:spcBef>
                <a:spcPct val="0"/>
              </a:spcBef>
              <a:spcAft>
                <a:spcPts val="300"/>
              </a:spcAft>
              <a:buFont typeface="Arial" panose="020B0604020202020204" pitchFamily="34" charset="0"/>
              <a:buChar char="•"/>
              <a:defRPr kumimoji="0" sz="1400" b="0" i="0" u="none" strike="noStrike" cap="none" spc="150" normalizeH="0" baseline="0">
                <a:solidFill>
                  <a:schemeClr val="tx1">
                    <a:lumMod val="50000"/>
                    <a:lumOff val="50000"/>
                  </a:schemeClr>
                </a:solidFill>
                <a:uFillTx/>
                <a:latin typeface="+mn-ea"/>
                <a:ea typeface="+mn-ea"/>
              </a:defRPr>
            </a:lvl5pPr>
            <a:lvl6pPr indent="0">
              <a:lnSpc>
                <a:spcPct val="90000"/>
              </a:lnSpc>
              <a:spcBef>
                <a:spcPts val="500"/>
              </a:spcBef>
              <a:buFont typeface="Arial" panose="020B0604020202020204" pitchFamily="34" charset="0"/>
              <a:buNone/>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lvl="0"/>
            <a:r>
              <a:rPr>
                <a:sym typeface="+mn-ea"/>
              </a:rPr>
              <a:t>单击此处编辑母版文本样式</a:t>
            </a:r>
            <a:endParaRPr>
              <a:sym typeface="+mn-ea"/>
            </a:endParaRPr>
          </a:p>
          <a:p>
            <a:pPr lvl="1"/>
            <a:r>
              <a:rPr err="1">
                <a:sym typeface="+mn-ea"/>
              </a:rPr>
              <a:t>第二级</a:t>
            </a:r>
            <a:endParaRPr>
              <a:sym typeface="+mn-ea"/>
            </a:endParaRPr>
          </a:p>
          <a:p>
            <a:pPr lvl="2"/>
            <a:r>
              <a:rPr err="1">
                <a:sym typeface="+mn-ea"/>
              </a:rPr>
              <a:t>第三级</a:t>
            </a:r>
            <a:endParaRPr>
              <a:sym typeface="+mn-ea"/>
            </a:endParaRPr>
          </a:p>
          <a:p>
            <a:pPr lvl="3"/>
            <a:r>
              <a:rPr err="1">
                <a:sym typeface="+mn-ea"/>
              </a:rPr>
              <a:t>第四级</a:t>
            </a:r>
            <a:endParaRPr>
              <a:sym typeface="+mn-ea"/>
            </a:endParaRPr>
          </a:p>
          <a:p>
            <a:pPr lvl="4"/>
            <a:r>
              <a:rPr err="1">
                <a:sym typeface="+mn-ea"/>
              </a:rPr>
              <a:t>第五级</a:t>
            </a:r>
            <a:endParaRPr>
              <a:sym typeface="+mn-ea"/>
            </a:endParaRPr>
          </a:p>
        </p:txBody>
      </p:sp>
      <p:sp>
        <p:nvSpPr>
          <p:cNvPr id="15" name="标题"/>
          <p:cNvSpPr txBox="1">
            <a:spLocks noGrp="1"/>
          </p:cNvSpPr>
          <p:nvPr>
            <p:ph type="title" idx="6"/>
            <p:custDataLst>
              <p:tags r:id="rId7"/>
            </p:custDataLst>
          </p:nvPr>
        </p:nvSpPr>
        <p:spPr>
          <a:xfrm>
            <a:off x="6235065" y="1395730"/>
            <a:ext cx="5342255" cy="433705"/>
          </a:xfrm>
          <a:prstGeom prst="rect">
            <a:avLst/>
          </a:prstGeom>
          <a:noFill/>
          <a:ln>
            <a:noFill/>
            <a:prstDash val="sysDash"/>
          </a:ln>
        </p:spPr>
        <p:txBody>
          <a:bodyPr wrap="square" rtlCol="0">
            <a:normAutofit/>
          </a:bodyPr>
          <a:lstStyle>
            <a:lvl1pPr marL="0" marR="0" algn="l" defTabSz="914400" rtl="0" eaLnBrk="1" fontAlgn="auto" latinLnBrk="0" hangingPunct="1">
              <a:lnSpc>
                <a:spcPct val="100000"/>
              </a:lnSpc>
              <a:buClrTx/>
              <a:buSzTx/>
              <a:buFontTx/>
              <a:buNone/>
              <a:defRPr kumimoji="0" lang="zh-CN" altLang="en-US" sz="2000" b="1" i="0" u="none" strike="noStrike" kern="1200" cap="none" spc="0" normalizeH="0" baseline="0" noProof="1">
                <a:solidFill>
                  <a:schemeClr val="tx1"/>
                </a:solidFill>
                <a:latin typeface="+mn-ea"/>
                <a:ea typeface="+mn-ea"/>
                <a:cs typeface="MiSans Normal" panose="00000500000000000000" charset="-122"/>
              </a:defRPr>
            </a:lvl1pPr>
          </a:lstStyle>
          <a:p>
            <a:pPr lvl="0"/>
            <a:r>
              <a:rPr>
                <a:sym typeface="+mn-ea"/>
              </a:rPr>
              <a:t>单击此处编辑母版标题样式</a:t>
            </a:r>
            <a:endParaRPr>
              <a:sym typeface="+mn-ea"/>
            </a:endParaRPr>
          </a:p>
        </p:txBody>
      </p:sp>
      <p:sp>
        <p:nvSpPr>
          <p:cNvPr id="14" name="正文"/>
          <p:cNvSpPr txBox="1">
            <a:spLocks noGrp="1"/>
          </p:cNvSpPr>
          <p:nvPr>
            <p:ph idx="5"/>
            <p:custDataLst>
              <p:tags r:id="rId8"/>
            </p:custDataLst>
          </p:nvPr>
        </p:nvSpPr>
        <p:spPr>
          <a:xfrm>
            <a:off x="608400" y="1854000"/>
            <a:ext cx="5342400" cy="4395600"/>
          </a:xfrm>
          <a:prstGeom prst="rect">
            <a:avLst/>
          </a:prstGeom>
          <a:ln>
            <a:noFill/>
            <a:prstDash val="sysDash"/>
          </a:ln>
        </p:spPr>
        <p:txBody>
          <a:bodyPr vert="horz" lIns="90000" tIns="46800" rIns="90000" bIns="46800" rtlCol="0">
            <a:normAutofit/>
          </a:bodyPr>
          <a:lstStyle>
            <a:lvl1pPr marL="228600" marR="0" lvl="0" indent="-228600" algn="l" defTabSz="914400" rtl="0" eaLnBrk="1" fontAlgn="auto" latinLnBrk="0" hangingPunct="1">
              <a:lnSpc>
                <a:spcPct val="130000"/>
              </a:lnSpc>
              <a:spcBef>
                <a:spcPct val="0"/>
              </a:spcBef>
              <a:spcAft>
                <a:spcPts val="1000"/>
              </a:spcAft>
              <a:buClrTx/>
              <a:buSzTx/>
              <a:buFont typeface="Arial" panose="020B0604020202020204" pitchFamily="34" charset="0"/>
              <a:buChar char="●"/>
              <a:defRPr kumimoji="0" lang="zh-CN" altLang="en-US" sz="1800" b="0" i="0" u="none" strike="noStrike" kern="1200" cap="none" spc="150" normalizeH="0" baseline="0" noProof="1">
                <a:ln>
                  <a:noFill/>
                  <a:prstDash val="sysDot"/>
                </a:ln>
                <a:solidFill>
                  <a:schemeClr val="tx1">
                    <a:lumMod val="75000"/>
                    <a:lumOff val="25000"/>
                  </a:schemeClr>
                </a:solidFill>
                <a:uFillTx/>
                <a:latin typeface="+mn-ea"/>
                <a:ea typeface="+mn-ea"/>
                <a:cs typeface="MiSans Normal" panose="00000500000000000000" charset="-122"/>
                <a:sym typeface="+mn-ea"/>
              </a:defRPr>
            </a:lvl1pPr>
            <a:lvl2pPr marL="685800" marR="0" lvl="1" indent="-228600" fontAlgn="auto">
              <a:lnSpc>
                <a:spcPct val="120000"/>
              </a:lnSpc>
              <a:spcBef>
                <a:spcPct val="0"/>
              </a:spcBef>
              <a:spcAft>
                <a:spcPts val="600"/>
              </a:spcAft>
              <a:buFont typeface="Arial" panose="020B0604020202020204" pitchFamily="34" charset="0"/>
              <a:buChar char="●"/>
              <a:tabLst>
                <a:tab pos="1609725" algn="l"/>
              </a:tabLst>
              <a:defRPr kumimoji="0" sz="1600" b="0" i="0" u="none" strike="noStrike" cap="none" spc="150" normalizeH="0" baseline="0">
                <a:solidFill>
                  <a:schemeClr val="tx1">
                    <a:lumMod val="50000"/>
                    <a:lumOff val="50000"/>
                  </a:schemeClr>
                </a:solidFill>
                <a:uFillTx/>
                <a:latin typeface="+mn-ea"/>
                <a:ea typeface="+mn-ea"/>
              </a:defRPr>
            </a:lvl2pPr>
            <a:lvl3pPr marL="1143000" marR="0" lvl="2" indent="-228600" fontAlgn="auto">
              <a:lnSpc>
                <a:spcPct val="120000"/>
              </a:lnSpc>
              <a:spcBef>
                <a:spcPct val="0"/>
              </a:spcBef>
              <a:spcAft>
                <a:spcPts val="600"/>
              </a:spcAft>
              <a:buFont typeface="Arial" panose="020B0604020202020204" pitchFamily="34" charset="0"/>
              <a:buChar char="●"/>
              <a:defRPr kumimoji="0" sz="1600" b="0" i="0" u="none" strike="noStrike" cap="none" spc="150" normalizeH="0" baseline="0">
                <a:solidFill>
                  <a:schemeClr val="tx1">
                    <a:lumMod val="50000"/>
                    <a:lumOff val="50000"/>
                  </a:schemeClr>
                </a:solidFill>
                <a:uFillTx/>
                <a:latin typeface="+mn-ea"/>
                <a:ea typeface="+mn-ea"/>
              </a:defRPr>
            </a:lvl3pPr>
            <a:lvl4pPr marL="1600200" marR="0" lvl="3" indent="-228600" fontAlgn="auto">
              <a:lnSpc>
                <a:spcPct val="120000"/>
              </a:lnSpc>
              <a:spcBef>
                <a:spcPct val="0"/>
              </a:spcBef>
              <a:spcAft>
                <a:spcPts val="300"/>
              </a:spcAft>
              <a:buFont typeface="Wingdings" panose="05000000000000000000" charset="0"/>
              <a:buChar char=""/>
              <a:defRPr kumimoji="0" sz="1400" b="0" i="0" u="none" strike="noStrike" cap="none" spc="150" normalizeH="0" baseline="0">
                <a:solidFill>
                  <a:schemeClr val="tx1">
                    <a:lumMod val="50000"/>
                    <a:lumOff val="50000"/>
                  </a:schemeClr>
                </a:solidFill>
                <a:uFillTx/>
                <a:latin typeface="+mn-ea"/>
                <a:ea typeface="+mn-ea"/>
              </a:defRPr>
            </a:lvl4pPr>
            <a:lvl5pPr marL="2057400" marR="0" lvl="4" indent="-228600" fontAlgn="auto">
              <a:lnSpc>
                <a:spcPct val="120000"/>
              </a:lnSpc>
              <a:spcBef>
                <a:spcPct val="0"/>
              </a:spcBef>
              <a:spcAft>
                <a:spcPts val="300"/>
              </a:spcAft>
              <a:buFont typeface="Arial" panose="020B0604020202020204" pitchFamily="34" charset="0"/>
              <a:buChar char="•"/>
              <a:defRPr kumimoji="0" sz="1400" b="0" i="0" u="none" strike="noStrike" cap="none" spc="150" normalizeH="0" baseline="0">
                <a:solidFill>
                  <a:schemeClr val="tx1">
                    <a:lumMod val="50000"/>
                    <a:lumOff val="50000"/>
                  </a:schemeClr>
                </a:solidFill>
                <a:uFillTx/>
                <a:latin typeface="+mn-ea"/>
                <a:ea typeface="+mn-ea"/>
              </a:defRPr>
            </a:lvl5pPr>
            <a:lvl6pPr indent="0">
              <a:lnSpc>
                <a:spcPct val="90000"/>
              </a:lnSpc>
              <a:spcBef>
                <a:spcPts val="500"/>
              </a:spcBef>
              <a:buFont typeface="Arial" panose="020B0604020202020204" pitchFamily="34" charset="0"/>
              <a:buNone/>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lvl="0"/>
            <a:r>
              <a:rPr>
                <a:sym typeface="+mn-ea"/>
              </a:rPr>
              <a:t>单击此处编辑母版文本样式</a:t>
            </a:r>
            <a:endParaRPr>
              <a:sym typeface="+mn-ea"/>
            </a:endParaRPr>
          </a:p>
          <a:p>
            <a:pPr lvl="1"/>
            <a:r>
              <a:rPr err="1">
                <a:sym typeface="+mn-ea"/>
              </a:rPr>
              <a:t>第二级</a:t>
            </a:r>
            <a:endParaRPr>
              <a:sym typeface="+mn-ea"/>
            </a:endParaRPr>
          </a:p>
          <a:p>
            <a:pPr lvl="2"/>
            <a:r>
              <a:rPr err="1">
                <a:sym typeface="+mn-ea"/>
              </a:rPr>
              <a:t>第三级</a:t>
            </a:r>
            <a:endParaRPr>
              <a:sym typeface="+mn-ea"/>
            </a:endParaRPr>
          </a:p>
          <a:p>
            <a:pPr lvl="3"/>
            <a:r>
              <a:rPr err="1">
                <a:sym typeface="+mn-ea"/>
              </a:rPr>
              <a:t>第四级</a:t>
            </a:r>
            <a:endParaRPr>
              <a:sym typeface="+mn-ea"/>
            </a:endParaRPr>
          </a:p>
          <a:p>
            <a:pPr lvl="4"/>
            <a:r>
              <a:rPr err="1">
                <a:sym typeface="+mn-ea"/>
              </a:rPr>
              <a:t>第五级</a:t>
            </a:r>
            <a:endParaRPr>
              <a:sym typeface="+mn-ea"/>
            </a:endParaRPr>
          </a:p>
        </p:txBody>
      </p:sp>
      <p:sp>
        <p:nvSpPr>
          <p:cNvPr id="12" name="标题"/>
          <p:cNvSpPr txBox="1">
            <a:spLocks noGrp="1"/>
          </p:cNvSpPr>
          <p:nvPr>
            <p:ph type="title" idx="4"/>
            <p:custDataLst>
              <p:tags r:id="rId9"/>
            </p:custDataLst>
          </p:nvPr>
        </p:nvSpPr>
        <p:spPr>
          <a:xfrm>
            <a:off x="608330" y="1395730"/>
            <a:ext cx="5342255" cy="433705"/>
          </a:xfrm>
          <a:prstGeom prst="rect">
            <a:avLst/>
          </a:prstGeom>
          <a:noFill/>
          <a:ln>
            <a:noFill/>
            <a:prstDash val="sysDash"/>
          </a:ln>
        </p:spPr>
        <p:txBody>
          <a:bodyPr wrap="square" rtlCol="0">
            <a:normAutofit/>
          </a:bodyPr>
          <a:lstStyle>
            <a:lvl1pPr marL="0" marR="0" algn="l" defTabSz="914400" rtl="0" eaLnBrk="1" fontAlgn="auto" latinLnBrk="0" hangingPunct="1">
              <a:lnSpc>
                <a:spcPct val="100000"/>
              </a:lnSpc>
              <a:buClrTx/>
              <a:buSzTx/>
              <a:buFontTx/>
              <a:buNone/>
              <a:defRPr kumimoji="0" lang="zh-CN" altLang="en-US" sz="2000" b="1" i="0" u="none" strike="noStrike" kern="1200" cap="none" spc="0" normalizeH="0" baseline="0" noProof="1">
                <a:solidFill>
                  <a:schemeClr val="tx1"/>
                </a:solidFill>
                <a:latin typeface="+mn-ea"/>
                <a:ea typeface="+mn-ea"/>
                <a:cs typeface="MiSans Normal" panose="00000500000000000000" charset="-122"/>
              </a:defRPr>
            </a:lvl1pPr>
          </a:lstStyle>
          <a:p>
            <a:pPr lvl="0"/>
            <a:r>
              <a:rPr>
                <a:sym typeface="+mn-ea"/>
              </a:rPr>
              <a:t>单击此处编辑母版标题样式</a:t>
            </a:r>
            <a:endParaRPr>
              <a:sym typeface="+mn-ea"/>
            </a:endParaRPr>
          </a:p>
        </p:txBody>
      </p:sp>
      <p:cxnSp>
        <p:nvCxnSpPr>
          <p:cNvPr id="11" name="直接连接符 10"/>
          <p:cNvCxnSpPr/>
          <p:nvPr>
            <p:custDataLst>
              <p:tags r:id="rId10"/>
            </p:custDataLst>
          </p:nvPr>
        </p:nvCxnSpPr>
        <p:spPr>
          <a:xfrm rot="16200000" flipH="1">
            <a:off x="3932419" y="-2325645"/>
            <a:ext cx="0" cy="6561438"/>
          </a:xfrm>
          <a:prstGeom prst="line">
            <a:avLst/>
          </a:prstGeom>
          <a:ln w="19050">
            <a:gradFill>
              <a:gsLst>
                <a:gs pos="0">
                  <a:schemeClr val="accent1">
                    <a:alpha val="25000"/>
                  </a:schemeClr>
                </a:gs>
                <a:gs pos="80000">
                  <a:schemeClr val="accent1">
                    <a:alpha val="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0" name="标题"/>
          <p:cNvSpPr txBox="1">
            <a:spLocks noGrp="1"/>
          </p:cNvSpPr>
          <p:nvPr>
            <p:ph type="title" idx="2"/>
            <p:custDataLst>
              <p:tags r:id="rId11"/>
            </p:custDataLst>
          </p:nvPr>
        </p:nvSpPr>
        <p:spPr>
          <a:xfrm>
            <a:off x="1120140" y="379095"/>
            <a:ext cx="10457180" cy="627380"/>
          </a:xfrm>
          <a:prstGeom prst="rect">
            <a:avLst/>
          </a:prstGeom>
          <a:noFill/>
        </p:spPr>
        <p:txBody>
          <a:bodyPr vert="horz" wrap="square" tIns="0" bIns="0" rtlCol="0" anchor="t" anchorCtr="0">
            <a:normAutofit/>
          </a:bodyPr>
          <a:lstStyle>
            <a:lvl1pPr marL="0" marR="0" lvl="0" algn="l" defTabSz="914400" rtl="0" eaLnBrk="1" fontAlgn="auto" latinLnBrk="0" hangingPunct="1">
              <a:lnSpc>
                <a:spcPct val="100000"/>
              </a:lnSpc>
              <a:buClrTx/>
              <a:buSzTx/>
              <a:buFontTx/>
              <a:buNone/>
              <a:defRPr kumimoji="0" lang="zh-CN" altLang="en-US" sz="3600" b="0" i="0" u="none" strike="noStrike" kern="1200" cap="none" spc="0" normalizeH="0" baseline="0" noProof="1">
                <a:gradFill>
                  <a:gsLst>
                    <a:gs pos="0">
                      <a:schemeClr val="accent1"/>
                    </a:gs>
                    <a:gs pos="100000">
                      <a:schemeClr val="accent3"/>
                    </a:gs>
                  </a:gsLst>
                  <a:lin ang="0" scaled="0"/>
                </a:gradFill>
                <a:latin typeface="+mj-ea"/>
                <a:ea typeface="+mj-ea"/>
                <a:cs typeface="MiSans Normal" panose="00000500000000000000" charset="-122"/>
                <a:sym typeface="+mn-ea"/>
              </a:defRPr>
            </a:lvl1pPr>
          </a:lstStyle>
          <a:p>
            <a:pPr lvl="0" algn="l">
              <a:buClrTx/>
              <a:buSzTx/>
              <a:buFontTx/>
            </a:pPr>
            <a:r>
              <a:rPr>
                <a:sym typeface="+mn-ea"/>
              </a:rPr>
              <a:t>单击此处编辑母版标题样式</a:t>
            </a:r>
            <a:endParaRPr>
              <a:sym typeface="+mn-ea"/>
            </a:endParaRPr>
          </a:p>
        </p:txBody>
      </p:sp>
      <p:pic>
        <p:nvPicPr>
          <p:cNvPr id="13" name="图片 12" descr="图片1"/>
          <p:cNvPicPr>
            <a:picLocks noChangeAspect="1"/>
          </p:cNvPicPr>
          <p:nvPr>
            <p:custDataLst>
              <p:tags r:id="rId12"/>
            </p:custDataLst>
          </p:nvPr>
        </p:nvPicPr>
        <p:blipFill>
          <a:blip r:embed="rId13"/>
          <a:stretch>
            <a:fillRect/>
          </a:stretch>
        </p:blipFill>
        <p:spPr>
          <a:xfrm>
            <a:off x="777240" y="488315"/>
            <a:ext cx="328295" cy="335280"/>
          </a:xfrm>
          <a:prstGeom prst="rect">
            <a:avLst/>
          </a:prstGeom>
        </p:spPr>
      </p:pic>
      <p:sp>
        <p:nvSpPr>
          <p:cNvPr id="7" name="日期占位符 6"/>
          <p:cNvSpPr>
            <a:spLocks noGrp="1"/>
          </p:cNvSpPr>
          <p:nvPr>
            <p:ph type="dt" sz="half" idx="10"/>
            <p:custDataLst>
              <p:tags r:id="rId14"/>
            </p:custDataLst>
          </p:nvPr>
        </p:nvSpPr>
        <p:spPr>
          <a:xfrm>
            <a:off x="838200" y="6356350"/>
            <a:ext cx="2743200" cy="365125"/>
          </a:xfrm>
        </p:spPr>
        <p:txBody>
          <a:bodyPr/>
          <a:lstStyle/>
          <a:p>
            <a:fld id="{55A9EEB6-0A46-46E6-ADE6-B831179C2539}" type="datetimeFigureOut">
              <a:rPr lang="zh-CN" altLang="en-US" smtClean="0"/>
            </a:fld>
            <a:endParaRPr lang="zh-CN" altLang="en-US"/>
          </a:p>
        </p:txBody>
      </p:sp>
      <p:sp>
        <p:nvSpPr>
          <p:cNvPr id="8" name="页脚占位符 7"/>
          <p:cNvSpPr>
            <a:spLocks noGrp="1"/>
          </p:cNvSpPr>
          <p:nvPr>
            <p:ph type="ftr" sz="quarter" idx="11"/>
            <p:custDataLst>
              <p:tags r:id="rId15"/>
            </p:custDataLst>
          </p:nvPr>
        </p:nvSpPr>
        <p:spPr>
          <a:xfrm>
            <a:off x="4038600" y="6356350"/>
            <a:ext cx="4114800" cy="365125"/>
          </a:xfrm>
        </p:spPr>
        <p:txBody>
          <a:bodyPr/>
          <a:lstStyle/>
          <a:p>
            <a:endParaRPr lang="zh-CN" altLang="en-US"/>
          </a:p>
        </p:txBody>
      </p:sp>
      <p:sp>
        <p:nvSpPr>
          <p:cNvPr id="9" name="灯片编号占位符 8"/>
          <p:cNvSpPr>
            <a:spLocks noGrp="1"/>
          </p:cNvSpPr>
          <p:nvPr>
            <p:ph type="sldNum" sz="quarter" idx="12"/>
            <p:custDataLst>
              <p:tags r:id="rId16"/>
            </p:custDataLst>
          </p:nvPr>
        </p:nvSpPr>
        <p:spPr>
          <a:xfrm>
            <a:off x="8610600" y="6356350"/>
            <a:ext cx="2743200" cy="365125"/>
          </a:xfrm>
        </p:spPr>
        <p:txBody>
          <a:bodyPr/>
          <a:lstStyle/>
          <a:p>
            <a:fld id="{78190B35-BC72-4945-B51B-EDD58CA7A6EF}" type="slidenum">
              <a:rPr lang="zh-CN" altLang="en-US" smtClean="0"/>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pic>
        <p:nvPicPr>
          <p:cNvPr id="10" name="图片 9"/>
          <p:cNvPicPr>
            <a:picLocks noChangeAspect="1"/>
          </p:cNvPicPr>
          <p:nvPr>
            <p:custDataLst>
              <p:tags r:id="rId2"/>
            </p:custDataLst>
          </p:nvPr>
        </p:nvPicPr>
        <p:blipFill>
          <a:blip r:embed="rId3"/>
          <a:stretch>
            <a:fillRect/>
          </a:stretch>
        </p:blipFill>
        <p:spPr>
          <a:xfrm>
            <a:off x="0" y="0"/>
            <a:ext cx="12192000" cy="6858000"/>
          </a:xfrm>
          <a:prstGeom prst="rect">
            <a:avLst/>
          </a:prstGeom>
        </p:spPr>
      </p:pic>
      <p:pic>
        <p:nvPicPr>
          <p:cNvPr id="11" name="图片 10" descr="ͼƬ3"/>
          <p:cNvPicPr>
            <a:picLocks noChangeAspect="1"/>
          </p:cNvPicPr>
          <p:nvPr>
            <p:custDataLst>
              <p:tags r:id="rId4"/>
            </p:custDataLst>
          </p:nvPr>
        </p:nvPicPr>
        <p:blipFill>
          <a:blip r:embed="rId5"/>
          <a:stretch>
            <a:fillRect/>
          </a:stretch>
        </p:blipFill>
        <p:spPr>
          <a:xfrm>
            <a:off x="0" y="4939030"/>
            <a:ext cx="12192000" cy="1918970"/>
          </a:xfrm>
          <a:prstGeom prst="rect">
            <a:avLst/>
          </a:prstGeom>
        </p:spPr>
      </p:pic>
      <p:cxnSp>
        <p:nvCxnSpPr>
          <p:cNvPr id="8" name="直接连接符 7"/>
          <p:cNvCxnSpPr/>
          <p:nvPr>
            <p:custDataLst>
              <p:tags r:id="rId6"/>
            </p:custDataLst>
          </p:nvPr>
        </p:nvCxnSpPr>
        <p:spPr>
          <a:xfrm rot="16200000" flipH="1">
            <a:off x="3932419" y="-2325645"/>
            <a:ext cx="0" cy="6561438"/>
          </a:xfrm>
          <a:prstGeom prst="line">
            <a:avLst/>
          </a:prstGeom>
          <a:ln w="19050">
            <a:gradFill>
              <a:gsLst>
                <a:gs pos="0">
                  <a:schemeClr val="accent1">
                    <a:alpha val="25000"/>
                  </a:schemeClr>
                </a:gs>
                <a:gs pos="80000">
                  <a:schemeClr val="accent1">
                    <a:alpha val="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6" name="标题"/>
          <p:cNvSpPr txBox="1">
            <a:spLocks noGrp="1"/>
          </p:cNvSpPr>
          <p:nvPr>
            <p:ph type="title" idx="2"/>
            <p:custDataLst>
              <p:tags r:id="rId7"/>
            </p:custDataLst>
          </p:nvPr>
        </p:nvSpPr>
        <p:spPr>
          <a:xfrm>
            <a:off x="1120140" y="379095"/>
            <a:ext cx="10457180" cy="627380"/>
          </a:xfrm>
          <a:prstGeom prst="rect">
            <a:avLst/>
          </a:prstGeom>
          <a:noFill/>
        </p:spPr>
        <p:txBody>
          <a:bodyPr vert="horz" wrap="square" tIns="0" bIns="0" rtlCol="0" anchor="t" anchorCtr="0">
            <a:normAutofit/>
          </a:bodyPr>
          <a:lstStyle>
            <a:lvl1pPr marL="0" marR="0" lvl="0" algn="l" defTabSz="914400" rtl="0" eaLnBrk="1" fontAlgn="auto" latinLnBrk="0" hangingPunct="1">
              <a:lnSpc>
                <a:spcPct val="100000"/>
              </a:lnSpc>
              <a:buClrTx/>
              <a:buSzTx/>
              <a:buFontTx/>
              <a:buNone/>
              <a:defRPr kumimoji="0" lang="zh-CN" altLang="en-US" sz="3600" b="0" i="0" u="none" strike="noStrike" kern="1200" cap="none" spc="0" normalizeH="0" baseline="0" noProof="1">
                <a:gradFill>
                  <a:gsLst>
                    <a:gs pos="0">
                      <a:schemeClr val="accent1"/>
                    </a:gs>
                    <a:gs pos="100000">
                      <a:schemeClr val="accent3"/>
                    </a:gs>
                  </a:gsLst>
                  <a:lin ang="0" scaled="0"/>
                </a:gradFill>
                <a:latin typeface="+mj-ea"/>
                <a:ea typeface="+mj-ea"/>
                <a:cs typeface="MiSans Normal" panose="00000500000000000000" charset="-122"/>
                <a:sym typeface="+mn-ea"/>
              </a:defRPr>
            </a:lvl1pPr>
          </a:lstStyle>
          <a:p>
            <a:pPr lvl="0" algn="l">
              <a:buClrTx/>
              <a:buSzTx/>
              <a:buFontTx/>
            </a:pPr>
            <a:r>
              <a:rPr>
                <a:sym typeface="+mn-ea"/>
              </a:rPr>
              <a:t>单击此处编辑母版标题样式</a:t>
            </a:r>
            <a:endParaRPr>
              <a:sym typeface="+mn-ea"/>
            </a:endParaRPr>
          </a:p>
        </p:txBody>
      </p:sp>
      <p:pic>
        <p:nvPicPr>
          <p:cNvPr id="7" name="图片 6" descr="图片1"/>
          <p:cNvPicPr>
            <a:picLocks noChangeAspect="1"/>
          </p:cNvPicPr>
          <p:nvPr>
            <p:custDataLst>
              <p:tags r:id="rId8"/>
            </p:custDataLst>
          </p:nvPr>
        </p:nvPicPr>
        <p:blipFill>
          <a:blip r:embed="rId9"/>
          <a:stretch>
            <a:fillRect/>
          </a:stretch>
        </p:blipFill>
        <p:spPr>
          <a:xfrm>
            <a:off x="777240" y="488315"/>
            <a:ext cx="328295" cy="335280"/>
          </a:xfrm>
          <a:prstGeom prst="rect">
            <a:avLst/>
          </a:prstGeom>
        </p:spPr>
      </p:pic>
      <p:sp>
        <p:nvSpPr>
          <p:cNvPr id="3" name="日期占位符 2"/>
          <p:cNvSpPr>
            <a:spLocks noGrp="1"/>
          </p:cNvSpPr>
          <p:nvPr>
            <p:ph type="dt" sz="half" idx="10"/>
            <p:custDataLst>
              <p:tags r:id="rId10"/>
            </p:custDataLst>
          </p:nvPr>
        </p:nvSpPr>
        <p:spPr>
          <a:xfrm>
            <a:off x="838200" y="6356350"/>
            <a:ext cx="2743200" cy="365125"/>
          </a:xfrm>
        </p:spPr>
        <p:txBody>
          <a:bodyPr/>
          <a:lstStyle/>
          <a:p>
            <a:fld id="{55A9EEB6-0A46-46E6-ADE6-B831179C2539}" type="datetimeFigureOut">
              <a:rPr lang="zh-CN" altLang="en-US" smtClean="0"/>
            </a:fld>
            <a:endParaRPr lang="zh-CN" altLang="en-US"/>
          </a:p>
        </p:txBody>
      </p:sp>
      <p:sp>
        <p:nvSpPr>
          <p:cNvPr id="4" name="页脚占位符 3"/>
          <p:cNvSpPr>
            <a:spLocks noGrp="1"/>
          </p:cNvSpPr>
          <p:nvPr>
            <p:ph type="ftr" sz="quarter" idx="11"/>
            <p:custDataLst>
              <p:tags r:id="rId11"/>
            </p:custDataLst>
          </p:nvPr>
        </p:nvSpPr>
        <p:spPr>
          <a:xfrm>
            <a:off x="4038600" y="6356350"/>
            <a:ext cx="4114800" cy="365125"/>
          </a:xfrm>
        </p:spPr>
        <p:txBody>
          <a:bodyPr/>
          <a:lstStyle/>
          <a:p>
            <a:endParaRPr lang="zh-CN" altLang="en-US"/>
          </a:p>
        </p:txBody>
      </p:sp>
      <p:sp>
        <p:nvSpPr>
          <p:cNvPr id="5" name="灯片编号占位符 4"/>
          <p:cNvSpPr>
            <a:spLocks noGrp="1"/>
          </p:cNvSpPr>
          <p:nvPr>
            <p:ph type="sldNum" sz="quarter" idx="12"/>
            <p:custDataLst>
              <p:tags r:id="rId12"/>
            </p:custDataLst>
          </p:nvPr>
        </p:nvSpPr>
        <p:spPr>
          <a:xfrm>
            <a:off x="8610600" y="6356350"/>
            <a:ext cx="2743200" cy="365125"/>
          </a:xfrm>
        </p:spPr>
        <p:txBody>
          <a:bodyPr/>
          <a:lstStyle/>
          <a:p>
            <a:fld id="{78190B35-BC72-4945-B51B-EDD58CA7A6EF}" type="slidenum">
              <a:rPr lang="zh-CN" altLang="en-US" smtClean="0"/>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9" name="图片 8"/>
          <p:cNvPicPr>
            <a:picLocks noChangeAspect="1"/>
          </p:cNvPicPr>
          <p:nvPr>
            <p:custDataLst>
              <p:tags r:id="rId2"/>
            </p:custDataLst>
          </p:nvPr>
        </p:nvPicPr>
        <p:blipFill>
          <a:blip r:embed="rId3"/>
          <a:stretch>
            <a:fillRect/>
          </a:stretch>
        </p:blipFill>
        <p:spPr>
          <a:xfrm>
            <a:off x="0" y="0"/>
            <a:ext cx="12192000" cy="6858000"/>
          </a:xfrm>
          <a:prstGeom prst="rect">
            <a:avLst/>
          </a:prstGeom>
        </p:spPr>
      </p:pic>
      <p:pic>
        <p:nvPicPr>
          <p:cNvPr id="10" name="图片 9" descr="ͼƬ3"/>
          <p:cNvPicPr>
            <a:picLocks noChangeAspect="1"/>
          </p:cNvPicPr>
          <p:nvPr>
            <p:custDataLst>
              <p:tags r:id="rId4"/>
            </p:custDataLst>
          </p:nvPr>
        </p:nvPicPr>
        <p:blipFill>
          <a:blip r:embed="rId5"/>
          <a:stretch>
            <a:fillRect/>
          </a:stretch>
        </p:blipFill>
        <p:spPr>
          <a:xfrm>
            <a:off x="0" y="4939030"/>
            <a:ext cx="12192000" cy="1918970"/>
          </a:xfrm>
          <a:prstGeom prst="rect">
            <a:avLst/>
          </a:prstGeom>
        </p:spPr>
      </p:pic>
      <p:sp>
        <p:nvSpPr>
          <p:cNvPr id="2" name="日期占位符 1"/>
          <p:cNvSpPr>
            <a:spLocks noGrp="1"/>
          </p:cNvSpPr>
          <p:nvPr>
            <p:ph type="dt" sz="half" idx="10"/>
            <p:custDataLst>
              <p:tags r:id="rId6"/>
            </p:custDataLst>
          </p:nvPr>
        </p:nvSpPr>
        <p:spPr/>
        <p:txBody>
          <a:bodyPr/>
          <a:lstStyle/>
          <a:p>
            <a:fld id="{55A9EEB6-0A46-46E6-ADE6-B831179C2539}" type="datetimeFigureOut">
              <a:rPr lang="zh-CN" altLang="en-US" smtClean="0"/>
            </a:fld>
            <a:endParaRPr lang="zh-CN" altLang="en-US"/>
          </a:p>
        </p:txBody>
      </p:sp>
      <p:sp>
        <p:nvSpPr>
          <p:cNvPr id="3" name="页脚占位符 2"/>
          <p:cNvSpPr>
            <a:spLocks noGrp="1"/>
          </p:cNvSpPr>
          <p:nvPr>
            <p:ph type="ftr" sz="quarter" idx="11"/>
            <p:custDataLst>
              <p:tags r:id="rId7"/>
            </p:custDataLst>
          </p:nvPr>
        </p:nvSpPr>
        <p:spPr/>
        <p:txBody>
          <a:bodyPr/>
          <a:lstStyle/>
          <a:p>
            <a:endParaRPr lang="zh-CN" altLang="en-US"/>
          </a:p>
        </p:txBody>
      </p:sp>
      <p:sp>
        <p:nvSpPr>
          <p:cNvPr id="4" name="灯片编号占位符 3"/>
          <p:cNvSpPr>
            <a:spLocks noGrp="1"/>
          </p:cNvSpPr>
          <p:nvPr>
            <p:ph type="sldNum" sz="quarter" idx="12"/>
            <p:custDataLst>
              <p:tags r:id="rId8"/>
            </p:custDataLst>
          </p:nvPr>
        </p:nvSpPr>
        <p:spPr/>
        <p:txBody>
          <a:bodyPr/>
          <a:lstStyle/>
          <a:p>
            <a:fld id="{78190B35-BC72-4945-B51B-EDD58CA7A6EF}" type="slidenum">
              <a:rPr lang="zh-CN" altLang="en-US" smtClean="0"/>
            </a:fld>
            <a:endParaRPr lang="zh-CN"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仅内容">
    <p:spTree>
      <p:nvGrpSpPr>
        <p:cNvPr id="1" name=""/>
        <p:cNvGrpSpPr/>
        <p:nvPr/>
      </p:nvGrpSpPr>
      <p:grpSpPr>
        <a:xfrm>
          <a:off x="0" y="0"/>
          <a:ext cx="0" cy="0"/>
          <a:chOff x="0" y="0"/>
          <a:chExt cx="0" cy="0"/>
        </a:xfrm>
      </p:grpSpPr>
      <p:pic>
        <p:nvPicPr>
          <p:cNvPr id="9" name="图片 8"/>
          <p:cNvPicPr>
            <a:picLocks noChangeAspect="1"/>
          </p:cNvPicPr>
          <p:nvPr>
            <p:custDataLst>
              <p:tags r:id="rId2"/>
            </p:custDataLst>
          </p:nvPr>
        </p:nvPicPr>
        <p:blipFill>
          <a:blip r:embed="rId3"/>
          <a:stretch>
            <a:fillRect/>
          </a:stretch>
        </p:blipFill>
        <p:spPr>
          <a:xfrm>
            <a:off x="0" y="0"/>
            <a:ext cx="12192000" cy="6858000"/>
          </a:xfrm>
          <a:prstGeom prst="rect">
            <a:avLst/>
          </a:prstGeom>
        </p:spPr>
      </p:pic>
      <p:pic>
        <p:nvPicPr>
          <p:cNvPr id="10" name="图片 9" descr="ͼƬ3"/>
          <p:cNvPicPr>
            <a:picLocks noChangeAspect="1"/>
          </p:cNvPicPr>
          <p:nvPr>
            <p:custDataLst>
              <p:tags r:id="rId4"/>
            </p:custDataLst>
          </p:nvPr>
        </p:nvPicPr>
        <p:blipFill>
          <a:blip r:embed="rId5"/>
          <a:stretch>
            <a:fillRect/>
          </a:stretch>
        </p:blipFill>
        <p:spPr>
          <a:xfrm>
            <a:off x="0" y="4939030"/>
            <a:ext cx="12192000" cy="1918970"/>
          </a:xfrm>
          <a:prstGeom prst="rect">
            <a:avLst/>
          </a:prstGeom>
        </p:spPr>
      </p:pic>
      <p:sp>
        <p:nvSpPr>
          <p:cNvPr id="7" name="正文"/>
          <p:cNvSpPr txBox="1">
            <a:spLocks noGrp="1"/>
          </p:cNvSpPr>
          <p:nvPr>
            <p:ph idx="1"/>
            <p:custDataLst>
              <p:tags r:id="rId6"/>
            </p:custDataLst>
          </p:nvPr>
        </p:nvSpPr>
        <p:spPr>
          <a:xfrm>
            <a:off x="608330" y="379730"/>
            <a:ext cx="10968990" cy="5876925"/>
          </a:xfrm>
          <a:prstGeom prst="rect">
            <a:avLst/>
          </a:prstGeom>
          <a:ln>
            <a:noFill/>
            <a:prstDash val="sysDash"/>
          </a:ln>
        </p:spPr>
        <p:txBody>
          <a:bodyPr vert="horz" lIns="90000" tIns="46800" rIns="90000" bIns="46800" rtlCol="0">
            <a:normAutofit/>
          </a:bodyPr>
          <a:lstStyle>
            <a:lvl1pPr marL="228600" marR="0" lvl="0" indent="-228600" algn="l" defTabSz="914400" rtl="0" eaLnBrk="1" fontAlgn="auto" latinLnBrk="0" hangingPunct="1">
              <a:lnSpc>
                <a:spcPct val="130000"/>
              </a:lnSpc>
              <a:spcBef>
                <a:spcPct val="0"/>
              </a:spcBef>
              <a:spcAft>
                <a:spcPts val="1000"/>
              </a:spcAft>
              <a:buClrTx/>
              <a:buSzTx/>
              <a:buFont typeface="Arial" panose="020B0604020202020204" pitchFamily="34" charset="0"/>
              <a:buChar char="●"/>
              <a:defRPr kumimoji="0" lang="zh-CN" altLang="en-US" sz="1800" b="0" i="0" u="none" strike="noStrike" kern="1200" cap="none" spc="150" normalizeH="0" baseline="0" noProof="1">
                <a:ln>
                  <a:noFill/>
                  <a:prstDash val="sysDot"/>
                </a:ln>
                <a:solidFill>
                  <a:schemeClr val="tx1"/>
                </a:solidFill>
                <a:uFillTx/>
                <a:latin typeface="+mn-ea"/>
                <a:ea typeface="+mn-ea"/>
                <a:cs typeface="MiSans Normal" panose="00000500000000000000" charset="-122"/>
                <a:sym typeface="+mn-ea"/>
              </a:defRPr>
            </a:lvl1pPr>
            <a:lvl2pPr marL="685800" marR="0" lvl="1" indent="-228600" fontAlgn="auto">
              <a:lnSpc>
                <a:spcPct val="120000"/>
              </a:lnSpc>
              <a:spcBef>
                <a:spcPct val="0"/>
              </a:spcBef>
              <a:spcAft>
                <a:spcPts val="600"/>
              </a:spcAft>
              <a:buFont typeface="Arial" panose="020B0604020202020204" pitchFamily="34" charset="0"/>
              <a:buChar char="●"/>
              <a:tabLst>
                <a:tab pos="1609725" algn="l"/>
              </a:tabLst>
              <a:defRPr kumimoji="0" sz="1600" b="0" i="0" u="none" strike="noStrike" cap="none" spc="150" normalizeH="0" baseline="0">
                <a:solidFill>
                  <a:schemeClr val="tx1">
                    <a:lumMod val="50000"/>
                    <a:lumOff val="50000"/>
                  </a:schemeClr>
                </a:solidFill>
                <a:uFillTx/>
                <a:latin typeface="+mn-ea"/>
                <a:ea typeface="+mn-ea"/>
              </a:defRPr>
            </a:lvl2pPr>
            <a:lvl3pPr marL="1143000" marR="0" lvl="2" indent="-228600" fontAlgn="auto">
              <a:lnSpc>
                <a:spcPct val="120000"/>
              </a:lnSpc>
              <a:spcBef>
                <a:spcPct val="0"/>
              </a:spcBef>
              <a:spcAft>
                <a:spcPts val="600"/>
              </a:spcAft>
              <a:buFont typeface="Arial" panose="020B0604020202020204" pitchFamily="34" charset="0"/>
              <a:buChar char="●"/>
              <a:defRPr kumimoji="0" sz="1600" b="0" i="0" u="none" strike="noStrike" cap="none" spc="150" normalizeH="0" baseline="0">
                <a:solidFill>
                  <a:schemeClr val="tx1">
                    <a:lumMod val="50000"/>
                    <a:lumOff val="50000"/>
                  </a:schemeClr>
                </a:solidFill>
                <a:uFillTx/>
                <a:latin typeface="+mn-ea"/>
                <a:ea typeface="+mn-ea"/>
              </a:defRPr>
            </a:lvl3pPr>
            <a:lvl4pPr marL="1600200" marR="0" lvl="3" indent="-228600" fontAlgn="auto">
              <a:lnSpc>
                <a:spcPct val="120000"/>
              </a:lnSpc>
              <a:spcBef>
                <a:spcPct val="0"/>
              </a:spcBef>
              <a:spcAft>
                <a:spcPts val="300"/>
              </a:spcAft>
              <a:buFont typeface="Wingdings" panose="05000000000000000000" charset="0"/>
              <a:buChar char=""/>
              <a:defRPr kumimoji="0" sz="1400" b="0" i="0" u="none" strike="noStrike" cap="none" spc="150" normalizeH="0" baseline="0">
                <a:solidFill>
                  <a:schemeClr val="tx1">
                    <a:lumMod val="50000"/>
                    <a:lumOff val="50000"/>
                  </a:schemeClr>
                </a:solidFill>
                <a:uFillTx/>
                <a:latin typeface="+mn-ea"/>
                <a:ea typeface="+mn-ea"/>
              </a:defRPr>
            </a:lvl4pPr>
            <a:lvl5pPr marL="2057400" marR="0" lvl="4" indent="-228600" fontAlgn="auto">
              <a:lnSpc>
                <a:spcPct val="120000"/>
              </a:lnSpc>
              <a:spcBef>
                <a:spcPct val="0"/>
              </a:spcBef>
              <a:spcAft>
                <a:spcPts val="300"/>
              </a:spcAft>
              <a:buFont typeface="Arial" panose="020B0604020202020204" pitchFamily="34" charset="0"/>
              <a:buChar char="•"/>
              <a:defRPr kumimoji="0" sz="1400" b="0" i="0" u="none" strike="noStrike" cap="none" spc="150" normalizeH="0" baseline="0">
                <a:solidFill>
                  <a:schemeClr val="tx1">
                    <a:lumMod val="50000"/>
                    <a:lumOff val="50000"/>
                  </a:schemeClr>
                </a:solidFill>
                <a:uFillTx/>
                <a:latin typeface="+mn-ea"/>
                <a:ea typeface="+mn-ea"/>
              </a:defRPr>
            </a:lvl5pPr>
            <a:lvl6pPr indent="0">
              <a:lnSpc>
                <a:spcPct val="90000"/>
              </a:lnSpc>
              <a:spcBef>
                <a:spcPts val="500"/>
              </a:spcBef>
              <a:buFont typeface="Arial" panose="020B0604020202020204" pitchFamily="34" charset="0"/>
              <a:buNone/>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lvl="0"/>
            <a:r>
              <a:rPr>
                <a:sym typeface="+mn-ea"/>
              </a:rPr>
              <a:t>单击此处编辑母版文本样式</a:t>
            </a:r>
            <a:endParaRPr>
              <a:sym typeface="+mn-ea"/>
            </a:endParaRPr>
          </a:p>
          <a:p>
            <a:pPr lvl="1"/>
            <a:r>
              <a:rPr err="1">
                <a:sym typeface="+mn-ea"/>
              </a:rPr>
              <a:t>第二级</a:t>
            </a:r>
            <a:endParaRPr>
              <a:sym typeface="+mn-ea"/>
            </a:endParaRPr>
          </a:p>
          <a:p>
            <a:pPr lvl="2"/>
            <a:r>
              <a:rPr err="1">
                <a:sym typeface="+mn-ea"/>
              </a:rPr>
              <a:t>第三级</a:t>
            </a:r>
            <a:endParaRPr>
              <a:sym typeface="+mn-ea"/>
            </a:endParaRPr>
          </a:p>
          <a:p>
            <a:pPr lvl="3"/>
            <a:r>
              <a:rPr err="1">
                <a:sym typeface="+mn-ea"/>
              </a:rPr>
              <a:t>第四级</a:t>
            </a:r>
            <a:endParaRPr>
              <a:sym typeface="+mn-ea"/>
            </a:endParaRPr>
          </a:p>
          <a:p>
            <a:pPr lvl="4"/>
            <a:r>
              <a:rPr err="1">
                <a:sym typeface="+mn-ea"/>
              </a:rPr>
              <a:t>第五级</a:t>
            </a:r>
            <a:endParaRPr>
              <a:sym typeface="+mn-ea"/>
            </a:endParaRPr>
          </a:p>
        </p:txBody>
      </p:sp>
      <p:sp>
        <p:nvSpPr>
          <p:cNvPr id="4" name="日期占位符 3"/>
          <p:cNvSpPr>
            <a:spLocks noGrp="1"/>
          </p:cNvSpPr>
          <p:nvPr>
            <p:ph type="dt" sz="half" idx="10"/>
            <p:custDataLst>
              <p:tags r:id="rId7"/>
            </p:custDataLst>
          </p:nvPr>
        </p:nvSpPr>
        <p:spPr>
          <a:xfrm>
            <a:off x="838200" y="6356350"/>
            <a:ext cx="2743200" cy="365125"/>
          </a:xfrm>
        </p:spPr>
        <p:txBody>
          <a:bodyPr/>
          <a:lstStyle/>
          <a:p>
            <a:fld id="{55A9EEB6-0A46-46E6-ADE6-B831179C2539}" type="datetimeFigureOut">
              <a:rPr lang="zh-CN" altLang="en-US" smtClean="0"/>
            </a:fld>
            <a:endParaRPr lang="zh-CN" altLang="en-US"/>
          </a:p>
        </p:txBody>
      </p:sp>
      <p:sp>
        <p:nvSpPr>
          <p:cNvPr id="5" name="页脚占位符 4"/>
          <p:cNvSpPr>
            <a:spLocks noGrp="1"/>
          </p:cNvSpPr>
          <p:nvPr>
            <p:ph type="ftr" sz="quarter" idx="11"/>
            <p:custDataLst>
              <p:tags r:id="rId8"/>
            </p:custDataLst>
          </p:nvPr>
        </p:nvSpPr>
        <p:spPr>
          <a:xfrm>
            <a:off x="4038600" y="6356350"/>
            <a:ext cx="4114800" cy="365125"/>
          </a:xfrm>
        </p:spPr>
        <p:txBody>
          <a:bodyPr/>
          <a:lstStyle/>
          <a:p>
            <a:endParaRPr lang="zh-CN" altLang="en-US"/>
          </a:p>
        </p:txBody>
      </p:sp>
      <p:sp>
        <p:nvSpPr>
          <p:cNvPr id="6" name="灯片编号占位符 5"/>
          <p:cNvSpPr>
            <a:spLocks noGrp="1"/>
          </p:cNvSpPr>
          <p:nvPr>
            <p:ph type="sldNum" sz="quarter" idx="12"/>
            <p:custDataLst>
              <p:tags r:id="rId9"/>
            </p:custDataLst>
          </p:nvPr>
        </p:nvSpPr>
        <p:spPr>
          <a:xfrm>
            <a:off x="8610600" y="6356350"/>
            <a:ext cx="2743200" cy="365125"/>
          </a:xfrm>
        </p:spPr>
        <p:txBody>
          <a:bodyPr/>
          <a:lstStyle/>
          <a:p>
            <a:fld id="{78190B35-BC72-4945-B51B-EDD58CA7A6EF}" type="slidenum">
              <a:rPr lang="zh-CN" altLang="en-US" smtClean="0"/>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9" Type="http://schemas.openxmlformats.org/officeDocument/2006/relationships/theme" Target="../theme/theme1.xml"/><Relationship Id="rId28" Type="http://schemas.openxmlformats.org/officeDocument/2006/relationships/image" Target="../media/image8.png"/><Relationship Id="rId27" Type="http://schemas.openxmlformats.org/officeDocument/2006/relationships/image" Target="file:///D:\qq&#25991;&#20214;\712321467\Image\C2C\Image2\%7b75232B38-A165-1FB7-499C-2E1C792CACB5%7d.png" TargetMode="External"/><Relationship Id="rId26" Type="http://schemas.openxmlformats.org/officeDocument/2006/relationships/image" Target="../media/image7.png"/><Relationship Id="rId25" Type="http://schemas.openxmlformats.org/officeDocument/2006/relationships/tags" Target="../tags/tag97.xml"/><Relationship Id="rId24" Type="http://schemas.openxmlformats.org/officeDocument/2006/relationships/tags" Target="../tags/tag96.xml"/><Relationship Id="rId23" Type="http://schemas.openxmlformats.org/officeDocument/2006/relationships/tags" Target="../tags/tag95.xml"/><Relationship Id="rId22" Type="http://schemas.openxmlformats.org/officeDocument/2006/relationships/tags" Target="../tags/tag94.xml"/><Relationship Id="rId21" Type="http://schemas.openxmlformats.org/officeDocument/2006/relationships/tags" Target="../tags/tag93.xml"/><Relationship Id="rId20" Type="http://schemas.openxmlformats.org/officeDocument/2006/relationships/tags" Target="../tags/tag92.xml"/><Relationship Id="rId2" Type="http://schemas.openxmlformats.org/officeDocument/2006/relationships/slideLayout" Target="../slideLayouts/slideLayout2.xml"/><Relationship Id="rId19" Type="http://schemas.openxmlformats.org/officeDocument/2006/relationships/image" Target="../media/image2.png"/><Relationship Id="rId18" Type="http://schemas.openxmlformats.org/officeDocument/2006/relationships/tags" Target="../tags/tag91.xml"/><Relationship Id="rId17" Type="http://schemas.openxmlformats.org/officeDocument/2006/relationships/tags" Target="../tags/tag90.xml"/><Relationship Id="rId16" Type="http://schemas.openxmlformats.org/officeDocument/2006/relationships/image" Target="../media/image4.png"/><Relationship Id="rId15" Type="http://schemas.openxmlformats.org/officeDocument/2006/relationships/tags" Target="../tags/tag89.xml"/><Relationship Id="rId14" Type="http://schemas.openxmlformats.org/officeDocument/2006/relationships/image" Target="../media/image3.png"/><Relationship Id="rId13" Type="http://schemas.openxmlformats.org/officeDocument/2006/relationships/tags" Target="../tags/tag88.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图片 9"/>
          <p:cNvPicPr>
            <a:picLocks noChangeAspect="1"/>
          </p:cNvPicPr>
          <p:nvPr>
            <p:custDataLst>
              <p:tags r:id="rId13"/>
            </p:custDataLst>
          </p:nvPr>
        </p:nvPicPr>
        <p:blipFill>
          <a:blip r:embed="rId14"/>
          <a:stretch>
            <a:fillRect/>
          </a:stretch>
        </p:blipFill>
        <p:spPr>
          <a:xfrm>
            <a:off x="0" y="0"/>
            <a:ext cx="12192000" cy="6858000"/>
          </a:xfrm>
          <a:prstGeom prst="rect">
            <a:avLst/>
          </a:prstGeom>
        </p:spPr>
      </p:pic>
      <p:pic>
        <p:nvPicPr>
          <p:cNvPr id="11" name="图片 10" descr="ͼƬ3"/>
          <p:cNvPicPr>
            <a:picLocks noChangeAspect="1"/>
          </p:cNvPicPr>
          <p:nvPr>
            <p:custDataLst>
              <p:tags r:id="rId15"/>
            </p:custDataLst>
          </p:nvPr>
        </p:nvPicPr>
        <p:blipFill>
          <a:blip r:embed="rId16"/>
          <a:stretch>
            <a:fillRect/>
          </a:stretch>
        </p:blipFill>
        <p:spPr>
          <a:xfrm>
            <a:off x="0" y="4939030"/>
            <a:ext cx="12192000" cy="1918970"/>
          </a:xfrm>
          <a:prstGeom prst="rect">
            <a:avLst/>
          </a:prstGeom>
        </p:spPr>
      </p:pic>
      <p:cxnSp>
        <p:nvCxnSpPr>
          <p:cNvPr id="8" name="直接连接符 7"/>
          <p:cNvCxnSpPr/>
          <p:nvPr>
            <p:custDataLst>
              <p:tags r:id="rId17"/>
            </p:custDataLst>
          </p:nvPr>
        </p:nvCxnSpPr>
        <p:spPr>
          <a:xfrm rot="16200000" flipH="1">
            <a:off x="3932419" y="-2325645"/>
            <a:ext cx="0" cy="6561438"/>
          </a:xfrm>
          <a:prstGeom prst="line">
            <a:avLst/>
          </a:prstGeom>
          <a:ln w="19050">
            <a:gradFill>
              <a:gsLst>
                <a:gs pos="0">
                  <a:schemeClr val="accent1">
                    <a:alpha val="25000"/>
                  </a:schemeClr>
                </a:gs>
                <a:gs pos="80000">
                  <a:schemeClr val="accent1">
                    <a:alpha val="0"/>
                  </a:schemeClr>
                </a:gs>
              </a:gsLst>
              <a:lin ang="5400000" scaled="1"/>
            </a:gradFill>
          </a:ln>
        </p:spPr>
        <p:style>
          <a:lnRef idx="1">
            <a:schemeClr val="accent1"/>
          </a:lnRef>
          <a:fillRef idx="0">
            <a:schemeClr val="accent1"/>
          </a:fillRef>
          <a:effectRef idx="0">
            <a:schemeClr val="accent1"/>
          </a:effectRef>
          <a:fontRef idx="minor">
            <a:schemeClr val="tx1"/>
          </a:fontRef>
        </p:style>
      </p:cxnSp>
      <p:pic>
        <p:nvPicPr>
          <p:cNvPr id="12" name="图片 11" descr="图片1"/>
          <p:cNvPicPr>
            <a:picLocks noChangeAspect="1"/>
          </p:cNvPicPr>
          <p:nvPr>
            <p:custDataLst>
              <p:tags r:id="rId18"/>
            </p:custDataLst>
          </p:nvPr>
        </p:nvPicPr>
        <p:blipFill>
          <a:blip r:embed="rId19"/>
          <a:stretch>
            <a:fillRect/>
          </a:stretch>
        </p:blipFill>
        <p:spPr>
          <a:xfrm>
            <a:off x="777240" y="488315"/>
            <a:ext cx="328295" cy="335280"/>
          </a:xfrm>
          <a:prstGeom prst="rect">
            <a:avLst/>
          </a:prstGeom>
        </p:spPr>
      </p:pic>
      <p:sp>
        <p:nvSpPr>
          <p:cNvPr id="13" name="日期占位符 12"/>
          <p:cNvSpPr>
            <a:spLocks noGrp="1"/>
          </p:cNvSpPr>
          <p:nvPr>
            <p:ph type="dt" sz="half" idx="10"/>
            <p:custDataLst>
              <p:tags r:id="rId20"/>
            </p:custDataLst>
          </p:nvPr>
        </p:nvSpPr>
        <p:spPr>
          <a:xfrm>
            <a:off x="838200" y="6356350"/>
            <a:ext cx="2743200" cy="365125"/>
          </a:xfrm>
        </p:spPr>
        <p:txBody>
          <a:bodyPr/>
          <a:lstStyle>
            <a:lvl1pPr>
              <a:defRPr>
                <a:cs typeface="MiSans" panose="00000500000000000000" charset="-122"/>
              </a:defRPr>
            </a:lvl1pPr>
          </a:lstStyle>
          <a:p>
            <a:fld id="{55A9EEB6-0A46-46E6-ADE6-B831179C2539}" type="datetimeFigureOut">
              <a:rPr lang="zh-CN" altLang="en-US" smtClean="0"/>
            </a:fld>
            <a:endParaRPr lang="zh-CN" altLang="en-US"/>
          </a:p>
        </p:txBody>
      </p:sp>
      <p:sp>
        <p:nvSpPr>
          <p:cNvPr id="14" name="页脚占位符 13"/>
          <p:cNvSpPr>
            <a:spLocks noGrp="1"/>
          </p:cNvSpPr>
          <p:nvPr>
            <p:ph type="ftr" sz="quarter" idx="11"/>
            <p:custDataLst>
              <p:tags r:id="rId21"/>
            </p:custDataLst>
          </p:nvPr>
        </p:nvSpPr>
        <p:spPr>
          <a:xfrm>
            <a:off x="4038600" y="6356350"/>
            <a:ext cx="4114800" cy="365125"/>
          </a:xfrm>
        </p:spPr>
        <p:txBody>
          <a:bodyPr/>
          <a:lstStyle>
            <a:lvl1pPr>
              <a:defRPr>
                <a:cs typeface="MiSans" panose="00000500000000000000" charset="-122"/>
              </a:defRPr>
            </a:lvl1pPr>
          </a:lstStyle>
          <a:p>
            <a:endParaRPr lang="zh-CN" altLang="en-US"/>
          </a:p>
        </p:txBody>
      </p:sp>
      <p:sp>
        <p:nvSpPr>
          <p:cNvPr id="15" name="灯片编号占位符 14"/>
          <p:cNvSpPr>
            <a:spLocks noGrp="1"/>
          </p:cNvSpPr>
          <p:nvPr>
            <p:ph type="sldNum" sz="quarter" idx="12"/>
            <p:custDataLst>
              <p:tags r:id="rId22"/>
            </p:custDataLst>
          </p:nvPr>
        </p:nvSpPr>
        <p:spPr>
          <a:xfrm>
            <a:off x="8610600" y="6356350"/>
            <a:ext cx="2743200" cy="365125"/>
          </a:xfrm>
        </p:spPr>
        <p:txBody>
          <a:bodyPr/>
          <a:lstStyle>
            <a:lvl1pPr>
              <a:defRPr>
                <a:cs typeface="MiSans" panose="00000500000000000000" charset="-122"/>
              </a:defRPr>
            </a:lvl1pPr>
          </a:lstStyle>
          <a:p>
            <a:fld id="{78190B35-BC72-4945-B51B-EDD58CA7A6EF}" type="slidenum">
              <a:rPr lang="zh-CN" altLang="en-US" smtClean="0"/>
            </a:fld>
            <a:endParaRPr lang="zh-CN" altLang="en-US"/>
          </a:p>
        </p:txBody>
      </p:sp>
      <p:sp>
        <p:nvSpPr>
          <p:cNvPr id="3" name="标题占位符 2"/>
          <p:cNvSpPr>
            <a:spLocks noGrp="1"/>
          </p:cNvSpPr>
          <p:nvPr>
            <p:ph type="title"/>
            <p:custDataLst>
              <p:tags r:id="rId23"/>
            </p:custDataLst>
          </p:nvPr>
        </p:nvSpPr>
        <p:spPr>
          <a:xfrm>
            <a:off x="1036614" y="365125"/>
            <a:ext cx="10317186" cy="589943"/>
          </a:xfrm>
          <a:prstGeom prst="rect">
            <a:avLst/>
          </a:prstGeom>
          <a:noFill/>
        </p:spPr>
        <p:txBody>
          <a:bodyPr vert="horz" wrap="square" lIns="91440" tIns="0" rIns="91440" bIns="0" rtlCol="0" anchor="t" anchorCtr="0">
            <a:normAutofit/>
          </a:bodyPr>
          <a:lstStyle/>
          <a:p>
            <a:pPr marL="0" marR="0" lvl="0" fontAlgn="auto">
              <a:lnSpc>
                <a:spcPct val="100000"/>
              </a:lnSpc>
              <a:buClrTx/>
              <a:buSzTx/>
              <a:buFontTx/>
            </a:pPr>
            <a:r>
              <a:rPr lang="zh-CN" altLang="en-US"/>
              <a:t>单击此处编辑母版标题样式</a:t>
            </a:r>
            <a:endParaRPr lang="zh-CN" altLang="en-US"/>
          </a:p>
        </p:txBody>
      </p:sp>
      <p:sp>
        <p:nvSpPr>
          <p:cNvPr id="4" name="文本占位符 3"/>
          <p:cNvSpPr>
            <a:spLocks noGrp="1"/>
          </p:cNvSpPr>
          <p:nvPr>
            <p:ph type="body" idx="1"/>
            <p:custDataLst>
              <p:tags r:id="rId24"/>
            </p:custDataLst>
          </p:nvPr>
        </p:nvSpPr>
        <p:spPr>
          <a:xfrm>
            <a:off x="838200" y="1078258"/>
            <a:ext cx="10515600" cy="5098705"/>
          </a:xfrm>
          <a:prstGeom prst="rect">
            <a:avLst/>
          </a:prstGeom>
          <a:ln>
            <a:noFill/>
            <a:prstDash val="sysDash"/>
          </a:ln>
        </p:spPr>
        <p:txBody>
          <a:bodyPr vert="horz" lIns="90000" tIns="46800" rIns="90000" bIns="46800" rtlCol="0">
            <a:normAutofit/>
          </a:bodyPr>
          <a:lstStyle/>
          <a:p>
            <a:pPr marR="0" lvl="0" fontAlgn="auto">
              <a:lnSpc>
                <a:spcPct val="130000"/>
              </a:lnSpc>
              <a:spcBef>
                <a:spcPts val="1200"/>
              </a:spcBef>
              <a:spcAft>
                <a:spcPct val="0"/>
              </a:spcAft>
              <a:buClr>
                <a:schemeClr val="accent3"/>
              </a:buClr>
              <a:buSzTx/>
              <a:buChar char="●"/>
            </a:pPr>
            <a:r>
              <a:rPr lang="zh-CN" altLang="en-US"/>
              <a:t>单击此处编辑母版文本样式</a:t>
            </a:r>
            <a:endParaRPr lang="zh-CN" altLang="en-US"/>
          </a:p>
          <a:p>
            <a:pPr marR="0" lvl="1" fontAlgn="auto">
              <a:lnSpc>
                <a:spcPct val="120000"/>
              </a:lnSpc>
              <a:spcBef>
                <a:spcPts val="1200"/>
              </a:spcBef>
              <a:spcAft>
                <a:spcPct val="0"/>
              </a:spcAft>
              <a:buClr>
                <a:schemeClr val="accent3"/>
              </a:buClr>
              <a:buChar char="●"/>
              <a:tabLst>
                <a:tab pos="1609725" algn="l"/>
              </a:tabLst>
            </a:pPr>
            <a:r>
              <a:rPr lang="zh-CN" altLang="en-US"/>
              <a:t>二级</a:t>
            </a:r>
            <a:endParaRPr lang="zh-CN" altLang="en-US"/>
          </a:p>
          <a:p>
            <a:pPr marR="0" lvl="2" fontAlgn="auto">
              <a:lnSpc>
                <a:spcPct val="120000"/>
              </a:lnSpc>
              <a:spcBef>
                <a:spcPts val="1200"/>
              </a:spcBef>
              <a:spcAft>
                <a:spcPct val="0"/>
              </a:spcAft>
              <a:buClr>
                <a:schemeClr val="accent3"/>
              </a:buClr>
              <a:buChar char="●"/>
            </a:pPr>
            <a:r>
              <a:rPr lang="zh-CN" altLang="en-US"/>
              <a:t>三级</a:t>
            </a:r>
            <a:endParaRPr lang="zh-CN" altLang="en-US"/>
          </a:p>
          <a:p>
            <a:pPr marR="0" lvl="3" fontAlgn="auto">
              <a:lnSpc>
                <a:spcPct val="120000"/>
              </a:lnSpc>
              <a:spcBef>
                <a:spcPts val="1200"/>
              </a:spcBef>
              <a:spcAft>
                <a:spcPct val="0"/>
              </a:spcAft>
              <a:buClr>
                <a:schemeClr val="accent3"/>
              </a:buClr>
              <a:buFont typeface="Wingdings" panose="05000000000000000000" charset="0"/>
              <a:buChar char=""/>
            </a:pPr>
            <a:r>
              <a:rPr lang="zh-CN" altLang="en-US"/>
              <a:t>四级</a:t>
            </a:r>
            <a:endParaRPr lang="zh-CN" altLang="en-US"/>
          </a:p>
          <a:p>
            <a:pPr marR="0" lvl="4" fontAlgn="auto">
              <a:lnSpc>
                <a:spcPct val="120000"/>
              </a:lnSpc>
              <a:spcBef>
                <a:spcPts val="1200"/>
              </a:spcBef>
              <a:spcAft>
                <a:spcPct val="0"/>
              </a:spcAft>
              <a:buClr>
                <a:schemeClr val="accent3"/>
              </a:buClr>
            </a:pPr>
            <a:r>
              <a:rPr lang="zh-CN" altLang="en-US"/>
              <a:t>五级</a:t>
            </a:r>
            <a:endParaRPr lang="zh-CN" altLang="en-US"/>
          </a:p>
        </p:txBody>
      </p:sp>
      <p:sp>
        <p:nvSpPr>
          <p:cNvPr id="2" name="KSO_TEMPLATE" hidden="1"/>
          <p:cNvSpPr/>
          <p:nvPr>
            <p:custDataLst>
              <p:tags r:id="rId25"/>
            </p:custDataLst>
          </p:nvPr>
        </p:nvSpPr>
        <p:spPr>
          <a:xfrm flipH="1">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pic>
        <p:nvPicPr>
          <p:cNvPr id="16" name="图片 1073743875" descr="学科网 zxxk.com"/>
          <p:cNvPicPr>
            <a:picLocks noChangeAspect="1"/>
          </p:cNvPicPr>
          <p:nvPr/>
        </p:nvPicPr>
        <p:blipFill>
          <a:blip r:embed="rId26" r:link="rId27"/>
          <a:stretch>
            <a:fillRect/>
          </a:stretch>
        </p:blipFill>
        <p:spPr>
          <a:xfrm>
            <a:off x="838200" y="365125"/>
            <a:ext cx="9525" cy="9525"/>
          </a:xfrm>
          <a:prstGeom prst="rect">
            <a:avLst/>
          </a:prstGeom>
          <a:noFill/>
          <a:ln>
            <a:noFill/>
            <a:miter lim="800000"/>
            <a:headEnd/>
            <a:tailEnd/>
          </a:ln>
        </p:spPr>
      </p:pic>
      <p:pic>
        <p:nvPicPr>
          <p:cNvPr id="17" name="图片 1073743875" descr="学科网 zxxk.com"/>
          <p:cNvPicPr>
            <a:picLocks noChangeAspect="1"/>
          </p:cNvPicPr>
          <p:nvPr/>
        </p:nvPicPr>
        <p:blipFill>
          <a:blip r:embed="rId28" r:link="rId27"/>
          <a:stretch>
            <a:fillRect/>
          </a:stretch>
        </p:blipFill>
        <p:spPr>
          <a:xfrm>
            <a:off x="838200" y="365125"/>
            <a:ext cx="9525" cy="9525"/>
          </a:xfrm>
          <a:prstGeom prst="rect">
            <a:avLst/>
          </a:prstGeom>
          <a:noFill/>
          <a:ln>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txStyles>
    <p:titleStyle>
      <a:lvl1pPr algn="l" defTabSz="914400" rtl="0" eaLnBrk="1" latinLnBrk="0" hangingPunct="1">
        <a:lnSpc>
          <a:spcPct val="90000"/>
        </a:lnSpc>
        <a:spcBef>
          <a:spcPct val="0"/>
        </a:spcBef>
        <a:buNone/>
        <a:defRPr kumimoji="0" lang="zh-CN" altLang="en-US" sz="3600" b="0" i="0" u="none" strike="noStrike" kern="1200" cap="none" spc="0" normalizeH="0" baseline="0" smtClean="0">
          <a:gradFill>
            <a:gsLst>
              <a:gs pos="0">
                <a:schemeClr val="accent1"/>
              </a:gs>
              <a:gs pos="100000">
                <a:schemeClr val="accent3"/>
              </a:gs>
            </a:gsLst>
            <a:lin ang="0" scaled="0"/>
          </a:gradFill>
          <a:latin typeface="+mj-ea"/>
          <a:ea typeface="+mj-ea"/>
          <a:cs typeface="MiSans Normal" panose="00000500000000000000" charset="-122"/>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0" lang="zh-CN" altLang="en-US" sz="1800" b="0" i="0" u="none" strike="noStrike" kern="1200" cap="none" spc="150" normalizeH="0" baseline="0" smtClean="0">
          <a:ln>
            <a:noFill/>
            <a:prstDash val="sysDot"/>
          </a:ln>
          <a:solidFill>
            <a:schemeClr val="tx1"/>
          </a:solidFill>
          <a:uFillTx/>
          <a:latin typeface="+mn-ea"/>
          <a:ea typeface="+mn-ea"/>
          <a:cs typeface="MiSans Normal" panose="00000500000000000000" charset="-122"/>
        </a:defRPr>
      </a:lvl1pPr>
      <a:lvl2pPr marL="685800" indent="-228600" algn="l" defTabSz="914400" rtl="0" eaLnBrk="1" latinLnBrk="0" hangingPunct="1">
        <a:lnSpc>
          <a:spcPct val="90000"/>
        </a:lnSpc>
        <a:spcBef>
          <a:spcPts val="500"/>
        </a:spcBef>
        <a:buFont typeface="Arial" panose="020B0604020202020204" pitchFamily="34" charset="0"/>
        <a:buChar char="•"/>
        <a:defRPr kumimoji="0" lang="zh-CN" altLang="en-US" sz="1600" b="0" i="0" u="none" strike="noStrike" kern="1200" cap="none" spc="150" normalizeH="0" baseline="0" smtClean="0">
          <a:solidFill>
            <a:schemeClr val="tx1">
              <a:lumMod val="50000"/>
              <a:lumOff val="50000"/>
            </a:schemeClr>
          </a:solidFill>
          <a:uFillTx/>
          <a:latin typeface="+mn-ea"/>
          <a:ea typeface="+mn-ea"/>
          <a:cs typeface="MiSans Normal" panose="00000500000000000000" charset="-122"/>
        </a:defRPr>
      </a:lvl2pPr>
      <a:lvl3pPr marL="1143000" indent="-228600" algn="l" defTabSz="914400" rtl="0" eaLnBrk="1" latinLnBrk="0" hangingPunct="1">
        <a:lnSpc>
          <a:spcPct val="90000"/>
        </a:lnSpc>
        <a:spcBef>
          <a:spcPts val="500"/>
        </a:spcBef>
        <a:buFont typeface="Arial" panose="020B0604020202020204" pitchFamily="34" charset="0"/>
        <a:buChar char="•"/>
        <a:defRPr kumimoji="0" lang="zh-CN" altLang="en-US" sz="1600" b="0" i="0" u="none" strike="noStrike" kern="1200" cap="none" spc="150" normalizeH="0" baseline="0" smtClean="0">
          <a:solidFill>
            <a:schemeClr val="tx1">
              <a:lumMod val="50000"/>
              <a:lumOff val="50000"/>
            </a:schemeClr>
          </a:solidFill>
          <a:uFillTx/>
          <a:latin typeface="+mn-ea"/>
          <a:ea typeface="+mn-ea"/>
          <a:cs typeface="MiSans Normal" panose="00000500000000000000" charset="-122"/>
        </a:defRPr>
      </a:lvl3pPr>
      <a:lvl4pPr marL="1600200" indent="-228600" algn="l" defTabSz="914400" rtl="0" eaLnBrk="1" latinLnBrk="0" hangingPunct="1">
        <a:lnSpc>
          <a:spcPct val="90000"/>
        </a:lnSpc>
        <a:spcBef>
          <a:spcPts val="500"/>
        </a:spcBef>
        <a:buFont typeface="Arial" panose="020B0604020202020204" pitchFamily="34" charset="0"/>
        <a:buChar char="•"/>
        <a:defRPr kumimoji="0" lang="zh-CN" altLang="en-US" sz="1400" b="0" i="0" u="none" strike="noStrike" kern="1200" cap="none" spc="150" normalizeH="0" baseline="0" smtClean="0">
          <a:solidFill>
            <a:schemeClr val="tx1">
              <a:lumMod val="50000"/>
              <a:lumOff val="50000"/>
            </a:schemeClr>
          </a:solidFill>
          <a:uFillTx/>
          <a:latin typeface="+mn-ea"/>
          <a:ea typeface="+mn-ea"/>
          <a:cs typeface="MiSans Normal" panose="00000500000000000000" charset="-122"/>
        </a:defRPr>
      </a:lvl4pPr>
      <a:lvl5pPr marL="2057400" indent="-228600" algn="l" defTabSz="914400" rtl="0" eaLnBrk="1" latinLnBrk="0" hangingPunct="1">
        <a:lnSpc>
          <a:spcPct val="90000"/>
        </a:lnSpc>
        <a:spcBef>
          <a:spcPts val="500"/>
        </a:spcBef>
        <a:buFont typeface="Arial" panose="020B0604020202020204" pitchFamily="34" charset="0"/>
        <a:buChar char="•"/>
        <a:defRPr kumimoji="0" lang="zh-CN" altLang="en-US" sz="1400" b="0" i="0" u="none" strike="noStrike" kern="1200" cap="none" spc="150" normalizeH="0" baseline="0" smtClean="0">
          <a:solidFill>
            <a:schemeClr val="tx1">
              <a:lumMod val="50000"/>
              <a:lumOff val="50000"/>
            </a:schemeClr>
          </a:solidFill>
          <a:uFillTx/>
          <a:latin typeface="+mn-ea"/>
          <a:ea typeface="+mn-ea"/>
          <a:cs typeface="MiSans Normal" panose="00000500000000000000" charset="-122"/>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3.xml"/><Relationship Id="rId2" Type="http://schemas.openxmlformats.org/officeDocument/2006/relationships/tags" Target="../tags/tag99.xml"/><Relationship Id="rId1" Type="http://schemas.openxmlformats.org/officeDocument/2006/relationships/tags" Target="../tags/tag98.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108.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8.xml"/><Relationship Id="rId1" Type="http://schemas.openxmlformats.org/officeDocument/2006/relationships/tags" Target="../tags/tag109.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110.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11.xml"/><Relationship Id="rId1" Type="http://schemas.openxmlformats.org/officeDocument/2006/relationships/image" Target="../media/image10.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1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113.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8.xml"/><Relationship Id="rId1" Type="http://schemas.openxmlformats.org/officeDocument/2006/relationships/tags" Target="../tags/tag114.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115.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116.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11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00.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118.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119.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8.xml"/><Relationship Id="rId1" Type="http://schemas.openxmlformats.org/officeDocument/2006/relationships/tags" Target="../tags/tag120.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121.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tags" Target="../tags/tag122.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123.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124.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125.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126.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101.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102.xml"/></Relationships>
</file>

<file path=ppt/slides/_rels/slide5.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7.xml"/><Relationship Id="rId2" Type="http://schemas.openxmlformats.org/officeDocument/2006/relationships/tags" Target="../tags/tag103.xml"/><Relationship Id="rId1" Type="http://schemas.openxmlformats.org/officeDocument/2006/relationships/image" Target="../media/image9.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104.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tags" Target="../tags/tag105.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106.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10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6"/>
          <p:cNvSpPr>
            <a:spLocks noGrp="1"/>
          </p:cNvSpPr>
          <p:nvPr>
            <p:ph type="title" idx="1"/>
            <p:custDataLst>
              <p:tags r:id="rId1"/>
            </p:custDataLst>
          </p:nvPr>
        </p:nvSpPr>
        <p:spPr>
          <a:xfrm>
            <a:off x="2117725" y="2411095"/>
            <a:ext cx="8465185" cy="1116330"/>
          </a:xfrm>
        </p:spPr>
        <p:txBody>
          <a:bodyPr vert="horz">
            <a:noAutofit/>
          </a:bodyPr>
          <a:lstStyle/>
          <a:p>
            <a:pPr algn="ctr">
              <a:lnSpc>
                <a:spcPct val="130000"/>
              </a:lnSpc>
            </a:pPr>
            <a:r>
              <a:rPr lang="en-US" altLang="zh-CN" sz="4400" b="1">
                <a:solidFill>
                  <a:schemeClr val="tx1"/>
                </a:solidFill>
                <a:highlight>
                  <a:srgbClr val="FFFF00"/>
                </a:highlight>
                <a:latin typeface="华文中宋" panose="02010600040101010101" charset="-122"/>
                <a:ea typeface="华文中宋" panose="02010600040101010101" charset="-122"/>
                <a:cs typeface="华文中宋" panose="02010600040101010101" charset="-122"/>
                <a:sym typeface="+mn-lt"/>
              </a:rPr>
              <a:t>2026</a:t>
            </a:r>
            <a:r>
              <a:rPr lang="zh-CN" altLang="en-US" sz="4400" b="1">
                <a:solidFill>
                  <a:schemeClr val="tx1"/>
                </a:solidFill>
                <a:highlight>
                  <a:srgbClr val="FFFF00"/>
                </a:highlight>
                <a:latin typeface="华文中宋" panose="02010600040101010101" charset="-122"/>
                <a:ea typeface="华文中宋" panose="02010600040101010101" charset="-122"/>
                <a:cs typeface="华文中宋" panose="02010600040101010101" charset="-122"/>
                <a:sym typeface="+mn-lt"/>
              </a:rPr>
              <a:t>届</a:t>
            </a:r>
            <a:r>
              <a:rPr lang="en-US" altLang="zh-CN" sz="4400" b="1">
                <a:solidFill>
                  <a:schemeClr val="tx1"/>
                </a:solidFill>
                <a:highlight>
                  <a:srgbClr val="FFFF00"/>
                </a:highlight>
                <a:latin typeface="华文中宋" panose="02010600040101010101" charset="-122"/>
                <a:ea typeface="华文中宋" panose="02010600040101010101" charset="-122"/>
                <a:cs typeface="华文中宋" panose="02010600040101010101" charset="-122"/>
                <a:sym typeface="+mn-lt"/>
              </a:rPr>
              <a:t> </a:t>
            </a:r>
            <a:r>
              <a:rPr sz="4400" b="1">
                <a:solidFill>
                  <a:schemeClr val="tx1"/>
                </a:solidFill>
                <a:highlight>
                  <a:srgbClr val="FFFF00"/>
                </a:highlight>
                <a:latin typeface="华文中宋" panose="02010600040101010101" charset="-122"/>
                <a:ea typeface="华文中宋" panose="02010600040101010101" charset="-122"/>
                <a:cs typeface="华文中宋" panose="02010600040101010101" charset="-122"/>
                <a:sym typeface="+mn-lt"/>
              </a:rPr>
              <a:t>语用一</a:t>
            </a:r>
            <a:r>
              <a:rPr lang="zh-CN" altLang="en-US" sz="4400" b="1">
                <a:solidFill>
                  <a:schemeClr val="tx1"/>
                </a:solidFill>
                <a:highlight>
                  <a:srgbClr val="FFFF00"/>
                </a:highlight>
                <a:latin typeface="华文中宋" panose="02010600040101010101" charset="-122"/>
                <a:ea typeface="华文中宋" panose="02010600040101010101" charset="-122"/>
                <a:cs typeface="华文中宋" panose="02010600040101010101" charset="-122"/>
                <a:sym typeface="+mn-lt"/>
              </a:rPr>
              <a:t>轮复习</a:t>
            </a:r>
            <a:r>
              <a:rPr lang="zh-CN" altLang="en-US" sz="3600" b="1">
                <a:solidFill>
                  <a:srgbClr val="FF0000"/>
                </a:solidFill>
                <a:highlight>
                  <a:srgbClr val="FFFF00"/>
                </a:highlight>
                <a:latin typeface="黑体" panose="02010609060101010101" pitchFamily="49" charset="-122"/>
                <a:ea typeface="黑体" panose="02010609060101010101" pitchFamily="49" charset="-122"/>
                <a:cs typeface="+mn-ea"/>
                <a:sym typeface="+mn-lt"/>
              </a:rPr>
              <a:t>【</a:t>
            </a:r>
            <a:r>
              <a:rPr sz="3600" b="1">
                <a:solidFill>
                  <a:srgbClr val="FF0000"/>
                </a:solidFill>
                <a:highlight>
                  <a:srgbClr val="FFFF00"/>
                </a:highlight>
                <a:latin typeface="黑体" panose="02010609060101010101" pitchFamily="49" charset="-122"/>
                <a:ea typeface="黑体" panose="02010609060101010101" pitchFamily="49" charset="-122"/>
                <a:cs typeface="+mn-ea"/>
                <a:sym typeface="+mn-lt"/>
              </a:rPr>
              <a:t>新题型】</a:t>
            </a:r>
            <a:br>
              <a:rPr lang="zh-CN" altLang="en-US" sz="4400" b="1">
                <a:solidFill>
                  <a:schemeClr val="tx1"/>
                </a:solidFill>
                <a:highlight>
                  <a:srgbClr val="FFFF00"/>
                </a:highlight>
                <a:latin typeface="华文中宋" panose="02010600040101010101" charset="-122"/>
                <a:ea typeface="华文中宋" panose="02010600040101010101" charset="-122"/>
                <a:cs typeface="华文中宋" panose="02010600040101010101" charset="-122"/>
                <a:sym typeface="+mn-lt"/>
              </a:rPr>
            </a:br>
            <a:br>
              <a:rPr lang="zh-CN" altLang="en-US" sz="4400" b="1">
                <a:solidFill>
                  <a:schemeClr val="tx1"/>
                </a:solidFill>
                <a:highlight>
                  <a:srgbClr val="FFFF00"/>
                </a:highlight>
                <a:latin typeface="华文中宋" panose="02010600040101010101" charset="-122"/>
                <a:ea typeface="华文中宋" panose="02010600040101010101" charset="-122"/>
                <a:cs typeface="华文中宋" panose="02010600040101010101" charset="-122"/>
                <a:sym typeface="+mn-lt"/>
              </a:rPr>
            </a:br>
            <a:r>
              <a:rPr lang="en-US" altLang="zh-CN" sz="3200" b="1">
                <a:solidFill>
                  <a:srgbClr val="FF0000"/>
                </a:solidFill>
                <a:highlight>
                  <a:srgbClr val="FFFF00"/>
                </a:highlight>
                <a:latin typeface="华文中宋" panose="02010600040101010101" charset="-122"/>
                <a:ea typeface="华文中宋" panose="02010600040101010101" charset="-122"/>
                <a:cs typeface="华文中宋" panose="02010600040101010101" charset="-122"/>
                <a:sym typeface="+mn-lt"/>
              </a:rPr>
              <a:t>——</a:t>
            </a:r>
            <a:r>
              <a:rPr lang="zh-CN" altLang="en-US" sz="4400" b="1">
                <a:solidFill>
                  <a:srgbClr val="FF0000"/>
                </a:solidFill>
                <a:highlight>
                  <a:srgbClr val="FFFF00"/>
                </a:highlight>
                <a:latin typeface="黑体" panose="02010609060101010101" pitchFamily="49" charset="-122"/>
                <a:ea typeface="黑体" panose="02010609060101010101" pitchFamily="49" charset="-122"/>
                <a:cs typeface="+mn-ea"/>
                <a:sym typeface="+mn-lt"/>
              </a:rPr>
              <a:t>错别字辨析技巧</a:t>
            </a:r>
            <a:endParaRPr lang="zh-CN" altLang="en-US" sz="4400" b="1">
              <a:solidFill>
                <a:srgbClr val="FF0000"/>
              </a:solidFill>
              <a:highlight>
                <a:srgbClr val="FFFF00"/>
              </a:highlight>
              <a:latin typeface="黑体" panose="02010609060101010101" pitchFamily="49" charset="-122"/>
              <a:ea typeface="黑体" panose="02010609060101010101" pitchFamily="49" charset="-122"/>
              <a:cs typeface="+mn-ea"/>
              <a:sym typeface="+mn-lt"/>
            </a:endParaRPr>
          </a:p>
        </p:txBody>
      </p:sp>
    </p:spTree>
    <p:custDataLst>
      <p:tags r:id="rId2"/>
    </p:custData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217170" y="208915"/>
            <a:ext cx="1181735" cy="1082675"/>
          </a:xfrm>
          <a:prstGeom prst="rect">
            <a:avLst/>
          </a:prstGeom>
          <a:solidFill>
            <a:schemeClr val="accent5">
              <a:lumMod val="20000"/>
              <a:lumOff val="80000"/>
            </a:schemeClr>
          </a:solidFill>
          <a:ln>
            <a:solidFill>
              <a:schemeClr val="accent5"/>
            </a:solidFill>
          </a:ln>
        </p:spPr>
        <p:txBody>
          <a:bodyPr>
            <a:noAutofit/>
          </a:bodyPr>
          <a:lstStyle/>
          <a:p>
            <a:pPr algn="ctr"/>
            <a:r>
              <a:rPr lang="zh-CN" altLang="en-US" sz="3200"/>
              <a:t>辨识方法</a:t>
            </a:r>
            <a:endParaRPr lang="zh-CN" altLang="en-US" sz="3200"/>
          </a:p>
        </p:txBody>
      </p:sp>
      <p:sp>
        <p:nvSpPr>
          <p:cNvPr id="4" name="文本框 3"/>
          <p:cNvSpPr txBox="1"/>
          <p:nvPr/>
        </p:nvSpPr>
        <p:spPr>
          <a:xfrm>
            <a:off x="1668780" y="448945"/>
            <a:ext cx="10113010" cy="5262245"/>
          </a:xfrm>
          <a:prstGeom prst="rect">
            <a:avLst/>
          </a:prstGeom>
        </p:spPr>
        <p:txBody>
          <a:bodyPr wrap="square">
            <a:spAutoFit/>
          </a:bodyPr>
          <a:lstStyle/>
          <a:p>
            <a:r>
              <a:rPr lang="en-US" sz="2400" b="1">
                <a:solidFill>
                  <a:srgbClr val="FF0000"/>
                </a:solidFill>
                <a:latin typeface="宋体" panose="02010600030101010101" pitchFamily="2" charset="-122"/>
                <a:ea typeface="宋体" panose="02010600030101010101" pitchFamily="2" charset="-122"/>
              </a:rPr>
              <a:t>4.结构分析法。</a:t>
            </a:r>
            <a:endParaRPr lang="en-US" sz="2400" b="1">
              <a:solidFill>
                <a:srgbClr val="FF0000"/>
              </a:solidFill>
              <a:latin typeface="宋体" panose="02010600030101010101" pitchFamily="2" charset="-122"/>
              <a:ea typeface="宋体" panose="02010600030101010101" pitchFamily="2" charset="-122"/>
            </a:endParaRPr>
          </a:p>
          <a:p>
            <a:r>
              <a:rPr lang="zh-CN" altLang="en-US" sz="2400">
                <a:latin typeface="宋体" panose="02010600030101010101" pitchFamily="2" charset="-122"/>
                <a:ea typeface="宋体" panose="02010600030101010101" pitchFamily="2" charset="-122"/>
              </a:rPr>
              <a:t>结构分析法，即给词语划分结构，借助词语的结构特点以及词语中相关汉字的词性、语义，来判断用字是否正确的一种方法。</a:t>
            </a:r>
            <a:endParaRPr lang="zh-CN" altLang="en-US" sz="2400">
              <a:latin typeface="宋体" panose="02010600030101010101" pitchFamily="2" charset="-122"/>
              <a:ea typeface="宋体" panose="02010600030101010101" pitchFamily="2" charset="-122"/>
            </a:endParaRPr>
          </a:p>
          <a:p>
            <a:endParaRPr lang="zh-CN" altLang="en-US" sz="2400">
              <a:latin typeface="宋体" panose="02010600030101010101" pitchFamily="2" charset="-122"/>
              <a:ea typeface="宋体" panose="02010600030101010101" pitchFamily="2" charset="-122"/>
            </a:endParaRPr>
          </a:p>
          <a:p>
            <a:r>
              <a:rPr lang="zh-CN" altLang="en-US" sz="2400">
                <a:latin typeface="宋体" panose="02010600030101010101" pitchFamily="2" charset="-122"/>
                <a:ea typeface="宋体" panose="02010600030101010101" pitchFamily="2" charset="-122"/>
              </a:rPr>
              <a:t>例如：</a:t>
            </a:r>
            <a:r>
              <a:rPr lang="zh-CN" altLang="en-US" sz="2400">
                <a:solidFill>
                  <a:schemeClr val="accent1"/>
                </a:solidFill>
                <a:latin typeface="宋体" panose="02010600030101010101" pitchFamily="2" charset="-122"/>
                <a:ea typeface="宋体" panose="02010600030101010101" pitchFamily="2" charset="-122"/>
              </a:rPr>
              <a:t>（嘻</a:t>
            </a:r>
            <a:r>
              <a:rPr lang="en-US" altLang="zh-CN" sz="2400">
                <a:solidFill>
                  <a:schemeClr val="accent1"/>
                </a:solidFill>
                <a:latin typeface="宋体" panose="02010600030101010101" pitchFamily="2" charset="-122"/>
                <a:ea typeface="宋体" panose="02010600030101010101" pitchFamily="2" charset="-122"/>
              </a:rPr>
              <a:t>VS</a:t>
            </a:r>
            <a:r>
              <a:rPr lang="zh-CN" altLang="en-US" sz="2400">
                <a:solidFill>
                  <a:schemeClr val="accent1"/>
                </a:solidFill>
                <a:latin typeface="宋体" panose="02010600030101010101" pitchFamily="2" charset="-122"/>
                <a:ea typeface="宋体" panose="02010600030101010101" pitchFamily="2" charset="-122"/>
              </a:rPr>
              <a:t>嬉？）笑怒骂</a:t>
            </a:r>
            <a:endParaRPr lang="zh-CN" altLang="en-US" sz="2400">
              <a:solidFill>
                <a:schemeClr val="tx1"/>
              </a:solidFill>
              <a:latin typeface="宋体" panose="02010600030101010101" pitchFamily="2" charset="-122"/>
              <a:ea typeface="宋体" panose="02010600030101010101" pitchFamily="2" charset="-122"/>
            </a:endParaRPr>
          </a:p>
          <a:p>
            <a:r>
              <a:rPr lang="zh-CN" altLang="en-US" sz="2400">
                <a:solidFill>
                  <a:schemeClr val="tx1"/>
                </a:solidFill>
                <a:latin typeface="宋体" panose="02010600030101010101" pitchFamily="2" charset="-122"/>
                <a:ea typeface="宋体" panose="02010600030101010101" pitchFamily="2" charset="-122"/>
              </a:rPr>
              <a:t>嬉，游戏，动词性。嘻，拟声词。因为</a:t>
            </a:r>
            <a:r>
              <a:rPr lang="en-US" altLang="zh-CN" sz="2400">
                <a:solidFill>
                  <a:schemeClr val="tx1"/>
                </a:solidFill>
                <a:latin typeface="宋体" panose="02010600030101010101" pitchFamily="2" charset="-122"/>
                <a:ea typeface="宋体" panose="02010600030101010101" pitchFamily="2" charset="-122"/>
              </a:rPr>
              <a:t>“</a:t>
            </a:r>
            <a:r>
              <a:rPr lang="zh-CN" altLang="en-US" sz="2400">
                <a:solidFill>
                  <a:schemeClr val="tx1"/>
                </a:solidFill>
                <a:latin typeface="宋体" panose="02010600030101010101" pitchFamily="2" charset="-122"/>
                <a:ea typeface="宋体" panose="02010600030101010101" pitchFamily="2" charset="-122"/>
              </a:rPr>
              <a:t>笑</a:t>
            </a:r>
            <a:r>
              <a:rPr lang="en-US" altLang="zh-CN" sz="2400">
                <a:solidFill>
                  <a:schemeClr val="tx1"/>
                </a:solidFill>
                <a:latin typeface="宋体" panose="02010600030101010101" pitchFamily="2" charset="-122"/>
                <a:ea typeface="宋体" panose="02010600030101010101" pitchFamily="2" charset="-122"/>
              </a:rPr>
              <a:t>”“</a:t>
            </a:r>
            <a:r>
              <a:rPr lang="zh-CN" altLang="en-US" sz="2400">
                <a:solidFill>
                  <a:schemeClr val="tx1"/>
                </a:solidFill>
                <a:latin typeface="宋体" panose="02010600030101010101" pitchFamily="2" charset="-122"/>
                <a:ea typeface="宋体" panose="02010600030101010101" pitchFamily="2" charset="-122"/>
              </a:rPr>
              <a:t>怒</a:t>
            </a:r>
            <a:r>
              <a:rPr lang="en-US" altLang="zh-CN" sz="2400">
                <a:solidFill>
                  <a:schemeClr val="tx1"/>
                </a:solidFill>
                <a:latin typeface="宋体" panose="02010600030101010101" pitchFamily="2" charset="-122"/>
                <a:ea typeface="宋体" panose="02010600030101010101" pitchFamily="2" charset="-122"/>
              </a:rPr>
              <a:t>”“</a:t>
            </a:r>
            <a:r>
              <a:rPr lang="zh-CN" altLang="en-US" sz="2400">
                <a:solidFill>
                  <a:schemeClr val="tx1"/>
                </a:solidFill>
                <a:latin typeface="宋体" panose="02010600030101010101" pitchFamily="2" charset="-122"/>
                <a:ea typeface="宋体" panose="02010600030101010101" pitchFamily="2" charset="-122"/>
              </a:rPr>
              <a:t>骂</a:t>
            </a:r>
            <a:r>
              <a:rPr lang="en-US" altLang="zh-CN" sz="2400">
                <a:solidFill>
                  <a:schemeClr val="tx1"/>
                </a:solidFill>
                <a:latin typeface="宋体" panose="02010600030101010101" pitchFamily="2" charset="-122"/>
                <a:ea typeface="宋体" panose="02010600030101010101" pitchFamily="2" charset="-122"/>
              </a:rPr>
              <a:t>”</a:t>
            </a:r>
            <a:r>
              <a:rPr lang="zh-CN" altLang="en-US" sz="2400">
                <a:solidFill>
                  <a:schemeClr val="tx1"/>
                </a:solidFill>
                <a:latin typeface="宋体" panose="02010600030101010101" pitchFamily="2" charset="-122"/>
                <a:ea typeface="宋体" panose="02010600030101010101" pitchFamily="2" charset="-122"/>
              </a:rPr>
              <a:t>三字都是动词，可以推断出这里应该用动词</a:t>
            </a:r>
            <a:r>
              <a:rPr lang="en-US" altLang="zh-CN" sz="2400">
                <a:solidFill>
                  <a:schemeClr val="tx1"/>
                </a:solidFill>
                <a:latin typeface="宋体" panose="02010600030101010101" pitchFamily="2" charset="-122"/>
                <a:ea typeface="宋体" panose="02010600030101010101" pitchFamily="2" charset="-122"/>
              </a:rPr>
              <a:t>“</a:t>
            </a:r>
            <a:r>
              <a:rPr lang="zh-CN" altLang="en-US" sz="2400">
                <a:solidFill>
                  <a:schemeClr val="tx1"/>
                </a:solidFill>
                <a:latin typeface="宋体" panose="02010600030101010101" pitchFamily="2" charset="-122"/>
                <a:ea typeface="宋体" panose="02010600030101010101" pitchFamily="2" charset="-122"/>
              </a:rPr>
              <a:t>嬉</a:t>
            </a:r>
            <a:r>
              <a:rPr lang="en-US" altLang="zh-CN" sz="2400">
                <a:solidFill>
                  <a:schemeClr val="tx1"/>
                </a:solidFill>
                <a:latin typeface="宋体" panose="02010600030101010101" pitchFamily="2" charset="-122"/>
                <a:ea typeface="宋体" panose="02010600030101010101" pitchFamily="2" charset="-122"/>
              </a:rPr>
              <a:t>”</a:t>
            </a:r>
            <a:r>
              <a:rPr lang="zh-CN" altLang="en-US" sz="2400">
                <a:solidFill>
                  <a:schemeClr val="tx1"/>
                </a:solidFill>
                <a:latin typeface="宋体" panose="02010600030101010101" pitchFamily="2" charset="-122"/>
                <a:ea typeface="宋体" panose="02010600030101010101" pitchFamily="2" charset="-122"/>
              </a:rPr>
              <a:t>。</a:t>
            </a:r>
            <a:endParaRPr lang="zh-CN" altLang="en-US" sz="2400">
              <a:solidFill>
                <a:schemeClr val="tx1"/>
              </a:solidFill>
              <a:latin typeface="宋体" panose="02010600030101010101" pitchFamily="2" charset="-122"/>
              <a:ea typeface="宋体" panose="02010600030101010101" pitchFamily="2" charset="-122"/>
            </a:endParaRPr>
          </a:p>
          <a:p>
            <a:r>
              <a:rPr lang="zh-CN" altLang="en-US" sz="2400">
                <a:solidFill>
                  <a:schemeClr val="accent1"/>
                </a:solidFill>
                <a:latin typeface="宋体" panose="02010600030101010101" pitchFamily="2" charset="-122"/>
                <a:ea typeface="宋体" panose="02010600030101010101" pitchFamily="2" charset="-122"/>
              </a:rPr>
              <a:t>插科打（浑</a:t>
            </a:r>
            <a:r>
              <a:rPr lang="en-US" altLang="zh-CN" sz="2400">
                <a:solidFill>
                  <a:schemeClr val="accent1"/>
                </a:solidFill>
                <a:latin typeface="宋体" panose="02010600030101010101" pitchFamily="2" charset="-122"/>
                <a:ea typeface="宋体" panose="02010600030101010101" pitchFamily="2" charset="-122"/>
              </a:rPr>
              <a:t>VS</a:t>
            </a:r>
            <a:r>
              <a:rPr lang="zh-CN" altLang="en-US" sz="2400">
                <a:solidFill>
                  <a:schemeClr val="accent1"/>
                </a:solidFill>
                <a:latin typeface="宋体" panose="02010600030101010101" pitchFamily="2" charset="-122"/>
                <a:ea typeface="宋体" panose="02010600030101010101" pitchFamily="2" charset="-122"/>
              </a:rPr>
              <a:t>诨？）</a:t>
            </a:r>
            <a:endParaRPr lang="en-US" altLang="zh-CN" sz="2400">
              <a:solidFill>
                <a:schemeClr val="accent1"/>
              </a:solidFill>
              <a:latin typeface="宋体" panose="02010600030101010101" pitchFamily="2" charset="-122"/>
              <a:ea typeface="宋体" panose="02010600030101010101" pitchFamily="2" charset="-122"/>
            </a:endParaRPr>
          </a:p>
          <a:p>
            <a:r>
              <a:rPr lang="en-US" altLang="zh-CN" sz="2400">
                <a:solidFill>
                  <a:schemeClr val="tx1"/>
                </a:solidFill>
                <a:latin typeface="宋体" panose="02010600030101010101" pitchFamily="2" charset="-122"/>
                <a:ea typeface="宋体" panose="02010600030101010101" pitchFamily="2" charset="-122"/>
              </a:rPr>
              <a:t>“</a:t>
            </a:r>
            <a:r>
              <a:rPr lang="zh-CN" altLang="en-US" sz="2400">
                <a:solidFill>
                  <a:schemeClr val="tx1"/>
                </a:solidFill>
                <a:latin typeface="宋体" panose="02010600030101010101" pitchFamily="2" charset="-122"/>
                <a:ea typeface="宋体" panose="02010600030101010101" pitchFamily="2" charset="-122"/>
              </a:rPr>
              <a:t>插</a:t>
            </a:r>
            <a:r>
              <a:rPr lang="en-US" altLang="zh-CN" sz="2400">
                <a:solidFill>
                  <a:schemeClr val="tx1"/>
                </a:solidFill>
                <a:latin typeface="宋体" panose="02010600030101010101" pitchFamily="2" charset="-122"/>
                <a:ea typeface="宋体" panose="02010600030101010101" pitchFamily="2" charset="-122"/>
              </a:rPr>
              <a:t>”</a:t>
            </a:r>
            <a:r>
              <a:rPr lang="zh-CN" altLang="en-US" sz="2400">
                <a:solidFill>
                  <a:schemeClr val="tx1"/>
                </a:solidFill>
                <a:latin typeface="宋体" panose="02010600030101010101" pitchFamily="2" charset="-122"/>
                <a:ea typeface="宋体" panose="02010600030101010101" pitchFamily="2" charset="-122"/>
              </a:rPr>
              <a:t>与</a:t>
            </a:r>
            <a:r>
              <a:rPr lang="en-US" altLang="zh-CN" sz="2400">
                <a:solidFill>
                  <a:schemeClr val="tx1"/>
                </a:solidFill>
                <a:latin typeface="宋体" panose="02010600030101010101" pitchFamily="2" charset="-122"/>
                <a:ea typeface="宋体" panose="02010600030101010101" pitchFamily="2" charset="-122"/>
              </a:rPr>
              <a:t>“</a:t>
            </a:r>
            <a:r>
              <a:rPr lang="zh-CN" altLang="en-US" sz="2400">
                <a:solidFill>
                  <a:schemeClr val="tx1"/>
                </a:solidFill>
                <a:latin typeface="宋体" panose="02010600030101010101" pitchFamily="2" charset="-122"/>
                <a:ea typeface="宋体" panose="02010600030101010101" pitchFamily="2" charset="-122"/>
              </a:rPr>
              <a:t>打</a:t>
            </a:r>
            <a:r>
              <a:rPr lang="en-US" altLang="zh-CN" sz="2400">
                <a:solidFill>
                  <a:schemeClr val="tx1"/>
                </a:solidFill>
                <a:latin typeface="宋体" panose="02010600030101010101" pitchFamily="2" charset="-122"/>
                <a:ea typeface="宋体" panose="02010600030101010101" pitchFamily="2" charset="-122"/>
              </a:rPr>
              <a:t>”</a:t>
            </a:r>
            <a:r>
              <a:rPr lang="zh-CN" altLang="en-US" sz="2400">
                <a:solidFill>
                  <a:schemeClr val="tx1"/>
                </a:solidFill>
                <a:latin typeface="宋体" panose="02010600030101010101" pitchFamily="2" charset="-122"/>
                <a:ea typeface="宋体" panose="02010600030101010101" pitchFamily="2" charset="-122"/>
              </a:rPr>
              <a:t>都是动词，是对应的，</a:t>
            </a:r>
            <a:r>
              <a:rPr lang="en-US" altLang="zh-CN" sz="2400">
                <a:solidFill>
                  <a:schemeClr val="tx1"/>
                </a:solidFill>
                <a:latin typeface="宋体" panose="02010600030101010101" pitchFamily="2" charset="-122"/>
                <a:ea typeface="宋体" panose="02010600030101010101" pitchFamily="2" charset="-122"/>
              </a:rPr>
              <a:t>“</a:t>
            </a:r>
            <a:r>
              <a:rPr lang="zh-CN" altLang="en-US" sz="2400">
                <a:solidFill>
                  <a:schemeClr val="tx1"/>
                </a:solidFill>
                <a:latin typeface="宋体" panose="02010600030101010101" pitchFamily="2" charset="-122"/>
                <a:ea typeface="宋体" panose="02010600030101010101" pitchFamily="2" charset="-122"/>
              </a:rPr>
              <a:t>科</a:t>
            </a:r>
            <a:r>
              <a:rPr lang="en-US" altLang="zh-CN" sz="2400">
                <a:solidFill>
                  <a:schemeClr val="tx1"/>
                </a:solidFill>
                <a:latin typeface="宋体" panose="02010600030101010101" pitchFamily="2" charset="-122"/>
                <a:ea typeface="宋体" panose="02010600030101010101" pitchFamily="2" charset="-122"/>
              </a:rPr>
              <a:t>”</a:t>
            </a:r>
            <a:r>
              <a:rPr lang="zh-CN" altLang="en-US" sz="2400">
                <a:solidFill>
                  <a:schemeClr val="tx1"/>
                </a:solidFill>
                <a:latin typeface="宋体" panose="02010600030101010101" pitchFamily="2" charset="-122"/>
                <a:ea typeface="宋体" panose="02010600030101010101" pitchFamily="2" charset="-122"/>
              </a:rPr>
              <a:t>与</a:t>
            </a:r>
            <a:r>
              <a:rPr lang="en-US" altLang="zh-CN" sz="2400">
                <a:solidFill>
                  <a:schemeClr val="tx1"/>
                </a:solidFill>
                <a:latin typeface="宋体" panose="02010600030101010101" pitchFamily="2" charset="-122"/>
                <a:ea typeface="宋体" panose="02010600030101010101" pitchFamily="2" charset="-122"/>
              </a:rPr>
              <a:t>“</a:t>
            </a:r>
            <a:r>
              <a:rPr lang="zh-CN" altLang="en-US" sz="2400">
                <a:solidFill>
                  <a:schemeClr val="tx1"/>
                </a:solidFill>
                <a:latin typeface="宋体" panose="02010600030101010101" pitchFamily="2" charset="-122"/>
                <a:ea typeface="宋体" panose="02010600030101010101" pitchFamily="2" charset="-122"/>
              </a:rPr>
              <a:t>诨</a:t>
            </a:r>
            <a:r>
              <a:rPr lang="en-US" altLang="zh-CN" sz="2400">
                <a:solidFill>
                  <a:schemeClr val="tx1"/>
                </a:solidFill>
                <a:latin typeface="宋体" panose="02010600030101010101" pitchFamily="2" charset="-122"/>
                <a:ea typeface="宋体" panose="02010600030101010101" pitchFamily="2" charset="-122"/>
              </a:rPr>
              <a:t>”</a:t>
            </a:r>
            <a:r>
              <a:rPr lang="zh-CN" altLang="en-US" sz="2400">
                <a:solidFill>
                  <a:schemeClr val="tx1"/>
                </a:solidFill>
                <a:latin typeface="宋体" panose="02010600030101010101" pitchFamily="2" charset="-122"/>
                <a:ea typeface="宋体" panose="02010600030101010101" pitchFamily="2" charset="-122"/>
              </a:rPr>
              <a:t>对应。科，指古典戏曲中的表情和动作；诨，诙谐逗趣的话。</a:t>
            </a:r>
            <a:r>
              <a:rPr lang="en-US" altLang="zh-CN" sz="2400">
                <a:solidFill>
                  <a:schemeClr val="tx1"/>
                </a:solidFill>
                <a:latin typeface="宋体" panose="02010600030101010101" pitchFamily="2" charset="-122"/>
                <a:ea typeface="宋体" panose="02010600030101010101" pitchFamily="2" charset="-122"/>
              </a:rPr>
              <a:t>“</a:t>
            </a:r>
            <a:r>
              <a:rPr lang="zh-CN" altLang="en-US" sz="2400">
                <a:solidFill>
                  <a:schemeClr val="tx1"/>
                </a:solidFill>
                <a:latin typeface="宋体" panose="02010600030101010101" pitchFamily="2" charset="-122"/>
                <a:ea typeface="宋体" panose="02010600030101010101" pitchFamily="2" charset="-122"/>
              </a:rPr>
              <a:t>插科打诨</a:t>
            </a:r>
            <a:r>
              <a:rPr lang="en-US" altLang="zh-CN" sz="2400">
                <a:solidFill>
                  <a:schemeClr val="tx1"/>
                </a:solidFill>
                <a:latin typeface="宋体" panose="02010600030101010101" pitchFamily="2" charset="-122"/>
                <a:ea typeface="宋体" panose="02010600030101010101" pitchFamily="2" charset="-122"/>
              </a:rPr>
              <a:t>”</a:t>
            </a:r>
            <a:r>
              <a:rPr lang="zh-CN" altLang="en-US" sz="2400">
                <a:solidFill>
                  <a:schemeClr val="tx1"/>
                </a:solidFill>
                <a:latin typeface="宋体" panose="02010600030101010101" pitchFamily="2" charset="-122"/>
                <a:ea typeface="宋体" panose="02010600030101010101" pitchFamily="2" charset="-122"/>
              </a:rPr>
              <a:t>是指戏曲、曲艺演员在表演中穿插进去的引人发笑的动作或语言。现泛指开玩笑逗乐。</a:t>
            </a:r>
            <a:endParaRPr lang="zh-CN" altLang="en-US" sz="2400">
              <a:solidFill>
                <a:schemeClr val="tx1"/>
              </a:solidFill>
              <a:latin typeface="宋体" panose="02010600030101010101" pitchFamily="2" charset="-122"/>
              <a:ea typeface="宋体" panose="02010600030101010101" pitchFamily="2" charset="-122"/>
            </a:endParaRPr>
          </a:p>
          <a:p>
            <a:r>
              <a:rPr lang="zh-CN" altLang="en-US" sz="2400">
                <a:solidFill>
                  <a:schemeClr val="accent1"/>
                </a:solidFill>
                <a:latin typeface="宋体" panose="02010600030101010101" pitchFamily="2" charset="-122"/>
                <a:ea typeface="宋体" panose="02010600030101010101" pitchFamily="2" charset="-122"/>
              </a:rPr>
              <a:t>名门（旺</a:t>
            </a:r>
            <a:r>
              <a:rPr lang="en-US" altLang="zh-CN" sz="2400">
                <a:solidFill>
                  <a:schemeClr val="accent1"/>
                </a:solidFill>
                <a:latin typeface="宋体" panose="02010600030101010101" pitchFamily="2" charset="-122"/>
                <a:ea typeface="宋体" panose="02010600030101010101" pitchFamily="2" charset="-122"/>
              </a:rPr>
              <a:t>VS</a:t>
            </a:r>
            <a:r>
              <a:rPr lang="zh-CN" altLang="en-US" sz="2400">
                <a:solidFill>
                  <a:schemeClr val="accent1"/>
                </a:solidFill>
                <a:latin typeface="宋体" panose="02010600030101010101" pitchFamily="2" charset="-122"/>
                <a:ea typeface="宋体" panose="02010600030101010101" pitchFamily="2" charset="-122"/>
              </a:rPr>
              <a:t>望？）族</a:t>
            </a:r>
            <a:endParaRPr lang="zh-CN" altLang="en-US" sz="2400">
              <a:solidFill>
                <a:schemeClr val="accent1"/>
              </a:solidFill>
              <a:latin typeface="宋体" panose="02010600030101010101" pitchFamily="2" charset="-122"/>
              <a:ea typeface="宋体" panose="02010600030101010101" pitchFamily="2" charset="-122"/>
            </a:endParaRPr>
          </a:p>
          <a:p>
            <a:r>
              <a:rPr lang="en-US" altLang="zh-CN" sz="2400">
                <a:solidFill>
                  <a:schemeClr val="tx1"/>
                </a:solidFill>
                <a:latin typeface="宋体" panose="02010600030101010101" pitchFamily="2" charset="-122"/>
                <a:ea typeface="宋体" panose="02010600030101010101" pitchFamily="2" charset="-122"/>
              </a:rPr>
              <a:t>“</a:t>
            </a:r>
            <a:r>
              <a:rPr lang="zh-CN" altLang="en-US" sz="2400">
                <a:solidFill>
                  <a:schemeClr val="tx1"/>
                </a:solidFill>
                <a:latin typeface="宋体" panose="02010600030101010101" pitchFamily="2" charset="-122"/>
                <a:ea typeface="宋体" panose="02010600030101010101" pitchFamily="2" charset="-122"/>
              </a:rPr>
              <a:t>名门望族</a:t>
            </a:r>
            <a:r>
              <a:rPr lang="en-US" altLang="zh-CN" sz="2400">
                <a:solidFill>
                  <a:schemeClr val="tx1"/>
                </a:solidFill>
                <a:latin typeface="宋体" panose="02010600030101010101" pitchFamily="2" charset="-122"/>
                <a:ea typeface="宋体" panose="02010600030101010101" pitchFamily="2" charset="-122"/>
              </a:rPr>
              <a:t>”</a:t>
            </a:r>
            <a:r>
              <a:rPr lang="zh-CN" altLang="en-US" sz="2400">
                <a:solidFill>
                  <a:schemeClr val="tx1"/>
                </a:solidFill>
                <a:latin typeface="宋体" panose="02010600030101010101" pitchFamily="2" charset="-122"/>
                <a:ea typeface="宋体" panose="02010600030101010101" pitchFamily="2" charset="-122"/>
              </a:rPr>
              <a:t>指高贵的、地位显要的家庭或有特权的家族，</a:t>
            </a:r>
            <a:r>
              <a:rPr lang="en-US" altLang="zh-CN" sz="2400">
                <a:solidFill>
                  <a:schemeClr val="tx1"/>
                </a:solidFill>
                <a:latin typeface="宋体" panose="02010600030101010101" pitchFamily="2" charset="-122"/>
                <a:ea typeface="宋体" panose="02010600030101010101" pitchFamily="2" charset="-122"/>
              </a:rPr>
              <a:t>“</a:t>
            </a:r>
            <a:r>
              <a:rPr lang="zh-CN" altLang="en-US" sz="2400">
                <a:solidFill>
                  <a:schemeClr val="tx1"/>
                </a:solidFill>
                <a:latin typeface="宋体" panose="02010600030101010101" pitchFamily="2" charset="-122"/>
                <a:ea typeface="宋体" panose="02010600030101010101" pitchFamily="2" charset="-122"/>
              </a:rPr>
              <a:t>望</a:t>
            </a:r>
            <a:r>
              <a:rPr lang="en-US" altLang="zh-CN" sz="2400">
                <a:solidFill>
                  <a:schemeClr val="tx1"/>
                </a:solidFill>
                <a:latin typeface="宋体" panose="02010600030101010101" pitchFamily="2" charset="-122"/>
                <a:ea typeface="宋体" panose="02010600030101010101" pitchFamily="2" charset="-122"/>
              </a:rPr>
              <a:t>”</a:t>
            </a:r>
            <a:r>
              <a:rPr lang="zh-CN" altLang="en-US" sz="2400">
                <a:solidFill>
                  <a:schemeClr val="tx1"/>
                </a:solidFill>
                <a:latin typeface="宋体" panose="02010600030101010101" pitchFamily="2" charset="-122"/>
                <a:ea typeface="宋体" panose="02010600030101010101" pitchFamily="2" charset="-122"/>
              </a:rPr>
              <a:t>指有声望，不是兴旺。</a:t>
            </a:r>
            <a:endParaRPr lang="zh-CN" altLang="en-US" sz="2400">
              <a:solidFill>
                <a:schemeClr val="tx1"/>
              </a:solidFill>
              <a:latin typeface="宋体" panose="02010600030101010101" pitchFamily="2" charset="-122"/>
              <a:ea typeface="宋体" panose="02010600030101010101" pitchFamily="2" charset="-122"/>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blinds(horizontal)">
                                      <p:cBhvr>
                                        <p:cTn id="7" dur="500"/>
                                        <p:tgtEl>
                                          <p:spTgt spid="4">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blinds(horizontal)">
                                      <p:cBhvr>
                                        <p:cTn id="12" dur="500"/>
                                        <p:tgtEl>
                                          <p:spTgt spid="4">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Effect transition="in" filter="blinds(horizontal)">
                                      <p:cBhvr>
                                        <p:cTn id="17" dur="500"/>
                                        <p:tgtEl>
                                          <p:spTgt spid="4">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blinds(horizontal)">
                                      <p:cBhvr>
                                        <p:cTn id="22" dur="500"/>
                                        <p:tgtEl>
                                          <p:spTgt spid="4">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Effect transition="in" filter="blinds(horizontal)">
                                      <p:cBhvr>
                                        <p:cTn id="27" dur="500"/>
                                        <p:tgtEl>
                                          <p:spTgt spid="4">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8" end="8"/>
                                            </p:txEl>
                                          </p:spTgt>
                                        </p:tgtEl>
                                        <p:attrNameLst>
                                          <p:attrName>style.visibility</p:attrName>
                                        </p:attrNameLst>
                                      </p:cBhvr>
                                      <p:to>
                                        <p:strVal val="visible"/>
                                      </p:to>
                                    </p:set>
                                    <p:animEffect transition="in" filter="blinds(horizontal)">
                                      <p:cBhvr>
                                        <p:cTn id="32"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217170" y="208915"/>
            <a:ext cx="1181735" cy="1082675"/>
          </a:xfrm>
          <a:prstGeom prst="rect">
            <a:avLst/>
          </a:prstGeom>
          <a:solidFill>
            <a:schemeClr val="accent5">
              <a:lumMod val="20000"/>
              <a:lumOff val="80000"/>
            </a:schemeClr>
          </a:solidFill>
          <a:ln>
            <a:solidFill>
              <a:schemeClr val="accent5"/>
            </a:solidFill>
          </a:ln>
        </p:spPr>
        <p:txBody>
          <a:bodyPr>
            <a:noAutofit/>
          </a:bodyPr>
          <a:lstStyle/>
          <a:p>
            <a:pPr algn="ctr"/>
            <a:r>
              <a:rPr lang="zh-CN" altLang="en-US" sz="3200"/>
              <a:t>辨识方法</a:t>
            </a:r>
            <a:endParaRPr lang="zh-CN" altLang="en-US" sz="3200"/>
          </a:p>
        </p:txBody>
      </p:sp>
      <p:sp>
        <p:nvSpPr>
          <p:cNvPr id="4" name="文本框 3"/>
          <p:cNvSpPr txBox="1"/>
          <p:nvPr/>
        </p:nvSpPr>
        <p:spPr>
          <a:xfrm>
            <a:off x="1827530" y="579755"/>
            <a:ext cx="10113010" cy="5262245"/>
          </a:xfrm>
          <a:prstGeom prst="rect">
            <a:avLst/>
          </a:prstGeom>
        </p:spPr>
        <p:txBody>
          <a:bodyPr wrap="square">
            <a:spAutoFit/>
          </a:bodyPr>
          <a:lstStyle/>
          <a:p>
            <a:r>
              <a:rPr lang="en-US" altLang="zh-CN" sz="2400" b="1">
                <a:solidFill>
                  <a:srgbClr val="FF0000"/>
                </a:solidFill>
                <a:latin typeface="宋体" panose="02010600030101010101" pitchFamily="2" charset="-122"/>
                <a:ea typeface="宋体" panose="02010600030101010101" pitchFamily="2" charset="-122"/>
              </a:rPr>
              <a:t>5.</a:t>
            </a:r>
            <a:r>
              <a:rPr lang="zh-CN" altLang="en-US" sz="2400" b="1">
                <a:solidFill>
                  <a:srgbClr val="FF0000"/>
                </a:solidFill>
                <a:latin typeface="宋体" panose="02010600030101010101" pitchFamily="2" charset="-122"/>
                <a:ea typeface="宋体" panose="02010600030101010101" pitchFamily="2" charset="-122"/>
              </a:rPr>
              <a:t>追根溯源法。</a:t>
            </a:r>
            <a:endParaRPr lang="zh-CN" altLang="en-US" sz="2400" b="1">
              <a:solidFill>
                <a:srgbClr val="FF0000"/>
              </a:solidFill>
              <a:latin typeface="宋体" panose="02010600030101010101" pitchFamily="2" charset="-122"/>
              <a:ea typeface="宋体" panose="02010600030101010101" pitchFamily="2" charset="-122"/>
            </a:endParaRPr>
          </a:p>
          <a:p>
            <a:r>
              <a:rPr lang="zh-CN" altLang="en-US" sz="2400">
                <a:latin typeface="宋体" panose="02010600030101010101" pitchFamily="2" charset="-122"/>
                <a:ea typeface="宋体" panose="02010600030101010101" pitchFamily="2" charset="-122"/>
              </a:rPr>
              <a:t>有许多词语，尤其是成语，或来自某种典籍，或来自寓言故事，或来自历史故事，如果不了解其出处及特定的文化内涵，容易望文生义而出错。</a:t>
            </a:r>
            <a:endParaRPr lang="zh-CN" altLang="en-US" sz="2400">
              <a:latin typeface="宋体" panose="02010600030101010101" pitchFamily="2" charset="-122"/>
              <a:ea typeface="宋体" panose="02010600030101010101" pitchFamily="2" charset="-122"/>
            </a:endParaRPr>
          </a:p>
          <a:p>
            <a:endParaRPr lang="zh-CN" altLang="en-US" sz="2400">
              <a:latin typeface="宋体" panose="02010600030101010101" pitchFamily="2" charset="-122"/>
              <a:ea typeface="宋体" panose="02010600030101010101" pitchFamily="2" charset="-122"/>
            </a:endParaRPr>
          </a:p>
          <a:p>
            <a:r>
              <a:rPr lang="zh-CN" altLang="en-US" sz="2400">
                <a:latin typeface="宋体" panose="02010600030101010101" pitchFamily="2" charset="-122"/>
                <a:ea typeface="宋体" panose="02010600030101010101" pitchFamily="2" charset="-122"/>
              </a:rPr>
              <a:t>例如：</a:t>
            </a:r>
            <a:r>
              <a:rPr lang="en-US" altLang="zh-CN" sz="2400">
                <a:solidFill>
                  <a:schemeClr val="accent1"/>
                </a:solidFill>
                <a:latin typeface="宋体" panose="02010600030101010101" pitchFamily="2" charset="-122"/>
                <a:ea typeface="宋体" panose="02010600030101010101" pitchFamily="2" charset="-122"/>
              </a:rPr>
              <a:t>（默VS</a:t>
            </a:r>
            <a:r>
              <a:rPr lang="zh-CN" altLang="en-US" sz="2400">
                <a:solidFill>
                  <a:schemeClr val="accent1"/>
                </a:solidFill>
                <a:latin typeface="宋体" panose="02010600030101010101" pitchFamily="2" charset="-122"/>
                <a:ea typeface="宋体" panose="02010600030101010101" pitchFamily="2" charset="-122"/>
              </a:rPr>
              <a:t>墨？）守成规</a:t>
            </a:r>
            <a:endParaRPr lang="zh-CN" altLang="en-US" sz="2400">
              <a:solidFill>
                <a:schemeClr val="tx1"/>
              </a:solidFill>
              <a:latin typeface="宋体" panose="02010600030101010101" pitchFamily="2" charset="-122"/>
              <a:ea typeface="宋体" panose="02010600030101010101" pitchFamily="2" charset="-122"/>
            </a:endParaRPr>
          </a:p>
          <a:p>
            <a:r>
              <a:rPr lang="zh-CN" altLang="en-US" sz="2400">
                <a:solidFill>
                  <a:schemeClr val="tx1"/>
                </a:solidFill>
                <a:latin typeface="宋体" panose="02010600030101010101" pitchFamily="2" charset="-122"/>
                <a:ea typeface="宋体" panose="02010600030101010101" pitchFamily="2" charset="-122"/>
              </a:rPr>
              <a:t>《墨子</a:t>
            </a:r>
            <a:r>
              <a:rPr lang="en-US" altLang="zh-CN" sz="2400">
                <a:solidFill>
                  <a:schemeClr val="tx1"/>
                </a:solidFill>
                <a:latin typeface="宋体" panose="02010600030101010101" pitchFamily="2" charset="-122"/>
                <a:ea typeface="宋体" panose="02010600030101010101" pitchFamily="2" charset="-122"/>
              </a:rPr>
              <a:t>·</a:t>
            </a:r>
            <a:r>
              <a:rPr lang="zh-CN" altLang="en-US" sz="2400">
                <a:solidFill>
                  <a:schemeClr val="tx1"/>
                </a:solidFill>
                <a:latin typeface="宋体" panose="02010600030101010101" pitchFamily="2" charset="-122"/>
                <a:ea typeface="宋体" panose="02010600030101010101" pitchFamily="2" charset="-122"/>
              </a:rPr>
              <a:t>公输》中记载，墨子以善于守御而著名，后人便称善守者为</a:t>
            </a:r>
            <a:r>
              <a:rPr lang="en-US" altLang="zh-CN" sz="2400">
                <a:solidFill>
                  <a:schemeClr val="tx1"/>
                </a:solidFill>
                <a:latin typeface="宋体" panose="02010600030101010101" pitchFamily="2" charset="-122"/>
                <a:ea typeface="宋体" panose="02010600030101010101" pitchFamily="2" charset="-122"/>
              </a:rPr>
              <a:t>“</a:t>
            </a:r>
            <a:r>
              <a:rPr lang="zh-CN" altLang="en-US" sz="2400">
                <a:solidFill>
                  <a:schemeClr val="tx1"/>
                </a:solidFill>
                <a:latin typeface="宋体" panose="02010600030101010101" pitchFamily="2" charset="-122"/>
                <a:ea typeface="宋体" panose="02010600030101010101" pitchFamily="2" charset="-122"/>
              </a:rPr>
              <a:t>墨守</a:t>
            </a:r>
            <a:r>
              <a:rPr lang="en-US" altLang="zh-CN" sz="2400">
                <a:solidFill>
                  <a:schemeClr val="tx1"/>
                </a:solidFill>
                <a:latin typeface="宋体" panose="02010600030101010101" pitchFamily="2" charset="-122"/>
                <a:ea typeface="宋体" panose="02010600030101010101" pitchFamily="2" charset="-122"/>
              </a:rPr>
              <a:t>”</a:t>
            </a:r>
            <a:r>
              <a:rPr lang="zh-CN" altLang="en-US" sz="2400">
                <a:solidFill>
                  <a:schemeClr val="tx1"/>
                </a:solidFill>
                <a:latin typeface="宋体" panose="02010600030101010101" pitchFamily="2" charset="-122"/>
                <a:ea typeface="宋体" panose="02010600030101010101" pitchFamily="2" charset="-122"/>
              </a:rPr>
              <a:t>。形容因循守旧，不肯改进，含贬义。</a:t>
            </a:r>
            <a:endParaRPr lang="zh-CN" altLang="en-US" sz="2400">
              <a:solidFill>
                <a:schemeClr val="tx1"/>
              </a:solidFill>
              <a:latin typeface="宋体" panose="02010600030101010101" pitchFamily="2" charset="-122"/>
              <a:ea typeface="宋体" panose="02010600030101010101" pitchFamily="2" charset="-122"/>
            </a:endParaRPr>
          </a:p>
          <a:p>
            <a:r>
              <a:rPr lang="zh-CN" altLang="en-US" sz="2400">
                <a:solidFill>
                  <a:schemeClr val="accent1"/>
                </a:solidFill>
                <a:latin typeface="宋体" panose="02010600030101010101" pitchFamily="2" charset="-122"/>
                <a:ea typeface="宋体" panose="02010600030101010101" pitchFamily="2" charset="-122"/>
              </a:rPr>
              <a:t>推心（置</a:t>
            </a:r>
            <a:r>
              <a:rPr lang="en-US" altLang="zh-CN" sz="2400">
                <a:solidFill>
                  <a:schemeClr val="accent1"/>
                </a:solidFill>
                <a:latin typeface="宋体" panose="02010600030101010101" pitchFamily="2" charset="-122"/>
                <a:ea typeface="宋体" panose="02010600030101010101" pitchFamily="2" charset="-122"/>
              </a:rPr>
              <a:t>VS</a:t>
            </a:r>
            <a:r>
              <a:rPr lang="zh-CN" altLang="en-US" sz="2400">
                <a:solidFill>
                  <a:schemeClr val="accent1"/>
                </a:solidFill>
                <a:latin typeface="宋体" panose="02010600030101010101" pitchFamily="2" charset="-122"/>
                <a:ea typeface="宋体" panose="02010600030101010101" pitchFamily="2" charset="-122"/>
              </a:rPr>
              <a:t>至？）腹</a:t>
            </a:r>
            <a:endParaRPr lang="zh-CN" altLang="en-US" sz="2400">
              <a:solidFill>
                <a:schemeClr val="accent1"/>
              </a:solidFill>
              <a:latin typeface="宋体" panose="02010600030101010101" pitchFamily="2" charset="-122"/>
              <a:ea typeface="宋体" panose="02010600030101010101" pitchFamily="2" charset="-122"/>
            </a:endParaRPr>
          </a:p>
          <a:p>
            <a:r>
              <a:rPr lang="zh-CN" altLang="en-US" sz="2400">
                <a:solidFill>
                  <a:schemeClr val="tx1"/>
                </a:solidFill>
                <a:latin typeface="宋体" panose="02010600030101010101" pitchFamily="2" charset="-122"/>
                <a:ea typeface="宋体" panose="02010600030101010101" pitchFamily="2" charset="-122"/>
              </a:rPr>
              <a:t>将自己的心放入别人的腹中。</a:t>
            </a:r>
            <a:r>
              <a:rPr lang="zh-CN" altLang="en-US" sz="2400">
                <a:latin typeface="宋体" panose="02010600030101010101" pitchFamily="2" charset="-122"/>
                <a:ea typeface="宋体" panose="02010600030101010101" pitchFamily="2" charset="-122"/>
                <a:sym typeface="+mn-ea"/>
              </a:rPr>
              <a:t>置：放入。</a:t>
            </a:r>
            <a:r>
              <a:rPr lang="zh-CN" altLang="en-US" sz="2400">
                <a:solidFill>
                  <a:schemeClr val="tx1"/>
                </a:solidFill>
                <a:latin typeface="宋体" panose="02010600030101010101" pitchFamily="2" charset="-122"/>
                <a:ea typeface="宋体" panose="02010600030101010101" pitchFamily="2" charset="-122"/>
              </a:rPr>
              <a:t>比喻真心实意地对待别人。</a:t>
            </a:r>
            <a:endParaRPr lang="zh-CN" altLang="en-US" sz="2400">
              <a:solidFill>
                <a:schemeClr val="tx1"/>
              </a:solidFill>
              <a:latin typeface="宋体" panose="02010600030101010101" pitchFamily="2" charset="-122"/>
              <a:ea typeface="宋体" panose="02010600030101010101" pitchFamily="2" charset="-122"/>
            </a:endParaRPr>
          </a:p>
          <a:p>
            <a:r>
              <a:rPr lang="zh-CN" altLang="en-US" sz="2400">
                <a:solidFill>
                  <a:schemeClr val="accent1"/>
                </a:solidFill>
                <a:latin typeface="宋体" panose="02010600030101010101" pitchFamily="2" charset="-122"/>
                <a:ea typeface="宋体" panose="02010600030101010101" pitchFamily="2" charset="-122"/>
              </a:rPr>
              <a:t>（估</a:t>
            </a:r>
            <a:r>
              <a:rPr lang="en-US" altLang="zh-CN" sz="2400">
                <a:solidFill>
                  <a:schemeClr val="accent1"/>
                </a:solidFill>
                <a:latin typeface="宋体" panose="02010600030101010101" pitchFamily="2" charset="-122"/>
                <a:ea typeface="宋体" panose="02010600030101010101" pitchFamily="2" charset="-122"/>
              </a:rPr>
              <a:t>VS</a:t>
            </a:r>
            <a:r>
              <a:rPr lang="zh-CN" altLang="en-US" sz="2400">
                <a:solidFill>
                  <a:schemeClr val="accent1"/>
                </a:solidFill>
                <a:latin typeface="宋体" panose="02010600030101010101" pitchFamily="2" charset="-122"/>
                <a:ea typeface="宋体" panose="02010600030101010101" pitchFamily="2" charset="-122"/>
              </a:rPr>
              <a:t>沽？）名钓誉</a:t>
            </a:r>
            <a:endParaRPr lang="zh-CN" altLang="en-US" sz="2400">
              <a:solidFill>
                <a:schemeClr val="accent1"/>
              </a:solidFill>
              <a:latin typeface="宋体" panose="02010600030101010101" pitchFamily="2" charset="-122"/>
              <a:ea typeface="宋体" panose="02010600030101010101" pitchFamily="2" charset="-122"/>
            </a:endParaRPr>
          </a:p>
          <a:p>
            <a:r>
              <a:rPr lang="zh-CN" altLang="en-US" sz="2400">
                <a:solidFill>
                  <a:schemeClr val="tx1"/>
                </a:solidFill>
                <a:latin typeface="宋体" panose="02010600030101010101" pitchFamily="2" charset="-122"/>
                <a:ea typeface="宋体" panose="02010600030101010101" pitchFamily="2" charset="-122"/>
              </a:rPr>
              <a:t>沽：买。钓：用饵引鱼上钩，这里指用手段骗取。比喻用矫情做作或其他不正当的手段骗取名誉。</a:t>
            </a:r>
            <a:endParaRPr lang="zh-CN" altLang="en-US" sz="2400">
              <a:solidFill>
                <a:schemeClr val="tx1"/>
              </a:solidFill>
              <a:latin typeface="宋体" panose="02010600030101010101" pitchFamily="2" charset="-122"/>
              <a:ea typeface="宋体" panose="02010600030101010101" pitchFamily="2" charset="-122"/>
            </a:endParaRPr>
          </a:p>
          <a:p>
            <a:r>
              <a:rPr lang="zh-CN" altLang="en-US" sz="2400">
                <a:solidFill>
                  <a:schemeClr val="accent1"/>
                </a:solidFill>
                <a:latin typeface="宋体" panose="02010600030101010101" pitchFamily="2" charset="-122"/>
                <a:ea typeface="宋体" panose="02010600030101010101" pitchFamily="2" charset="-122"/>
              </a:rPr>
              <a:t>两全（齐</a:t>
            </a:r>
            <a:r>
              <a:rPr lang="en-US" altLang="zh-CN" sz="2400">
                <a:solidFill>
                  <a:schemeClr val="accent1"/>
                </a:solidFill>
                <a:latin typeface="宋体" panose="02010600030101010101" pitchFamily="2" charset="-122"/>
                <a:ea typeface="宋体" panose="02010600030101010101" pitchFamily="2" charset="-122"/>
              </a:rPr>
              <a:t>VS</a:t>
            </a:r>
            <a:r>
              <a:rPr lang="zh-CN" altLang="en-US" sz="2400">
                <a:solidFill>
                  <a:schemeClr val="accent1"/>
                </a:solidFill>
                <a:latin typeface="宋体" panose="02010600030101010101" pitchFamily="2" charset="-122"/>
                <a:ea typeface="宋体" panose="02010600030101010101" pitchFamily="2" charset="-122"/>
              </a:rPr>
              <a:t>其？）美</a:t>
            </a:r>
            <a:endParaRPr lang="zh-CN" altLang="en-US" sz="2400">
              <a:solidFill>
                <a:schemeClr val="accent1"/>
              </a:solidFill>
              <a:latin typeface="宋体" panose="02010600030101010101" pitchFamily="2" charset="-122"/>
              <a:ea typeface="宋体" panose="02010600030101010101" pitchFamily="2" charset="-122"/>
            </a:endParaRPr>
          </a:p>
          <a:p>
            <a:r>
              <a:rPr lang="zh-CN" altLang="en-US" sz="2400">
                <a:solidFill>
                  <a:schemeClr val="tx1"/>
                </a:solidFill>
                <a:latin typeface="宋体" panose="02010600030101010101" pitchFamily="2" charset="-122"/>
                <a:ea typeface="宋体" panose="02010600030101010101" pitchFamily="2" charset="-122"/>
              </a:rPr>
              <a:t>全：顾全。美：美满，圆满。顾全两个方面，使两方面都得到好处。</a:t>
            </a:r>
            <a:endParaRPr lang="zh-CN" altLang="en-US" sz="2400">
              <a:solidFill>
                <a:schemeClr val="tx1"/>
              </a:solidFill>
              <a:latin typeface="宋体" panose="02010600030101010101" pitchFamily="2" charset="-122"/>
              <a:ea typeface="宋体" panose="02010600030101010101" pitchFamily="2" charset="-122"/>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blinds(horizontal)">
                                      <p:cBhvr>
                                        <p:cTn id="7" dur="500"/>
                                        <p:tgtEl>
                                          <p:spTgt spid="4">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blinds(horizontal)">
                                      <p:cBhvr>
                                        <p:cTn id="12" dur="500"/>
                                        <p:tgtEl>
                                          <p:spTgt spid="4">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Effect transition="in" filter="blinds(horizontal)">
                                      <p:cBhvr>
                                        <p:cTn id="17" dur="500"/>
                                        <p:tgtEl>
                                          <p:spTgt spid="4">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blinds(horizontal)">
                                      <p:cBhvr>
                                        <p:cTn id="22" dur="500"/>
                                        <p:tgtEl>
                                          <p:spTgt spid="4">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Effect transition="in" filter="blinds(horizontal)">
                                      <p:cBhvr>
                                        <p:cTn id="27" dur="500"/>
                                        <p:tgtEl>
                                          <p:spTgt spid="4">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8" end="8"/>
                                            </p:txEl>
                                          </p:spTgt>
                                        </p:tgtEl>
                                        <p:attrNameLst>
                                          <p:attrName>style.visibility</p:attrName>
                                        </p:attrNameLst>
                                      </p:cBhvr>
                                      <p:to>
                                        <p:strVal val="visible"/>
                                      </p:to>
                                    </p:set>
                                    <p:animEffect transition="in" filter="blinds(horizontal)">
                                      <p:cBhvr>
                                        <p:cTn id="32" dur="500"/>
                                        <p:tgtEl>
                                          <p:spTgt spid="4">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9" end="9"/>
                                            </p:txEl>
                                          </p:spTgt>
                                        </p:tgtEl>
                                        <p:attrNameLst>
                                          <p:attrName>style.visibility</p:attrName>
                                        </p:attrNameLst>
                                      </p:cBhvr>
                                      <p:to>
                                        <p:strVal val="visible"/>
                                      </p:to>
                                    </p:set>
                                    <p:animEffect transition="in" filter="blinds(horizontal)">
                                      <p:cBhvr>
                                        <p:cTn id="37" dur="500"/>
                                        <p:tgtEl>
                                          <p:spTgt spid="4">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
                                            <p:txEl>
                                              <p:pRg st="10" end="10"/>
                                            </p:txEl>
                                          </p:spTgt>
                                        </p:tgtEl>
                                        <p:attrNameLst>
                                          <p:attrName>style.visibility</p:attrName>
                                        </p:attrNameLst>
                                      </p:cBhvr>
                                      <p:to>
                                        <p:strVal val="visible"/>
                                      </p:to>
                                    </p:set>
                                    <p:animEffect transition="in" filter="blinds(horizontal)">
                                      <p:cBhvr>
                                        <p:cTn id="42"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217170" y="208915"/>
            <a:ext cx="1181735" cy="1082675"/>
          </a:xfrm>
          <a:prstGeom prst="rect">
            <a:avLst/>
          </a:prstGeom>
          <a:solidFill>
            <a:schemeClr val="accent5">
              <a:lumMod val="20000"/>
              <a:lumOff val="80000"/>
            </a:schemeClr>
          </a:solidFill>
          <a:ln>
            <a:solidFill>
              <a:schemeClr val="accent5"/>
            </a:solidFill>
          </a:ln>
        </p:spPr>
        <p:txBody>
          <a:bodyPr>
            <a:noAutofit/>
          </a:bodyPr>
          <a:lstStyle/>
          <a:p>
            <a:pPr algn="ctr"/>
            <a:r>
              <a:rPr lang="zh-CN" altLang="en-US" sz="3200"/>
              <a:t>辨识方法</a:t>
            </a:r>
            <a:endParaRPr lang="zh-CN" altLang="en-US" sz="3200"/>
          </a:p>
        </p:txBody>
      </p:sp>
      <p:sp>
        <p:nvSpPr>
          <p:cNvPr id="4" name="文本框 3"/>
          <p:cNvSpPr txBox="1"/>
          <p:nvPr/>
        </p:nvSpPr>
        <p:spPr>
          <a:xfrm>
            <a:off x="1838960" y="599440"/>
            <a:ext cx="10113010" cy="4892675"/>
          </a:xfrm>
          <a:prstGeom prst="rect">
            <a:avLst/>
          </a:prstGeom>
        </p:spPr>
        <p:txBody>
          <a:bodyPr wrap="square">
            <a:spAutoFit/>
          </a:bodyPr>
          <a:lstStyle/>
          <a:p>
            <a:r>
              <a:rPr lang="en-US" altLang="zh-CN" sz="2400" b="1">
                <a:solidFill>
                  <a:srgbClr val="FF0000"/>
                </a:solidFill>
                <a:latin typeface="宋体" panose="02010600030101010101" pitchFamily="2" charset="-122"/>
                <a:ea typeface="宋体" panose="02010600030101010101" pitchFamily="2" charset="-122"/>
              </a:rPr>
              <a:t>6.</a:t>
            </a:r>
            <a:r>
              <a:rPr lang="zh-CN" altLang="en-US" sz="2400" b="1">
                <a:solidFill>
                  <a:srgbClr val="FF0000"/>
                </a:solidFill>
                <a:latin typeface="宋体" panose="02010600030101010101" pitchFamily="2" charset="-122"/>
                <a:ea typeface="宋体" panose="02010600030101010101" pitchFamily="2" charset="-122"/>
              </a:rPr>
              <a:t>字音辨识法。</a:t>
            </a:r>
            <a:endParaRPr lang="zh-CN" altLang="en-US" sz="2400" b="1">
              <a:solidFill>
                <a:srgbClr val="FF0000"/>
              </a:solidFill>
              <a:latin typeface="宋体" panose="02010600030101010101" pitchFamily="2" charset="-122"/>
              <a:ea typeface="宋体" panose="02010600030101010101" pitchFamily="2" charset="-122"/>
            </a:endParaRPr>
          </a:p>
          <a:p>
            <a:r>
              <a:rPr lang="zh-CN" altLang="en-US" sz="2400">
                <a:latin typeface="宋体" panose="02010600030101010101" pitchFamily="2" charset="-122"/>
                <a:ea typeface="宋体" panose="02010600030101010101" pitchFamily="2" charset="-122"/>
              </a:rPr>
              <a:t>通过朗读发现书写错误的一种方法。</a:t>
            </a:r>
            <a:endParaRPr lang="zh-CN" altLang="en-US" sz="2400">
              <a:latin typeface="宋体" panose="02010600030101010101" pitchFamily="2" charset="-122"/>
              <a:ea typeface="宋体" panose="02010600030101010101" pitchFamily="2" charset="-122"/>
            </a:endParaRPr>
          </a:p>
          <a:p>
            <a:endParaRPr lang="zh-CN" altLang="en-US" sz="2400">
              <a:latin typeface="宋体" panose="02010600030101010101" pitchFamily="2" charset="-122"/>
              <a:ea typeface="宋体" panose="02010600030101010101" pitchFamily="2" charset="-122"/>
            </a:endParaRPr>
          </a:p>
          <a:p>
            <a:r>
              <a:rPr lang="zh-CN" altLang="en-US" sz="2400">
                <a:latin typeface="宋体" panose="02010600030101010101" pitchFamily="2" charset="-122"/>
                <a:ea typeface="宋体" panose="02010600030101010101" pitchFamily="2" charset="-122"/>
              </a:rPr>
              <a:t>例如：</a:t>
            </a:r>
            <a:r>
              <a:rPr lang="en-US" altLang="zh-CN" sz="2400">
                <a:solidFill>
                  <a:schemeClr val="accent1"/>
                </a:solidFill>
                <a:latin typeface="宋体" panose="02010600030101010101" pitchFamily="2" charset="-122"/>
                <a:ea typeface="宋体" panose="02010600030101010101" pitchFamily="2" charset="-122"/>
              </a:rPr>
              <a:t>（宣VS渲？）泄</a:t>
            </a:r>
            <a:endParaRPr lang="zh-CN" altLang="en-US" sz="2400">
              <a:solidFill>
                <a:schemeClr val="tx1"/>
              </a:solidFill>
              <a:latin typeface="宋体" panose="02010600030101010101" pitchFamily="2" charset="-122"/>
              <a:ea typeface="宋体" panose="02010600030101010101" pitchFamily="2" charset="-122"/>
            </a:endParaRPr>
          </a:p>
          <a:p>
            <a:r>
              <a:rPr lang="zh-CN" altLang="en-US" sz="2400">
                <a:solidFill>
                  <a:schemeClr val="tx1"/>
                </a:solidFill>
                <a:latin typeface="宋体" panose="02010600030101010101" pitchFamily="2" charset="-122"/>
                <a:ea typeface="宋体" panose="02010600030101010101" pitchFamily="2" charset="-122"/>
              </a:rPr>
              <a:t>宣泄</a:t>
            </a:r>
            <a:r>
              <a:rPr lang="en-US" altLang="zh-CN" sz="2400">
                <a:solidFill>
                  <a:schemeClr val="tx1"/>
                </a:solidFill>
                <a:latin typeface="宋体" panose="02010600030101010101" pitchFamily="2" charset="-122"/>
                <a:ea typeface="宋体" panose="02010600030101010101" pitchFamily="2" charset="-122"/>
              </a:rPr>
              <a:t>“</a:t>
            </a:r>
            <a:r>
              <a:rPr lang="zh-CN" altLang="en-US" sz="2400">
                <a:solidFill>
                  <a:schemeClr val="tx1"/>
                </a:solidFill>
                <a:latin typeface="宋体" panose="02010600030101010101" pitchFamily="2" charset="-122"/>
                <a:ea typeface="宋体" panose="02010600030101010101" pitchFamily="2" charset="-122"/>
              </a:rPr>
              <a:t>宣</a:t>
            </a:r>
            <a:r>
              <a:rPr lang="en-US" altLang="zh-CN" sz="2400">
                <a:solidFill>
                  <a:schemeClr val="tx1"/>
                </a:solidFill>
                <a:latin typeface="宋体" panose="02010600030101010101" pitchFamily="2" charset="-122"/>
                <a:ea typeface="宋体" panose="02010600030101010101" pitchFamily="2" charset="-122"/>
              </a:rPr>
              <a:t>”</a:t>
            </a:r>
            <a:r>
              <a:rPr lang="zh-CN" altLang="en-US" sz="2400">
                <a:solidFill>
                  <a:schemeClr val="tx1"/>
                </a:solidFill>
                <a:latin typeface="宋体" panose="02010600030101010101" pitchFamily="2" charset="-122"/>
                <a:ea typeface="宋体" panose="02010600030101010101" pitchFamily="2" charset="-122"/>
              </a:rPr>
              <a:t>读</a:t>
            </a:r>
            <a:r>
              <a:rPr lang="en-US" altLang="zh-CN" sz="2400">
                <a:solidFill>
                  <a:schemeClr val="tx1"/>
                </a:solidFill>
                <a:latin typeface="宋体" panose="02010600030101010101" pitchFamily="2" charset="-122"/>
                <a:ea typeface="宋体" panose="02010600030101010101" pitchFamily="2" charset="-122"/>
              </a:rPr>
              <a:t>xu</a:t>
            </a:r>
            <a:r>
              <a:rPr lang="en-US" altLang="en-US" sz="2400">
                <a:solidFill>
                  <a:schemeClr val="tx1"/>
                </a:solidFill>
                <a:latin typeface="宋体" panose="02010600030101010101" pitchFamily="2" charset="-122"/>
                <a:ea typeface="宋体" panose="02010600030101010101" pitchFamily="2" charset="-122"/>
              </a:rPr>
              <a:t>ā</a:t>
            </a:r>
            <a:r>
              <a:rPr lang="en-US" altLang="zh-CN" sz="2400">
                <a:solidFill>
                  <a:schemeClr val="tx1"/>
                </a:solidFill>
                <a:latin typeface="宋体" panose="02010600030101010101" pitchFamily="2" charset="-122"/>
                <a:ea typeface="宋体" panose="02010600030101010101" pitchFamily="2" charset="-122"/>
              </a:rPr>
              <a:t>n</a:t>
            </a:r>
            <a:r>
              <a:rPr lang="zh-CN" altLang="en-US" sz="2400">
                <a:solidFill>
                  <a:schemeClr val="tx1"/>
                </a:solidFill>
                <a:latin typeface="宋体" panose="02010600030101010101" pitchFamily="2" charset="-122"/>
                <a:ea typeface="宋体" panose="02010600030101010101" pitchFamily="2" charset="-122"/>
              </a:rPr>
              <a:t>，</a:t>
            </a:r>
            <a:r>
              <a:rPr lang="en-US" altLang="zh-CN" sz="2400">
                <a:solidFill>
                  <a:schemeClr val="tx1"/>
                </a:solidFill>
                <a:latin typeface="宋体" panose="02010600030101010101" pitchFamily="2" charset="-122"/>
                <a:ea typeface="宋体" panose="02010600030101010101" pitchFamily="2" charset="-122"/>
              </a:rPr>
              <a:t>“</a:t>
            </a:r>
            <a:r>
              <a:rPr lang="zh-CN" altLang="en-US" sz="2400">
                <a:solidFill>
                  <a:schemeClr val="tx1"/>
                </a:solidFill>
                <a:latin typeface="宋体" panose="02010600030101010101" pitchFamily="2" charset="-122"/>
                <a:ea typeface="宋体" panose="02010600030101010101" pitchFamily="2" charset="-122"/>
              </a:rPr>
              <a:t>渲</a:t>
            </a:r>
            <a:r>
              <a:rPr lang="en-US" altLang="zh-CN" sz="2400">
                <a:solidFill>
                  <a:schemeClr val="tx1"/>
                </a:solidFill>
                <a:latin typeface="宋体" panose="02010600030101010101" pitchFamily="2" charset="-122"/>
                <a:ea typeface="宋体" panose="02010600030101010101" pitchFamily="2" charset="-122"/>
              </a:rPr>
              <a:t>”</a:t>
            </a:r>
            <a:r>
              <a:rPr lang="zh-CN" altLang="en-US" sz="2400">
                <a:solidFill>
                  <a:schemeClr val="tx1"/>
                </a:solidFill>
                <a:latin typeface="宋体" panose="02010600030101010101" pitchFamily="2" charset="-122"/>
                <a:ea typeface="宋体" panose="02010600030101010101" pitchFamily="2" charset="-122"/>
              </a:rPr>
              <a:t>读</a:t>
            </a:r>
            <a:r>
              <a:rPr lang="en-US" altLang="zh-CN" sz="2400">
                <a:solidFill>
                  <a:schemeClr val="tx1"/>
                </a:solidFill>
                <a:latin typeface="宋体" panose="02010600030101010101" pitchFamily="2" charset="-122"/>
                <a:ea typeface="宋体" panose="02010600030101010101" pitchFamily="2" charset="-122"/>
              </a:rPr>
              <a:t>xuàn</a:t>
            </a:r>
            <a:endParaRPr lang="en-US" altLang="zh-CN" sz="2400">
              <a:solidFill>
                <a:schemeClr val="tx1"/>
              </a:solidFill>
              <a:latin typeface="宋体" panose="02010600030101010101" pitchFamily="2" charset="-122"/>
              <a:ea typeface="宋体" panose="02010600030101010101" pitchFamily="2" charset="-122"/>
            </a:endParaRPr>
          </a:p>
          <a:p>
            <a:r>
              <a:rPr lang="zh-CN" altLang="en-US" sz="2400">
                <a:solidFill>
                  <a:schemeClr val="accent1"/>
                </a:solidFill>
                <a:latin typeface="宋体" panose="02010600030101010101" pitchFamily="2" charset="-122"/>
                <a:ea typeface="宋体" panose="02010600030101010101" pitchFamily="2" charset="-122"/>
              </a:rPr>
              <a:t>（祟</a:t>
            </a:r>
            <a:r>
              <a:rPr lang="en-US" altLang="zh-CN" sz="2400">
                <a:solidFill>
                  <a:schemeClr val="accent1"/>
                </a:solidFill>
                <a:latin typeface="宋体" panose="02010600030101010101" pitchFamily="2" charset="-122"/>
                <a:ea typeface="宋体" panose="02010600030101010101" pitchFamily="2" charset="-122"/>
              </a:rPr>
              <a:t>VS</a:t>
            </a:r>
            <a:r>
              <a:rPr lang="zh-CN" altLang="en-US" sz="2400">
                <a:solidFill>
                  <a:schemeClr val="accent1"/>
                </a:solidFill>
                <a:latin typeface="宋体" panose="02010600030101010101" pitchFamily="2" charset="-122"/>
                <a:ea typeface="宋体" panose="02010600030101010101" pitchFamily="2" charset="-122"/>
              </a:rPr>
              <a:t>崇？）山峻岭</a:t>
            </a:r>
            <a:endParaRPr lang="zh-CN" altLang="en-US" sz="2400">
              <a:solidFill>
                <a:schemeClr val="accent1"/>
              </a:solidFill>
              <a:latin typeface="宋体" panose="02010600030101010101" pitchFamily="2" charset="-122"/>
              <a:ea typeface="宋体" panose="02010600030101010101" pitchFamily="2" charset="-122"/>
            </a:endParaRPr>
          </a:p>
          <a:p>
            <a:r>
              <a:rPr lang="zh-CN" altLang="en-US" sz="2400">
                <a:solidFill>
                  <a:schemeClr val="tx1"/>
                </a:solidFill>
                <a:latin typeface="宋体" panose="02010600030101010101" pitchFamily="2" charset="-122"/>
                <a:ea typeface="宋体" panose="02010600030101010101" pitchFamily="2" charset="-122"/>
              </a:rPr>
              <a:t>崇山峻岭</a:t>
            </a:r>
            <a:r>
              <a:rPr lang="en-US" altLang="zh-CN" sz="2400">
                <a:solidFill>
                  <a:schemeClr val="tx1"/>
                </a:solidFill>
                <a:latin typeface="宋体" panose="02010600030101010101" pitchFamily="2" charset="-122"/>
                <a:ea typeface="宋体" panose="02010600030101010101" pitchFamily="2" charset="-122"/>
              </a:rPr>
              <a:t>“</a:t>
            </a:r>
            <a:r>
              <a:rPr lang="zh-CN" altLang="en-US" sz="2400">
                <a:solidFill>
                  <a:schemeClr val="tx1"/>
                </a:solidFill>
                <a:latin typeface="宋体" panose="02010600030101010101" pitchFamily="2" charset="-122"/>
                <a:ea typeface="宋体" panose="02010600030101010101" pitchFamily="2" charset="-122"/>
              </a:rPr>
              <a:t>崇</a:t>
            </a:r>
            <a:r>
              <a:rPr lang="en-US" altLang="zh-CN" sz="2400">
                <a:solidFill>
                  <a:schemeClr val="tx1"/>
                </a:solidFill>
                <a:latin typeface="宋体" panose="02010600030101010101" pitchFamily="2" charset="-122"/>
                <a:ea typeface="宋体" panose="02010600030101010101" pitchFamily="2" charset="-122"/>
              </a:rPr>
              <a:t>”</a:t>
            </a:r>
            <a:r>
              <a:rPr lang="zh-CN" altLang="en-US" sz="2400">
                <a:solidFill>
                  <a:schemeClr val="tx1"/>
                </a:solidFill>
                <a:latin typeface="宋体" panose="02010600030101010101" pitchFamily="2" charset="-122"/>
                <a:ea typeface="宋体" panose="02010600030101010101" pitchFamily="2" charset="-122"/>
              </a:rPr>
              <a:t>读</a:t>
            </a:r>
            <a:r>
              <a:rPr lang="en-US" altLang="zh-CN" sz="2400">
                <a:solidFill>
                  <a:schemeClr val="tx1"/>
                </a:solidFill>
                <a:latin typeface="宋体" panose="02010600030101010101" pitchFamily="2" charset="-122"/>
                <a:ea typeface="宋体" panose="02010600030101010101" pitchFamily="2" charset="-122"/>
              </a:rPr>
              <a:t>ch</a:t>
            </a:r>
            <a:r>
              <a:rPr lang="en-US" altLang="en-US" sz="2400">
                <a:solidFill>
                  <a:schemeClr val="tx1"/>
                </a:solidFill>
                <a:latin typeface="宋体" panose="02010600030101010101" pitchFamily="2" charset="-122"/>
                <a:ea typeface="宋体" panose="02010600030101010101" pitchFamily="2" charset="-122"/>
              </a:rPr>
              <a:t>ó</a:t>
            </a:r>
            <a:r>
              <a:rPr lang="en-US" altLang="zh-CN" sz="2400">
                <a:solidFill>
                  <a:schemeClr val="tx1"/>
                </a:solidFill>
                <a:latin typeface="宋体" panose="02010600030101010101" pitchFamily="2" charset="-122"/>
                <a:ea typeface="宋体" panose="02010600030101010101" pitchFamily="2" charset="-122"/>
              </a:rPr>
              <a:t>ng</a:t>
            </a:r>
            <a:r>
              <a:rPr lang="zh-CN" altLang="en-US" sz="2400">
                <a:solidFill>
                  <a:schemeClr val="tx1"/>
                </a:solidFill>
                <a:latin typeface="宋体" panose="02010600030101010101" pitchFamily="2" charset="-122"/>
                <a:ea typeface="宋体" panose="02010600030101010101" pitchFamily="2" charset="-122"/>
              </a:rPr>
              <a:t>，</a:t>
            </a:r>
            <a:r>
              <a:rPr lang="en-US" altLang="zh-CN" sz="2400">
                <a:solidFill>
                  <a:schemeClr val="tx1"/>
                </a:solidFill>
                <a:latin typeface="宋体" panose="02010600030101010101" pitchFamily="2" charset="-122"/>
                <a:ea typeface="宋体" panose="02010600030101010101" pitchFamily="2" charset="-122"/>
              </a:rPr>
              <a:t>“</a:t>
            </a:r>
            <a:r>
              <a:rPr lang="zh-CN" altLang="en-US" sz="2400">
                <a:solidFill>
                  <a:schemeClr val="tx1"/>
                </a:solidFill>
                <a:latin typeface="宋体" panose="02010600030101010101" pitchFamily="2" charset="-122"/>
                <a:ea typeface="宋体" panose="02010600030101010101" pitchFamily="2" charset="-122"/>
              </a:rPr>
              <a:t>祟</a:t>
            </a:r>
            <a:r>
              <a:rPr lang="en-US" altLang="zh-CN" sz="2400">
                <a:solidFill>
                  <a:schemeClr val="tx1"/>
                </a:solidFill>
                <a:latin typeface="宋体" panose="02010600030101010101" pitchFamily="2" charset="-122"/>
                <a:ea typeface="宋体" panose="02010600030101010101" pitchFamily="2" charset="-122"/>
              </a:rPr>
              <a:t>”</a:t>
            </a:r>
            <a:r>
              <a:rPr lang="zh-CN" altLang="en-US" sz="2400">
                <a:solidFill>
                  <a:schemeClr val="tx1"/>
                </a:solidFill>
                <a:latin typeface="宋体" panose="02010600030101010101" pitchFamily="2" charset="-122"/>
                <a:ea typeface="宋体" panose="02010600030101010101" pitchFamily="2" charset="-122"/>
              </a:rPr>
              <a:t>读</a:t>
            </a:r>
            <a:r>
              <a:rPr lang="en-US" altLang="zh-CN" sz="2400">
                <a:solidFill>
                  <a:schemeClr val="tx1"/>
                </a:solidFill>
                <a:latin typeface="宋体" panose="02010600030101010101" pitchFamily="2" charset="-122"/>
                <a:ea typeface="宋体" panose="02010600030101010101" pitchFamily="2" charset="-122"/>
              </a:rPr>
              <a:t>su</a:t>
            </a:r>
            <a:r>
              <a:rPr lang="en-US" altLang="en-US" sz="2400">
                <a:solidFill>
                  <a:schemeClr val="tx1"/>
                </a:solidFill>
                <a:latin typeface="宋体" panose="02010600030101010101" pitchFamily="2" charset="-122"/>
                <a:ea typeface="宋体" panose="02010600030101010101" pitchFamily="2" charset="-122"/>
              </a:rPr>
              <a:t>ì</a:t>
            </a:r>
            <a:r>
              <a:rPr lang="zh-CN" altLang="en-US" sz="2400">
                <a:solidFill>
                  <a:schemeClr val="tx1"/>
                </a:solidFill>
                <a:latin typeface="宋体" panose="02010600030101010101" pitchFamily="2" charset="-122"/>
                <a:ea typeface="宋体" panose="02010600030101010101" pitchFamily="2" charset="-122"/>
              </a:rPr>
              <a:t>。</a:t>
            </a:r>
            <a:endParaRPr lang="zh-CN" altLang="en-US" sz="2400">
              <a:solidFill>
                <a:schemeClr val="tx1"/>
              </a:solidFill>
              <a:latin typeface="宋体" panose="02010600030101010101" pitchFamily="2" charset="-122"/>
              <a:ea typeface="宋体" panose="02010600030101010101" pitchFamily="2" charset="-122"/>
            </a:endParaRPr>
          </a:p>
          <a:p>
            <a:r>
              <a:rPr lang="zh-CN" altLang="en-US" sz="2400">
                <a:solidFill>
                  <a:schemeClr val="accent1"/>
                </a:solidFill>
                <a:latin typeface="宋体" panose="02010600030101010101" pitchFamily="2" charset="-122"/>
                <a:ea typeface="宋体" panose="02010600030101010101" pitchFamily="2" charset="-122"/>
              </a:rPr>
              <a:t>穷兵（黩</a:t>
            </a:r>
            <a:r>
              <a:rPr lang="en-US" altLang="zh-CN" sz="2400">
                <a:solidFill>
                  <a:schemeClr val="accent1"/>
                </a:solidFill>
                <a:latin typeface="宋体" panose="02010600030101010101" pitchFamily="2" charset="-122"/>
                <a:ea typeface="宋体" panose="02010600030101010101" pitchFamily="2" charset="-122"/>
              </a:rPr>
              <a:t>VS</a:t>
            </a:r>
            <a:r>
              <a:rPr lang="zh-CN" altLang="en-US" sz="2400">
                <a:solidFill>
                  <a:schemeClr val="accent1"/>
                </a:solidFill>
                <a:latin typeface="宋体" panose="02010600030101010101" pitchFamily="2" charset="-122"/>
                <a:ea typeface="宋体" panose="02010600030101010101" pitchFamily="2" charset="-122"/>
              </a:rPr>
              <a:t>赎？）武</a:t>
            </a:r>
            <a:endParaRPr lang="zh-CN" altLang="en-US" sz="2400">
              <a:solidFill>
                <a:schemeClr val="accent1"/>
              </a:solidFill>
              <a:latin typeface="宋体" panose="02010600030101010101" pitchFamily="2" charset="-122"/>
              <a:ea typeface="宋体" panose="02010600030101010101" pitchFamily="2" charset="-122"/>
            </a:endParaRPr>
          </a:p>
          <a:p>
            <a:r>
              <a:rPr lang="en-US" altLang="zh-CN" sz="2400">
                <a:solidFill>
                  <a:schemeClr val="tx1"/>
                </a:solidFill>
                <a:latin typeface="宋体" panose="02010600030101010101" pitchFamily="2" charset="-122"/>
                <a:ea typeface="宋体" panose="02010600030101010101" pitchFamily="2" charset="-122"/>
              </a:rPr>
              <a:t>“</a:t>
            </a:r>
            <a:r>
              <a:rPr lang="zh-CN" altLang="en-US" sz="2400">
                <a:solidFill>
                  <a:schemeClr val="tx1"/>
                </a:solidFill>
                <a:latin typeface="宋体" panose="02010600030101010101" pitchFamily="2" charset="-122"/>
                <a:ea typeface="宋体" panose="02010600030101010101" pitchFamily="2" charset="-122"/>
              </a:rPr>
              <a:t>黩</a:t>
            </a:r>
            <a:r>
              <a:rPr lang="en-US" altLang="zh-CN" sz="2400">
                <a:solidFill>
                  <a:schemeClr val="tx1"/>
                </a:solidFill>
                <a:latin typeface="宋体" panose="02010600030101010101" pitchFamily="2" charset="-122"/>
                <a:ea typeface="宋体" panose="02010600030101010101" pitchFamily="2" charset="-122"/>
              </a:rPr>
              <a:t>”</a:t>
            </a:r>
            <a:r>
              <a:rPr lang="zh-CN" altLang="en-US" sz="2400">
                <a:solidFill>
                  <a:schemeClr val="tx1"/>
                </a:solidFill>
                <a:latin typeface="宋体" panose="02010600030101010101" pitchFamily="2" charset="-122"/>
                <a:ea typeface="宋体" panose="02010600030101010101" pitchFamily="2" charset="-122"/>
              </a:rPr>
              <a:t>读</a:t>
            </a:r>
            <a:r>
              <a:rPr lang="en-US" altLang="zh-CN" sz="2400">
                <a:solidFill>
                  <a:schemeClr val="tx1"/>
                </a:solidFill>
                <a:latin typeface="宋体" panose="02010600030101010101" pitchFamily="2" charset="-122"/>
                <a:ea typeface="宋体" panose="02010600030101010101" pitchFamily="2" charset="-122"/>
              </a:rPr>
              <a:t>d</a:t>
            </a:r>
            <a:r>
              <a:rPr lang="en-US" altLang="en-US" sz="2400">
                <a:solidFill>
                  <a:schemeClr val="tx1"/>
                </a:solidFill>
                <a:latin typeface="宋体" panose="02010600030101010101" pitchFamily="2" charset="-122"/>
                <a:ea typeface="宋体" panose="02010600030101010101" pitchFamily="2" charset="-122"/>
              </a:rPr>
              <a:t>ú</a:t>
            </a:r>
            <a:r>
              <a:rPr lang="zh-CN" altLang="en-US" sz="2400">
                <a:solidFill>
                  <a:schemeClr val="tx1"/>
                </a:solidFill>
                <a:latin typeface="宋体" panose="02010600030101010101" pitchFamily="2" charset="-122"/>
                <a:ea typeface="宋体" panose="02010600030101010101" pitchFamily="2" charset="-122"/>
              </a:rPr>
              <a:t>，而</a:t>
            </a:r>
            <a:r>
              <a:rPr lang="en-US" altLang="zh-CN" sz="2400">
                <a:solidFill>
                  <a:schemeClr val="tx1"/>
                </a:solidFill>
                <a:latin typeface="宋体" panose="02010600030101010101" pitchFamily="2" charset="-122"/>
                <a:ea typeface="宋体" panose="02010600030101010101" pitchFamily="2" charset="-122"/>
              </a:rPr>
              <a:t>“</a:t>
            </a:r>
            <a:r>
              <a:rPr lang="zh-CN" altLang="en-US" sz="2400">
                <a:solidFill>
                  <a:schemeClr val="tx1"/>
                </a:solidFill>
                <a:latin typeface="宋体" panose="02010600030101010101" pitchFamily="2" charset="-122"/>
                <a:ea typeface="宋体" panose="02010600030101010101" pitchFamily="2" charset="-122"/>
              </a:rPr>
              <a:t>赎</a:t>
            </a:r>
            <a:r>
              <a:rPr lang="en-US" altLang="zh-CN" sz="2400">
                <a:solidFill>
                  <a:schemeClr val="tx1"/>
                </a:solidFill>
                <a:latin typeface="宋体" panose="02010600030101010101" pitchFamily="2" charset="-122"/>
                <a:ea typeface="宋体" panose="02010600030101010101" pitchFamily="2" charset="-122"/>
              </a:rPr>
              <a:t>”</a:t>
            </a:r>
            <a:r>
              <a:rPr lang="zh-CN" altLang="en-US" sz="2400">
                <a:solidFill>
                  <a:schemeClr val="tx1"/>
                </a:solidFill>
                <a:latin typeface="宋体" panose="02010600030101010101" pitchFamily="2" charset="-122"/>
                <a:ea typeface="宋体" panose="02010600030101010101" pitchFamily="2" charset="-122"/>
              </a:rPr>
              <a:t>读</a:t>
            </a:r>
            <a:r>
              <a:rPr lang="en-US" altLang="zh-CN" sz="2400">
                <a:solidFill>
                  <a:schemeClr val="tx1"/>
                </a:solidFill>
                <a:latin typeface="宋体" panose="02010600030101010101" pitchFamily="2" charset="-122"/>
                <a:ea typeface="宋体" panose="02010600030101010101" pitchFamily="2" charset="-122"/>
              </a:rPr>
              <a:t>sh</a:t>
            </a:r>
            <a:r>
              <a:rPr lang="en-US" altLang="en-US" sz="2400">
                <a:solidFill>
                  <a:schemeClr val="tx1"/>
                </a:solidFill>
                <a:latin typeface="宋体" panose="02010600030101010101" pitchFamily="2" charset="-122"/>
                <a:ea typeface="宋体" panose="02010600030101010101" pitchFamily="2" charset="-122"/>
              </a:rPr>
              <a:t>ú</a:t>
            </a:r>
            <a:r>
              <a:rPr lang="zh-CN" altLang="en-US" sz="2400">
                <a:solidFill>
                  <a:schemeClr val="tx1"/>
                </a:solidFill>
                <a:latin typeface="宋体" panose="02010600030101010101" pitchFamily="2" charset="-122"/>
                <a:ea typeface="宋体" panose="02010600030101010101" pitchFamily="2" charset="-122"/>
              </a:rPr>
              <a:t>。</a:t>
            </a:r>
            <a:endParaRPr lang="en-US" altLang="en-US" sz="2400">
              <a:solidFill>
                <a:schemeClr val="tx1"/>
              </a:solidFill>
              <a:latin typeface="宋体" panose="02010600030101010101" pitchFamily="2" charset="-122"/>
              <a:ea typeface="宋体" panose="02010600030101010101" pitchFamily="2" charset="-122"/>
            </a:endParaRPr>
          </a:p>
          <a:p>
            <a:r>
              <a:rPr lang="zh-CN" altLang="en-US" sz="2400">
                <a:solidFill>
                  <a:schemeClr val="accent1"/>
                </a:solidFill>
                <a:latin typeface="宋体" panose="02010600030101010101" pitchFamily="2" charset="-122"/>
                <a:ea typeface="宋体" panose="02010600030101010101" pitchFamily="2" charset="-122"/>
              </a:rPr>
              <a:t>（沓VS杳？）无音信</a:t>
            </a:r>
            <a:endParaRPr lang="zh-CN" altLang="en-US" sz="2400">
              <a:solidFill>
                <a:schemeClr val="accent1"/>
              </a:solidFill>
              <a:latin typeface="宋体" panose="02010600030101010101" pitchFamily="2" charset="-122"/>
              <a:ea typeface="宋体" panose="02010600030101010101" pitchFamily="2" charset="-122"/>
            </a:endParaRPr>
          </a:p>
          <a:p>
            <a:r>
              <a:rPr lang="en-US" altLang="zh-CN" sz="2400">
                <a:latin typeface="宋体" panose="02010600030101010101" pitchFamily="2" charset="-122"/>
                <a:ea typeface="宋体" panose="02010600030101010101" pitchFamily="2" charset="-122"/>
                <a:sym typeface="+mn-ea"/>
              </a:rPr>
              <a:t>“</a:t>
            </a:r>
            <a:r>
              <a:rPr lang="zh-CN" altLang="en-US" sz="2400">
                <a:latin typeface="宋体" panose="02010600030101010101" pitchFamily="2" charset="-122"/>
                <a:ea typeface="宋体" panose="02010600030101010101" pitchFamily="2" charset="-122"/>
                <a:sym typeface="+mn-ea"/>
              </a:rPr>
              <a:t>沓</a:t>
            </a:r>
            <a:r>
              <a:rPr lang="en-US" altLang="zh-CN" sz="2400">
                <a:latin typeface="宋体" panose="02010600030101010101" pitchFamily="2" charset="-122"/>
                <a:ea typeface="宋体" panose="02010600030101010101" pitchFamily="2" charset="-122"/>
                <a:sym typeface="+mn-ea"/>
              </a:rPr>
              <a:t>”</a:t>
            </a:r>
            <a:r>
              <a:rPr lang="zh-CN" altLang="en-US" sz="2400">
                <a:latin typeface="宋体" panose="02010600030101010101" pitchFamily="2" charset="-122"/>
                <a:ea typeface="宋体" panose="02010600030101010101" pitchFamily="2" charset="-122"/>
                <a:sym typeface="+mn-ea"/>
              </a:rPr>
              <a:t>读</a:t>
            </a:r>
            <a:r>
              <a:rPr lang="en-US" altLang="zh-CN" sz="2400">
                <a:solidFill>
                  <a:schemeClr val="tx1"/>
                </a:solidFill>
                <a:latin typeface="宋体" panose="02010600030101010101" pitchFamily="2" charset="-122"/>
                <a:ea typeface="宋体" panose="02010600030101010101" pitchFamily="2" charset="-122"/>
              </a:rPr>
              <a:t>tà</a:t>
            </a:r>
            <a:r>
              <a:rPr lang="zh-CN" altLang="en-US" sz="2400">
                <a:solidFill>
                  <a:schemeClr val="tx1"/>
                </a:solidFill>
                <a:latin typeface="宋体" panose="02010600030101010101" pitchFamily="2" charset="-122"/>
                <a:ea typeface="宋体" panose="02010600030101010101" pitchFamily="2" charset="-122"/>
              </a:rPr>
              <a:t>，而</a:t>
            </a:r>
            <a:r>
              <a:rPr lang="en-US" altLang="zh-CN" sz="2400">
                <a:solidFill>
                  <a:schemeClr val="tx1"/>
                </a:solidFill>
                <a:latin typeface="宋体" panose="02010600030101010101" pitchFamily="2" charset="-122"/>
                <a:ea typeface="宋体" panose="02010600030101010101" pitchFamily="2" charset="-122"/>
              </a:rPr>
              <a:t>“</a:t>
            </a:r>
            <a:r>
              <a:rPr lang="zh-CN" altLang="en-US" sz="2400">
                <a:latin typeface="宋体" panose="02010600030101010101" pitchFamily="2" charset="-122"/>
                <a:ea typeface="宋体" panose="02010600030101010101" pitchFamily="2" charset="-122"/>
                <a:sym typeface="+mn-ea"/>
              </a:rPr>
              <a:t>杳</a:t>
            </a:r>
            <a:r>
              <a:rPr lang="en-US" altLang="zh-CN" sz="2400">
                <a:latin typeface="宋体" panose="02010600030101010101" pitchFamily="2" charset="-122"/>
                <a:ea typeface="宋体" panose="02010600030101010101" pitchFamily="2" charset="-122"/>
                <a:sym typeface="+mn-ea"/>
              </a:rPr>
              <a:t>”</a:t>
            </a:r>
            <a:r>
              <a:rPr lang="zh-CN" altLang="en-US" sz="2400">
                <a:latin typeface="宋体" panose="02010600030101010101" pitchFamily="2" charset="-122"/>
                <a:ea typeface="宋体" panose="02010600030101010101" pitchFamily="2" charset="-122"/>
                <a:sym typeface="+mn-ea"/>
              </a:rPr>
              <a:t>读</a:t>
            </a:r>
            <a:r>
              <a:rPr lang="en-US" altLang="zh-CN" sz="2400">
                <a:solidFill>
                  <a:schemeClr val="tx1"/>
                </a:solidFill>
                <a:latin typeface="宋体" panose="02010600030101010101" pitchFamily="2" charset="-122"/>
                <a:ea typeface="宋体" panose="02010600030101010101" pitchFamily="2" charset="-122"/>
              </a:rPr>
              <a:t>y</a:t>
            </a:r>
            <a:r>
              <a:rPr lang="en-US" altLang="en-US" sz="2400">
                <a:solidFill>
                  <a:schemeClr val="tx1"/>
                </a:solidFill>
                <a:latin typeface="宋体" panose="02010600030101010101" pitchFamily="2" charset="-122"/>
                <a:ea typeface="宋体" panose="02010600030101010101" pitchFamily="2" charset="-122"/>
              </a:rPr>
              <a:t>ǎ</a:t>
            </a:r>
            <a:r>
              <a:rPr lang="en-US" altLang="zh-CN" sz="2400">
                <a:solidFill>
                  <a:schemeClr val="tx1"/>
                </a:solidFill>
                <a:latin typeface="宋体" panose="02010600030101010101" pitchFamily="2" charset="-122"/>
                <a:ea typeface="宋体" panose="02010600030101010101" pitchFamily="2" charset="-122"/>
              </a:rPr>
              <a:t>o</a:t>
            </a:r>
            <a:r>
              <a:rPr lang="zh-CN" altLang="en-US" sz="2400">
                <a:solidFill>
                  <a:schemeClr val="tx1"/>
                </a:solidFill>
                <a:latin typeface="宋体" panose="02010600030101010101" pitchFamily="2" charset="-122"/>
                <a:ea typeface="宋体" panose="02010600030101010101" pitchFamily="2" charset="-122"/>
              </a:rPr>
              <a:t>。</a:t>
            </a:r>
            <a:endParaRPr lang="zh-CN" altLang="en-US" sz="2400">
              <a:solidFill>
                <a:schemeClr val="tx1"/>
              </a:solidFill>
              <a:latin typeface="宋体" panose="02010600030101010101" pitchFamily="2" charset="-122"/>
              <a:ea typeface="宋体" panose="02010600030101010101" pitchFamily="2" charset="-122"/>
            </a:endParaRPr>
          </a:p>
          <a:p>
            <a:r>
              <a:rPr lang="zh-CN" altLang="en-US" sz="2400">
                <a:solidFill>
                  <a:schemeClr val="accent1"/>
                </a:solidFill>
                <a:latin typeface="宋体" panose="02010600030101010101" pitchFamily="2" charset="-122"/>
                <a:ea typeface="宋体" panose="02010600030101010101" pitchFamily="2" charset="-122"/>
              </a:rPr>
              <a:t>照本宣（课</a:t>
            </a:r>
            <a:r>
              <a:rPr lang="en-US" altLang="zh-CN" sz="2400">
                <a:solidFill>
                  <a:schemeClr val="accent1"/>
                </a:solidFill>
                <a:latin typeface="宋体" panose="02010600030101010101" pitchFamily="2" charset="-122"/>
                <a:ea typeface="宋体" panose="02010600030101010101" pitchFamily="2" charset="-122"/>
              </a:rPr>
              <a:t>VS</a:t>
            </a:r>
            <a:r>
              <a:rPr lang="zh-CN" altLang="en-US" sz="2400">
                <a:solidFill>
                  <a:schemeClr val="accent1"/>
                </a:solidFill>
                <a:latin typeface="宋体" panose="02010600030101010101" pitchFamily="2" charset="-122"/>
                <a:ea typeface="宋体" panose="02010600030101010101" pitchFamily="2" charset="-122"/>
              </a:rPr>
              <a:t>科？）</a:t>
            </a:r>
            <a:endParaRPr lang="zh-CN" altLang="en-US" sz="2400">
              <a:solidFill>
                <a:schemeClr val="accent1"/>
              </a:solidFill>
              <a:latin typeface="宋体" panose="02010600030101010101" pitchFamily="2" charset="-122"/>
              <a:ea typeface="宋体" panose="02010600030101010101" pitchFamily="2" charset="-122"/>
            </a:endParaRPr>
          </a:p>
          <a:p>
            <a:r>
              <a:rPr lang="en-US" altLang="zh-CN" sz="2400">
                <a:solidFill>
                  <a:schemeClr val="tx1"/>
                </a:solidFill>
                <a:latin typeface="宋体" panose="02010600030101010101" pitchFamily="2" charset="-122"/>
                <a:ea typeface="宋体" panose="02010600030101010101" pitchFamily="2" charset="-122"/>
              </a:rPr>
              <a:t>“</a:t>
            </a:r>
            <a:r>
              <a:rPr lang="zh-CN" altLang="en-US" sz="2400">
                <a:latin typeface="宋体" panose="02010600030101010101" pitchFamily="2" charset="-122"/>
                <a:ea typeface="宋体" panose="02010600030101010101" pitchFamily="2" charset="-122"/>
                <a:sym typeface="+mn-ea"/>
              </a:rPr>
              <a:t>课</a:t>
            </a:r>
            <a:r>
              <a:rPr lang="en-US" altLang="zh-CN" sz="2400">
                <a:latin typeface="宋体" panose="02010600030101010101" pitchFamily="2" charset="-122"/>
                <a:ea typeface="宋体" panose="02010600030101010101" pitchFamily="2" charset="-122"/>
                <a:sym typeface="+mn-ea"/>
              </a:rPr>
              <a:t>”</a:t>
            </a:r>
            <a:r>
              <a:rPr lang="zh-CN" altLang="en-US" sz="2400">
                <a:latin typeface="宋体" panose="02010600030101010101" pitchFamily="2" charset="-122"/>
                <a:ea typeface="宋体" panose="02010600030101010101" pitchFamily="2" charset="-122"/>
                <a:sym typeface="+mn-ea"/>
              </a:rPr>
              <a:t>读</a:t>
            </a:r>
            <a:r>
              <a:rPr lang="en-US" altLang="zh-CN" sz="2400">
                <a:solidFill>
                  <a:schemeClr val="tx1"/>
                </a:solidFill>
                <a:latin typeface="宋体" panose="02010600030101010101" pitchFamily="2" charset="-122"/>
                <a:ea typeface="宋体" panose="02010600030101010101" pitchFamily="2" charset="-122"/>
              </a:rPr>
              <a:t>k</a:t>
            </a:r>
            <a:r>
              <a:rPr lang="en-US" altLang="en-US" sz="2400">
                <a:solidFill>
                  <a:schemeClr val="tx1"/>
                </a:solidFill>
                <a:latin typeface="宋体" panose="02010600030101010101" pitchFamily="2" charset="-122"/>
                <a:ea typeface="宋体" panose="02010600030101010101" pitchFamily="2" charset="-122"/>
              </a:rPr>
              <a:t>è</a:t>
            </a:r>
            <a:r>
              <a:rPr lang="zh-CN" sz="2400">
                <a:solidFill>
                  <a:schemeClr val="tx1"/>
                </a:solidFill>
                <a:latin typeface="宋体" panose="02010600030101010101" pitchFamily="2" charset="-122"/>
                <a:ea typeface="宋体" panose="02010600030101010101" pitchFamily="2" charset="-122"/>
              </a:rPr>
              <a:t>，</a:t>
            </a:r>
            <a:r>
              <a:rPr lang="en-US" altLang="zh-CN" sz="2400">
                <a:solidFill>
                  <a:schemeClr val="tx1"/>
                </a:solidFill>
                <a:latin typeface="宋体" panose="02010600030101010101" pitchFamily="2" charset="-122"/>
                <a:ea typeface="宋体" panose="02010600030101010101" pitchFamily="2" charset="-122"/>
              </a:rPr>
              <a:t>“</a:t>
            </a:r>
            <a:r>
              <a:rPr lang="zh-CN" altLang="en-US" sz="2400">
                <a:solidFill>
                  <a:schemeClr val="tx1"/>
                </a:solidFill>
                <a:latin typeface="宋体" panose="02010600030101010101" pitchFamily="2" charset="-122"/>
                <a:ea typeface="宋体" panose="02010600030101010101" pitchFamily="2" charset="-122"/>
              </a:rPr>
              <a:t>科</a:t>
            </a:r>
            <a:r>
              <a:rPr lang="en-US" altLang="zh-CN" sz="2400">
                <a:solidFill>
                  <a:schemeClr val="tx1"/>
                </a:solidFill>
                <a:latin typeface="宋体" panose="02010600030101010101" pitchFamily="2" charset="-122"/>
                <a:ea typeface="宋体" panose="02010600030101010101" pitchFamily="2" charset="-122"/>
              </a:rPr>
              <a:t>”</a:t>
            </a:r>
            <a:r>
              <a:rPr lang="zh-CN" altLang="en-US" sz="2400">
                <a:solidFill>
                  <a:schemeClr val="tx1"/>
                </a:solidFill>
                <a:latin typeface="宋体" panose="02010600030101010101" pitchFamily="2" charset="-122"/>
                <a:ea typeface="宋体" panose="02010600030101010101" pitchFamily="2" charset="-122"/>
              </a:rPr>
              <a:t>读</a:t>
            </a:r>
            <a:r>
              <a:rPr lang="en-US" altLang="zh-CN" sz="2400">
                <a:solidFill>
                  <a:schemeClr val="tx1"/>
                </a:solidFill>
                <a:latin typeface="宋体" panose="02010600030101010101" pitchFamily="2" charset="-122"/>
                <a:ea typeface="宋体" panose="02010600030101010101" pitchFamily="2" charset="-122"/>
              </a:rPr>
              <a:t>k</a:t>
            </a:r>
            <a:r>
              <a:rPr lang="en-US" altLang="en-US" sz="2400">
                <a:solidFill>
                  <a:schemeClr val="tx1"/>
                </a:solidFill>
                <a:latin typeface="宋体" panose="02010600030101010101" pitchFamily="2" charset="-122"/>
                <a:ea typeface="宋体" panose="02010600030101010101" pitchFamily="2" charset="-122"/>
              </a:rPr>
              <a:t>ē</a:t>
            </a:r>
            <a:r>
              <a:rPr lang="zh-CN" altLang="en-US" sz="2400">
                <a:solidFill>
                  <a:schemeClr val="tx1"/>
                </a:solidFill>
                <a:latin typeface="宋体" panose="02010600030101010101" pitchFamily="2" charset="-122"/>
                <a:ea typeface="宋体" panose="02010600030101010101" pitchFamily="2" charset="-122"/>
              </a:rPr>
              <a:t>。</a:t>
            </a:r>
            <a:endParaRPr lang="zh-CN" altLang="en-US" sz="2400">
              <a:solidFill>
                <a:schemeClr val="tx1"/>
              </a:solidFill>
              <a:latin typeface="宋体" panose="02010600030101010101" pitchFamily="2" charset="-122"/>
              <a:ea typeface="宋体" panose="02010600030101010101" pitchFamily="2" charset="-122"/>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blinds(horizontal)">
                                      <p:cBhvr>
                                        <p:cTn id="7" dur="500"/>
                                        <p:tgtEl>
                                          <p:spTgt spid="4">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blinds(horizontal)">
                                      <p:cBhvr>
                                        <p:cTn id="12" dur="500"/>
                                        <p:tgtEl>
                                          <p:spTgt spid="4">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Effect transition="in" filter="blinds(horizontal)">
                                      <p:cBhvr>
                                        <p:cTn id="17" dur="500"/>
                                        <p:tgtEl>
                                          <p:spTgt spid="4">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blinds(horizontal)">
                                      <p:cBhvr>
                                        <p:cTn id="22" dur="500"/>
                                        <p:tgtEl>
                                          <p:spTgt spid="4">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Effect transition="in" filter="blinds(horizontal)">
                                      <p:cBhvr>
                                        <p:cTn id="27" dur="500"/>
                                        <p:tgtEl>
                                          <p:spTgt spid="4">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8" end="8"/>
                                            </p:txEl>
                                          </p:spTgt>
                                        </p:tgtEl>
                                        <p:attrNameLst>
                                          <p:attrName>style.visibility</p:attrName>
                                        </p:attrNameLst>
                                      </p:cBhvr>
                                      <p:to>
                                        <p:strVal val="visible"/>
                                      </p:to>
                                    </p:set>
                                    <p:animEffect transition="in" filter="blinds(horizontal)">
                                      <p:cBhvr>
                                        <p:cTn id="32" dur="500"/>
                                        <p:tgtEl>
                                          <p:spTgt spid="4">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9" end="9"/>
                                            </p:txEl>
                                          </p:spTgt>
                                        </p:tgtEl>
                                        <p:attrNameLst>
                                          <p:attrName>style.visibility</p:attrName>
                                        </p:attrNameLst>
                                      </p:cBhvr>
                                      <p:to>
                                        <p:strVal val="visible"/>
                                      </p:to>
                                    </p:set>
                                    <p:animEffect transition="in" filter="blinds(horizontal)">
                                      <p:cBhvr>
                                        <p:cTn id="37" dur="500"/>
                                        <p:tgtEl>
                                          <p:spTgt spid="4">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
                                            <p:txEl>
                                              <p:pRg st="10" end="10"/>
                                            </p:txEl>
                                          </p:spTgt>
                                        </p:tgtEl>
                                        <p:attrNameLst>
                                          <p:attrName>style.visibility</p:attrName>
                                        </p:attrNameLst>
                                      </p:cBhvr>
                                      <p:to>
                                        <p:strVal val="visible"/>
                                      </p:to>
                                    </p:set>
                                    <p:animEffect transition="in" filter="blinds(horizontal)">
                                      <p:cBhvr>
                                        <p:cTn id="42" dur="500"/>
                                        <p:tgtEl>
                                          <p:spTgt spid="4">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4">
                                            <p:txEl>
                                              <p:pRg st="11" end="11"/>
                                            </p:txEl>
                                          </p:spTgt>
                                        </p:tgtEl>
                                        <p:attrNameLst>
                                          <p:attrName>style.visibility</p:attrName>
                                        </p:attrNameLst>
                                      </p:cBhvr>
                                      <p:to>
                                        <p:strVal val="visible"/>
                                      </p:to>
                                    </p:set>
                                    <p:animEffect transition="in" filter="blinds(horizontal)">
                                      <p:cBhvr>
                                        <p:cTn id="47" dur="500"/>
                                        <p:tgtEl>
                                          <p:spTgt spid="4">
                                            <p:txEl>
                                              <p:pRg st="11" end="1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4">
                                            <p:txEl>
                                              <p:pRg st="12" end="12"/>
                                            </p:txEl>
                                          </p:spTgt>
                                        </p:tgtEl>
                                        <p:attrNameLst>
                                          <p:attrName>style.visibility</p:attrName>
                                        </p:attrNameLst>
                                      </p:cBhvr>
                                      <p:to>
                                        <p:strVal val="visible"/>
                                      </p:to>
                                    </p:set>
                                    <p:animEffect transition="in" filter="blinds(horizontal)">
                                      <p:cBhvr>
                                        <p:cTn id="52" dur="500"/>
                                        <p:tgtEl>
                                          <p:spTgt spid="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idx="2"/>
          </p:nvPr>
        </p:nvSpPr>
        <p:spPr/>
        <p:txBody>
          <a:bodyPr/>
          <a:lstStyle/>
          <a:p>
            <a:r>
              <a:rPr lang="zh-CN" altLang="en-US"/>
              <a:t>方法小结</a:t>
            </a:r>
            <a:endParaRPr lang="zh-CN" altLang="en-US"/>
          </a:p>
        </p:txBody>
      </p:sp>
      <p:sp>
        <p:nvSpPr>
          <p:cNvPr id="3" name="文本框 2"/>
          <p:cNvSpPr txBox="1"/>
          <p:nvPr/>
        </p:nvSpPr>
        <p:spPr>
          <a:xfrm>
            <a:off x="701040" y="2672080"/>
            <a:ext cx="1181735" cy="1082675"/>
          </a:xfrm>
          <a:prstGeom prst="rect">
            <a:avLst/>
          </a:prstGeom>
          <a:solidFill>
            <a:schemeClr val="accent5">
              <a:lumMod val="20000"/>
              <a:lumOff val="80000"/>
            </a:schemeClr>
          </a:solidFill>
          <a:ln>
            <a:solidFill>
              <a:schemeClr val="accent5"/>
            </a:solidFill>
          </a:ln>
        </p:spPr>
        <p:txBody>
          <a:bodyPr>
            <a:noAutofit/>
          </a:bodyPr>
          <a:lstStyle/>
          <a:p>
            <a:pPr algn="ctr"/>
            <a:r>
              <a:rPr lang="zh-CN" altLang="en-US" sz="3200"/>
              <a:t>方法小结</a:t>
            </a:r>
            <a:endParaRPr lang="zh-CN" altLang="en-US" sz="3200"/>
          </a:p>
        </p:txBody>
      </p:sp>
      <p:sp>
        <p:nvSpPr>
          <p:cNvPr id="13" name="左大括号 12"/>
          <p:cNvSpPr/>
          <p:nvPr/>
        </p:nvSpPr>
        <p:spPr>
          <a:xfrm>
            <a:off x="1951990" y="1450340"/>
            <a:ext cx="294640" cy="3520440"/>
          </a:xfrm>
          <a:prstGeom prst="leftBrace">
            <a:avLst/>
          </a:prstGeom>
          <a:ln>
            <a:solidFill>
              <a:schemeClr val="accent5">
                <a:lumMod val="75000"/>
              </a:schemeClr>
            </a:solidFill>
          </a:ln>
        </p:spPr>
        <p:style>
          <a:lnRef idx="2">
            <a:schemeClr val="accent1"/>
          </a:lnRef>
          <a:fillRef idx="0">
            <a:srgbClr val="FFFFFF"/>
          </a:fillRef>
          <a:effectRef idx="0">
            <a:srgbClr val="FFFFFF"/>
          </a:effectRef>
          <a:fontRef idx="minor">
            <a:schemeClr val="tx1"/>
          </a:fontRef>
        </p:style>
        <p:txBody>
          <a:bodyPr rtlCol="0" anchor="ctr"/>
          <a:lstStyle/>
          <a:p>
            <a:pPr algn="ctr"/>
            <a:endParaRPr lang="zh-CN" altLang="en-US"/>
          </a:p>
        </p:txBody>
      </p:sp>
      <p:sp>
        <p:nvSpPr>
          <p:cNvPr id="5" name="文本框 4"/>
          <p:cNvSpPr txBox="1"/>
          <p:nvPr/>
        </p:nvSpPr>
        <p:spPr>
          <a:xfrm>
            <a:off x="2380615" y="1216660"/>
            <a:ext cx="3028950" cy="521970"/>
          </a:xfrm>
          <a:prstGeom prst="rect">
            <a:avLst/>
          </a:prstGeom>
          <a:ln>
            <a:noFill/>
          </a:ln>
        </p:spPr>
        <p:txBody>
          <a:bodyPr wrap="square">
            <a:spAutoFit/>
          </a:bodyPr>
          <a:lstStyle/>
          <a:p>
            <a:pPr algn="dist"/>
            <a:r>
              <a:rPr lang="zh-CN" altLang="en-US" sz="2800" b="1">
                <a:solidFill>
                  <a:schemeClr val="accent5"/>
                </a:solidFill>
                <a:effectLst/>
              </a:rPr>
              <a:t>形旁辨识法</a:t>
            </a:r>
            <a:endParaRPr lang="zh-CN" altLang="en-US" sz="2800" b="1">
              <a:solidFill>
                <a:schemeClr val="accent5"/>
              </a:solidFill>
              <a:effectLst/>
            </a:endParaRPr>
          </a:p>
        </p:txBody>
      </p:sp>
      <p:sp>
        <p:nvSpPr>
          <p:cNvPr id="4" name="文本框 3"/>
          <p:cNvSpPr txBox="1"/>
          <p:nvPr/>
        </p:nvSpPr>
        <p:spPr>
          <a:xfrm>
            <a:off x="2380615" y="1910715"/>
            <a:ext cx="3028950" cy="521970"/>
          </a:xfrm>
          <a:prstGeom prst="rect">
            <a:avLst/>
          </a:prstGeom>
          <a:ln>
            <a:noFill/>
          </a:ln>
        </p:spPr>
        <p:txBody>
          <a:bodyPr wrap="square">
            <a:spAutoFit/>
          </a:bodyPr>
          <a:lstStyle/>
          <a:p>
            <a:pPr algn="dist"/>
            <a:r>
              <a:rPr lang="zh-CN" altLang="en-US" sz="2800" b="1">
                <a:solidFill>
                  <a:schemeClr val="accent5"/>
                </a:solidFill>
                <a:effectLst/>
              </a:rPr>
              <a:t>意义辨识法</a:t>
            </a:r>
            <a:endParaRPr lang="zh-CN" altLang="en-US" sz="2800" b="1">
              <a:solidFill>
                <a:schemeClr val="accent5"/>
              </a:solidFill>
              <a:effectLst/>
            </a:endParaRPr>
          </a:p>
        </p:txBody>
      </p:sp>
      <p:sp>
        <p:nvSpPr>
          <p:cNvPr id="7" name="文本框 6"/>
          <p:cNvSpPr txBox="1"/>
          <p:nvPr/>
        </p:nvSpPr>
        <p:spPr>
          <a:xfrm>
            <a:off x="2380615" y="2628900"/>
            <a:ext cx="3028950" cy="521970"/>
          </a:xfrm>
          <a:prstGeom prst="rect">
            <a:avLst/>
          </a:prstGeom>
          <a:ln>
            <a:noFill/>
          </a:ln>
        </p:spPr>
        <p:txBody>
          <a:bodyPr wrap="square">
            <a:spAutoFit/>
          </a:bodyPr>
          <a:lstStyle/>
          <a:p>
            <a:pPr algn="dist"/>
            <a:r>
              <a:rPr lang="zh-CN" altLang="en-US" sz="2800" b="1">
                <a:solidFill>
                  <a:schemeClr val="accent5"/>
                </a:solidFill>
                <a:effectLst/>
              </a:rPr>
              <a:t>语境辨识法</a:t>
            </a:r>
            <a:endParaRPr lang="zh-CN" altLang="en-US" sz="2800" b="1">
              <a:solidFill>
                <a:schemeClr val="accent5"/>
              </a:solidFill>
              <a:effectLst/>
            </a:endParaRPr>
          </a:p>
        </p:txBody>
      </p:sp>
      <p:sp>
        <p:nvSpPr>
          <p:cNvPr id="8" name="文本框 7"/>
          <p:cNvSpPr txBox="1"/>
          <p:nvPr/>
        </p:nvSpPr>
        <p:spPr>
          <a:xfrm>
            <a:off x="2380615" y="3340735"/>
            <a:ext cx="3028950" cy="521970"/>
          </a:xfrm>
          <a:prstGeom prst="rect">
            <a:avLst/>
          </a:prstGeom>
          <a:ln>
            <a:noFill/>
          </a:ln>
        </p:spPr>
        <p:txBody>
          <a:bodyPr wrap="square">
            <a:spAutoFit/>
          </a:bodyPr>
          <a:lstStyle/>
          <a:p>
            <a:pPr algn="dist"/>
            <a:r>
              <a:rPr lang="zh-CN" altLang="en-US" sz="2800" b="1">
                <a:solidFill>
                  <a:schemeClr val="accent5"/>
                </a:solidFill>
                <a:effectLst/>
              </a:rPr>
              <a:t>结构分析法</a:t>
            </a:r>
            <a:endParaRPr lang="zh-CN" altLang="en-US" sz="2800" b="1">
              <a:solidFill>
                <a:schemeClr val="accent5"/>
              </a:solidFill>
              <a:effectLst/>
            </a:endParaRPr>
          </a:p>
        </p:txBody>
      </p:sp>
      <p:sp>
        <p:nvSpPr>
          <p:cNvPr id="9" name="文本框 8"/>
          <p:cNvSpPr txBox="1"/>
          <p:nvPr/>
        </p:nvSpPr>
        <p:spPr>
          <a:xfrm>
            <a:off x="2380615" y="4034790"/>
            <a:ext cx="3028950" cy="521970"/>
          </a:xfrm>
          <a:prstGeom prst="rect">
            <a:avLst/>
          </a:prstGeom>
          <a:ln>
            <a:noFill/>
          </a:ln>
        </p:spPr>
        <p:txBody>
          <a:bodyPr wrap="square">
            <a:spAutoFit/>
          </a:bodyPr>
          <a:lstStyle/>
          <a:p>
            <a:pPr algn="dist"/>
            <a:r>
              <a:rPr lang="zh-CN" altLang="en-US" sz="2800" b="1">
                <a:solidFill>
                  <a:schemeClr val="accent5"/>
                </a:solidFill>
                <a:effectLst/>
              </a:rPr>
              <a:t>追根溯源法</a:t>
            </a:r>
            <a:endParaRPr lang="zh-CN" altLang="en-US" sz="2800" b="1">
              <a:solidFill>
                <a:schemeClr val="accent5"/>
              </a:solidFill>
              <a:effectLst/>
            </a:endParaRPr>
          </a:p>
        </p:txBody>
      </p:sp>
      <p:sp>
        <p:nvSpPr>
          <p:cNvPr id="10" name="文本框 9"/>
          <p:cNvSpPr txBox="1"/>
          <p:nvPr/>
        </p:nvSpPr>
        <p:spPr>
          <a:xfrm>
            <a:off x="2380615" y="4740910"/>
            <a:ext cx="3028950" cy="521970"/>
          </a:xfrm>
          <a:prstGeom prst="rect">
            <a:avLst/>
          </a:prstGeom>
          <a:ln>
            <a:noFill/>
          </a:ln>
        </p:spPr>
        <p:txBody>
          <a:bodyPr wrap="square">
            <a:spAutoFit/>
          </a:bodyPr>
          <a:lstStyle/>
          <a:p>
            <a:pPr algn="dist"/>
            <a:r>
              <a:rPr lang="zh-CN" altLang="en-US" sz="2800" b="1">
                <a:solidFill>
                  <a:schemeClr val="accent5"/>
                </a:solidFill>
                <a:effectLst/>
              </a:rPr>
              <a:t>字音辨识法</a:t>
            </a:r>
            <a:endParaRPr lang="zh-CN" altLang="en-US" sz="2800" b="1">
              <a:solidFill>
                <a:schemeClr val="accent5"/>
              </a:solidFill>
              <a:effectLst/>
            </a:endParaRPr>
          </a:p>
        </p:txBody>
      </p:sp>
      <p:pic>
        <p:nvPicPr>
          <p:cNvPr id="6" name="Picture 6"/>
          <p:cNvPicPr>
            <a:picLocks noChangeAspect="1"/>
          </p:cNvPicPr>
          <p:nvPr/>
        </p:nvPicPr>
        <p:blipFill>
          <a:blip r:embed="rId1"/>
          <a:stretch>
            <a:fillRect/>
          </a:stretch>
        </p:blipFill>
        <p:spPr>
          <a:xfrm flipH="1">
            <a:off x="10922000" y="10922000"/>
            <a:ext cx="0" cy="0"/>
          </a:xfrm>
          <a:prstGeom prst="rect">
            <a:avLst/>
          </a:prstGeom>
          <a:ln>
            <a:noFill/>
          </a:ln>
        </p:spPr>
      </p:pic>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animBg="1"/>
      <p:bldP spid="7" grpId="0" animBg="1"/>
      <p:bldP spid="8" grpId="0" animBg="1"/>
      <p:bldP spid="9" grpId="0" animBg="1"/>
      <p:bldP spid="1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idx="2"/>
          </p:nvPr>
        </p:nvSpPr>
        <p:spPr/>
        <p:txBody>
          <a:bodyPr>
            <a:normAutofit fontScale="90000"/>
          </a:bodyPr>
          <a:lstStyle/>
          <a:p>
            <a:r>
              <a:rPr lang="zh-CN" altLang="en-US"/>
              <a:t>四、广罗例题，学以致用</a:t>
            </a:r>
            <a:br>
              <a:rPr lang="zh-CN" altLang="en-US"/>
            </a:br>
            <a:endParaRPr lang="zh-CN" altLang="en-US"/>
          </a:p>
        </p:txBody>
      </p:sp>
      <p:sp>
        <p:nvSpPr>
          <p:cNvPr id="2" name="文本框 1"/>
          <p:cNvSpPr txBox="1"/>
          <p:nvPr/>
        </p:nvSpPr>
        <p:spPr>
          <a:xfrm>
            <a:off x="194310" y="1022985"/>
            <a:ext cx="11998325" cy="2999105"/>
          </a:xfrm>
          <a:prstGeom prst="rect">
            <a:avLst/>
          </a:prstGeom>
        </p:spPr>
        <p:txBody>
          <a:bodyPr>
            <a:noAutofit/>
          </a:bodyPr>
          <a:lstStyle/>
          <a:p>
            <a:pPr marL="0" indent="0"/>
            <a:r>
              <a:rPr lang="en-US" altLang="zh-CN" sz="3600" i="0">
                <a:solidFill>
                  <a:srgbClr val="000000"/>
                </a:solidFill>
                <a:latin typeface="宋体" panose="02010600030101010101" pitchFamily="2" charset="-122"/>
                <a:ea typeface="宋体" panose="02010600030101010101" pitchFamily="2" charset="-122"/>
              </a:rPr>
              <a:t>1</a:t>
            </a:r>
            <a:r>
              <a:rPr lang="zh-CN" altLang="en-US" sz="3600" i="0">
                <a:solidFill>
                  <a:srgbClr val="000000"/>
                </a:solidFill>
                <a:latin typeface="宋体" panose="02010600030101010101" pitchFamily="2" charset="-122"/>
                <a:ea typeface="宋体" panose="02010600030101010101" pitchFamily="2" charset="-122"/>
              </a:rPr>
              <a:t>．下列词语中没有错别字的一组是（ </a:t>
            </a:r>
            <a:r>
              <a:rPr lang="en-US" altLang="zh-CN" sz="3600" i="0">
                <a:solidFill>
                  <a:srgbClr val="000000"/>
                </a:solidFill>
                <a:latin typeface="宋体" panose="02010600030101010101" pitchFamily="2" charset="-122"/>
                <a:ea typeface="宋体" panose="02010600030101010101" pitchFamily="2" charset="-122"/>
              </a:rPr>
              <a:t>  </a:t>
            </a:r>
            <a:r>
              <a:rPr lang="zh-CN" altLang="en-US" sz="3600" i="0">
                <a:solidFill>
                  <a:srgbClr val="000000"/>
                </a:solidFill>
                <a:latin typeface="宋体" panose="02010600030101010101" pitchFamily="2" charset="-122"/>
                <a:ea typeface="宋体" panose="02010600030101010101" pitchFamily="2" charset="-122"/>
              </a:rPr>
              <a:t>）</a:t>
            </a:r>
            <a:endParaRPr lang="zh-CN" altLang="en-US" sz="3600" i="0">
              <a:solidFill>
                <a:srgbClr val="000000"/>
              </a:solidFill>
              <a:latin typeface="宋体" panose="02010600030101010101" pitchFamily="2" charset="-122"/>
              <a:ea typeface="宋体" panose="02010600030101010101" pitchFamily="2" charset="-122"/>
            </a:endParaRPr>
          </a:p>
          <a:p>
            <a:pPr marL="0" indent="0"/>
            <a:r>
              <a:rPr lang="en-US" altLang="zh-CN" sz="3600" i="0">
                <a:solidFill>
                  <a:srgbClr val="000000"/>
                </a:solidFill>
                <a:latin typeface="宋体" panose="02010600030101010101" pitchFamily="2" charset="-122"/>
                <a:ea typeface="宋体" panose="02010600030101010101" pitchFamily="2" charset="-122"/>
              </a:rPr>
              <a:t>A</a:t>
            </a:r>
            <a:r>
              <a:rPr lang="zh-CN" altLang="en-US" sz="3600" i="0">
                <a:solidFill>
                  <a:srgbClr val="000000"/>
                </a:solidFill>
                <a:latin typeface="宋体" panose="02010600030101010101" pitchFamily="2" charset="-122"/>
                <a:ea typeface="宋体" panose="02010600030101010101" pitchFamily="2" charset="-122"/>
              </a:rPr>
              <a:t>．甄别 腥红 亲和力 声名鹊起</a:t>
            </a:r>
            <a:endParaRPr lang="zh-CN" altLang="en-US" sz="3600" i="0">
              <a:solidFill>
                <a:srgbClr val="000000"/>
              </a:solidFill>
              <a:latin typeface="宋体" panose="02010600030101010101" pitchFamily="2" charset="-122"/>
              <a:ea typeface="宋体" panose="02010600030101010101" pitchFamily="2" charset="-122"/>
            </a:endParaRPr>
          </a:p>
          <a:p>
            <a:pPr marL="0" indent="0"/>
            <a:r>
              <a:rPr lang="en-US" altLang="zh-CN" sz="3600" i="0">
                <a:solidFill>
                  <a:srgbClr val="000000"/>
                </a:solidFill>
                <a:latin typeface="宋体" panose="02010600030101010101" pitchFamily="2" charset="-122"/>
                <a:ea typeface="宋体" panose="02010600030101010101" pitchFamily="2" charset="-122"/>
              </a:rPr>
              <a:t>B</a:t>
            </a:r>
            <a:r>
              <a:rPr lang="zh-CN" altLang="en-US" sz="3600" i="0">
                <a:solidFill>
                  <a:srgbClr val="000000"/>
                </a:solidFill>
                <a:latin typeface="宋体" panose="02010600030101010101" pitchFamily="2" charset="-122"/>
                <a:ea typeface="宋体" panose="02010600030101010101" pitchFamily="2" charset="-122"/>
              </a:rPr>
              <a:t>．迂腐 乔迁 舶来品 两全齐美</a:t>
            </a:r>
            <a:endParaRPr lang="zh-CN" altLang="en-US" sz="3600" i="0">
              <a:solidFill>
                <a:srgbClr val="000000"/>
              </a:solidFill>
              <a:latin typeface="宋体" panose="02010600030101010101" pitchFamily="2" charset="-122"/>
              <a:ea typeface="宋体" panose="02010600030101010101" pitchFamily="2" charset="-122"/>
            </a:endParaRPr>
          </a:p>
          <a:p>
            <a:pPr marL="0" indent="0"/>
            <a:r>
              <a:rPr lang="en-US" altLang="zh-CN" sz="3600" i="0">
                <a:solidFill>
                  <a:srgbClr val="000000"/>
                </a:solidFill>
                <a:latin typeface="宋体" panose="02010600030101010101" pitchFamily="2" charset="-122"/>
                <a:ea typeface="宋体" panose="02010600030101010101" pitchFamily="2" charset="-122"/>
              </a:rPr>
              <a:t>C</a:t>
            </a:r>
            <a:r>
              <a:rPr lang="zh-CN" altLang="en-US" sz="3600" i="0">
                <a:solidFill>
                  <a:srgbClr val="000000"/>
                </a:solidFill>
                <a:latin typeface="宋体" panose="02010600030101010101" pitchFamily="2" charset="-122"/>
                <a:ea typeface="宋体" panose="02010600030101010101" pitchFamily="2" charset="-122"/>
              </a:rPr>
              <a:t>．福祉 喝彩 挖墙角 甘之如饴</a:t>
            </a:r>
            <a:endParaRPr lang="zh-CN" altLang="en-US" sz="3600" i="0">
              <a:solidFill>
                <a:srgbClr val="000000"/>
              </a:solidFill>
              <a:latin typeface="宋体" panose="02010600030101010101" pitchFamily="2" charset="-122"/>
              <a:ea typeface="宋体" panose="02010600030101010101" pitchFamily="2" charset="-122"/>
            </a:endParaRPr>
          </a:p>
          <a:p>
            <a:pPr marL="0" indent="0"/>
            <a:r>
              <a:rPr lang="en-US" altLang="zh-CN" sz="3600" i="0">
                <a:solidFill>
                  <a:srgbClr val="000000"/>
                </a:solidFill>
                <a:latin typeface="宋体" panose="02010600030101010101" pitchFamily="2" charset="-122"/>
                <a:ea typeface="宋体" panose="02010600030101010101" pitchFamily="2" charset="-122"/>
              </a:rPr>
              <a:t>D</a:t>
            </a:r>
            <a:r>
              <a:rPr lang="zh-CN" altLang="en-US" sz="3600" i="0">
                <a:solidFill>
                  <a:srgbClr val="000000"/>
                </a:solidFill>
                <a:latin typeface="宋体" panose="02010600030101010101" pitchFamily="2" charset="-122"/>
                <a:ea typeface="宋体" panose="02010600030101010101" pitchFamily="2" charset="-122"/>
              </a:rPr>
              <a:t>．真谛 整饬 明信片 共商国是</a:t>
            </a:r>
            <a:endParaRPr lang="zh-CN" altLang="en-US" sz="3600" i="0">
              <a:solidFill>
                <a:srgbClr val="000000"/>
              </a:solidFill>
              <a:latin typeface="宋体" panose="02010600030101010101" pitchFamily="2" charset="-122"/>
              <a:ea typeface="宋体" panose="02010600030101010101" pitchFamily="2" charset="-122"/>
            </a:endParaRPr>
          </a:p>
        </p:txBody>
      </p:sp>
      <p:sp>
        <p:nvSpPr>
          <p:cNvPr id="3" name="文本框 2"/>
          <p:cNvSpPr txBox="1"/>
          <p:nvPr/>
        </p:nvSpPr>
        <p:spPr>
          <a:xfrm>
            <a:off x="446405" y="3971925"/>
            <a:ext cx="10408285" cy="1568450"/>
          </a:xfrm>
          <a:prstGeom prst="rect">
            <a:avLst/>
          </a:prstGeom>
          <a:solidFill>
            <a:schemeClr val="bg1"/>
          </a:solidFill>
          <a:ln>
            <a:solidFill>
              <a:schemeClr val="accent6"/>
            </a:solidFill>
          </a:ln>
        </p:spPr>
        <p:txBody>
          <a:bodyPr wrap="square" rtlCol="0" anchor="t">
            <a:spAutoFit/>
          </a:bodyPr>
          <a:lstStyle/>
          <a:p>
            <a:r>
              <a:rPr lang="zh-CN" altLang="en-US" sz="3200">
                <a:solidFill>
                  <a:srgbClr val="0070C0"/>
                </a:solidFill>
              </a:rPr>
              <a:t>答案：</a:t>
            </a:r>
            <a:r>
              <a:rPr lang="en-US" altLang="zh-CN" sz="3200">
                <a:solidFill>
                  <a:srgbClr val="0070C0"/>
                </a:solidFill>
              </a:rPr>
              <a:t>D</a:t>
            </a:r>
            <a:endParaRPr lang="en-US" altLang="zh-CN" sz="3200">
              <a:solidFill>
                <a:srgbClr val="0070C0"/>
              </a:solidFill>
            </a:endParaRPr>
          </a:p>
          <a:p>
            <a:r>
              <a:rPr lang="zh-CN" altLang="en-US" sz="3200">
                <a:solidFill>
                  <a:srgbClr val="0070C0"/>
                </a:solidFill>
              </a:rPr>
              <a:t>解析：</a:t>
            </a:r>
            <a:r>
              <a:rPr lang="en-US" altLang="zh-CN" sz="3200">
                <a:solidFill>
                  <a:srgbClr val="0070C0"/>
                </a:solidFill>
              </a:rPr>
              <a:t>A</a:t>
            </a:r>
            <a:r>
              <a:rPr lang="zh-CN" altLang="en-US" sz="3200">
                <a:solidFill>
                  <a:srgbClr val="0070C0"/>
                </a:solidFill>
              </a:rPr>
              <a:t>项中</a:t>
            </a:r>
            <a:r>
              <a:rPr lang="en-US" altLang="zh-CN" sz="3200">
                <a:solidFill>
                  <a:srgbClr val="0070C0"/>
                </a:solidFill>
              </a:rPr>
              <a:t>“</a:t>
            </a:r>
            <a:r>
              <a:rPr lang="zh-CN" altLang="en-US" sz="3200">
                <a:solidFill>
                  <a:srgbClr val="0070C0"/>
                </a:solidFill>
              </a:rPr>
              <a:t>腥红</a:t>
            </a:r>
            <a:r>
              <a:rPr lang="en-US" altLang="zh-CN" sz="3200">
                <a:solidFill>
                  <a:srgbClr val="0070C0"/>
                </a:solidFill>
              </a:rPr>
              <a:t>”</a:t>
            </a:r>
            <a:r>
              <a:rPr lang="zh-CN" altLang="en-US" sz="3200">
                <a:solidFill>
                  <a:srgbClr val="0070C0"/>
                </a:solidFill>
              </a:rPr>
              <a:t>应为</a:t>
            </a:r>
            <a:r>
              <a:rPr lang="en-US" altLang="zh-CN" sz="3200">
                <a:solidFill>
                  <a:srgbClr val="0070C0"/>
                </a:solidFill>
              </a:rPr>
              <a:t>“</a:t>
            </a:r>
            <a:r>
              <a:rPr lang="zh-CN" altLang="en-US" sz="3200">
                <a:solidFill>
                  <a:srgbClr val="0070C0"/>
                </a:solidFill>
              </a:rPr>
              <a:t>猩红</a:t>
            </a:r>
            <a:r>
              <a:rPr lang="en-US" altLang="zh-CN" sz="3200">
                <a:solidFill>
                  <a:srgbClr val="0070C0"/>
                </a:solidFill>
              </a:rPr>
              <a:t>”</a:t>
            </a:r>
            <a:r>
              <a:rPr lang="zh-CN" altLang="en-US" sz="3200">
                <a:solidFill>
                  <a:srgbClr val="0070C0"/>
                </a:solidFill>
              </a:rPr>
              <a:t>。</a:t>
            </a:r>
            <a:r>
              <a:rPr lang="en-US" altLang="zh-CN" sz="3200">
                <a:solidFill>
                  <a:srgbClr val="0070C0"/>
                </a:solidFill>
              </a:rPr>
              <a:t>B</a:t>
            </a:r>
            <a:r>
              <a:rPr lang="zh-CN" altLang="en-US" sz="3200">
                <a:solidFill>
                  <a:srgbClr val="0070C0"/>
                </a:solidFill>
              </a:rPr>
              <a:t>项中</a:t>
            </a:r>
            <a:r>
              <a:rPr lang="en-US" altLang="zh-CN" sz="3200">
                <a:solidFill>
                  <a:srgbClr val="0070C0"/>
                </a:solidFill>
              </a:rPr>
              <a:t>“</a:t>
            </a:r>
            <a:r>
              <a:rPr lang="zh-CN" altLang="en-US" sz="3200">
                <a:solidFill>
                  <a:srgbClr val="0070C0"/>
                </a:solidFill>
              </a:rPr>
              <a:t>两全齐美</a:t>
            </a:r>
            <a:r>
              <a:rPr lang="en-US" altLang="zh-CN" sz="3200">
                <a:solidFill>
                  <a:srgbClr val="0070C0"/>
                </a:solidFill>
              </a:rPr>
              <a:t>”</a:t>
            </a:r>
            <a:r>
              <a:rPr lang="zh-CN" altLang="en-US" sz="3200">
                <a:solidFill>
                  <a:srgbClr val="0070C0"/>
                </a:solidFill>
              </a:rPr>
              <a:t>应为</a:t>
            </a:r>
            <a:r>
              <a:rPr lang="en-US" altLang="zh-CN" sz="3200">
                <a:solidFill>
                  <a:srgbClr val="0070C0"/>
                </a:solidFill>
              </a:rPr>
              <a:t>“</a:t>
            </a:r>
            <a:r>
              <a:rPr lang="zh-CN" altLang="en-US" sz="3200">
                <a:solidFill>
                  <a:srgbClr val="0070C0"/>
                </a:solidFill>
              </a:rPr>
              <a:t>两全其美</a:t>
            </a:r>
            <a:r>
              <a:rPr lang="en-US" altLang="zh-CN" sz="3200">
                <a:solidFill>
                  <a:srgbClr val="0070C0"/>
                </a:solidFill>
              </a:rPr>
              <a:t>”C</a:t>
            </a:r>
            <a:r>
              <a:rPr lang="zh-CN" altLang="en-US" sz="3200">
                <a:solidFill>
                  <a:srgbClr val="0070C0"/>
                </a:solidFill>
              </a:rPr>
              <a:t>项中</a:t>
            </a:r>
            <a:r>
              <a:rPr lang="en-US" altLang="zh-CN" sz="3200">
                <a:solidFill>
                  <a:srgbClr val="0070C0"/>
                </a:solidFill>
              </a:rPr>
              <a:t>“</a:t>
            </a:r>
            <a:r>
              <a:rPr lang="zh-CN" altLang="en-US" sz="3200">
                <a:solidFill>
                  <a:srgbClr val="0070C0"/>
                </a:solidFill>
              </a:rPr>
              <a:t>挖墙角</a:t>
            </a:r>
            <a:r>
              <a:rPr lang="en-US" altLang="zh-CN" sz="3200">
                <a:solidFill>
                  <a:srgbClr val="0070C0"/>
                </a:solidFill>
              </a:rPr>
              <a:t>”</a:t>
            </a:r>
            <a:r>
              <a:rPr lang="zh-CN" altLang="en-US" sz="3200">
                <a:solidFill>
                  <a:srgbClr val="0070C0"/>
                </a:solidFill>
              </a:rPr>
              <a:t>应为</a:t>
            </a:r>
            <a:r>
              <a:rPr lang="en-US" altLang="zh-CN" sz="3200">
                <a:solidFill>
                  <a:srgbClr val="0070C0"/>
                </a:solidFill>
              </a:rPr>
              <a:t>“</a:t>
            </a:r>
            <a:r>
              <a:rPr lang="zh-CN" altLang="en-US" sz="3200">
                <a:solidFill>
                  <a:srgbClr val="0070C0"/>
                </a:solidFill>
              </a:rPr>
              <a:t>挖墙脚</a:t>
            </a:r>
            <a:r>
              <a:rPr lang="en-US" altLang="zh-CN" sz="3200">
                <a:solidFill>
                  <a:srgbClr val="0070C0"/>
                </a:solidFill>
              </a:rPr>
              <a:t>”</a:t>
            </a:r>
            <a:r>
              <a:rPr lang="zh-CN" altLang="en-US" sz="3200">
                <a:solidFill>
                  <a:srgbClr val="0070C0"/>
                </a:solidFill>
              </a:rPr>
              <a:t>。</a:t>
            </a:r>
            <a:endParaRPr lang="zh-CN" altLang="en-US" sz="3200">
              <a:solidFill>
                <a:srgbClr val="0070C0"/>
              </a:solidFill>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94310" y="789305"/>
            <a:ext cx="11998325" cy="3622040"/>
          </a:xfrm>
          <a:prstGeom prst="rect">
            <a:avLst/>
          </a:prstGeom>
        </p:spPr>
        <p:txBody>
          <a:bodyPr>
            <a:noAutofit/>
          </a:bodyPr>
          <a:lstStyle/>
          <a:p>
            <a:pPr marL="0" indent="0"/>
            <a:r>
              <a:rPr lang="en-US" altLang="zh-CN" sz="3600" i="0">
                <a:solidFill>
                  <a:srgbClr val="000000"/>
                </a:solidFill>
                <a:latin typeface="宋体" panose="02010600030101010101" pitchFamily="2" charset="-122"/>
                <a:ea typeface="宋体" panose="02010600030101010101" pitchFamily="2" charset="-122"/>
              </a:rPr>
              <a:t>2</a:t>
            </a:r>
            <a:r>
              <a:rPr lang="zh-CN" altLang="en-US" sz="3600" i="0">
                <a:solidFill>
                  <a:srgbClr val="000000"/>
                </a:solidFill>
                <a:latin typeface="宋体" panose="02010600030101010101" pitchFamily="2" charset="-122"/>
                <a:ea typeface="宋体" panose="02010600030101010101" pitchFamily="2" charset="-122"/>
              </a:rPr>
              <a:t>．下更各组词语中，有错别字的一组是（</a:t>
            </a:r>
            <a:r>
              <a:rPr lang="en-US" altLang="zh-CN" sz="3600" i="0">
                <a:solidFill>
                  <a:srgbClr val="000000"/>
                </a:solidFill>
                <a:latin typeface="宋体" panose="02010600030101010101" pitchFamily="2" charset="-122"/>
                <a:ea typeface="宋体" panose="02010600030101010101" pitchFamily="2" charset="-122"/>
              </a:rPr>
              <a:t>     </a:t>
            </a:r>
            <a:r>
              <a:rPr lang="zh-CN" altLang="en-US" sz="3600" i="0">
                <a:solidFill>
                  <a:srgbClr val="000000"/>
                </a:solidFill>
                <a:latin typeface="宋体" panose="02010600030101010101" pitchFamily="2" charset="-122"/>
                <a:ea typeface="宋体" panose="02010600030101010101" pitchFamily="2" charset="-122"/>
              </a:rPr>
              <a:t>）</a:t>
            </a:r>
            <a:endParaRPr lang="zh-CN" altLang="en-US" sz="3600" i="0">
              <a:solidFill>
                <a:srgbClr val="000000"/>
              </a:solidFill>
              <a:latin typeface="宋体" panose="02010600030101010101" pitchFamily="2" charset="-122"/>
              <a:ea typeface="宋体" panose="02010600030101010101" pitchFamily="2" charset="-122"/>
            </a:endParaRPr>
          </a:p>
          <a:p>
            <a:pPr marL="0" indent="0"/>
            <a:r>
              <a:rPr lang="en-US" altLang="zh-CN" sz="3600" i="0">
                <a:solidFill>
                  <a:srgbClr val="000000"/>
                </a:solidFill>
                <a:latin typeface="宋体" panose="02010600030101010101" pitchFamily="2" charset="-122"/>
                <a:ea typeface="宋体" panose="02010600030101010101" pitchFamily="2" charset="-122"/>
              </a:rPr>
              <a:t>A</a:t>
            </a:r>
            <a:r>
              <a:rPr lang="zh-CN" altLang="en-US" sz="3600" i="0">
                <a:solidFill>
                  <a:srgbClr val="000000"/>
                </a:solidFill>
                <a:latin typeface="宋体" panose="02010600030101010101" pitchFamily="2" charset="-122"/>
                <a:ea typeface="宋体" panose="02010600030101010101" pitchFamily="2" charset="-122"/>
              </a:rPr>
              <a:t>．扭怩</a:t>
            </a:r>
            <a:r>
              <a:rPr lang="en-US" altLang="zh-CN" sz="3600" i="0">
                <a:solidFill>
                  <a:srgbClr val="000000"/>
                </a:solidFill>
                <a:latin typeface="宋体" panose="02010600030101010101" pitchFamily="2" charset="-122"/>
                <a:ea typeface="宋体" panose="02010600030101010101" pitchFamily="2" charset="-122"/>
              </a:rPr>
              <a:t>/</a:t>
            </a:r>
            <a:r>
              <a:rPr lang="zh-CN" altLang="en-US" sz="3600" i="0">
                <a:solidFill>
                  <a:srgbClr val="000000"/>
                </a:solidFill>
                <a:latin typeface="宋体" panose="02010600030101010101" pitchFamily="2" charset="-122"/>
                <a:ea typeface="宋体" panose="02010600030101010101" pitchFamily="2" charset="-122"/>
              </a:rPr>
              <a:t>扭捏</a:t>
            </a:r>
            <a:r>
              <a:rPr lang="en-US" altLang="zh-CN" sz="3600" i="0">
                <a:solidFill>
                  <a:srgbClr val="000000"/>
                </a:solidFill>
                <a:latin typeface="宋体" panose="02010600030101010101" pitchFamily="2" charset="-122"/>
                <a:ea typeface="宋体" panose="02010600030101010101" pitchFamily="2" charset="-122"/>
              </a:rPr>
              <a:t>   </a:t>
            </a:r>
            <a:r>
              <a:rPr lang="zh-CN" altLang="en-US" sz="3600" i="0">
                <a:solidFill>
                  <a:srgbClr val="000000"/>
                </a:solidFill>
                <a:latin typeface="宋体" panose="02010600030101010101" pitchFamily="2" charset="-122"/>
                <a:ea typeface="宋体" panose="02010600030101010101" pitchFamily="2" charset="-122"/>
              </a:rPr>
              <a:t>交接</a:t>
            </a:r>
            <a:r>
              <a:rPr lang="en-US" altLang="zh-CN" sz="3600" i="0">
                <a:solidFill>
                  <a:srgbClr val="000000"/>
                </a:solidFill>
                <a:latin typeface="宋体" panose="02010600030101010101" pitchFamily="2" charset="-122"/>
                <a:ea typeface="宋体" panose="02010600030101010101" pitchFamily="2" charset="-122"/>
              </a:rPr>
              <a:t>/</a:t>
            </a:r>
            <a:r>
              <a:rPr lang="zh-CN" altLang="en-US" sz="3600" i="0">
                <a:solidFill>
                  <a:srgbClr val="000000"/>
                </a:solidFill>
                <a:latin typeface="宋体" panose="02010600030101010101" pitchFamily="2" charset="-122"/>
                <a:ea typeface="宋体" panose="02010600030101010101" pitchFamily="2" charset="-122"/>
              </a:rPr>
              <a:t>交结</a:t>
            </a:r>
            <a:r>
              <a:rPr lang="en-US" altLang="zh-CN" sz="3600" i="0">
                <a:solidFill>
                  <a:srgbClr val="000000"/>
                </a:solidFill>
                <a:latin typeface="宋体" panose="02010600030101010101" pitchFamily="2" charset="-122"/>
                <a:ea typeface="宋体" panose="02010600030101010101" pitchFamily="2" charset="-122"/>
              </a:rPr>
              <a:t>   </a:t>
            </a:r>
            <a:r>
              <a:rPr lang="zh-CN" altLang="en-US" sz="3600" i="0">
                <a:solidFill>
                  <a:srgbClr val="000000"/>
                </a:solidFill>
                <a:latin typeface="宋体" panose="02010600030101010101" pitchFamily="2" charset="-122"/>
                <a:ea typeface="宋体" panose="02010600030101010101" pitchFamily="2" charset="-122"/>
              </a:rPr>
              <a:t>急风暴雨</a:t>
            </a:r>
            <a:r>
              <a:rPr lang="en-US" altLang="zh-CN" sz="3600" i="0">
                <a:solidFill>
                  <a:srgbClr val="000000"/>
                </a:solidFill>
                <a:latin typeface="宋体" panose="02010600030101010101" pitchFamily="2" charset="-122"/>
                <a:ea typeface="宋体" panose="02010600030101010101" pitchFamily="2" charset="-122"/>
              </a:rPr>
              <a:t>/</a:t>
            </a:r>
            <a:r>
              <a:rPr lang="zh-CN" altLang="en-US" sz="3600" i="0">
                <a:solidFill>
                  <a:srgbClr val="000000"/>
                </a:solidFill>
                <a:latin typeface="宋体" panose="02010600030101010101" pitchFamily="2" charset="-122"/>
                <a:ea typeface="宋体" panose="02010600030101010101" pitchFamily="2" charset="-122"/>
              </a:rPr>
              <a:t>疾风劲草</a:t>
            </a:r>
            <a:endParaRPr lang="zh-CN" altLang="en-US" sz="3600" i="0">
              <a:solidFill>
                <a:srgbClr val="000000"/>
              </a:solidFill>
              <a:latin typeface="宋体" panose="02010600030101010101" pitchFamily="2" charset="-122"/>
              <a:ea typeface="宋体" panose="02010600030101010101" pitchFamily="2" charset="-122"/>
            </a:endParaRPr>
          </a:p>
          <a:p>
            <a:pPr marL="0" indent="0"/>
            <a:r>
              <a:rPr lang="en-US" altLang="zh-CN" sz="3600" i="0">
                <a:solidFill>
                  <a:srgbClr val="000000"/>
                </a:solidFill>
                <a:latin typeface="宋体" panose="02010600030101010101" pitchFamily="2" charset="-122"/>
                <a:ea typeface="宋体" panose="02010600030101010101" pitchFamily="2" charset="-122"/>
              </a:rPr>
              <a:t>B</a:t>
            </a:r>
            <a:r>
              <a:rPr lang="zh-CN" altLang="en-US" sz="3600" i="0">
                <a:solidFill>
                  <a:srgbClr val="000000"/>
                </a:solidFill>
                <a:latin typeface="宋体" panose="02010600030101010101" pitchFamily="2" charset="-122"/>
                <a:ea typeface="宋体" panose="02010600030101010101" pitchFamily="2" charset="-122"/>
              </a:rPr>
              <a:t>．姻缘</a:t>
            </a:r>
            <a:r>
              <a:rPr lang="en-US" altLang="zh-CN" sz="3600" i="0">
                <a:solidFill>
                  <a:srgbClr val="000000"/>
                </a:solidFill>
                <a:latin typeface="宋体" panose="02010600030101010101" pitchFamily="2" charset="-122"/>
                <a:ea typeface="宋体" panose="02010600030101010101" pitchFamily="2" charset="-122"/>
              </a:rPr>
              <a:t>/</a:t>
            </a:r>
            <a:r>
              <a:rPr lang="zh-CN" altLang="en-US" sz="3600" i="0">
                <a:solidFill>
                  <a:srgbClr val="000000"/>
                </a:solidFill>
                <a:latin typeface="宋体" panose="02010600030101010101" pitchFamily="2" charset="-122"/>
                <a:ea typeface="宋体" panose="02010600030101010101" pitchFamily="2" charset="-122"/>
              </a:rPr>
              <a:t>因缘</a:t>
            </a:r>
            <a:r>
              <a:rPr lang="en-US" altLang="zh-CN" sz="3600" i="0">
                <a:solidFill>
                  <a:srgbClr val="000000"/>
                </a:solidFill>
                <a:latin typeface="宋体" panose="02010600030101010101" pitchFamily="2" charset="-122"/>
                <a:ea typeface="宋体" panose="02010600030101010101" pitchFamily="2" charset="-122"/>
              </a:rPr>
              <a:t>   </a:t>
            </a:r>
            <a:r>
              <a:rPr lang="zh-CN" altLang="en-US" sz="3600" i="0">
                <a:solidFill>
                  <a:srgbClr val="000000"/>
                </a:solidFill>
                <a:latin typeface="宋体" panose="02010600030101010101" pitchFamily="2" charset="-122"/>
                <a:ea typeface="宋体" panose="02010600030101010101" pitchFamily="2" charset="-122"/>
              </a:rPr>
              <a:t>机遇</a:t>
            </a:r>
            <a:r>
              <a:rPr lang="en-US" altLang="zh-CN" sz="3600" i="0">
                <a:solidFill>
                  <a:srgbClr val="000000"/>
                </a:solidFill>
                <a:latin typeface="宋体" panose="02010600030101010101" pitchFamily="2" charset="-122"/>
                <a:ea typeface="宋体" panose="02010600030101010101" pitchFamily="2" charset="-122"/>
              </a:rPr>
              <a:t>/</a:t>
            </a:r>
            <a:r>
              <a:rPr lang="zh-CN" altLang="en-US" sz="3600" i="0">
                <a:solidFill>
                  <a:srgbClr val="000000"/>
                </a:solidFill>
                <a:latin typeface="宋体" panose="02010600030101010101" pitchFamily="2" charset="-122"/>
                <a:ea typeface="宋体" panose="02010600030101010101" pitchFamily="2" charset="-122"/>
              </a:rPr>
              <a:t>际遇</a:t>
            </a:r>
            <a:r>
              <a:rPr lang="en-US" altLang="zh-CN" sz="3600" i="0">
                <a:solidFill>
                  <a:srgbClr val="000000"/>
                </a:solidFill>
                <a:latin typeface="宋体" panose="02010600030101010101" pitchFamily="2" charset="-122"/>
                <a:ea typeface="宋体" panose="02010600030101010101" pitchFamily="2" charset="-122"/>
              </a:rPr>
              <a:t>   </a:t>
            </a:r>
            <a:r>
              <a:rPr lang="zh-CN" altLang="en-US" sz="3600" i="0">
                <a:solidFill>
                  <a:srgbClr val="000000"/>
                </a:solidFill>
                <a:latin typeface="宋体" panose="02010600030101010101" pitchFamily="2" charset="-122"/>
                <a:ea typeface="宋体" panose="02010600030101010101" pitchFamily="2" charset="-122"/>
              </a:rPr>
              <a:t>促膝谈心</a:t>
            </a:r>
            <a:r>
              <a:rPr lang="en-US" altLang="zh-CN" sz="3600" i="0">
                <a:solidFill>
                  <a:srgbClr val="000000"/>
                </a:solidFill>
                <a:latin typeface="宋体" panose="02010600030101010101" pitchFamily="2" charset="-122"/>
                <a:ea typeface="宋体" panose="02010600030101010101" pitchFamily="2" charset="-122"/>
              </a:rPr>
              <a:t>/</a:t>
            </a:r>
            <a:r>
              <a:rPr lang="zh-CN" altLang="en-US" sz="3600" i="0">
                <a:solidFill>
                  <a:srgbClr val="000000"/>
                </a:solidFill>
                <a:latin typeface="宋体" panose="02010600030101010101" pitchFamily="2" charset="-122"/>
                <a:ea typeface="宋体" panose="02010600030101010101" pitchFamily="2" charset="-122"/>
              </a:rPr>
              <a:t>抵足谈心</a:t>
            </a:r>
            <a:endParaRPr lang="zh-CN" altLang="en-US" sz="3600" i="0">
              <a:solidFill>
                <a:srgbClr val="000000"/>
              </a:solidFill>
              <a:latin typeface="宋体" panose="02010600030101010101" pitchFamily="2" charset="-122"/>
              <a:ea typeface="宋体" panose="02010600030101010101" pitchFamily="2" charset="-122"/>
            </a:endParaRPr>
          </a:p>
          <a:p>
            <a:pPr marL="0" indent="0"/>
            <a:r>
              <a:rPr lang="en-US" altLang="zh-CN" sz="3600" i="0">
                <a:solidFill>
                  <a:srgbClr val="000000"/>
                </a:solidFill>
                <a:latin typeface="宋体" panose="02010600030101010101" pitchFamily="2" charset="-122"/>
                <a:ea typeface="宋体" panose="02010600030101010101" pitchFamily="2" charset="-122"/>
              </a:rPr>
              <a:t>C</a:t>
            </a:r>
            <a:r>
              <a:rPr lang="zh-CN" altLang="en-US" sz="3600" i="0">
                <a:solidFill>
                  <a:srgbClr val="000000"/>
                </a:solidFill>
                <a:latin typeface="宋体" panose="02010600030101010101" pitchFamily="2" charset="-122"/>
                <a:ea typeface="宋体" panose="02010600030101010101" pitchFamily="2" charset="-122"/>
              </a:rPr>
              <a:t>．口型</a:t>
            </a:r>
            <a:r>
              <a:rPr lang="en-US" altLang="zh-CN" sz="3600" i="0">
                <a:solidFill>
                  <a:srgbClr val="000000"/>
                </a:solidFill>
                <a:latin typeface="宋体" panose="02010600030101010101" pitchFamily="2" charset="-122"/>
                <a:ea typeface="宋体" panose="02010600030101010101" pitchFamily="2" charset="-122"/>
              </a:rPr>
              <a:t>/</a:t>
            </a:r>
            <a:r>
              <a:rPr lang="zh-CN" altLang="en-US" sz="3600" i="0">
                <a:solidFill>
                  <a:srgbClr val="000000"/>
                </a:solidFill>
                <a:latin typeface="宋体" panose="02010600030101010101" pitchFamily="2" charset="-122"/>
                <a:ea typeface="宋体" panose="02010600030101010101" pitchFamily="2" charset="-122"/>
              </a:rPr>
              <a:t>口形</a:t>
            </a:r>
            <a:r>
              <a:rPr lang="en-US" altLang="zh-CN" sz="3600" i="0">
                <a:solidFill>
                  <a:srgbClr val="000000"/>
                </a:solidFill>
                <a:latin typeface="宋体" panose="02010600030101010101" pitchFamily="2" charset="-122"/>
                <a:ea typeface="宋体" panose="02010600030101010101" pitchFamily="2" charset="-122"/>
              </a:rPr>
              <a:t>   </a:t>
            </a:r>
            <a:r>
              <a:rPr lang="zh-CN" altLang="en-US" sz="3600" i="0">
                <a:solidFill>
                  <a:srgbClr val="000000"/>
                </a:solidFill>
                <a:latin typeface="宋体" panose="02010600030101010101" pitchFamily="2" charset="-122"/>
                <a:ea typeface="宋体" panose="02010600030101010101" pitchFamily="2" charset="-122"/>
              </a:rPr>
              <a:t>飘荡</a:t>
            </a:r>
            <a:r>
              <a:rPr lang="en-US" altLang="zh-CN" sz="3600" i="0">
                <a:solidFill>
                  <a:srgbClr val="000000"/>
                </a:solidFill>
                <a:latin typeface="宋体" panose="02010600030101010101" pitchFamily="2" charset="-122"/>
                <a:ea typeface="宋体" panose="02010600030101010101" pitchFamily="2" charset="-122"/>
              </a:rPr>
              <a:t>/</a:t>
            </a:r>
            <a:r>
              <a:rPr lang="zh-CN" altLang="en-US" sz="3600" i="0">
                <a:solidFill>
                  <a:srgbClr val="000000"/>
                </a:solidFill>
                <a:latin typeface="宋体" panose="02010600030101010101" pitchFamily="2" charset="-122"/>
                <a:ea typeface="宋体" panose="02010600030101010101" pitchFamily="2" charset="-122"/>
              </a:rPr>
              <a:t>漂荡</a:t>
            </a:r>
            <a:r>
              <a:rPr lang="en-US" altLang="zh-CN" sz="3600" i="0">
                <a:solidFill>
                  <a:srgbClr val="000000"/>
                </a:solidFill>
                <a:latin typeface="宋体" panose="02010600030101010101" pitchFamily="2" charset="-122"/>
                <a:ea typeface="宋体" panose="02010600030101010101" pitchFamily="2" charset="-122"/>
              </a:rPr>
              <a:t>   </a:t>
            </a:r>
            <a:r>
              <a:rPr lang="zh-CN" altLang="en-US" sz="3600" i="0">
                <a:solidFill>
                  <a:srgbClr val="000000"/>
                </a:solidFill>
                <a:latin typeface="宋体" panose="02010600030101010101" pitchFamily="2" charset="-122"/>
                <a:ea typeface="宋体" panose="02010600030101010101" pitchFamily="2" charset="-122"/>
              </a:rPr>
              <a:t>轻歌曼舞</a:t>
            </a:r>
            <a:r>
              <a:rPr lang="en-US" altLang="zh-CN" sz="3600" i="0">
                <a:solidFill>
                  <a:srgbClr val="000000"/>
                </a:solidFill>
                <a:latin typeface="宋体" panose="02010600030101010101" pitchFamily="2" charset="-122"/>
                <a:ea typeface="宋体" panose="02010600030101010101" pitchFamily="2" charset="-122"/>
              </a:rPr>
              <a:t>/</a:t>
            </a:r>
            <a:r>
              <a:rPr lang="zh-CN" altLang="en-US" sz="3600" i="0">
                <a:solidFill>
                  <a:srgbClr val="000000"/>
                </a:solidFill>
                <a:latin typeface="宋体" panose="02010600030101010101" pitchFamily="2" charset="-122"/>
                <a:ea typeface="宋体" panose="02010600030101010101" pitchFamily="2" charset="-122"/>
              </a:rPr>
              <a:t>清歌妙舞</a:t>
            </a:r>
            <a:endParaRPr lang="zh-CN" altLang="en-US" sz="3600" i="0">
              <a:solidFill>
                <a:srgbClr val="000000"/>
              </a:solidFill>
              <a:latin typeface="宋体" panose="02010600030101010101" pitchFamily="2" charset="-122"/>
              <a:ea typeface="宋体" panose="02010600030101010101" pitchFamily="2" charset="-122"/>
            </a:endParaRPr>
          </a:p>
          <a:p>
            <a:pPr marL="0" indent="0"/>
            <a:r>
              <a:rPr lang="en-US" altLang="zh-CN" sz="3600" i="0">
                <a:solidFill>
                  <a:srgbClr val="000000"/>
                </a:solidFill>
                <a:latin typeface="宋体" panose="02010600030101010101" pitchFamily="2" charset="-122"/>
                <a:ea typeface="宋体" panose="02010600030101010101" pitchFamily="2" charset="-122"/>
              </a:rPr>
              <a:t>D</a:t>
            </a:r>
            <a:r>
              <a:rPr lang="zh-CN" altLang="en-US" sz="3600" i="0">
                <a:solidFill>
                  <a:srgbClr val="000000"/>
                </a:solidFill>
                <a:latin typeface="宋体" panose="02010600030101010101" pitchFamily="2" charset="-122"/>
                <a:ea typeface="宋体" panose="02010600030101010101" pitchFamily="2" charset="-122"/>
              </a:rPr>
              <a:t>．意想</a:t>
            </a:r>
            <a:r>
              <a:rPr lang="en-US" altLang="zh-CN" sz="3600" i="0">
                <a:solidFill>
                  <a:srgbClr val="000000"/>
                </a:solidFill>
                <a:latin typeface="宋体" panose="02010600030101010101" pitchFamily="2" charset="-122"/>
                <a:ea typeface="宋体" panose="02010600030101010101" pitchFamily="2" charset="-122"/>
              </a:rPr>
              <a:t>/</a:t>
            </a:r>
            <a:r>
              <a:rPr lang="zh-CN" altLang="en-US" sz="3600" i="0">
                <a:solidFill>
                  <a:srgbClr val="000000"/>
                </a:solidFill>
                <a:latin typeface="宋体" panose="02010600030101010101" pitchFamily="2" charset="-122"/>
                <a:ea typeface="宋体" panose="02010600030101010101" pitchFamily="2" charset="-122"/>
              </a:rPr>
              <a:t>臆想</a:t>
            </a:r>
            <a:r>
              <a:rPr lang="en-US" altLang="zh-CN" sz="3600" i="0">
                <a:solidFill>
                  <a:srgbClr val="000000"/>
                </a:solidFill>
                <a:latin typeface="宋体" panose="02010600030101010101" pitchFamily="2" charset="-122"/>
                <a:ea typeface="宋体" panose="02010600030101010101" pitchFamily="2" charset="-122"/>
              </a:rPr>
              <a:t>   </a:t>
            </a:r>
            <a:r>
              <a:rPr lang="zh-CN" altLang="en-US" sz="3600" i="0">
                <a:solidFill>
                  <a:srgbClr val="000000"/>
                </a:solidFill>
                <a:latin typeface="宋体" panose="02010600030101010101" pitchFamily="2" charset="-122"/>
                <a:ea typeface="宋体" panose="02010600030101010101" pitchFamily="2" charset="-122"/>
              </a:rPr>
              <a:t>定势</a:t>
            </a:r>
            <a:r>
              <a:rPr lang="en-US" altLang="zh-CN" sz="3600" i="0">
                <a:solidFill>
                  <a:srgbClr val="000000"/>
                </a:solidFill>
                <a:latin typeface="宋体" panose="02010600030101010101" pitchFamily="2" charset="-122"/>
                <a:ea typeface="宋体" panose="02010600030101010101" pitchFamily="2" charset="-122"/>
              </a:rPr>
              <a:t>/</a:t>
            </a:r>
            <a:r>
              <a:rPr lang="zh-CN" altLang="en-US" sz="3600" i="0">
                <a:solidFill>
                  <a:srgbClr val="000000"/>
                </a:solidFill>
                <a:latin typeface="宋体" panose="02010600030101010101" pitchFamily="2" charset="-122"/>
                <a:ea typeface="宋体" panose="02010600030101010101" pitchFamily="2" charset="-122"/>
              </a:rPr>
              <a:t>定式</a:t>
            </a:r>
            <a:r>
              <a:rPr lang="en-US" altLang="zh-CN" sz="3600" i="0">
                <a:solidFill>
                  <a:srgbClr val="000000"/>
                </a:solidFill>
                <a:latin typeface="宋体" panose="02010600030101010101" pitchFamily="2" charset="-122"/>
                <a:ea typeface="宋体" panose="02010600030101010101" pitchFamily="2" charset="-122"/>
              </a:rPr>
              <a:t>   </a:t>
            </a:r>
            <a:r>
              <a:rPr lang="zh-CN" altLang="en-US" sz="3600" i="0">
                <a:solidFill>
                  <a:srgbClr val="000000"/>
                </a:solidFill>
                <a:latin typeface="宋体" panose="02010600030101010101" pitchFamily="2" charset="-122"/>
                <a:ea typeface="宋体" panose="02010600030101010101" pitchFamily="2" charset="-122"/>
              </a:rPr>
              <a:t>唾手可得</a:t>
            </a:r>
            <a:r>
              <a:rPr lang="en-US" altLang="zh-CN" sz="3600" i="0">
                <a:solidFill>
                  <a:srgbClr val="000000"/>
                </a:solidFill>
                <a:latin typeface="宋体" panose="02010600030101010101" pitchFamily="2" charset="-122"/>
                <a:ea typeface="宋体" panose="02010600030101010101" pitchFamily="2" charset="-122"/>
              </a:rPr>
              <a:t>/</a:t>
            </a:r>
            <a:r>
              <a:rPr lang="zh-CN" altLang="en-US" sz="3600" i="0">
                <a:solidFill>
                  <a:srgbClr val="000000"/>
                </a:solidFill>
                <a:latin typeface="宋体" panose="02010600030101010101" pitchFamily="2" charset="-122"/>
                <a:ea typeface="宋体" panose="02010600030101010101" pitchFamily="2" charset="-122"/>
              </a:rPr>
              <a:t>垂手而得</a:t>
            </a:r>
            <a:endParaRPr lang="zh-CN" altLang="en-US" sz="3600" i="0">
              <a:solidFill>
                <a:srgbClr val="000000"/>
              </a:solidFill>
              <a:latin typeface="宋体" panose="02010600030101010101" pitchFamily="2" charset="-122"/>
              <a:ea typeface="宋体" panose="02010600030101010101" pitchFamily="2" charset="-122"/>
            </a:endParaRPr>
          </a:p>
        </p:txBody>
      </p:sp>
      <p:sp>
        <p:nvSpPr>
          <p:cNvPr id="3" name="文本框 2"/>
          <p:cNvSpPr txBox="1"/>
          <p:nvPr/>
        </p:nvSpPr>
        <p:spPr>
          <a:xfrm>
            <a:off x="542290" y="4095115"/>
            <a:ext cx="10408285" cy="1568450"/>
          </a:xfrm>
          <a:prstGeom prst="rect">
            <a:avLst/>
          </a:prstGeom>
          <a:solidFill>
            <a:schemeClr val="bg1"/>
          </a:solidFill>
          <a:ln>
            <a:solidFill>
              <a:schemeClr val="accent6"/>
            </a:solidFill>
          </a:ln>
        </p:spPr>
        <p:txBody>
          <a:bodyPr wrap="square" rtlCol="0" anchor="t">
            <a:spAutoFit/>
          </a:bodyPr>
          <a:lstStyle/>
          <a:p>
            <a:r>
              <a:rPr lang="zh-CN" altLang="en-US" sz="3200">
                <a:solidFill>
                  <a:srgbClr val="0070C0"/>
                </a:solidFill>
              </a:rPr>
              <a:t>答案：</a:t>
            </a:r>
            <a:r>
              <a:rPr lang="en-US" altLang="zh-CN" sz="3200">
                <a:solidFill>
                  <a:srgbClr val="0070C0"/>
                </a:solidFill>
              </a:rPr>
              <a:t>A</a:t>
            </a:r>
            <a:endParaRPr lang="en-US" altLang="zh-CN" sz="3200">
              <a:solidFill>
                <a:srgbClr val="0070C0"/>
              </a:solidFill>
            </a:endParaRPr>
          </a:p>
          <a:p>
            <a:r>
              <a:rPr lang="zh-CN" altLang="en-US" sz="3200">
                <a:solidFill>
                  <a:srgbClr val="0070C0"/>
                </a:solidFill>
              </a:rPr>
              <a:t>解析：</a:t>
            </a:r>
            <a:r>
              <a:rPr lang="en-US" altLang="zh-CN" sz="3200">
                <a:solidFill>
                  <a:srgbClr val="0070C0"/>
                </a:solidFill>
              </a:rPr>
              <a:t>“</a:t>
            </a:r>
            <a:r>
              <a:rPr lang="zh-CN" altLang="en-US" sz="3200">
                <a:solidFill>
                  <a:srgbClr val="0070C0"/>
                </a:solidFill>
              </a:rPr>
              <a:t>扭怩</a:t>
            </a:r>
            <a:r>
              <a:rPr lang="en-US" altLang="zh-CN" sz="3200">
                <a:solidFill>
                  <a:srgbClr val="0070C0"/>
                </a:solidFill>
              </a:rPr>
              <a:t>”</a:t>
            </a:r>
            <a:r>
              <a:rPr lang="zh-CN" altLang="en-US" sz="3200">
                <a:solidFill>
                  <a:srgbClr val="0070C0"/>
                </a:solidFill>
              </a:rPr>
              <a:t>应为</a:t>
            </a:r>
            <a:r>
              <a:rPr lang="en-US" altLang="zh-CN" sz="3200">
                <a:solidFill>
                  <a:srgbClr val="0070C0"/>
                </a:solidFill>
              </a:rPr>
              <a:t>“</a:t>
            </a:r>
            <a:r>
              <a:rPr lang="zh-CN" altLang="en-US" sz="3200">
                <a:solidFill>
                  <a:srgbClr val="0070C0"/>
                </a:solidFill>
              </a:rPr>
              <a:t>忸怩</a:t>
            </a:r>
            <a:r>
              <a:rPr lang="en-US" altLang="zh-CN" sz="3200">
                <a:solidFill>
                  <a:srgbClr val="0070C0"/>
                </a:solidFill>
              </a:rPr>
              <a:t>”</a:t>
            </a:r>
            <a:r>
              <a:rPr lang="zh-CN" altLang="en-US" sz="3200">
                <a:solidFill>
                  <a:srgbClr val="0070C0"/>
                </a:solidFill>
              </a:rPr>
              <a:t>。忸怩：羞惭的样子，与心理有关，应用</a:t>
            </a:r>
            <a:r>
              <a:rPr lang="en-US" altLang="zh-CN" sz="3200">
                <a:solidFill>
                  <a:srgbClr val="0070C0"/>
                </a:solidFill>
              </a:rPr>
              <a:t>“</a:t>
            </a:r>
            <a:r>
              <a:rPr lang="zh-CN" altLang="en-US" sz="3200">
                <a:solidFill>
                  <a:srgbClr val="0070C0"/>
                </a:solidFill>
              </a:rPr>
              <a:t>忸</a:t>
            </a:r>
            <a:r>
              <a:rPr lang="en-US" altLang="zh-CN" sz="3200">
                <a:solidFill>
                  <a:srgbClr val="0070C0"/>
                </a:solidFill>
              </a:rPr>
              <a:t>”</a:t>
            </a:r>
            <a:r>
              <a:rPr lang="zh-CN" altLang="en-US" sz="3200">
                <a:solidFill>
                  <a:srgbClr val="0070C0"/>
                </a:solidFill>
              </a:rPr>
              <a:t>。</a:t>
            </a:r>
            <a:endParaRPr lang="zh-CN" altLang="en-US" sz="3200">
              <a:solidFill>
                <a:srgbClr val="0070C0"/>
              </a:solidFill>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46685" y="285115"/>
            <a:ext cx="11998325" cy="5148580"/>
          </a:xfrm>
          <a:prstGeom prst="rect">
            <a:avLst/>
          </a:prstGeom>
        </p:spPr>
        <p:txBody>
          <a:bodyPr>
            <a:noAutofit/>
          </a:bodyPr>
          <a:lstStyle/>
          <a:p>
            <a:pPr marL="0" indent="0"/>
            <a:r>
              <a:rPr lang="en-US" altLang="zh-CN" sz="3200" i="0">
                <a:solidFill>
                  <a:srgbClr val="000000"/>
                </a:solidFill>
                <a:latin typeface="宋体" panose="02010600030101010101" pitchFamily="2" charset="-122"/>
                <a:ea typeface="宋体" panose="02010600030101010101" pitchFamily="2" charset="-122"/>
              </a:rPr>
              <a:t>3.</a:t>
            </a:r>
            <a:r>
              <a:rPr lang="zh-CN" altLang="en-US" sz="3200" i="0">
                <a:solidFill>
                  <a:srgbClr val="000000"/>
                </a:solidFill>
                <a:latin typeface="宋体" panose="02010600030101010101" pitchFamily="2" charset="-122"/>
                <a:ea typeface="宋体" panose="02010600030101010101" pitchFamily="2" charset="-122"/>
              </a:rPr>
              <a:t>下列各句中，没有错别字的一句是（</a:t>
            </a:r>
            <a:r>
              <a:rPr lang="en-US" altLang="zh-CN" sz="3200" i="0">
                <a:solidFill>
                  <a:srgbClr val="000000"/>
                </a:solidFill>
                <a:latin typeface="宋体" panose="02010600030101010101" pitchFamily="2" charset="-122"/>
                <a:ea typeface="宋体" panose="02010600030101010101" pitchFamily="2" charset="-122"/>
              </a:rPr>
              <a:t>     </a:t>
            </a:r>
            <a:r>
              <a:rPr lang="zh-CN" altLang="en-US" sz="3200" i="0">
                <a:solidFill>
                  <a:srgbClr val="000000"/>
                </a:solidFill>
                <a:latin typeface="宋体" panose="02010600030101010101" pitchFamily="2" charset="-122"/>
                <a:ea typeface="宋体" panose="02010600030101010101" pitchFamily="2" charset="-122"/>
              </a:rPr>
              <a:t>）</a:t>
            </a:r>
            <a:endParaRPr lang="zh-CN" altLang="en-US" sz="3200" i="0">
              <a:solidFill>
                <a:srgbClr val="000000"/>
              </a:solidFill>
              <a:latin typeface="宋体" panose="02010600030101010101" pitchFamily="2" charset="-122"/>
              <a:ea typeface="宋体" panose="02010600030101010101" pitchFamily="2" charset="-122"/>
            </a:endParaRPr>
          </a:p>
          <a:p>
            <a:pPr marL="0" indent="0"/>
            <a:r>
              <a:rPr lang="en-US" altLang="zh-CN" sz="3200" i="0">
                <a:solidFill>
                  <a:srgbClr val="000000"/>
                </a:solidFill>
                <a:latin typeface="宋体" panose="02010600030101010101" pitchFamily="2" charset="-122"/>
                <a:ea typeface="宋体" panose="02010600030101010101" pitchFamily="2" charset="-122"/>
              </a:rPr>
              <a:t>A</a:t>
            </a:r>
            <a:r>
              <a:rPr lang="zh-CN" altLang="en-US" sz="3200" i="0">
                <a:solidFill>
                  <a:srgbClr val="000000"/>
                </a:solidFill>
                <a:latin typeface="宋体" panose="02010600030101010101" pitchFamily="2" charset="-122"/>
                <a:ea typeface="宋体" panose="02010600030101010101" pitchFamily="2" charset="-122"/>
              </a:rPr>
              <a:t>．黄山以其巍峨奇特的石峰、苍劲多姿的青松、水质清净的温泉和波滔起伏的云海闻名于世，不愧是誉满全球的旅游胜地。</a:t>
            </a:r>
            <a:endParaRPr lang="zh-CN" altLang="en-US" sz="3200" i="0">
              <a:solidFill>
                <a:srgbClr val="000000"/>
              </a:solidFill>
              <a:latin typeface="宋体" panose="02010600030101010101" pitchFamily="2" charset="-122"/>
              <a:ea typeface="宋体" panose="02010600030101010101" pitchFamily="2" charset="-122"/>
            </a:endParaRPr>
          </a:p>
          <a:p>
            <a:pPr marL="0" indent="0"/>
            <a:r>
              <a:rPr lang="en-US" altLang="zh-CN" sz="3200" i="0">
                <a:solidFill>
                  <a:srgbClr val="000000"/>
                </a:solidFill>
                <a:latin typeface="宋体" panose="02010600030101010101" pitchFamily="2" charset="-122"/>
                <a:ea typeface="宋体" panose="02010600030101010101" pitchFamily="2" charset="-122"/>
              </a:rPr>
              <a:t>B</a:t>
            </a:r>
            <a:r>
              <a:rPr lang="zh-CN" altLang="en-US" sz="3200" i="0">
                <a:solidFill>
                  <a:srgbClr val="000000"/>
                </a:solidFill>
                <a:latin typeface="宋体" panose="02010600030101010101" pitchFamily="2" charset="-122"/>
                <a:ea typeface="宋体" panose="02010600030101010101" pitchFamily="2" charset="-122"/>
              </a:rPr>
              <a:t>．合肥新机场建设如火如荼，它的建成将使我省交通枢纽地位更加凸显，有助于安徽在中部地区的新一轮竞争中夺得头酬。</a:t>
            </a:r>
            <a:endParaRPr lang="zh-CN" altLang="en-US" sz="3200" i="0">
              <a:solidFill>
                <a:srgbClr val="000000"/>
              </a:solidFill>
              <a:latin typeface="宋体" panose="02010600030101010101" pitchFamily="2" charset="-122"/>
              <a:ea typeface="宋体" panose="02010600030101010101" pitchFamily="2" charset="-122"/>
            </a:endParaRPr>
          </a:p>
          <a:p>
            <a:pPr marL="0" indent="0"/>
            <a:r>
              <a:rPr lang="en-US" altLang="zh-CN" sz="3200" i="0">
                <a:solidFill>
                  <a:srgbClr val="000000"/>
                </a:solidFill>
                <a:latin typeface="宋体" panose="02010600030101010101" pitchFamily="2" charset="-122"/>
                <a:ea typeface="宋体" panose="02010600030101010101" pitchFamily="2" charset="-122"/>
              </a:rPr>
              <a:t>C</a:t>
            </a:r>
            <a:r>
              <a:rPr lang="zh-CN" altLang="en-US" sz="3200" i="0">
                <a:solidFill>
                  <a:srgbClr val="000000"/>
                </a:solidFill>
                <a:latin typeface="宋体" panose="02010600030101010101" pitchFamily="2" charset="-122"/>
                <a:ea typeface="宋体" panose="02010600030101010101" pitchFamily="2" charset="-122"/>
              </a:rPr>
              <a:t>．电影《梅兰芳》真实再现了京剧大师梅兰芳截然不同的两面人生：舞台上神采飞扬</a:t>
            </a:r>
            <a:r>
              <a:rPr lang="en-US" altLang="zh-CN" sz="3200" i="0">
                <a:solidFill>
                  <a:srgbClr val="000000"/>
                </a:solidFill>
                <a:latin typeface="宋体" panose="02010600030101010101" pitchFamily="2" charset="-122"/>
                <a:ea typeface="宋体" panose="02010600030101010101" pitchFamily="2" charset="-122"/>
              </a:rPr>
              <a:t> </a:t>
            </a:r>
            <a:r>
              <a:rPr lang="zh-CN" altLang="en-US" sz="3200" i="0">
                <a:solidFill>
                  <a:srgbClr val="000000"/>
                </a:solidFill>
                <a:latin typeface="宋体" panose="02010600030101010101" pitchFamily="2" charset="-122"/>
                <a:ea typeface="宋体" panose="02010600030101010101" pitchFamily="2" charset="-122"/>
              </a:rPr>
              <a:t>光鲜亮丽，生活中木讷寡言不黯世事。</a:t>
            </a:r>
            <a:endParaRPr lang="zh-CN" altLang="en-US" sz="3200" i="0">
              <a:solidFill>
                <a:srgbClr val="000000"/>
              </a:solidFill>
              <a:latin typeface="宋体" panose="02010600030101010101" pitchFamily="2" charset="-122"/>
              <a:ea typeface="宋体" panose="02010600030101010101" pitchFamily="2" charset="-122"/>
            </a:endParaRPr>
          </a:p>
          <a:p>
            <a:pPr marL="0" indent="0"/>
            <a:r>
              <a:rPr lang="en-US" altLang="zh-CN" sz="3200" i="0">
                <a:solidFill>
                  <a:srgbClr val="000000"/>
                </a:solidFill>
                <a:latin typeface="宋体" panose="02010600030101010101" pitchFamily="2" charset="-122"/>
                <a:ea typeface="宋体" panose="02010600030101010101" pitchFamily="2" charset="-122"/>
              </a:rPr>
              <a:t>D</a:t>
            </a:r>
            <a:r>
              <a:rPr lang="zh-CN" altLang="en-US" sz="3200" i="0">
                <a:solidFill>
                  <a:srgbClr val="000000"/>
                </a:solidFill>
                <a:latin typeface="宋体" panose="02010600030101010101" pitchFamily="2" charset="-122"/>
                <a:ea typeface="宋体" panose="02010600030101010101" pitchFamily="2" charset="-122"/>
              </a:rPr>
              <a:t>．从南方的冰天雪地到汶川的断壁残垣，</a:t>
            </a:r>
            <a:r>
              <a:rPr lang="en-US" altLang="zh-CN" sz="3200" i="0">
                <a:solidFill>
                  <a:srgbClr val="000000"/>
                </a:solidFill>
                <a:latin typeface="宋体" panose="02010600030101010101" pitchFamily="2" charset="-122"/>
                <a:ea typeface="宋体" panose="02010600030101010101" pitchFamily="2" charset="-122"/>
              </a:rPr>
              <a:t>2008</a:t>
            </a:r>
            <a:r>
              <a:rPr lang="zh-CN" altLang="en-US" sz="3200" i="0">
                <a:solidFill>
                  <a:srgbClr val="000000"/>
                </a:solidFill>
                <a:latin typeface="宋体" panose="02010600030101010101" pitchFamily="2" charset="-122"/>
                <a:ea typeface="宋体" panose="02010600030101010101" pitchFamily="2" charset="-122"/>
              </a:rPr>
              <a:t>年，我们艰难跋涉；从奥运圆梦到</a:t>
            </a:r>
            <a:r>
              <a:rPr lang="en-US" altLang="zh-CN" sz="3200" i="0">
                <a:solidFill>
                  <a:srgbClr val="000000"/>
                </a:solidFill>
                <a:latin typeface="宋体" panose="02010600030101010101" pitchFamily="2" charset="-122"/>
                <a:ea typeface="宋体" panose="02010600030101010101" pitchFamily="2" charset="-122"/>
              </a:rPr>
              <a:t>“</a:t>
            </a:r>
            <a:r>
              <a:rPr lang="zh-CN" altLang="en-US" sz="3200" i="0">
                <a:solidFill>
                  <a:srgbClr val="000000"/>
                </a:solidFill>
                <a:latin typeface="宋体" panose="02010600030101010101" pitchFamily="2" charset="-122"/>
                <a:ea typeface="宋体" panose="02010600030101010101" pitchFamily="2" charset="-122"/>
              </a:rPr>
              <a:t>神七</a:t>
            </a:r>
            <a:r>
              <a:rPr lang="en-US" altLang="zh-CN" sz="3200" i="0">
                <a:solidFill>
                  <a:srgbClr val="000000"/>
                </a:solidFill>
                <a:latin typeface="宋体" panose="02010600030101010101" pitchFamily="2" charset="-122"/>
                <a:ea typeface="宋体" panose="02010600030101010101" pitchFamily="2" charset="-122"/>
              </a:rPr>
              <a:t>”</a:t>
            </a:r>
            <a:r>
              <a:rPr lang="zh-CN" altLang="en-US" sz="3200" i="0">
                <a:solidFill>
                  <a:srgbClr val="000000"/>
                </a:solidFill>
                <a:latin typeface="宋体" panose="02010600030101010101" pitchFamily="2" charset="-122"/>
                <a:ea typeface="宋体" panose="02010600030101010101" pitchFamily="2" charset="-122"/>
              </a:rPr>
              <a:t>翱翔太空，</a:t>
            </a:r>
            <a:r>
              <a:rPr lang="en-US" altLang="zh-CN" sz="3200" i="0">
                <a:solidFill>
                  <a:srgbClr val="000000"/>
                </a:solidFill>
                <a:latin typeface="宋体" panose="02010600030101010101" pitchFamily="2" charset="-122"/>
                <a:ea typeface="宋体" panose="02010600030101010101" pitchFamily="2" charset="-122"/>
              </a:rPr>
              <a:t>2008</a:t>
            </a:r>
            <a:r>
              <a:rPr lang="zh-CN" altLang="en-US" sz="3200" i="0">
                <a:solidFill>
                  <a:srgbClr val="000000"/>
                </a:solidFill>
                <a:latin typeface="宋体" panose="02010600030101010101" pitchFamily="2" charset="-122"/>
                <a:ea typeface="宋体" panose="02010600030101010101" pitchFamily="2" charset="-122"/>
              </a:rPr>
              <a:t>年，我们激情飞扬。</a:t>
            </a:r>
            <a:endParaRPr lang="zh-CN" altLang="en-US" sz="3200" i="0">
              <a:solidFill>
                <a:srgbClr val="000000"/>
              </a:solidFill>
              <a:latin typeface="宋体" panose="02010600030101010101" pitchFamily="2" charset="-122"/>
              <a:ea typeface="宋体" panose="02010600030101010101" pitchFamily="2" charset="-122"/>
            </a:endParaRPr>
          </a:p>
        </p:txBody>
      </p:sp>
      <p:sp>
        <p:nvSpPr>
          <p:cNvPr id="3" name="文本框 2"/>
          <p:cNvSpPr txBox="1"/>
          <p:nvPr/>
        </p:nvSpPr>
        <p:spPr>
          <a:xfrm>
            <a:off x="207010" y="4966335"/>
            <a:ext cx="11777980" cy="1568450"/>
          </a:xfrm>
          <a:prstGeom prst="rect">
            <a:avLst/>
          </a:prstGeom>
          <a:solidFill>
            <a:schemeClr val="bg1"/>
          </a:solidFill>
          <a:ln>
            <a:solidFill>
              <a:schemeClr val="accent6"/>
            </a:solidFill>
          </a:ln>
        </p:spPr>
        <p:txBody>
          <a:bodyPr wrap="square" rtlCol="0" anchor="t">
            <a:spAutoFit/>
          </a:bodyPr>
          <a:lstStyle/>
          <a:p>
            <a:r>
              <a:rPr lang="zh-CN" altLang="en-US" sz="2400">
                <a:solidFill>
                  <a:srgbClr val="0070C0"/>
                </a:solidFill>
              </a:rPr>
              <a:t>答案：</a:t>
            </a:r>
            <a:r>
              <a:rPr lang="en-US" altLang="zh-CN" sz="2400">
                <a:solidFill>
                  <a:srgbClr val="0070C0"/>
                </a:solidFill>
              </a:rPr>
              <a:t>D</a:t>
            </a:r>
            <a:endParaRPr lang="en-US" altLang="zh-CN" sz="2400">
              <a:solidFill>
                <a:srgbClr val="0070C0"/>
              </a:solidFill>
            </a:endParaRPr>
          </a:p>
          <a:p>
            <a:r>
              <a:rPr lang="zh-CN" altLang="en-US" sz="2400">
                <a:solidFill>
                  <a:srgbClr val="0070C0"/>
                </a:solidFill>
              </a:rPr>
              <a:t>解析：</a:t>
            </a:r>
            <a:r>
              <a:rPr lang="en-US" altLang="zh-CN" sz="2400">
                <a:solidFill>
                  <a:srgbClr val="0070C0"/>
                </a:solidFill>
              </a:rPr>
              <a:t>A</a:t>
            </a:r>
            <a:r>
              <a:rPr lang="zh-CN" altLang="en-US" sz="2400">
                <a:solidFill>
                  <a:srgbClr val="0070C0"/>
                </a:solidFill>
              </a:rPr>
              <a:t>项的</a:t>
            </a:r>
            <a:r>
              <a:rPr lang="en-US" altLang="zh-CN" sz="2400">
                <a:solidFill>
                  <a:srgbClr val="0070C0"/>
                </a:solidFill>
              </a:rPr>
              <a:t>“</a:t>
            </a:r>
            <a:r>
              <a:rPr lang="zh-CN" altLang="en-US" sz="2400">
                <a:solidFill>
                  <a:srgbClr val="0070C0"/>
                </a:solidFill>
              </a:rPr>
              <a:t>波滔</a:t>
            </a:r>
            <a:r>
              <a:rPr lang="en-US" altLang="zh-CN" sz="2400">
                <a:solidFill>
                  <a:srgbClr val="0070C0"/>
                </a:solidFill>
              </a:rPr>
              <a:t>”</a:t>
            </a:r>
            <a:r>
              <a:rPr lang="zh-CN" altLang="en-US" sz="2400">
                <a:solidFill>
                  <a:srgbClr val="0070C0"/>
                </a:solidFill>
              </a:rPr>
              <a:t>是</a:t>
            </a:r>
            <a:r>
              <a:rPr lang="en-US" altLang="zh-CN" sz="2400">
                <a:solidFill>
                  <a:srgbClr val="0070C0"/>
                </a:solidFill>
              </a:rPr>
              <a:t>“</a:t>
            </a:r>
            <a:r>
              <a:rPr lang="zh-CN" altLang="en-US" sz="2400">
                <a:solidFill>
                  <a:srgbClr val="0070C0"/>
                </a:solidFill>
              </a:rPr>
              <a:t>波涛</a:t>
            </a:r>
            <a:r>
              <a:rPr lang="en-US" altLang="zh-CN" sz="2400">
                <a:solidFill>
                  <a:srgbClr val="0070C0"/>
                </a:solidFill>
              </a:rPr>
              <a:t>”</a:t>
            </a:r>
            <a:r>
              <a:rPr lang="zh-CN" altLang="en-US" sz="2400">
                <a:solidFill>
                  <a:srgbClr val="0070C0"/>
                </a:solidFill>
              </a:rPr>
              <a:t>的误用，</a:t>
            </a:r>
            <a:r>
              <a:rPr lang="en-US" altLang="zh-CN" sz="2400">
                <a:solidFill>
                  <a:srgbClr val="0070C0"/>
                </a:solidFill>
              </a:rPr>
              <a:t>B</a:t>
            </a:r>
            <a:r>
              <a:rPr lang="zh-CN" altLang="en-US" sz="2400">
                <a:solidFill>
                  <a:srgbClr val="0070C0"/>
                </a:solidFill>
              </a:rPr>
              <a:t>项的</a:t>
            </a:r>
            <a:r>
              <a:rPr lang="en-US" altLang="zh-CN" sz="2400">
                <a:solidFill>
                  <a:srgbClr val="0070C0"/>
                </a:solidFill>
              </a:rPr>
              <a:t>“</a:t>
            </a:r>
            <a:r>
              <a:rPr lang="zh-CN" altLang="en-US" sz="2400">
                <a:solidFill>
                  <a:srgbClr val="0070C0"/>
                </a:solidFill>
              </a:rPr>
              <a:t>头酬</a:t>
            </a:r>
            <a:r>
              <a:rPr lang="en-US" altLang="zh-CN" sz="2400">
                <a:solidFill>
                  <a:srgbClr val="0070C0"/>
                </a:solidFill>
              </a:rPr>
              <a:t>”</a:t>
            </a:r>
            <a:r>
              <a:rPr lang="zh-CN" altLang="en-US" sz="2400">
                <a:solidFill>
                  <a:srgbClr val="0070C0"/>
                </a:solidFill>
              </a:rPr>
              <a:t>为</a:t>
            </a:r>
            <a:r>
              <a:rPr lang="en-US" altLang="zh-CN" sz="2400">
                <a:solidFill>
                  <a:srgbClr val="0070C0"/>
                </a:solidFill>
              </a:rPr>
              <a:t>“</a:t>
            </a:r>
            <a:r>
              <a:rPr lang="zh-CN" altLang="en-US" sz="2400">
                <a:solidFill>
                  <a:srgbClr val="0070C0"/>
                </a:solidFill>
              </a:rPr>
              <a:t>头筹</a:t>
            </a:r>
            <a:r>
              <a:rPr lang="en-US" altLang="zh-CN" sz="2400">
                <a:solidFill>
                  <a:srgbClr val="0070C0"/>
                </a:solidFill>
              </a:rPr>
              <a:t>”</a:t>
            </a:r>
            <a:r>
              <a:rPr lang="zh-CN" altLang="en-US" sz="2400">
                <a:solidFill>
                  <a:srgbClr val="0070C0"/>
                </a:solidFill>
              </a:rPr>
              <a:t>的误用，</a:t>
            </a:r>
            <a:r>
              <a:rPr lang="en-US" altLang="zh-CN" sz="2400">
                <a:solidFill>
                  <a:srgbClr val="0070C0"/>
                </a:solidFill>
              </a:rPr>
              <a:t>“</a:t>
            </a:r>
            <a:r>
              <a:rPr lang="zh-CN" altLang="en-US" sz="2400">
                <a:solidFill>
                  <a:srgbClr val="0070C0"/>
                </a:solidFill>
              </a:rPr>
              <a:t>凸显</a:t>
            </a:r>
            <a:r>
              <a:rPr lang="en-US" altLang="zh-CN" sz="2400">
                <a:solidFill>
                  <a:srgbClr val="0070C0"/>
                </a:solidFill>
              </a:rPr>
              <a:t>”“</a:t>
            </a:r>
            <a:r>
              <a:rPr lang="zh-CN" altLang="en-US" sz="2400">
                <a:solidFill>
                  <a:srgbClr val="0070C0"/>
                </a:solidFill>
              </a:rPr>
              <a:t>突显</a:t>
            </a:r>
            <a:r>
              <a:rPr lang="en-US" altLang="zh-CN" sz="2400">
                <a:solidFill>
                  <a:srgbClr val="0070C0"/>
                </a:solidFill>
              </a:rPr>
              <a:t>”</a:t>
            </a:r>
            <a:r>
              <a:rPr lang="zh-CN" altLang="en-US" sz="2400">
                <a:solidFill>
                  <a:srgbClr val="0070C0"/>
                </a:solidFill>
              </a:rPr>
              <a:t>只是词义有区别（前为</a:t>
            </a:r>
            <a:r>
              <a:rPr lang="en-US" altLang="zh-CN" sz="2400">
                <a:solidFill>
                  <a:srgbClr val="0070C0"/>
                </a:solidFill>
              </a:rPr>
              <a:t>“</a:t>
            </a:r>
            <a:r>
              <a:rPr lang="zh-CN" altLang="en-US" sz="2400">
                <a:solidFill>
                  <a:srgbClr val="0070C0"/>
                </a:solidFill>
              </a:rPr>
              <a:t>清楚地显露</a:t>
            </a:r>
            <a:r>
              <a:rPr lang="en-US" altLang="zh-CN" sz="2400">
                <a:solidFill>
                  <a:srgbClr val="0070C0"/>
                </a:solidFill>
              </a:rPr>
              <a:t>”</a:t>
            </a:r>
            <a:r>
              <a:rPr lang="zh-CN" altLang="en-US" sz="2400">
                <a:solidFill>
                  <a:srgbClr val="0070C0"/>
                </a:solidFill>
              </a:rPr>
              <a:t>，后为</a:t>
            </a:r>
            <a:r>
              <a:rPr lang="en-US" altLang="zh-CN" sz="2400">
                <a:solidFill>
                  <a:srgbClr val="0070C0"/>
                </a:solidFill>
              </a:rPr>
              <a:t>“</a:t>
            </a:r>
            <a:r>
              <a:rPr lang="zh-CN" altLang="en-US" sz="2400">
                <a:solidFill>
                  <a:srgbClr val="0070C0"/>
                </a:solidFill>
              </a:rPr>
              <a:t>突出地显露</a:t>
            </a:r>
            <a:r>
              <a:rPr lang="en-US" altLang="zh-CN" sz="2400">
                <a:solidFill>
                  <a:srgbClr val="0070C0"/>
                </a:solidFill>
              </a:rPr>
              <a:t>”</a:t>
            </a:r>
            <a:r>
              <a:rPr lang="zh-CN" altLang="en-US" sz="2400">
                <a:solidFill>
                  <a:srgbClr val="0070C0"/>
                </a:solidFill>
              </a:rPr>
              <a:t>），字形都是正确的。</a:t>
            </a:r>
            <a:r>
              <a:rPr lang="en-US" altLang="zh-CN" sz="2400">
                <a:solidFill>
                  <a:srgbClr val="0070C0"/>
                </a:solidFill>
              </a:rPr>
              <a:t>C</a:t>
            </a:r>
            <a:r>
              <a:rPr lang="zh-CN" altLang="en-US" sz="2400">
                <a:solidFill>
                  <a:srgbClr val="0070C0"/>
                </a:solidFill>
              </a:rPr>
              <a:t>项</a:t>
            </a:r>
            <a:r>
              <a:rPr lang="en-US" altLang="zh-CN" sz="2400">
                <a:solidFill>
                  <a:srgbClr val="0070C0"/>
                </a:solidFill>
              </a:rPr>
              <a:t>“</a:t>
            </a:r>
            <a:r>
              <a:rPr lang="zh-CN" altLang="en-US" sz="2400">
                <a:solidFill>
                  <a:srgbClr val="0070C0"/>
                </a:solidFill>
              </a:rPr>
              <a:t>不黯世事</a:t>
            </a:r>
            <a:r>
              <a:rPr lang="en-US" altLang="zh-CN" sz="2400">
                <a:solidFill>
                  <a:srgbClr val="0070C0"/>
                </a:solidFill>
              </a:rPr>
              <a:t>”</a:t>
            </a:r>
            <a:r>
              <a:rPr lang="zh-CN" altLang="en-US" sz="2400">
                <a:solidFill>
                  <a:srgbClr val="0070C0"/>
                </a:solidFill>
              </a:rPr>
              <a:t>应为</a:t>
            </a:r>
            <a:r>
              <a:rPr lang="en-US" altLang="zh-CN" sz="2400">
                <a:solidFill>
                  <a:srgbClr val="0070C0"/>
                </a:solidFill>
              </a:rPr>
              <a:t>“</a:t>
            </a:r>
            <a:r>
              <a:rPr lang="zh-CN" altLang="en-US" sz="2400">
                <a:solidFill>
                  <a:srgbClr val="0070C0"/>
                </a:solidFill>
              </a:rPr>
              <a:t>不谙世事</a:t>
            </a:r>
            <a:r>
              <a:rPr lang="en-US" altLang="zh-CN" sz="2400">
                <a:solidFill>
                  <a:srgbClr val="0070C0"/>
                </a:solidFill>
              </a:rPr>
              <a:t>”</a:t>
            </a:r>
            <a:r>
              <a:rPr lang="zh-CN" altLang="en-US" sz="2400">
                <a:solidFill>
                  <a:srgbClr val="0070C0"/>
                </a:solidFill>
              </a:rPr>
              <a:t>。</a:t>
            </a:r>
            <a:endParaRPr lang="zh-CN" altLang="en-US" sz="2400">
              <a:solidFill>
                <a:srgbClr val="0070C0"/>
              </a:solidFill>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270" y="57785"/>
            <a:ext cx="12193270" cy="5148580"/>
          </a:xfrm>
          <a:prstGeom prst="rect">
            <a:avLst/>
          </a:prstGeom>
        </p:spPr>
        <p:txBody>
          <a:bodyPr>
            <a:noAutofit/>
          </a:bodyPr>
          <a:lstStyle/>
          <a:p>
            <a:pPr marL="0" indent="0"/>
            <a:r>
              <a:rPr lang="en-US" altLang="zh-CN" sz="3100" i="0">
                <a:solidFill>
                  <a:srgbClr val="000000"/>
                </a:solidFill>
                <a:latin typeface="宋体" panose="02010600030101010101" pitchFamily="2" charset="-122"/>
                <a:ea typeface="宋体" panose="02010600030101010101" pitchFamily="2" charset="-122"/>
              </a:rPr>
              <a:t>4.</a:t>
            </a:r>
            <a:r>
              <a:rPr lang="zh-CN" altLang="en-US" sz="3100" i="0">
                <a:solidFill>
                  <a:srgbClr val="000000"/>
                </a:solidFill>
                <a:latin typeface="宋体" panose="02010600030101010101" pitchFamily="2" charset="-122"/>
                <a:ea typeface="宋体" panose="02010600030101010101" pitchFamily="2" charset="-122"/>
              </a:rPr>
              <a:t>下列各句中，没有错别字的一项是（</a:t>
            </a:r>
            <a:r>
              <a:rPr lang="en-US" altLang="zh-CN" sz="3100" i="0">
                <a:solidFill>
                  <a:srgbClr val="000000"/>
                </a:solidFill>
                <a:latin typeface="宋体" panose="02010600030101010101" pitchFamily="2" charset="-122"/>
                <a:ea typeface="宋体" panose="02010600030101010101" pitchFamily="2" charset="-122"/>
              </a:rPr>
              <a:t>     </a:t>
            </a:r>
            <a:r>
              <a:rPr lang="zh-CN" altLang="en-US" sz="3100" i="0">
                <a:solidFill>
                  <a:srgbClr val="000000"/>
                </a:solidFill>
                <a:latin typeface="宋体" panose="02010600030101010101" pitchFamily="2" charset="-122"/>
                <a:ea typeface="宋体" panose="02010600030101010101" pitchFamily="2" charset="-122"/>
              </a:rPr>
              <a:t>）</a:t>
            </a:r>
            <a:endParaRPr lang="zh-CN" altLang="en-US" sz="3100" i="0">
              <a:solidFill>
                <a:srgbClr val="000000"/>
              </a:solidFill>
              <a:latin typeface="宋体" panose="02010600030101010101" pitchFamily="2" charset="-122"/>
              <a:ea typeface="宋体" panose="02010600030101010101" pitchFamily="2" charset="-122"/>
            </a:endParaRPr>
          </a:p>
          <a:p>
            <a:pPr marL="0" indent="0"/>
            <a:r>
              <a:rPr lang="en-US" altLang="zh-CN" sz="3100" i="0">
                <a:solidFill>
                  <a:srgbClr val="000000"/>
                </a:solidFill>
                <a:latin typeface="宋体" panose="02010600030101010101" pitchFamily="2" charset="-122"/>
                <a:ea typeface="宋体" panose="02010600030101010101" pitchFamily="2" charset="-122"/>
              </a:rPr>
              <a:t>A</a:t>
            </a:r>
            <a:r>
              <a:rPr lang="zh-CN" altLang="en-US" sz="3100" i="0">
                <a:solidFill>
                  <a:srgbClr val="000000"/>
                </a:solidFill>
                <a:latin typeface="宋体" panose="02010600030101010101" pitchFamily="2" charset="-122"/>
                <a:ea typeface="宋体" panose="02010600030101010101" pitchFamily="2" charset="-122"/>
              </a:rPr>
              <a:t>．目前，出口疲软，消费低迷，种种手段难以有效促进经济增长，而固定资产投资却可以产生立杆见影的效果，因而成为各方关注的焦点。</a:t>
            </a:r>
            <a:endParaRPr lang="zh-CN" altLang="en-US" sz="3100" i="0">
              <a:solidFill>
                <a:srgbClr val="000000"/>
              </a:solidFill>
              <a:latin typeface="宋体" panose="02010600030101010101" pitchFamily="2" charset="-122"/>
              <a:ea typeface="宋体" panose="02010600030101010101" pitchFamily="2" charset="-122"/>
            </a:endParaRPr>
          </a:p>
          <a:p>
            <a:pPr marL="0" indent="0"/>
            <a:r>
              <a:rPr lang="en-US" altLang="zh-CN" sz="3100" i="0">
                <a:solidFill>
                  <a:srgbClr val="000000"/>
                </a:solidFill>
                <a:latin typeface="宋体" panose="02010600030101010101" pitchFamily="2" charset="-122"/>
                <a:ea typeface="宋体" panose="02010600030101010101" pitchFamily="2" charset="-122"/>
              </a:rPr>
              <a:t>B</a:t>
            </a:r>
            <a:r>
              <a:rPr lang="zh-CN" altLang="en-US" sz="3100" i="0">
                <a:solidFill>
                  <a:srgbClr val="000000"/>
                </a:solidFill>
                <a:latin typeface="宋体" panose="02010600030101010101" pitchFamily="2" charset="-122"/>
                <a:ea typeface="宋体" panose="02010600030101010101" pitchFamily="2" charset="-122"/>
              </a:rPr>
              <a:t>．邀请企业家对大学生创业项目进行梳理和把脉，有助于纠正大学生的一些偏面认识，弥补他们经验匮乏的缺陷，对其日后成功创业大有裨益。</a:t>
            </a:r>
            <a:endParaRPr lang="zh-CN" altLang="en-US" sz="3100" i="0">
              <a:solidFill>
                <a:srgbClr val="000000"/>
              </a:solidFill>
              <a:latin typeface="宋体" panose="02010600030101010101" pitchFamily="2" charset="-122"/>
              <a:ea typeface="宋体" panose="02010600030101010101" pitchFamily="2" charset="-122"/>
            </a:endParaRPr>
          </a:p>
          <a:p>
            <a:pPr marL="0" indent="0"/>
            <a:r>
              <a:rPr lang="en-US" altLang="zh-CN" sz="3100" i="0">
                <a:solidFill>
                  <a:srgbClr val="000000"/>
                </a:solidFill>
                <a:latin typeface="宋体" panose="02010600030101010101" pitchFamily="2" charset="-122"/>
                <a:ea typeface="宋体" panose="02010600030101010101" pitchFamily="2" charset="-122"/>
              </a:rPr>
              <a:t>C</a:t>
            </a:r>
            <a:r>
              <a:rPr lang="zh-CN" altLang="en-US" sz="3100" i="0">
                <a:solidFill>
                  <a:srgbClr val="000000"/>
                </a:solidFill>
                <a:latin typeface="宋体" panose="02010600030101010101" pitchFamily="2" charset="-122"/>
                <a:ea typeface="宋体" panose="02010600030101010101" pitchFamily="2" charset="-122"/>
              </a:rPr>
              <a:t>．横滨世乒赛落下帷幕，中国队囊括了单项金银牌，国人振奋之余心生感慨：我们的表现固然可以赢得世界敬佩，却易导致球赛精彩不再。</a:t>
            </a:r>
            <a:endParaRPr lang="zh-CN" altLang="en-US" sz="3100" i="0">
              <a:solidFill>
                <a:srgbClr val="000000"/>
              </a:solidFill>
              <a:latin typeface="宋体" panose="02010600030101010101" pitchFamily="2" charset="-122"/>
              <a:ea typeface="宋体" panose="02010600030101010101" pitchFamily="2" charset="-122"/>
            </a:endParaRPr>
          </a:p>
          <a:p>
            <a:pPr marL="0" indent="0"/>
            <a:r>
              <a:rPr lang="en-US" altLang="zh-CN" sz="3100" i="0">
                <a:solidFill>
                  <a:srgbClr val="000000"/>
                </a:solidFill>
                <a:latin typeface="宋体" panose="02010600030101010101" pitchFamily="2" charset="-122"/>
                <a:ea typeface="宋体" panose="02010600030101010101" pitchFamily="2" charset="-122"/>
              </a:rPr>
              <a:t>D</a:t>
            </a:r>
            <a:r>
              <a:rPr lang="zh-CN" altLang="en-US" sz="3100" i="0">
                <a:solidFill>
                  <a:srgbClr val="000000"/>
                </a:solidFill>
                <a:latin typeface="宋体" panose="02010600030101010101" pitchFamily="2" charset="-122"/>
                <a:ea typeface="宋体" panose="02010600030101010101" pitchFamily="2" charset="-122"/>
              </a:rPr>
              <a:t>．这个民间广为流传的故事，情节跌宕起伏，想象空间很大，如果有人感兴趣。足可以把它改编为一部悬念丛生、高潮叠起的电视连续剧。</a:t>
            </a:r>
            <a:endParaRPr lang="zh-CN" altLang="en-US" sz="3100" i="0">
              <a:solidFill>
                <a:srgbClr val="000000"/>
              </a:solidFill>
              <a:latin typeface="宋体" panose="02010600030101010101" pitchFamily="2" charset="-122"/>
              <a:ea typeface="宋体" panose="02010600030101010101" pitchFamily="2" charset="-122"/>
            </a:endParaRPr>
          </a:p>
        </p:txBody>
      </p:sp>
      <p:sp>
        <p:nvSpPr>
          <p:cNvPr id="5" name="文本框 4"/>
          <p:cNvSpPr txBox="1"/>
          <p:nvPr/>
        </p:nvSpPr>
        <p:spPr>
          <a:xfrm>
            <a:off x="194310" y="5086985"/>
            <a:ext cx="11777980" cy="1383665"/>
          </a:xfrm>
          <a:prstGeom prst="rect">
            <a:avLst/>
          </a:prstGeom>
          <a:solidFill>
            <a:schemeClr val="bg1"/>
          </a:solidFill>
          <a:ln>
            <a:solidFill>
              <a:schemeClr val="accent6"/>
            </a:solidFill>
          </a:ln>
        </p:spPr>
        <p:txBody>
          <a:bodyPr wrap="square" rtlCol="0" anchor="t">
            <a:spAutoFit/>
          </a:bodyPr>
          <a:lstStyle/>
          <a:p>
            <a:r>
              <a:rPr lang="zh-CN" altLang="en-US" sz="2800">
                <a:solidFill>
                  <a:srgbClr val="0070C0"/>
                </a:solidFill>
              </a:rPr>
              <a:t>答案：</a:t>
            </a:r>
            <a:r>
              <a:rPr lang="en-US" altLang="zh-CN" sz="2800">
                <a:solidFill>
                  <a:srgbClr val="0070C0"/>
                </a:solidFill>
              </a:rPr>
              <a:t>C</a:t>
            </a:r>
            <a:endParaRPr lang="en-US" altLang="zh-CN" sz="2800">
              <a:solidFill>
                <a:srgbClr val="0070C0"/>
              </a:solidFill>
            </a:endParaRPr>
          </a:p>
          <a:p>
            <a:r>
              <a:rPr lang="zh-CN" altLang="en-US" sz="2800">
                <a:solidFill>
                  <a:srgbClr val="0070C0"/>
                </a:solidFill>
              </a:rPr>
              <a:t>解析：</a:t>
            </a:r>
            <a:r>
              <a:rPr lang="en-US" altLang="zh-CN" sz="2800">
                <a:solidFill>
                  <a:srgbClr val="0070C0"/>
                </a:solidFill>
              </a:rPr>
              <a:t>A</a:t>
            </a:r>
            <a:r>
              <a:rPr lang="zh-CN" altLang="en-US" sz="2800">
                <a:solidFill>
                  <a:srgbClr val="0070C0"/>
                </a:solidFill>
              </a:rPr>
              <a:t>项</a:t>
            </a:r>
            <a:r>
              <a:rPr lang="en-US" altLang="zh-CN" sz="2800">
                <a:solidFill>
                  <a:srgbClr val="0070C0"/>
                </a:solidFill>
              </a:rPr>
              <a:t>“</a:t>
            </a:r>
            <a:r>
              <a:rPr lang="zh-CN" altLang="en-US" sz="2800">
                <a:solidFill>
                  <a:srgbClr val="0070C0"/>
                </a:solidFill>
              </a:rPr>
              <a:t>立杆见影</a:t>
            </a:r>
            <a:r>
              <a:rPr lang="en-US" altLang="zh-CN" sz="2800">
                <a:solidFill>
                  <a:srgbClr val="0070C0"/>
                </a:solidFill>
              </a:rPr>
              <a:t>”—“</a:t>
            </a:r>
            <a:r>
              <a:rPr lang="zh-CN" altLang="en-US" sz="2800">
                <a:solidFill>
                  <a:srgbClr val="0070C0"/>
                </a:solidFill>
              </a:rPr>
              <a:t>立竿见影</a:t>
            </a:r>
            <a:r>
              <a:rPr lang="en-US" altLang="zh-CN" sz="2800">
                <a:solidFill>
                  <a:srgbClr val="0070C0"/>
                </a:solidFill>
              </a:rPr>
              <a:t>”</a:t>
            </a:r>
            <a:r>
              <a:rPr lang="zh-CN" altLang="en-US" sz="2800">
                <a:solidFill>
                  <a:srgbClr val="0070C0"/>
                </a:solidFill>
              </a:rPr>
              <a:t>；</a:t>
            </a:r>
            <a:r>
              <a:rPr lang="en-US" altLang="zh-CN" sz="2800">
                <a:solidFill>
                  <a:srgbClr val="0070C0"/>
                </a:solidFill>
              </a:rPr>
              <a:t>B</a:t>
            </a:r>
            <a:r>
              <a:rPr lang="zh-CN" altLang="en-US" sz="2800">
                <a:solidFill>
                  <a:srgbClr val="0070C0"/>
                </a:solidFill>
              </a:rPr>
              <a:t>项</a:t>
            </a:r>
            <a:r>
              <a:rPr lang="en-US" altLang="zh-CN" sz="2800">
                <a:solidFill>
                  <a:srgbClr val="0070C0"/>
                </a:solidFill>
              </a:rPr>
              <a:t>“</a:t>
            </a:r>
            <a:r>
              <a:rPr lang="zh-CN" altLang="en-US" sz="2800">
                <a:solidFill>
                  <a:srgbClr val="0070C0"/>
                </a:solidFill>
              </a:rPr>
              <a:t>偏面</a:t>
            </a:r>
            <a:r>
              <a:rPr lang="en-US" altLang="zh-CN" sz="2800">
                <a:solidFill>
                  <a:srgbClr val="0070C0"/>
                </a:solidFill>
              </a:rPr>
              <a:t>”—“</a:t>
            </a:r>
            <a:r>
              <a:rPr lang="zh-CN" altLang="en-US" sz="2800">
                <a:solidFill>
                  <a:srgbClr val="0070C0"/>
                </a:solidFill>
              </a:rPr>
              <a:t>片面</a:t>
            </a:r>
            <a:r>
              <a:rPr lang="en-US" altLang="zh-CN" sz="2800">
                <a:solidFill>
                  <a:srgbClr val="0070C0"/>
                </a:solidFill>
              </a:rPr>
              <a:t>”</a:t>
            </a:r>
            <a:r>
              <a:rPr lang="zh-CN" altLang="en-US" sz="2800">
                <a:solidFill>
                  <a:srgbClr val="0070C0"/>
                </a:solidFill>
              </a:rPr>
              <a:t>；</a:t>
            </a:r>
            <a:r>
              <a:rPr lang="en-US" altLang="zh-CN" sz="2800">
                <a:solidFill>
                  <a:srgbClr val="0070C0"/>
                </a:solidFill>
              </a:rPr>
              <a:t>D</a:t>
            </a:r>
            <a:r>
              <a:rPr lang="zh-CN" altLang="en-US" sz="2800">
                <a:solidFill>
                  <a:srgbClr val="0070C0"/>
                </a:solidFill>
              </a:rPr>
              <a:t>项</a:t>
            </a:r>
            <a:r>
              <a:rPr lang="en-US" altLang="zh-CN" sz="2800">
                <a:solidFill>
                  <a:srgbClr val="0070C0"/>
                </a:solidFill>
              </a:rPr>
              <a:t>“</a:t>
            </a:r>
            <a:r>
              <a:rPr lang="zh-CN" altLang="en-US" sz="2800">
                <a:solidFill>
                  <a:srgbClr val="0070C0"/>
                </a:solidFill>
              </a:rPr>
              <a:t>高潮叠起</a:t>
            </a:r>
            <a:r>
              <a:rPr lang="en-US" altLang="zh-CN" sz="2800">
                <a:solidFill>
                  <a:srgbClr val="0070C0"/>
                </a:solidFill>
              </a:rPr>
              <a:t>”—“</a:t>
            </a:r>
            <a:r>
              <a:rPr lang="zh-CN" altLang="en-US" sz="2800">
                <a:solidFill>
                  <a:srgbClr val="0070C0"/>
                </a:solidFill>
              </a:rPr>
              <a:t>高潮迭起</a:t>
            </a:r>
            <a:r>
              <a:rPr lang="en-US" altLang="zh-CN" sz="2800">
                <a:solidFill>
                  <a:srgbClr val="0070C0"/>
                </a:solidFill>
              </a:rPr>
              <a:t>”</a:t>
            </a:r>
            <a:r>
              <a:rPr lang="zh-CN" altLang="en-US" sz="2800">
                <a:solidFill>
                  <a:srgbClr val="0070C0"/>
                </a:solidFill>
              </a:rPr>
              <a:t>。</a:t>
            </a:r>
            <a:endParaRPr lang="zh-CN" altLang="en-US" sz="2800">
              <a:solidFill>
                <a:srgbClr val="0070C0"/>
              </a:solidFill>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0" y="284480"/>
            <a:ext cx="12193270" cy="5148580"/>
          </a:xfrm>
          <a:prstGeom prst="rect">
            <a:avLst/>
          </a:prstGeom>
        </p:spPr>
        <p:txBody>
          <a:bodyPr>
            <a:noAutofit/>
          </a:bodyPr>
          <a:lstStyle/>
          <a:p>
            <a:pPr marL="0" indent="0"/>
            <a:r>
              <a:rPr lang="en-US" altLang="zh-CN" sz="3100" i="0">
                <a:solidFill>
                  <a:srgbClr val="000000"/>
                </a:solidFill>
                <a:latin typeface="宋体" panose="02010600030101010101" pitchFamily="2" charset="-122"/>
                <a:ea typeface="宋体" panose="02010600030101010101" pitchFamily="2" charset="-122"/>
              </a:rPr>
              <a:t>5.</a:t>
            </a:r>
            <a:r>
              <a:rPr lang="zh-CN" altLang="en-US" sz="3100" i="0">
                <a:solidFill>
                  <a:srgbClr val="000000"/>
                </a:solidFill>
                <a:latin typeface="宋体" panose="02010600030101010101" pitchFamily="2" charset="-122"/>
                <a:ea typeface="宋体" panose="02010600030101010101" pitchFamily="2" charset="-122"/>
              </a:rPr>
              <a:t>（</a:t>
            </a:r>
            <a:r>
              <a:rPr lang="en-US" altLang="zh-CN" sz="3100" i="0">
                <a:solidFill>
                  <a:srgbClr val="000000"/>
                </a:solidFill>
                <a:latin typeface="宋体" panose="02010600030101010101" pitchFamily="2" charset="-122"/>
                <a:ea typeface="宋体" panose="02010600030101010101" pitchFamily="2" charset="-122"/>
              </a:rPr>
              <a:t>2025</a:t>
            </a:r>
            <a:r>
              <a:rPr lang="zh-CN" altLang="en-US" sz="3100" i="0">
                <a:solidFill>
                  <a:srgbClr val="000000"/>
                </a:solidFill>
                <a:latin typeface="宋体" panose="02010600030101010101" pitchFamily="2" charset="-122"/>
                <a:ea typeface="宋体" panose="02010600030101010101" pitchFamily="2" charset="-122"/>
              </a:rPr>
              <a:t>八省联考）文中第二段有多处错别字，请找出两处并加以改正。</a:t>
            </a:r>
            <a:endParaRPr lang="zh-CN" altLang="en-US" sz="3100" i="0">
              <a:solidFill>
                <a:srgbClr val="000000"/>
              </a:solidFill>
              <a:latin typeface="宋体" panose="02010600030101010101" pitchFamily="2" charset="-122"/>
              <a:ea typeface="宋体" panose="02010600030101010101" pitchFamily="2" charset="-122"/>
            </a:endParaRPr>
          </a:p>
          <a:p>
            <a:pPr marL="0" indent="0"/>
            <a:r>
              <a:rPr lang="en-US" altLang="zh-CN" sz="3100" i="0">
                <a:solidFill>
                  <a:srgbClr val="000000"/>
                </a:solidFill>
                <a:latin typeface="宋体" panose="02010600030101010101" pitchFamily="2" charset="-122"/>
                <a:ea typeface="宋体" panose="02010600030101010101" pitchFamily="2" charset="-122"/>
              </a:rPr>
              <a:t>    </a:t>
            </a:r>
            <a:r>
              <a:rPr lang="zh-CN" altLang="en-US" sz="3100" i="0">
                <a:solidFill>
                  <a:srgbClr val="000000"/>
                </a:solidFill>
                <a:latin typeface="宋体" panose="02010600030101010101" pitchFamily="2" charset="-122"/>
                <a:ea typeface="宋体" panose="02010600030101010101" pitchFamily="2" charset="-122"/>
              </a:rPr>
              <a:t>在网友们分享的众多照片和视频中，还出现了紫金山</a:t>
            </a:r>
            <a:r>
              <a:rPr lang="en-US" altLang="zh-CN" sz="3100" i="0">
                <a:solidFill>
                  <a:srgbClr val="000000"/>
                </a:solidFill>
                <a:latin typeface="宋体" panose="02010600030101010101" pitchFamily="2" charset="-122"/>
                <a:ea typeface="宋体" panose="02010600030101010101" pitchFamily="2" charset="-122"/>
              </a:rPr>
              <a:t>-</a:t>
            </a:r>
            <a:r>
              <a:rPr lang="zh-CN" altLang="en-US" sz="3100" i="0">
                <a:solidFill>
                  <a:srgbClr val="000000"/>
                </a:solidFill>
                <a:latin typeface="宋体" panose="02010600030101010101" pitchFamily="2" charset="-122"/>
                <a:ea typeface="宋体" panose="02010600030101010101" pitchFamily="2" charset="-122"/>
              </a:rPr>
              <a:t>阿特拉斯彗星与北京西郊玉峰塔、颐和园十七孔桥、西藏的雪山</a:t>
            </a:r>
            <a:r>
              <a:rPr lang="en-US" altLang="zh-CN" sz="3100" i="0">
                <a:solidFill>
                  <a:srgbClr val="000000"/>
                </a:solidFill>
                <a:latin typeface="宋体" panose="02010600030101010101" pitchFamily="2" charset="-122"/>
                <a:ea typeface="宋体" panose="02010600030101010101" pitchFamily="2" charset="-122"/>
              </a:rPr>
              <a:t>“</a:t>
            </a:r>
            <a:r>
              <a:rPr lang="zh-CN" altLang="en-US" sz="3100" i="0">
                <a:solidFill>
                  <a:srgbClr val="000000"/>
                </a:solidFill>
                <a:latin typeface="宋体" panose="02010600030101010101" pitchFamily="2" charset="-122"/>
                <a:ea typeface="宋体" panose="02010600030101010101" pitchFamily="2" charset="-122"/>
              </a:rPr>
              <a:t>同框</a:t>
            </a:r>
            <a:r>
              <a:rPr lang="en-US" altLang="zh-CN" sz="3100" i="0">
                <a:solidFill>
                  <a:srgbClr val="000000"/>
                </a:solidFill>
                <a:latin typeface="宋体" panose="02010600030101010101" pitchFamily="2" charset="-122"/>
                <a:ea typeface="宋体" panose="02010600030101010101" pitchFamily="2" charset="-122"/>
              </a:rPr>
              <a:t>”</a:t>
            </a:r>
            <a:r>
              <a:rPr lang="zh-CN" altLang="en-US" sz="3100" i="0">
                <a:solidFill>
                  <a:srgbClr val="000000"/>
                </a:solidFill>
                <a:latin typeface="宋体" panose="02010600030101010101" pitchFamily="2" charset="-122"/>
                <a:ea typeface="宋体" panose="02010600030101010101" pitchFamily="2" charset="-122"/>
              </a:rPr>
              <a:t>的作品，天文景观与地理景观</a:t>
            </a:r>
            <a:r>
              <a:rPr lang="en-US" altLang="en-US" sz="3100" i="0" u="sng">
                <a:solidFill>
                  <a:srgbClr val="000000"/>
                </a:solidFill>
                <a:latin typeface="宋体" panose="02010600030101010101" pitchFamily="2" charset="-122"/>
                <a:ea typeface="宋体" panose="02010600030101010101" pitchFamily="2" charset="-122"/>
              </a:rPr>
              <a:t>  ②</a:t>
            </a:r>
            <a:r>
              <a:rPr lang="en-US" altLang="zh-CN" sz="3100" i="0" u="sng">
                <a:solidFill>
                  <a:srgbClr val="000000"/>
                </a:solidFill>
                <a:latin typeface="宋体" panose="02010600030101010101" pitchFamily="2" charset="-122"/>
                <a:ea typeface="宋体" panose="02010600030101010101" pitchFamily="2" charset="-122"/>
              </a:rPr>
              <a:t> </a:t>
            </a:r>
            <a:r>
              <a:rPr lang="en-US" altLang="en-US" sz="3100" i="0" u="sng">
                <a:solidFill>
                  <a:srgbClr val="000000"/>
                </a:solidFill>
                <a:latin typeface="宋体" panose="02010600030101010101" pitchFamily="2" charset="-122"/>
                <a:ea typeface="宋体" panose="02010600030101010101" pitchFamily="2" charset="-122"/>
              </a:rPr>
              <a:t> </a:t>
            </a:r>
            <a:r>
              <a:rPr lang="zh-CN" altLang="en-US" sz="3100" i="0">
                <a:solidFill>
                  <a:srgbClr val="000000"/>
                </a:solidFill>
                <a:latin typeface="宋体" panose="02010600030101010101" pitchFamily="2" charset="-122"/>
                <a:ea typeface="宋体" panose="02010600030101010101" pitchFamily="2" charset="-122"/>
              </a:rPr>
              <a:t>，美不胜收。有</a:t>
            </a:r>
            <a:r>
              <a:rPr lang="en-US" altLang="zh-CN" sz="3100" i="0">
                <a:solidFill>
                  <a:srgbClr val="000000"/>
                </a:solidFill>
                <a:latin typeface="宋体" panose="02010600030101010101" pitchFamily="2" charset="-122"/>
                <a:ea typeface="宋体" panose="02010600030101010101" pitchFamily="2" charset="-122"/>
              </a:rPr>
              <a:t>“</a:t>
            </a:r>
            <a:r>
              <a:rPr lang="zh-CN" altLang="en-US" sz="3100" i="0">
                <a:solidFill>
                  <a:srgbClr val="000000"/>
                </a:solidFill>
                <a:latin typeface="宋体" panose="02010600030101010101" pitchFamily="2" charset="-122"/>
                <a:ea typeface="宋体" panose="02010600030101010101" pitchFamily="2" charset="-122"/>
              </a:rPr>
              <a:t>追星人</a:t>
            </a:r>
            <a:r>
              <a:rPr lang="en-US" altLang="zh-CN" sz="3100" i="0">
                <a:solidFill>
                  <a:srgbClr val="000000"/>
                </a:solidFill>
                <a:latin typeface="宋体" panose="02010600030101010101" pitchFamily="2" charset="-122"/>
                <a:ea typeface="宋体" panose="02010600030101010101" pitchFamily="2" charset="-122"/>
              </a:rPr>
              <a:t>”</a:t>
            </a:r>
            <a:r>
              <a:rPr lang="zh-CN" altLang="en-US" sz="3100" i="0">
                <a:solidFill>
                  <a:srgbClr val="000000"/>
                </a:solidFill>
                <a:latin typeface="宋体" panose="02010600030101010101" pitchFamily="2" charset="-122"/>
                <a:ea typeface="宋体" panose="02010600030101010101" pitchFamily="2" charset="-122"/>
              </a:rPr>
              <a:t>表示，能够亲眼目堵这六万年一遇的星际邂后，堪称宇宙级的浪漫体验。</a:t>
            </a:r>
            <a:r>
              <a:rPr lang="en-US" altLang="zh-CN" sz="3100" i="0">
                <a:solidFill>
                  <a:srgbClr val="000000"/>
                </a:solidFill>
                <a:latin typeface="宋体" panose="02010600030101010101" pitchFamily="2" charset="-122"/>
                <a:ea typeface="宋体" panose="02010600030101010101" pitchFamily="2" charset="-122"/>
              </a:rPr>
              <a:t>10</a:t>
            </a:r>
            <a:r>
              <a:rPr lang="zh-CN" altLang="en-US" sz="3100" i="0">
                <a:solidFill>
                  <a:srgbClr val="000000"/>
                </a:solidFill>
                <a:latin typeface="宋体" panose="02010600030101010101" pitchFamily="2" charset="-122"/>
                <a:ea typeface="宋体" panose="02010600030101010101" pitchFamily="2" charset="-122"/>
              </a:rPr>
              <a:t>月下旬之后，这位天外来客托着修长的大尾巴渐行渐远，从人们的视野中消失。</a:t>
            </a:r>
            <a:endParaRPr lang="zh-CN" altLang="en-US" sz="3100" i="0">
              <a:solidFill>
                <a:srgbClr val="000000"/>
              </a:solidFill>
              <a:latin typeface="宋体" panose="02010600030101010101" pitchFamily="2" charset="-122"/>
              <a:ea typeface="宋体" panose="02010600030101010101" pitchFamily="2" charset="-122"/>
            </a:endParaRPr>
          </a:p>
        </p:txBody>
      </p:sp>
      <p:sp>
        <p:nvSpPr>
          <p:cNvPr id="5" name="文本框 4"/>
          <p:cNvSpPr txBox="1"/>
          <p:nvPr/>
        </p:nvSpPr>
        <p:spPr>
          <a:xfrm>
            <a:off x="194310" y="4336415"/>
            <a:ext cx="11777980" cy="1814830"/>
          </a:xfrm>
          <a:prstGeom prst="rect">
            <a:avLst/>
          </a:prstGeom>
          <a:solidFill>
            <a:schemeClr val="bg1"/>
          </a:solidFill>
          <a:ln>
            <a:solidFill>
              <a:schemeClr val="accent6"/>
            </a:solidFill>
          </a:ln>
        </p:spPr>
        <p:txBody>
          <a:bodyPr wrap="square" rtlCol="0" anchor="t">
            <a:spAutoFit/>
          </a:bodyPr>
          <a:lstStyle/>
          <a:p>
            <a:r>
              <a:rPr lang="zh-CN" altLang="en-US" sz="2800">
                <a:solidFill>
                  <a:srgbClr val="0070C0"/>
                </a:solidFill>
              </a:rPr>
              <a:t>【答案】</a:t>
            </a:r>
            <a:r>
              <a:rPr lang="en-US" altLang="zh-CN" sz="2800">
                <a:solidFill>
                  <a:srgbClr val="0070C0"/>
                </a:solidFill>
              </a:rPr>
              <a:t>“</a:t>
            </a:r>
            <a:r>
              <a:rPr lang="zh-CN" altLang="en-US" sz="2800">
                <a:solidFill>
                  <a:srgbClr val="0070C0"/>
                </a:solidFill>
              </a:rPr>
              <a:t>堵</a:t>
            </a:r>
            <a:r>
              <a:rPr lang="en-US" altLang="zh-CN" sz="2800">
                <a:solidFill>
                  <a:srgbClr val="0070C0"/>
                </a:solidFill>
              </a:rPr>
              <a:t>”</a:t>
            </a:r>
            <a:r>
              <a:rPr lang="zh-CN" altLang="en-US" sz="2800">
                <a:solidFill>
                  <a:srgbClr val="0070C0"/>
                </a:solidFill>
              </a:rPr>
              <a:t>改为</a:t>
            </a:r>
            <a:r>
              <a:rPr lang="en-US" altLang="zh-CN" sz="2800">
                <a:solidFill>
                  <a:srgbClr val="0070C0"/>
                </a:solidFill>
              </a:rPr>
              <a:t>“</a:t>
            </a:r>
            <a:r>
              <a:rPr lang="zh-CN" altLang="en-US" sz="2800">
                <a:solidFill>
                  <a:srgbClr val="0070C0"/>
                </a:solidFill>
              </a:rPr>
              <a:t>睹</a:t>
            </a:r>
            <a:r>
              <a:rPr lang="en-US" altLang="zh-CN" sz="2800">
                <a:solidFill>
                  <a:srgbClr val="0070C0"/>
                </a:solidFill>
              </a:rPr>
              <a:t>”</a:t>
            </a:r>
            <a:r>
              <a:rPr lang="zh-CN" altLang="en-US" sz="2800">
                <a:solidFill>
                  <a:srgbClr val="0070C0"/>
                </a:solidFill>
              </a:rPr>
              <a:t>；</a:t>
            </a:r>
            <a:r>
              <a:rPr lang="en-US" altLang="zh-CN" sz="2800">
                <a:solidFill>
                  <a:srgbClr val="0070C0"/>
                </a:solidFill>
              </a:rPr>
              <a:t>“</a:t>
            </a:r>
            <a:r>
              <a:rPr lang="zh-CN" altLang="en-US" sz="2800">
                <a:solidFill>
                  <a:srgbClr val="0070C0"/>
                </a:solidFill>
              </a:rPr>
              <a:t>后</a:t>
            </a:r>
            <a:r>
              <a:rPr lang="en-US" altLang="zh-CN" sz="2800">
                <a:solidFill>
                  <a:srgbClr val="0070C0"/>
                </a:solidFill>
              </a:rPr>
              <a:t>”</a:t>
            </a:r>
            <a:r>
              <a:rPr lang="zh-CN" altLang="en-US" sz="2800">
                <a:solidFill>
                  <a:srgbClr val="0070C0"/>
                </a:solidFill>
              </a:rPr>
              <a:t>改为</a:t>
            </a:r>
            <a:r>
              <a:rPr lang="en-US" altLang="zh-CN" sz="2800">
                <a:solidFill>
                  <a:srgbClr val="0070C0"/>
                </a:solidFill>
              </a:rPr>
              <a:t>“</a:t>
            </a:r>
            <a:r>
              <a:rPr lang="zh-CN" altLang="en-US" sz="2800">
                <a:solidFill>
                  <a:srgbClr val="0070C0"/>
                </a:solidFill>
              </a:rPr>
              <a:t>逅</a:t>
            </a:r>
            <a:r>
              <a:rPr lang="en-US" altLang="zh-CN" sz="2800">
                <a:solidFill>
                  <a:srgbClr val="0070C0"/>
                </a:solidFill>
              </a:rPr>
              <a:t>”</a:t>
            </a:r>
            <a:r>
              <a:rPr lang="zh-CN" altLang="en-US" sz="2800">
                <a:solidFill>
                  <a:srgbClr val="0070C0"/>
                </a:solidFill>
              </a:rPr>
              <a:t>；</a:t>
            </a:r>
            <a:r>
              <a:rPr lang="en-US" altLang="zh-CN" sz="2800">
                <a:solidFill>
                  <a:srgbClr val="0070C0"/>
                </a:solidFill>
              </a:rPr>
              <a:t>“</a:t>
            </a:r>
            <a:r>
              <a:rPr lang="zh-CN" altLang="en-US" sz="2800">
                <a:solidFill>
                  <a:srgbClr val="0070C0"/>
                </a:solidFill>
              </a:rPr>
              <a:t>托</a:t>
            </a:r>
            <a:r>
              <a:rPr lang="en-US" altLang="zh-CN" sz="2800">
                <a:solidFill>
                  <a:srgbClr val="0070C0"/>
                </a:solidFill>
              </a:rPr>
              <a:t>”</a:t>
            </a:r>
            <a:r>
              <a:rPr lang="zh-CN" altLang="en-US" sz="2800">
                <a:solidFill>
                  <a:srgbClr val="0070C0"/>
                </a:solidFill>
              </a:rPr>
              <a:t>改为</a:t>
            </a:r>
            <a:r>
              <a:rPr lang="en-US" altLang="zh-CN" sz="2800">
                <a:solidFill>
                  <a:srgbClr val="0070C0"/>
                </a:solidFill>
              </a:rPr>
              <a:t>“</a:t>
            </a:r>
            <a:r>
              <a:rPr lang="zh-CN" altLang="en-US" sz="2800">
                <a:solidFill>
                  <a:srgbClr val="0070C0"/>
                </a:solidFill>
              </a:rPr>
              <a:t>拖</a:t>
            </a:r>
            <a:r>
              <a:rPr lang="en-US" altLang="zh-CN" sz="2800">
                <a:solidFill>
                  <a:srgbClr val="0070C0"/>
                </a:solidFill>
              </a:rPr>
              <a:t>”</a:t>
            </a:r>
            <a:r>
              <a:rPr lang="zh-CN" altLang="en-US" sz="2800">
                <a:solidFill>
                  <a:srgbClr val="0070C0"/>
                </a:solidFill>
              </a:rPr>
              <a:t>。</a:t>
            </a:r>
            <a:endParaRPr lang="zh-CN" altLang="en-US" sz="2800">
              <a:solidFill>
                <a:srgbClr val="0070C0"/>
              </a:solidFill>
            </a:endParaRPr>
          </a:p>
          <a:p>
            <a:r>
              <a:rPr lang="zh-CN" altLang="en-US" sz="2800">
                <a:solidFill>
                  <a:srgbClr val="0070C0"/>
                </a:solidFill>
              </a:rPr>
              <a:t>【解析】本题考查学生识记并正确书写现代常用规范汉字的能力。</a:t>
            </a:r>
            <a:r>
              <a:rPr lang="en-US" altLang="zh-CN" sz="2800">
                <a:solidFill>
                  <a:srgbClr val="0070C0"/>
                </a:solidFill>
              </a:rPr>
              <a:t>“</a:t>
            </a:r>
            <a:r>
              <a:rPr lang="zh-CN" altLang="en-US" sz="2800">
                <a:solidFill>
                  <a:srgbClr val="0070C0"/>
                </a:solidFill>
              </a:rPr>
              <a:t>目堵</a:t>
            </a:r>
            <a:r>
              <a:rPr lang="en-US" altLang="zh-CN" sz="2800">
                <a:solidFill>
                  <a:srgbClr val="0070C0"/>
                </a:solidFill>
              </a:rPr>
              <a:t>”</a:t>
            </a:r>
            <a:r>
              <a:rPr lang="zh-CN" altLang="en-US" sz="2800">
                <a:solidFill>
                  <a:srgbClr val="0070C0"/>
                </a:solidFill>
              </a:rPr>
              <a:t>的</a:t>
            </a:r>
            <a:r>
              <a:rPr lang="en-US" altLang="zh-CN" sz="2800">
                <a:solidFill>
                  <a:srgbClr val="0070C0"/>
                </a:solidFill>
              </a:rPr>
              <a:t>“</a:t>
            </a:r>
            <a:r>
              <a:rPr lang="zh-CN" altLang="en-US" sz="2800">
                <a:solidFill>
                  <a:srgbClr val="0070C0"/>
                </a:solidFill>
              </a:rPr>
              <a:t>堵</a:t>
            </a:r>
            <a:r>
              <a:rPr lang="en-US" altLang="zh-CN" sz="2800">
                <a:solidFill>
                  <a:srgbClr val="0070C0"/>
                </a:solidFill>
              </a:rPr>
              <a:t>”</a:t>
            </a:r>
            <a:r>
              <a:rPr lang="zh-CN" altLang="en-US" sz="2800">
                <a:solidFill>
                  <a:srgbClr val="0070C0"/>
                </a:solidFill>
              </a:rPr>
              <a:t>应改为</a:t>
            </a:r>
            <a:r>
              <a:rPr lang="en-US" altLang="zh-CN" sz="2800">
                <a:solidFill>
                  <a:srgbClr val="0070C0"/>
                </a:solidFill>
              </a:rPr>
              <a:t>“</a:t>
            </a:r>
            <a:r>
              <a:rPr lang="zh-CN" altLang="en-US" sz="2800">
                <a:solidFill>
                  <a:srgbClr val="0070C0"/>
                </a:solidFill>
              </a:rPr>
              <a:t>睹</a:t>
            </a:r>
            <a:r>
              <a:rPr lang="en-US" altLang="zh-CN" sz="2800">
                <a:solidFill>
                  <a:srgbClr val="0070C0"/>
                </a:solidFill>
              </a:rPr>
              <a:t>”</a:t>
            </a:r>
            <a:r>
              <a:rPr lang="zh-CN" altLang="en-US" sz="2800">
                <a:solidFill>
                  <a:srgbClr val="0070C0"/>
                </a:solidFill>
              </a:rPr>
              <a:t>，</a:t>
            </a:r>
            <a:r>
              <a:rPr lang="en-US" altLang="zh-CN" sz="2800">
                <a:solidFill>
                  <a:srgbClr val="0070C0"/>
                </a:solidFill>
              </a:rPr>
              <a:t>“</a:t>
            </a:r>
            <a:r>
              <a:rPr lang="zh-CN" altLang="en-US" sz="2800">
                <a:solidFill>
                  <a:srgbClr val="0070C0"/>
                </a:solidFill>
              </a:rPr>
              <a:t>邂后</a:t>
            </a:r>
            <a:r>
              <a:rPr lang="en-US" altLang="zh-CN" sz="2800">
                <a:solidFill>
                  <a:srgbClr val="0070C0"/>
                </a:solidFill>
              </a:rPr>
              <a:t>”</a:t>
            </a:r>
            <a:r>
              <a:rPr lang="zh-CN" altLang="en-US" sz="2800">
                <a:solidFill>
                  <a:srgbClr val="0070C0"/>
                </a:solidFill>
              </a:rPr>
              <a:t>的</a:t>
            </a:r>
            <a:r>
              <a:rPr lang="en-US" altLang="zh-CN" sz="2800">
                <a:solidFill>
                  <a:srgbClr val="0070C0"/>
                </a:solidFill>
              </a:rPr>
              <a:t>“</a:t>
            </a:r>
            <a:r>
              <a:rPr lang="zh-CN" altLang="en-US" sz="2800">
                <a:solidFill>
                  <a:srgbClr val="0070C0"/>
                </a:solidFill>
              </a:rPr>
              <a:t>后</a:t>
            </a:r>
            <a:r>
              <a:rPr lang="en-US" altLang="zh-CN" sz="2800">
                <a:solidFill>
                  <a:srgbClr val="0070C0"/>
                </a:solidFill>
              </a:rPr>
              <a:t>”</a:t>
            </a:r>
            <a:r>
              <a:rPr lang="zh-CN" altLang="en-US" sz="2800">
                <a:solidFill>
                  <a:srgbClr val="0070C0"/>
                </a:solidFill>
              </a:rPr>
              <a:t>应改为</a:t>
            </a:r>
            <a:r>
              <a:rPr lang="en-US" altLang="zh-CN" sz="2800">
                <a:solidFill>
                  <a:srgbClr val="0070C0"/>
                </a:solidFill>
              </a:rPr>
              <a:t>“</a:t>
            </a:r>
            <a:r>
              <a:rPr lang="zh-CN" altLang="en-US" sz="2800">
                <a:solidFill>
                  <a:srgbClr val="0070C0"/>
                </a:solidFill>
              </a:rPr>
              <a:t>逅</a:t>
            </a:r>
            <a:r>
              <a:rPr lang="en-US" altLang="zh-CN" sz="2800">
                <a:solidFill>
                  <a:srgbClr val="0070C0"/>
                </a:solidFill>
              </a:rPr>
              <a:t>”</a:t>
            </a:r>
            <a:r>
              <a:rPr lang="zh-CN" altLang="en-US" sz="2800">
                <a:solidFill>
                  <a:srgbClr val="0070C0"/>
                </a:solidFill>
              </a:rPr>
              <a:t>，</a:t>
            </a:r>
            <a:r>
              <a:rPr lang="en-US" altLang="zh-CN" sz="2800">
                <a:solidFill>
                  <a:srgbClr val="0070C0"/>
                </a:solidFill>
              </a:rPr>
              <a:t>“</a:t>
            </a:r>
            <a:r>
              <a:rPr lang="zh-CN" altLang="en-US" sz="2800">
                <a:solidFill>
                  <a:srgbClr val="0070C0"/>
                </a:solidFill>
              </a:rPr>
              <a:t>托着修长的大尾巴</a:t>
            </a:r>
            <a:r>
              <a:rPr lang="en-US" altLang="zh-CN" sz="2800">
                <a:solidFill>
                  <a:srgbClr val="0070C0"/>
                </a:solidFill>
              </a:rPr>
              <a:t>”</a:t>
            </a:r>
            <a:r>
              <a:rPr lang="zh-CN" altLang="en-US" sz="2800">
                <a:solidFill>
                  <a:srgbClr val="0070C0"/>
                </a:solidFill>
              </a:rPr>
              <a:t>的</a:t>
            </a:r>
            <a:r>
              <a:rPr lang="en-US" altLang="zh-CN" sz="2800">
                <a:solidFill>
                  <a:srgbClr val="0070C0"/>
                </a:solidFill>
              </a:rPr>
              <a:t>“</a:t>
            </a:r>
            <a:r>
              <a:rPr lang="zh-CN" altLang="en-US" sz="2800">
                <a:solidFill>
                  <a:srgbClr val="0070C0"/>
                </a:solidFill>
              </a:rPr>
              <a:t>托</a:t>
            </a:r>
            <a:r>
              <a:rPr lang="en-US" altLang="zh-CN" sz="2800">
                <a:solidFill>
                  <a:srgbClr val="0070C0"/>
                </a:solidFill>
              </a:rPr>
              <a:t>”</a:t>
            </a:r>
            <a:r>
              <a:rPr lang="zh-CN" altLang="en-US" sz="2800">
                <a:solidFill>
                  <a:srgbClr val="0070C0"/>
                </a:solidFill>
              </a:rPr>
              <a:t>应改为</a:t>
            </a:r>
            <a:r>
              <a:rPr lang="en-US" altLang="zh-CN" sz="2800">
                <a:solidFill>
                  <a:srgbClr val="0070C0"/>
                </a:solidFill>
              </a:rPr>
              <a:t>“</a:t>
            </a:r>
            <a:r>
              <a:rPr lang="zh-CN" altLang="en-US" sz="2800">
                <a:solidFill>
                  <a:srgbClr val="0070C0"/>
                </a:solidFill>
              </a:rPr>
              <a:t>拖</a:t>
            </a:r>
            <a:r>
              <a:rPr lang="en-US" altLang="zh-CN" sz="2800">
                <a:solidFill>
                  <a:srgbClr val="0070C0"/>
                </a:solidFill>
              </a:rPr>
              <a:t>”</a:t>
            </a:r>
            <a:r>
              <a:rPr lang="zh-CN" altLang="en-US" sz="2800">
                <a:solidFill>
                  <a:srgbClr val="0070C0"/>
                </a:solidFill>
              </a:rPr>
              <a:t>。</a:t>
            </a:r>
            <a:endParaRPr lang="zh-CN" altLang="en-US" sz="2800">
              <a:solidFill>
                <a:srgbClr val="0070C0"/>
              </a:solidFill>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635" y="142875"/>
            <a:ext cx="12193270" cy="5148580"/>
          </a:xfrm>
          <a:prstGeom prst="rect">
            <a:avLst/>
          </a:prstGeom>
        </p:spPr>
        <p:txBody>
          <a:bodyPr>
            <a:noAutofit/>
          </a:bodyPr>
          <a:lstStyle/>
          <a:p>
            <a:pPr marL="0" indent="0"/>
            <a:r>
              <a:rPr lang="en-US" altLang="zh-CN" sz="3100" i="0">
                <a:solidFill>
                  <a:srgbClr val="000000"/>
                </a:solidFill>
                <a:latin typeface="宋体" panose="02010600030101010101" pitchFamily="2" charset="-122"/>
                <a:ea typeface="宋体" panose="02010600030101010101" pitchFamily="2" charset="-122"/>
              </a:rPr>
              <a:t>6.</a:t>
            </a:r>
            <a:r>
              <a:rPr lang="zh-CN" altLang="en-US" sz="3100" i="0">
                <a:solidFill>
                  <a:srgbClr val="000000"/>
                </a:solidFill>
                <a:latin typeface="宋体" panose="02010600030101010101" pitchFamily="2" charset="-122"/>
                <a:ea typeface="宋体" panose="02010600030101010101" pitchFamily="2" charset="-122"/>
              </a:rPr>
              <a:t>请将文段中加点的词语里的错别字改正过来。</a:t>
            </a:r>
            <a:endParaRPr lang="zh-CN" altLang="en-US" sz="3100" i="0">
              <a:solidFill>
                <a:srgbClr val="000000"/>
              </a:solidFill>
              <a:latin typeface="宋体" panose="02010600030101010101" pitchFamily="2" charset="-122"/>
              <a:ea typeface="宋体" panose="02010600030101010101" pitchFamily="2" charset="-122"/>
            </a:endParaRPr>
          </a:p>
          <a:p>
            <a:pPr marL="0" indent="0"/>
            <a:r>
              <a:rPr lang="en-US" altLang="zh-CN" sz="3100" i="0">
                <a:solidFill>
                  <a:srgbClr val="000000"/>
                </a:solidFill>
                <a:latin typeface="宋体" panose="02010600030101010101" pitchFamily="2" charset="-122"/>
                <a:ea typeface="宋体" panose="02010600030101010101" pitchFamily="2" charset="-122"/>
              </a:rPr>
              <a:t>    </a:t>
            </a:r>
            <a:r>
              <a:rPr lang="zh-CN" altLang="en-US" sz="3100" i="0">
                <a:solidFill>
                  <a:srgbClr val="000000"/>
                </a:solidFill>
                <a:latin typeface="宋体" panose="02010600030101010101" pitchFamily="2" charset="-122"/>
                <a:ea typeface="宋体" panose="02010600030101010101" pitchFamily="2" charset="-122"/>
              </a:rPr>
              <a:t>当旅游换种玩法，不是游山逛水，欣赏自然奇观，而是走进老厂房、参观百年前的老设备；在</a:t>
            </a:r>
            <a:r>
              <a:rPr lang="zh-CN" altLang="en-US" sz="3100" i="0" u="sng">
                <a:solidFill>
                  <a:srgbClr val="000000"/>
                </a:solidFill>
                <a:latin typeface="宋体" panose="02010600030101010101" pitchFamily="2" charset="-122"/>
                <a:ea typeface="宋体" panose="02010600030101010101" pitchFamily="2" charset="-122"/>
              </a:rPr>
              <a:t>时毣</a:t>
            </a:r>
            <a:r>
              <a:rPr lang="zh-CN" altLang="en-US" sz="3100" i="0">
                <a:solidFill>
                  <a:srgbClr val="000000"/>
                </a:solidFill>
                <a:latin typeface="宋体" panose="02010600030101010101" pitchFamily="2" charset="-122"/>
                <a:ea typeface="宋体" panose="02010600030101010101" pitchFamily="2" charset="-122"/>
              </a:rPr>
              <a:t>（</a:t>
            </a:r>
            <a:r>
              <a:rPr lang="en-US" altLang="zh-CN" sz="3100" i="0">
                <a:solidFill>
                  <a:srgbClr val="000000"/>
                </a:solidFill>
                <a:latin typeface="宋体" panose="02010600030101010101" pitchFamily="2" charset="-122"/>
                <a:ea typeface="宋体" panose="02010600030101010101" pitchFamily="2" charset="-122"/>
              </a:rPr>
              <a:t>A</a:t>
            </a:r>
            <a:r>
              <a:rPr lang="zh-CN" altLang="en-US" sz="3100" i="0">
                <a:solidFill>
                  <a:srgbClr val="000000"/>
                </a:solidFill>
                <a:latin typeface="宋体" panose="02010600030101010101" pitchFamily="2" charset="-122"/>
                <a:ea typeface="宋体" panose="02010600030101010101" pitchFamily="2" charset="-122"/>
              </a:rPr>
              <a:t>）的文创园区与完成历史使命的巨型煤气罐合影；置身大国重器的</a:t>
            </a:r>
            <a:r>
              <a:rPr lang="en-US" altLang="zh-CN" sz="3100" i="0">
                <a:solidFill>
                  <a:srgbClr val="000000"/>
                </a:solidFill>
                <a:latin typeface="宋体" panose="02010600030101010101" pitchFamily="2" charset="-122"/>
                <a:ea typeface="宋体" panose="02010600030101010101" pitchFamily="2" charset="-122"/>
              </a:rPr>
              <a:t>“</a:t>
            </a:r>
            <a:r>
              <a:rPr lang="zh-CN" altLang="en-US" sz="3100" i="0">
                <a:solidFill>
                  <a:srgbClr val="000000"/>
                </a:solidFill>
                <a:latin typeface="宋体" panose="02010600030101010101" pitchFamily="2" charset="-122"/>
                <a:ea typeface="宋体" panose="02010600030101010101" pitchFamily="2" charset="-122"/>
              </a:rPr>
              <a:t>智造间</a:t>
            </a:r>
            <a:r>
              <a:rPr lang="en-US" altLang="zh-CN" sz="3100" i="0">
                <a:solidFill>
                  <a:srgbClr val="000000"/>
                </a:solidFill>
                <a:latin typeface="宋体" panose="02010600030101010101" pitchFamily="2" charset="-122"/>
                <a:ea typeface="宋体" panose="02010600030101010101" pitchFamily="2" charset="-122"/>
              </a:rPr>
              <a:t>”</a:t>
            </a:r>
            <a:r>
              <a:rPr lang="zh-CN" altLang="en-US" sz="3100" i="0">
                <a:solidFill>
                  <a:srgbClr val="000000"/>
                </a:solidFill>
                <a:latin typeface="宋体" panose="02010600030101010101" pitchFamily="2" charset="-122"/>
                <a:ea typeface="宋体" panose="02010600030101010101" pitchFamily="2" charset="-122"/>
              </a:rPr>
              <a:t>，感受中国日新月异的科技发展</a:t>
            </a:r>
            <a:r>
              <a:rPr lang="en-US" altLang="zh-CN" sz="3100" i="0">
                <a:solidFill>
                  <a:srgbClr val="000000"/>
                </a:solidFill>
                <a:latin typeface="宋体" panose="02010600030101010101" pitchFamily="2" charset="-122"/>
                <a:ea typeface="宋体" panose="02010600030101010101" pitchFamily="2" charset="-122"/>
              </a:rPr>
              <a:t>……</a:t>
            </a:r>
            <a:r>
              <a:rPr lang="zh-CN" altLang="en-US" sz="3100" i="0">
                <a:solidFill>
                  <a:srgbClr val="000000"/>
                </a:solidFill>
                <a:latin typeface="宋体" panose="02010600030101010101" pitchFamily="2" charset="-122"/>
                <a:ea typeface="宋体" panose="02010600030101010101" pitchFamily="2" charset="-122"/>
              </a:rPr>
              <a:t>像这样以工业遗产和工业生产为主要吸引物的工业旅游给游客带来惊喜和新奇感，越来越受人们</a:t>
            </a:r>
            <a:r>
              <a:rPr lang="zh-CN" altLang="en-US" sz="3100" i="0" u="sng">
                <a:solidFill>
                  <a:srgbClr val="000000"/>
                </a:solidFill>
                <a:latin typeface="宋体" panose="02010600030101010101" pitchFamily="2" charset="-122"/>
                <a:ea typeface="宋体" panose="02010600030101010101" pitchFamily="2" charset="-122"/>
              </a:rPr>
              <a:t>亲睐</a:t>
            </a:r>
            <a:r>
              <a:rPr lang="zh-CN" altLang="en-US" sz="3100" i="0">
                <a:solidFill>
                  <a:srgbClr val="000000"/>
                </a:solidFill>
                <a:latin typeface="宋体" panose="02010600030101010101" pitchFamily="2" charset="-122"/>
                <a:ea typeface="宋体" panose="02010600030101010101" pitchFamily="2" charset="-122"/>
              </a:rPr>
              <a:t>（</a:t>
            </a:r>
            <a:r>
              <a:rPr lang="en-US" altLang="zh-CN" sz="3100" i="0">
                <a:solidFill>
                  <a:srgbClr val="000000"/>
                </a:solidFill>
                <a:latin typeface="宋体" panose="02010600030101010101" pitchFamily="2" charset="-122"/>
                <a:ea typeface="宋体" panose="02010600030101010101" pitchFamily="2" charset="-122"/>
              </a:rPr>
              <a:t>B</a:t>
            </a:r>
            <a:r>
              <a:rPr lang="zh-CN" altLang="en-US" sz="3100" i="0">
                <a:solidFill>
                  <a:srgbClr val="000000"/>
                </a:solidFill>
                <a:latin typeface="宋体" panose="02010600030101010101" pitchFamily="2" charset="-122"/>
                <a:ea typeface="宋体" panose="02010600030101010101" pitchFamily="2" charset="-122"/>
              </a:rPr>
              <a:t>）</a:t>
            </a:r>
            <a:r>
              <a:rPr lang="en-US" altLang="zh-CN" sz="3100" i="0">
                <a:solidFill>
                  <a:srgbClr val="000000"/>
                </a:solidFill>
                <a:latin typeface="宋体" panose="02010600030101010101" pitchFamily="2" charset="-122"/>
                <a:ea typeface="宋体" panose="02010600030101010101" pitchFamily="2" charset="-122"/>
              </a:rPr>
              <a:t>......</a:t>
            </a:r>
            <a:r>
              <a:rPr lang="zh-CN" altLang="en-US" sz="3100" i="0">
                <a:solidFill>
                  <a:srgbClr val="000000"/>
                </a:solidFill>
                <a:latin typeface="宋体" panose="02010600030101010101" pitchFamily="2" charset="-122"/>
                <a:ea typeface="宋体" panose="02010600030101010101" pitchFamily="2" charset="-122"/>
              </a:rPr>
              <a:t>这些工业旅游基地不仅为传承工业文化，弘扬工业精神提供了载体，为广大游客获取知识、感受美好生活</a:t>
            </a:r>
            <a:r>
              <a:rPr lang="zh-CN" altLang="en-US" sz="3100" i="0" u="sng">
                <a:solidFill>
                  <a:srgbClr val="000000"/>
                </a:solidFill>
                <a:latin typeface="宋体" panose="02010600030101010101" pitchFamily="2" charset="-122"/>
                <a:ea typeface="宋体" panose="02010600030101010101" pitchFamily="2" charset="-122"/>
              </a:rPr>
              <a:t>增填</a:t>
            </a:r>
            <a:r>
              <a:rPr lang="zh-CN" altLang="en-US" sz="3100" i="0">
                <a:solidFill>
                  <a:srgbClr val="000000"/>
                </a:solidFill>
                <a:latin typeface="宋体" panose="02010600030101010101" pitchFamily="2" charset="-122"/>
                <a:ea typeface="宋体" panose="02010600030101010101" pitchFamily="2" charset="-122"/>
              </a:rPr>
              <a:t>（</a:t>
            </a:r>
            <a:r>
              <a:rPr lang="en-US" altLang="zh-CN" sz="3100" i="0">
                <a:solidFill>
                  <a:srgbClr val="000000"/>
                </a:solidFill>
                <a:latin typeface="宋体" panose="02010600030101010101" pitchFamily="2" charset="-122"/>
                <a:ea typeface="宋体" panose="02010600030101010101" pitchFamily="2" charset="-122"/>
              </a:rPr>
              <a:t>C</a:t>
            </a:r>
            <a:r>
              <a:rPr lang="zh-CN" altLang="en-US" sz="3100" i="0">
                <a:solidFill>
                  <a:srgbClr val="000000"/>
                </a:solidFill>
                <a:latin typeface="宋体" panose="02010600030101010101" pitchFamily="2" charset="-122"/>
                <a:ea typeface="宋体" panose="02010600030101010101" pitchFamily="2" charset="-122"/>
              </a:rPr>
              <a:t>）了内容，更为工业企业转型升级、扩大影响提供了路径</a:t>
            </a:r>
            <a:r>
              <a:rPr lang="en-US" altLang="zh-CN" sz="3100" i="0">
                <a:solidFill>
                  <a:srgbClr val="000000"/>
                </a:solidFill>
                <a:latin typeface="宋体" panose="02010600030101010101" pitchFamily="2" charset="-122"/>
                <a:ea typeface="宋体" panose="02010600030101010101" pitchFamily="2" charset="-122"/>
              </a:rPr>
              <a:t>......</a:t>
            </a:r>
            <a:r>
              <a:rPr lang="zh-CN" altLang="en-US" sz="3100" i="0">
                <a:solidFill>
                  <a:srgbClr val="000000"/>
                </a:solidFill>
                <a:latin typeface="宋体" panose="02010600030101010101" pitchFamily="2" charset="-122"/>
                <a:ea typeface="宋体" panose="02010600030101010101" pitchFamily="2" charset="-122"/>
              </a:rPr>
              <a:t>在以人口规模巨大为显薯特征的中国式现代化推进进程中，它们</a:t>
            </a:r>
            <a:r>
              <a:rPr lang="zh-CN" altLang="en-US" sz="3100" i="0" u="sng">
                <a:solidFill>
                  <a:srgbClr val="000000"/>
                </a:solidFill>
                <a:latin typeface="宋体" panose="02010600030101010101" pitchFamily="2" charset="-122"/>
                <a:ea typeface="宋体" panose="02010600030101010101" pitchFamily="2" charset="-122"/>
              </a:rPr>
              <a:t>攻不可没</a:t>
            </a:r>
            <a:r>
              <a:rPr lang="zh-CN" altLang="en-US" sz="3100" i="0">
                <a:solidFill>
                  <a:srgbClr val="000000"/>
                </a:solidFill>
                <a:latin typeface="宋体" panose="02010600030101010101" pitchFamily="2" charset="-122"/>
                <a:ea typeface="宋体" panose="02010600030101010101" pitchFamily="2" charset="-122"/>
              </a:rPr>
              <a:t>（</a:t>
            </a:r>
            <a:r>
              <a:rPr lang="en-US" altLang="zh-CN" sz="3100" i="0">
                <a:solidFill>
                  <a:srgbClr val="000000"/>
                </a:solidFill>
                <a:latin typeface="宋体" panose="02010600030101010101" pitchFamily="2" charset="-122"/>
                <a:ea typeface="宋体" panose="02010600030101010101" pitchFamily="2" charset="-122"/>
              </a:rPr>
              <a:t>D</a:t>
            </a:r>
            <a:r>
              <a:rPr lang="zh-CN" altLang="en-US" sz="3100" i="0">
                <a:solidFill>
                  <a:srgbClr val="000000"/>
                </a:solidFill>
                <a:latin typeface="宋体" panose="02010600030101010101" pitchFamily="2" charset="-122"/>
                <a:ea typeface="宋体" panose="02010600030101010101" pitchFamily="2" charset="-122"/>
              </a:rPr>
              <a:t>）。不如我们就此沉下心来，来一场别开生而的硬核之旅</a:t>
            </a:r>
            <a:r>
              <a:rPr lang="en-US" altLang="zh-CN" sz="3100" i="0">
                <a:solidFill>
                  <a:srgbClr val="000000"/>
                </a:solidFill>
                <a:latin typeface="宋体" panose="02010600030101010101" pitchFamily="2" charset="-122"/>
                <a:ea typeface="宋体" panose="02010600030101010101" pitchFamily="2" charset="-122"/>
              </a:rPr>
              <a:t>……</a:t>
            </a:r>
            <a:endParaRPr lang="en-US" altLang="zh-CN" sz="3100" i="0">
              <a:solidFill>
                <a:srgbClr val="000000"/>
              </a:solidFill>
              <a:latin typeface="宋体" panose="02010600030101010101" pitchFamily="2" charset="-122"/>
              <a:ea typeface="宋体" panose="02010600030101010101" pitchFamily="2" charset="-122"/>
            </a:endParaRPr>
          </a:p>
        </p:txBody>
      </p:sp>
      <p:sp>
        <p:nvSpPr>
          <p:cNvPr id="3" name="文本框 2"/>
          <p:cNvSpPr txBox="1"/>
          <p:nvPr/>
        </p:nvSpPr>
        <p:spPr>
          <a:xfrm>
            <a:off x="194310" y="5662295"/>
            <a:ext cx="11777980" cy="829945"/>
          </a:xfrm>
          <a:prstGeom prst="rect">
            <a:avLst/>
          </a:prstGeom>
          <a:solidFill>
            <a:schemeClr val="bg1"/>
          </a:solidFill>
          <a:ln>
            <a:solidFill>
              <a:schemeClr val="accent6"/>
            </a:solidFill>
          </a:ln>
        </p:spPr>
        <p:txBody>
          <a:bodyPr wrap="square" rtlCol="0" anchor="t">
            <a:spAutoFit/>
          </a:bodyPr>
          <a:lstStyle/>
          <a:p>
            <a:r>
              <a:rPr lang="zh-CN" altLang="en-US" sz="2400">
                <a:solidFill>
                  <a:srgbClr val="0070C0"/>
                </a:solidFill>
              </a:rPr>
              <a:t>【答案】（</a:t>
            </a:r>
            <a:r>
              <a:rPr lang="en-US" altLang="zh-CN" sz="2400">
                <a:solidFill>
                  <a:srgbClr val="0070C0"/>
                </a:solidFill>
              </a:rPr>
              <a:t>A</a:t>
            </a:r>
            <a:r>
              <a:rPr lang="zh-CN" altLang="en-US" sz="2400">
                <a:solidFill>
                  <a:srgbClr val="0070C0"/>
                </a:solidFill>
              </a:rPr>
              <a:t>）</a:t>
            </a:r>
            <a:r>
              <a:rPr lang="en-US" altLang="zh-CN" sz="2400">
                <a:solidFill>
                  <a:srgbClr val="0070C0"/>
                </a:solidFill>
              </a:rPr>
              <a:t>“</a:t>
            </a:r>
            <a:r>
              <a:rPr lang="zh-CN" altLang="en-US" sz="2400">
                <a:solidFill>
                  <a:srgbClr val="0070C0"/>
                </a:solidFill>
              </a:rPr>
              <a:t>时毣</a:t>
            </a:r>
            <a:r>
              <a:rPr lang="en-US" altLang="zh-CN" sz="2400">
                <a:solidFill>
                  <a:srgbClr val="0070C0"/>
                </a:solidFill>
              </a:rPr>
              <a:t>”</a:t>
            </a:r>
            <a:r>
              <a:rPr lang="zh-CN" altLang="en-US" sz="2400">
                <a:solidFill>
                  <a:srgbClr val="0070C0"/>
                </a:solidFill>
              </a:rPr>
              <a:t>中</a:t>
            </a:r>
            <a:r>
              <a:rPr lang="en-US" altLang="zh-CN" sz="2400">
                <a:solidFill>
                  <a:srgbClr val="0070C0"/>
                </a:solidFill>
              </a:rPr>
              <a:t>“</a:t>
            </a:r>
            <a:r>
              <a:rPr lang="zh-CN" altLang="en-US" sz="2400">
                <a:solidFill>
                  <a:srgbClr val="0070C0"/>
                </a:solidFill>
              </a:rPr>
              <a:t>毣</a:t>
            </a:r>
            <a:r>
              <a:rPr lang="en-US" altLang="zh-CN" sz="2400">
                <a:solidFill>
                  <a:srgbClr val="0070C0"/>
                </a:solidFill>
              </a:rPr>
              <a:t>”</a:t>
            </a:r>
            <a:r>
              <a:rPr lang="zh-CN" altLang="en-US" sz="2400">
                <a:solidFill>
                  <a:srgbClr val="0070C0"/>
                </a:solidFill>
              </a:rPr>
              <a:t>应写作</a:t>
            </a:r>
            <a:r>
              <a:rPr lang="en-US" altLang="zh-CN" sz="2400">
                <a:solidFill>
                  <a:srgbClr val="0070C0"/>
                </a:solidFill>
              </a:rPr>
              <a:t>“</a:t>
            </a:r>
            <a:r>
              <a:rPr lang="zh-CN" altLang="en-US" sz="2400">
                <a:solidFill>
                  <a:srgbClr val="0070C0"/>
                </a:solidFill>
              </a:rPr>
              <a:t>髦</a:t>
            </a:r>
            <a:r>
              <a:rPr lang="en-US" altLang="zh-CN" sz="2400">
                <a:solidFill>
                  <a:srgbClr val="0070C0"/>
                </a:solidFill>
              </a:rPr>
              <a:t>”</a:t>
            </a:r>
            <a:r>
              <a:rPr lang="zh-CN" altLang="en-US" sz="2400">
                <a:solidFill>
                  <a:srgbClr val="0070C0"/>
                </a:solidFill>
              </a:rPr>
              <a:t>；（</a:t>
            </a:r>
            <a:r>
              <a:rPr lang="en-US" altLang="zh-CN" sz="2400">
                <a:solidFill>
                  <a:srgbClr val="0070C0"/>
                </a:solidFill>
              </a:rPr>
              <a:t>B</a:t>
            </a:r>
            <a:r>
              <a:rPr lang="zh-CN" altLang="en-US" sz="2400">
                <a:solidFill>
                  <a:srgbClr val="0070C0"/>
                </a:solidFill>
              </a:rPr>
              <a:t>）</a:t>
            </a:r>
            <a:r>
              <a:rPr lang="en-US" altLang="zh-CN" sz="2400">
                <a:solidFill>
                  <a:srgbClr val="0070C0"/>
                </a:solidFill>
              </a:rPr>
              <a:t>“</a:t>
            </a:r>
            <a:r>
              <a:rPr lang="zh-CN" altLang="en-US" sz="2400">
                <a:solidFill>
                  <a:srgbClr val="0070C0"/>
                </a:solidFill>
              </a:rPr>
              <a:t>亲睐</a:t>
            </a:r>
            <a:r>
              <a:rPr lang="en-US" altLang="zh-CN" sz="2400">
                <a:solidFill>
                  <a:srgbClr val="0070C0"/>
                </a:solidFill>
              </a:rPr>
              <a:t>”</a:t>
            </a:r>
            <a:r>
              <a:rPr lang="zh-CN" altLang="en-US" sz="2400">
                <a:solidFill>
                  <a:srgbClr val="0070C0"/>
                </a:solidFill>
              </a:rPr>
              <a:t>中</a:t>
            </a:r>
            <a:r>
              <a:rPr lang="en-US" altLang="zh-CN" sz="2400">
                <a:solidFill>
                  <a:srgbClr val="0070C0"/>
                </a:solidFill>
              </a:rPr>
              <a:t>“</a:t>
            </a:r>
            <a:r>
              <a:rPr lang="zh-CN" altLang="en-US" sz="2400">
                <a:solidFill>
                  <a:srgbClr val="0070C0"/>
                </a:solidFill>
              </a:rPr>
              <a:t>亲</a:t>
            </a:r>
            <a:r>
              <a:rPr lang="en-US" altLang="zh-CN" sz="2400">
                <a:solidFill>
                  <a:srgbClr val="0070C0"/>
                </a:solidFill>
              </a:rPr>
              <a:t>”</a:t>
            </a:r>
            <a:r>
              <a:rPr lang="zh-CN" altLang="en-US" sz="2400">
                <a:solidFill>
                  <a:srgbClr val="0070C0"/>
                </a:solidFill>
              </a:rPr>
              <a:t>应为</a:t>
            </a:r>
            <a:r>
              <a:rPr lang="en-US" altLang="zh-CN" sz="2400">
                <a:solidFill>
                  <a:srgbClr val="0070C0"/>
                </a:solidFill>
              </a:rPr>
              <a:t>“</a:t>
            </a:r>
            <a:r>
              <a:rPr lang="zh-CN" altLang="en-US" sz="2400">
                <a:solidFill>
                  <a:srgbClr val="0070C0"/>
                </a:solidFill>
              </a:rPr>
              <a:t>青</a:t>
            </a:r>
            <a:r>
              <a:rPr lang="en-US" altLang="zh-CN" sz="2400">
                <a:solidFill>
                  <a:srgbClr val="0070C0"/>
                </a:solidFill>
              </a:rPr>
              <a:t>”</a:t>
            </a:r>
            <a:r>
              <a:rPr lang="zh-CN" altLang="en-US" sz="2400">
                <a:solidFill>
                  <a:srgbClr val="0070C0"/>
                </a:solidFill>
              </a:rPr>
              <a:t>；（</a:t>
            </a:r>
            <a:r>
              <a:rPr lang="en-US" altLang="zh-CN" sz="2400">
                <a:solidFill>
                  <a:srgbClr val="0070C0"/>
                </a:solidFill>
              </a:rPr>
              <a:t>C</a:t>
            </a:r>
            <a:r>
              <a:rPr lang="zh-CN" altLang="en-US" sz="2400">
                <a:solidFill>
                  <a:srgbClr val="0070C0"/>
                </a:solidFill>
              </a:rPr>
              <a:t>）</a:t>
            </a:r>
            <a:r>
              <a:rPr lang="en-US" altLang="zh-CN" sz="2400">
                <a:solidFill>
                  <a:srgbClr val="0070C0"/>
                </a:solidFill>
              </a:rPr>
              <a:t>“</a:t>
            </a:r>
            <a:r>
              <a:rPr lang="zh-CN" altLang="en-US" sz="2400">
                <a:solidFill>
                  <a:srgbClr val="0070C0"/>
                </a:solidFill>
              </a:rPr>
              <a:t>增填</a:t>
            </a:r>
            <a:r>
              <a:rPr lang="en-US" altLang="zh-CN" sz="2400">
                <a:solidFill>
                  <a:srgbClr val="0070C0"/>
                </a:solidFill>
              </a:rPr>
              <a:t>”</a:t>
            </a:r>
            <a:r>
              <a:rPr lang="zh-CN" altLang="en-US" sz="2400">
                <a:solidFill>
                  <a:srgbClr val="0070C0"/>
                </a:solidFill>
              </a:rPr>
              <a:t>中</a:t>
            </a:r>
            <a:r>
              <a:rPr lang="en-US" altLang="zh-CN" sz="2400">
                <a:solidFill>
                  <a:srgbClr val="0070C0"/>
                </a:solidFill>
              </a:rPr>
              <a:t>“</a:t>
            </a:r>
            <a:r>
              <a:rPr lang="zh-CN" altLang="en-US" sz="2400">
                <a:solidFill>
                  <a:srgbClr val="0070C0"/>
                </a:solidFill>
              </a:rPr>
              <a:t>填</a:t>
            </a:r>
            <a:r>
              <a:rPr lang="en-US" altLang="zh-CN" sz="2400">
                <a:solidFill>
                  <a:srgbClr val="0070C0"/>
                </a:solidFill>
              </a:rPr>
              <a:t>”</a:t>
            </a:r>
            <a:r>
              <a:rPr lang="zh-CN" altLang="en-US" sz="2400">
                <a:solidFill>
                  <a:srgbClr val="0070C0"/>
                </a:solidFill>
              </a:rPr>
              <a:t>应为</a:t>
            </a:r>
            <a:r>
              <a:rPr lang="en-US" altLang="zh-CN" sz="2400">
                <a:solidFill>
                  <a:srgbClr val="0070C0"/>
                </a:solidFill>
              </a:rPr>
              <a:t>“</a:t>
            </a:r>
            <a:r>
              <a:rPr lang="zh-CN" altLang="en-US" sz="2400">
                <a:solidFill>
                  <a:srgbClr val="0070C0"/>
                </a:solidFill>
              </a:rPr>
              <a:t>添</a:t>
            </a:r>
            <a:r>
              <a:rPr lang="en-US" altLang="zh-CN" sz="2400">
                <a:solidFill>
                  <a:srgbClr val="0070C0"/>
                </a:solidFill>
              </a:rPr>
              <a:t>”</a:t>
            </a:r>
            <a:r>
              <a:rPr lang="zh-CN" altLang="en-US" sz="2400">
                <a:solidFill>
                  <a:srgbClr val="0070C0"/>
                </a:solidFill>
              </a:rPr>
              <a:t>；（</a:t>
            </a:r>
            <a:r>
              <a:rPr lang="en-US" altLang="zh-CN" sz="2400">
                <a:solidFill>
                  <a:srgbClr val="0070C0"/>
                </a:solidFill>
              </a:rPr>
              <a:t>D</a:t>
            </a:r>
            <a:r>
              <a:rPr lang="zh-CN" altLang="en-US" sz="2400">
                <a:solidFill>
                  <a:srgbClr val="0070C0"/>
                </a:solidFill>
              </a:rPr>
              <a:t>）</a:t>
            </a:r>
            <a:r>
              <a:rPr lang="en-US" altLang="zh-CN" sz="2400">
                <a:solidFill>
                  <a:srgbClr val="0070C0"/>
                </a:solidFill>
              </a:rPr>
              <a:t>“</a:t>
            </a:r>
            <a:r>
              <a:rPr lang="zh-CN" altLang="en-US" sz="2400">
                <a:solidFill>
                  <a:srgbClr val="0070C0"/>
                </a:solidFill>
              </a:rPr>
              <a:t>攻不可没</a:t>
            </a:r>
            <a:r>
              <a:rPr lang="en-US" altLang="zh-CN" sz="2400">
                <a:solidFill>
                  <a:srgbClr val="0070C0"/>
                </a:solidFill>
              </a:rPr>
              <a:t>”</a:t>
            </a:r>
            <a:r>
              <a:rPr lang="zh-CN" altLang="en-US" sz="2400">
                <a:solidFill>
                  <a:srgbClr val="0070C0"/>
                </a:solidFill>
              </a:rPr>
              <a:t>中</a:t>
            </a:r>
            <a:r>
              <a:rPr lang="en-US" altLang="zh-CN" sz="2400">
                <a:solidFill>
                  <a:srgbClr val="0070C0"/>
                </a:solidFill>
              </a:rPr>
              <a:t>“</a:t>
            </a:r>
            <a:r>
              <a:rPr lang="zh-CN" altLang="en-US" sz="2400">
                <a:solidFill>
                  <a:srgbClr val="0070C0"/>
                </a:solidFill>
              </a:rPr>
              <a:t>攻</a:t>
            </a:r>
            <a:r>
              <a:rPr lang="en-US" altLang="zh-CN" sz="2400">
                <a:solidFill>
                  <a:srgbClr val="0070C0"/>
                </a:solidFill>
              </a:rPr>
              <a:t>”</a:t>
            </a:r>
            <a:r>
              <a:rPr lang="zh-CN" altLang="en-US" sz="2400">
                <a:solidFill>
                  <a:srgbClr val="0070C0"/>
                </a:solidFill>
              </a:rPr>
              <a:t>应为</a:t>
            </a:r>
            <a:r>
              <a:rPr lang="en-US" altLang="zh-CN" sz="2400">
                <a:solidFill>
                  <a:srgbClr val="0070C0"/>
                </a:solidFill>
              </a:rPr>
              <a:t>“</a:t>
            </a:r>
            <a:r>
              <a:rPr lang="zh-CN" altLang="en-US" sz="2400">
                <a:solidFill>
                  <a:srgbClr val="0070C0"/>
                </a:solidFill>
              </a:rPr>
              <a:t>功</a:t>
            </a:r>
            <a:r>
              <a:rPr lang="en-US" altLang="zh-CN" sz="2400">
                <a:solidFill>
                  <a:srgbClr val="0070C0"/>
                </a:solidFill>
              </a:rPr>
              <a:t>”</a:t>
            </a:r>
            <a:r>
              <a:rPr lang="zh-CN" altLang="en-US" sz="2400">
                <a:solidFill>
                  <a:srgbClr val="0070C0"/>
                </a:solidFill>
              </a:rPr>
              <a:t>。</a:t>
            </a:r>
            <a:endParaRPr lang="zh-CN" altLang="en-US" sz="2400">
              <a:solidFill>
                <a:srgbClr val="0070C0"/>
              </a:solidFill>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idx="2"/>
          </p:nvPr>
        </p:nvSpPr>
        <p:spPr/>
        <p:txBody>
          <a:bodyPr/>
          <a:lstStyle/>
          <a:p>
            <a:r>
              <a:rPr sz="2800">
                <a:solidFill>
                  <a:schemeClr val="tx1"/>
                </a:solidFill>
                <a:latin typeface="+mn-lt"/>
                <a:ea typeface="+mn-ea"/>
                <a:cs typeface="+mn-cs"/>
                <a:sym typeface="+mn-ea"/>
              </a:rPr>
              <a:t>一、题型溯源，对接课标</a:t>
            </a:r>
            <a:endParaRPr lang="zh-CN" altLang="en-US"/>
          </a:p>
        </p:txBody>
      </p:sp>
      <p:sp>
        <p:nvSpPr>
          <p:cNvPr id="4" name="文本框 3"/>
          <p:cNvSpPr txBox="1"/>
          <p:nvPr/>
        </p:nvSpPr>
        <p:spPr>
          <a:xfrm>
            <a:off x="95250" y="984250"/>
            <a:ext cx="12011025" cy="5405755"/>
          </a:xfrm>
          <a:prstGeom prst="rect">
            <a:avLst/>
          </a:prstGeom>
          <a:noFill/>
        </p:spPr>
        <p:txBody>
          <a:bodyPr wrap="square" rtlCol="0" anchor="t">
            <a:spAutoFit/>
          </a:bodyPr>
          <a:lstStyle/>
          <a:p>
            <a:pPr indent="457200" fontAlgn="auto">
              <a:lnSpc>
                <a:spcPct val="90000"/>
              </a:lnSpc>
            </a:pPr>
            <a:r>
              <a:rPr lang="zh-CN" altLang="en-US" sz="2400">
                <a:solidFill>
                  <a:schemeClr val="accent1"/>
                </a:solidFill>
                <a:highlight>
                  <a:srgbClr val="FFFF00"/>
                </a:highlight>
                <a:sym typeface="+mn-ea"/>
              </a:rPr>
              <a:t>【2025广州二模】</a:t>
            </a:r>
            <a:endParaRPr lang="zh-CN" altLang="en-US" sz="2400">
              <a:solidFill>
                <a:schemeClr val="accent1"/>
              </a:solidFill>
              <a:highlight>
                <a:srgbClr val="FFFF00"/>
              </a:highlight>
            </a:endParaRPr>
          </a:p>
          <a:p>
            <a:pPr indent="457200" fontAlgn="auto">
              <a:lnSpc>
                <a:spcPct val="90000"/>
              </a:lnSpc>
            </a:pPr>
            <a:r>
              <a:rPr lang="zh-CN" altLang="en-US" sz="2400">
                <a:latin typeface="楷体" panose="02010609060101010101" charset="-122"/>
                <a:ea typeface="楷体" panose="02010609060101010101" charset="-122"/>
                <a:cs typeface="楷体" panose="02010609060101010101" charset="-122"/>
                <a:sym typeface="+mn-ea"/>
              </a:rPr>
              <a:t>登车继续前行。天山在我们的左侧一直紧紧跟随，或者说我们始终跑不出天山的护围。像地球的围墙，矗立在天涯尽头。我们见到的只是它的北坡，绵延千里没有一根树木，裸露着连成一体的褐色岩石，有时青棱棱，有时泛一点紫色，似铜浇铁铸。沟沟壑壑，森然惊目，像历史的亦或是大自然的一道道伤口。山顶堆积着白雪，由于山形和山岸无一处是雷同的，积雪分布得千奇百怪，更增添了天山的神奇。</a:t>
            </a:r>
            <a:endParaRPr lang="zh-CN" altLang="en-US" sz="2400">
              <a:latin typeface="楷体" panose="02010609060101010101" charset="-122"/>
              <a:ea typeface="楷体" panose="02010609060101010101" charset="-122"/>
              <a:cs typeface="楷体" panose="02010609060101010101" charset="-122"/>
            </a:endParaRPr>
          </a:p>
          <a:p>
            <a:pPr indent="457200" fontAlgn="auto">
              <a:lnSpc>
                <a:spcPct val="90000"/>
              </a:lnSpc>
            </a:pPr>
            <a:r>
              <a:rPr lang="zh-CN" altLang="en-US" sz="2400">
                <a:latin typeface="楷体" panose="02010609060101010101" charset="-122"/>
                <a:ea typeface="楷体" panose="02010609060101010101" charset="-122"/>
                <a:cs typeface="楷体" panose="02010609060101010101" charset="-122"/>
                <a:sym typeface="+mn-ea"/>
              </a:rPr>
              <a:t>公路在拔高。在我们的右侧又出现了一道山脉。我们变成在大峡谷里行进，视野受到局限，戈壁滩不再是一望无珢了。这条大峡谷一头通向内地，另一头仿佛直达天上。公路对天山越贴越近，我们的车在延着山脚跑。不论是翻越这座天边之山，还是登临这座天上之山，不都是到了天上吗?</a:t>
            </a:r>
            <a:endParaRPr lang="zh-CN" altLang="en-US" sz="2400">
              <a:latin typeface="楷体" panose="02010609060101010101" charset="-122"/>
              <a:ea typeface="楷体" panose="02010609060101010101" charset="-122"/>
              <a:cs typeface="楷体" panose="02010609060101010101" charset="-122"/>
            </a:endParaRPr>
          </a:p>
          <a:p>
            <a:pPr indent="457200" algn="l" fontAlgn="auto">
              <a:lnSpc>
                <a:spcPct val="90000"/>
              </a:lnSpc>
              <a:buClrTx/>
              <a:buSzTx/>
              <a:buFontTx/>
            </a:pPr>
            <a:r>
              <a:rPr lang="en-US" altLang="zh-CN" sz="2400">
                <a:latin typeface="宋体" panose="02010600030101010101" pitchFamily="2" charset="-122"/>
                <a:ea typeface="宋体" panose="02010600030101010101" pitchFamily="2" charset="-122"/>
                <a:cs typeface="宋体" panose="02010600030101010101" pitchFamily="2" charset="-122"/>
                <a:sym typeface="+mn-ea"/>
              </a:rPr>
              <a:t>22.文中有三个错别字，请找出并加以改正。(3分)</a:t>
            </a:r>
            <a:endParaRPr lang="en-US" altLang="zh-CN" sz="2400">
              <a:latin typeface="宋体" panose="02010600030101010101" pitchFamily="2" charset="-122"/>
              <a:ea typeface="宋体" panose="02010600030101010101" pitchFamily="2" charset="-122"/>
              <a:cs typeface="宋体" panose="02010600030101010101" pitchFamily="2" charset="-122"/>
            </a:endParaRPr>
          </a:p>
          <a:p>
            <a:pPr indent="457200" fontAlgn="auto">
              <a:lnSpc>
                <a:spcPct val="90000"/>
              </a:lnSpc>
            </a:pPr>
            <a:r>
              <a:rPr lang="zh-CN" altLang="en-US" sz="2400">
                <a:solidFill>
                  <a:schemeClr val="accent1"/>
                </a:solidFill>
                <a:highlight>
                  <a:srgbClr val="FFFF00"/>
                </a:highlight>
                <a:sym typeface="+mn-ea"/>
              </a:rPr>
              <a:t>【2025广东二模】</a:t>
            </a:r>
            <a:endParaRPr lang="zh-CN" altLang="en-US" sz="2400">
              <a:solidFill>
                <a:schemeClr val="accent1"/>
              </a:solidFill>
              <a:highlight>
                <a:srgbClr val="FFFF00"/>
              </a:highlight>
            </a:endParaRPr>
          </a:p>
          <a:p>
            <a:pPr indent="457200" fontAlgn="auto">
              <a:lnSpc>
                <a:spcPct val="90000"/>
              </a:lnSpc>
            </a:pPr>
            <a:r>
              <a:rPr lang="zh-CN" altLang="en-US" sz="2400">
                <a:solidFill>
                  <a:srgbClr val="000000"/>
                </a:solidFill>
                <a:latin typeface="楷体" panose="02010609060101010101" charset="-122"/>
                <a:ea typeface="楷体" panose="02010609060101010101" charset="-122"/>
                <a:cs typeface="楷体" panose="02010609060101010101" charset="-122"/>
                <a:sym typeface="+mn-ea"/>
              </a:rPr>
              <a:t>除了让杂交水稻复盖全球的梦想之外，袁隆平还有一个“禾下乘凉梦”。他曾梦见试验田里的超级杂交水稻长得比高梁还高，</a:t>
            </a:r>
            <a:r>
              <a:rPr lang="zh-CN" altLang="en-US" sz="2400" u="wavy">
                <a:solidFill>
                  <a:srgbClr val="000000"/>
                </a:solidFill>
                <a:latin typeface="楷体" panose="02010609060101010101" charset="-122"/>
                <a:ea typeface="楷体" panose="02010609060101010101" charset="-122"/>
                <a:cs typeface="楷体" panose="02010609060101010101" charset="-122"/>
                <a:sym typeface="+mn-ea"/>
              </a:rPr>
              <a:t>蕙子像扫帚那么大，谷粒像花生米那么大，他和助手坐在瀑布般的麦浪下乘凉</a:t>
            </a:r>
            <a:r>
              <a:rPr lang="zh-CN" altLang="en-US" sz="2400">
                <a:solidFill>
                  <a:srgbClr val="000000"/>
                </a:solidFill>
                <a:latin typeface="楷体" panose="02010609060101010101" charset="-122"/>
                <a:ea typeface="楷体" panose="02010609060101010101" charset="-122"/>
                <a:cs typeface="楷体" panose="02010609060101010101" charset="-122"/>
                <a:sym typeface="+mn-ea"/>
              </a:rPr>
              <a:t>。下文为袁隆平的一段采访。</a:t>
            </a:r>
            <a:endParaRPr lang="zh-CN" altLang="en-US" sz="2400">
              <a:solidFill>
                <a:srgbClr val="000000"/>
              </a:solidFill>
              <a:latin typeface="楷体" panose="02010609060101010101" charset="-122"/>
              <a:ea typeface="楷体" panose="02010609060101010101" charset="-122"/>
              <a:cs typeface="楷体" panose="02010609060101010101" charset="-122"/>
            </a:endParaRPr>
          </a:p>
          <a:p>
            <a:pPr indent="457200" fontAlgn="auto">
              <a:lnSpc>
                <a:spcPct val="90000"/>
              </a:lnSpc>
            </a:pPr>
            <a:r>
              <a:rPr lang="en-US" altLang="zh-CN" sz="2400">
                <a:latin typeface="宋体" panose="02010600030101010101" pitchFamily="2" charset="-122"/>
                <a:ea typeface="宋体" panose="02010600030101010101" pitchFamily="2" charset="-122"/>
                <a:cs typeface="宋体" panose="02010600030101010101" pitchFamily="2" charset="-122"/>
                <a:sym typeface="+mn-ea"/>
              </a:rPr>
              <a:t>18.</a:t>
            </a:r>
            <a:r>
              <a:rPr lang="zh-CN" altLang="en-US" sz="2400">
                <a:latin typeface="宋体" panose="02010600030101010101" pitchFamily="2" charset="-122"/>
                <a:ea typeface="宋体" panose="02010600030101010101" pitchFamily="2" charset="-122"/>
                <a:cs typeface="宋体" panose="02010600030101010101" pitchFamily="2" charset="-122"/>
                <a:sym typeface="+mn-ea"/>
              </a:rPr>
              <a:t>文中第一段有三处错别字，请找出这三处并加以改正。</a:t>
            </a:r>
            <a:r>
              <a:rPr lang="en-US" altLang="zh-CN" sz="2400">
                <a:latin typeface="宋体" panose="02010600030101010101" pitchFamily="2" charset="-122"/>
                <a:ea typeface="宋体" panose="02010600030101010101" pitchFamily="2" charset="-122"/>
                <a:cs typeface="宋体" panose="02010600030101010101" pitchFamily="2" charset="-122"/>
                <a:sym typeface="+mn-ea"/>
              </a:rPr>
              <a:t>(3</a:t>
            </a:r>
            <a:r>
              <a:rPr lang="zh-CN" altLang="en-US" sz="2400">
                <a:latin typeface="宋体" panose="02010600030101010101" pitchFamily="2" charset="-122"/>
                <a:ea typeface="宋体" panose="02010600030101010101" pitchFamily="2" charset="-122"/>
                <a:cs typeface="宋体" panose="02010600030101010101" pitchFamily="2" charset="-122"/>
                <a:sym typeface="+mn-ea"/>
              </a:rPr>
              <a:t>分</a:t>
            </a:r>
            <a:r>
              <a:rPr lang="en-US" altLang="zh-CN" sz="2400">
                <a:latin typeface="宋体" panose="02010600030101010101" pitchFamily="2" charset="-122"/>
                <a:ea typeface="宋体" panose="02010600030101010101" pitchFamily="2" charset="-122"/>
                <a:cs typeface="宋体" panose="02010600030101010101" pitchFamily="2" charset="-122"/>
                <a:sym typeface="+mn-ea"/>
              </a:rPr>
              <a:t>)</a:t>
            </a:r>
            <a:endParaRPr lang="en-US" altLang="zh-CN" sz="2400">
              <a:latin typeface="宋体" panose="02010600030101010101" pitchFamily="2" charset="-122"/>
              <a:ea typeface="宋体" panose="02010600030101010101" pitchFamily="2" charset="-122"/>
              <a:cs typeface="宋体" panose="02010600030101010101" pitchFamily="2" charset="-122"/>
              <a:sym typeface="+mn-ea"/>
            </a:endParaRPr>
          </a:p>
        </p:txBody>
      </p:sp>
    </p:spTree>
    <p:custDataLst>
      <p:tags r:id="rId1"/>
    </p:custData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635" y="663575"/>
            <a:ext cx="12193270" cy="5148580"/>
          </a:xfrm>
          <a:prstGeom prst="rect">
            <a:avLst/>
          </a:prstGeom>
        </p:spPr>
        <p:txBody>
          <a:bodyPr>
            <a:noAutofit/>
          </a:bodyPr>
          <a:lstStyle/>
          <a:p>
            <a:pPr marL="0" indent="0"/>
            <a:r>
              <a:rPr lang="en-US" altLang="zh-CN" sz="3100" i="0">
                <a:solidFill>
                  <a:srgbClr val="000000"/>
                </a:solidFill>
                <a:latin typeface="宋体" panose="02010600030101010101" pitchFamily="2" charset="-122"/>
                <a:ea typeface="宋体" panose="02010600030101010101" pitchFamily="2" charset="-122"/>
              </a:rPr>
              <a:t>7.</a:t>
            </a:r>
            <a:r>
              <a:rPr lang="zh-CN" altLang="en-US" sz="3100" i="0">
                <a:solidFill>
                  <a:srgbClr val="000000"/>
                </a:solidFill>
                <a:latin typeface="宋体" panose="02010600030101010101" pitchFamily="2" charset="-122"/>
                <a:ea typeface="宋体" panose="02010600030101010101" pitchFamily="2" charset="-122"/>
              </a:rPr>
              <a:t>（</a:t>
            </a:r>
            <a:r>
              <a:rPr lang="en-US" altLang="zh-CN" sz="3100" i="0">
                <a:solidFill>
                  <a:srgbClr val="000000"/>
                </a:solidFill>
                <a:latin typeface="宋体" panose="02010600030101010101" pitchFamily="2" charset="-122"/>
                <a:ea typeface="宋体" panose="02010600030101010101" pitchFamily="2" charset="-122"/>
              </a:rPr>
              <a:t>24-25</a:t>
            </a:r>
            <a:r>
              <a:rPr lang="zh-CN" altLang="en-US" sz="3100" i="0">
                <a:solidFill>
                  <a:srgbClr val="000000"/>
                </a:solidFill>
                <a:latin typeface="宋体" panose="02010600030101010101" pitchFamily="2" charset="-122"/>
                <a:ea typeface="宋体" panose="02010600030101010101" pitchFamily="2" charset="-122"/>
              </a:rPr>
              <a:t>湖南开学考）</a:t>
            </a:r>
            <a:endParaRPr lang="zh-CN" altLang="en-US" sz="3100" i="0">
              <a:solidFill>
                <a:srgbClr val="000000"/>
              </a:solidFill>
              <a:latin typeface="宋体" panose="02010600030101010101" pitchFamily="2" charset="-122"/>
              <a:ea typeface="宋体" panose="02010600030101010101" pitchFamily="2" charset="-122"/>
            </a:endParaRPr>
          </a:p>
          <a:p>
            <a:pPr marL="0" indent="0"/>
            <a:r>
              <a:rPr lang="en-US" altLang="zh-CN" sz="3100" i="0">
                <a:solidFill>
                  <a:srgbClr val="000000"/>
                </a:solidFill>
                <a:latin typeface="宋体" panose="02010600030101010101" pitchFamily="2" charset="-122"/>
                <a:ea typeface="宋体" panose="02010600030101010101" pitchFamily="2" charset="-122"/>
              </a:rPr>
              <a:t>    </a:t>
            </a:r>
            <a:r>
              <a:rPr lang="en-US" altLang="en-US" sz="3100" i="0">
                <a:solidFill>
                  <a:srgbClr val="000000"/>
                </a:solidFill>
                <a:latin typeface="宋体" panose="02010600030101010101" pitchFamily="2" charset="-122"/>
                <a:ea typeface="宋体" panose="02010600030101010101" pitchFamily="2" charset="-122"/>
              </a:rPr>
              <a:t>②</a:t>
            </a:r>
            <a:r>
              <a:rPr lang="zh-CN" altLang="en-US" sz="3100" i="0">
                <a:solidFill>
                  <a:srgbClr val="000000"/>
                </a:solidFill>
                <a:latin typeface="宋体" panose="02010600030101010101" pitchFamily="2" charset="-122"/>
                <a:ea typeface="宋体" panose="02010600030101010101" pitchFamily="2" charset="-122"/>
              </a:rPr>
              <a:t>张家界的黄龙洞，巧夺天工，令人叹为观止。【乙】洞庭湖烟波浩渺，湖光山色交相辉映，惋如一颗璀璨的明珠镶（</a:t>
            </a:r>
            <a:r>
              <a:rPr lang="en-US" altLang="zh-CN" sz="3100" i="0">
                <a:solidFill>
                  <a:srgbClr val="000000"/>
                </a:solidFill>
                <a:latin typeface="宋体" panose="02010600030101010101" pitchFamily="2" charset="-122"/>
                <a:ea typeface="宋体" panose="02010600030101010101" pitchFamily="2" charset="-122"/>
              </a:rPr>
              <a:t>qiàn</a:t>
            </a:r>
            <a:r>
              <a:rPr lang="zh-CN" altLang="en-US" sz="3100" i="0">
                <a:solidFill>
                  <a:srgbClr val="000000"/>
                </a:solidFill>
                <a:latin typeface="宋体" panose="02010600030101010101" pitchFamily="2" charset="-122"/>
                <a:ea typeface="宋体" panose="02010600030101010101" pitchFamily="2" charset="-122"/>
              </a:rPr>
              <a:t>）在湖南的大地上。</a:t>
            </a:r>
            <a:endParaRPr lang="zh-CN" altLang="en-US" sz="3100" i="0">
              <a:solidFill>
                <a:srgbClr val="000000"/>
              </a:solidFill>
              <a:latin typeface="宋体" panose="02010600030101010101" pitchFamily="2" charset="-122"/>
              <a:ea typeface="宋体" panose="02010600030101010101" pitchFamily="2" charset="-122"/>
            </a:endParaRPr>
          </a:p>
          <a:p>
            <a:pPr marL="0" indent="0"/>
            <a:r>
              <a:rPr lang="en-US" altLang="zh-CN" sz="3100" i="0">
                <a:solidFill>
                  <a:srgbClr val="000000"/>
                </a:solidFill>
                <a:latin typeface="宋体" panose="02010600030101010101" pitchFamily="2" charset="-122"/>
                <a:ea typeface="宋体" panose="02010600030101010101" pitchFamily="2" charset="-122"/>
              </a:rPr>
              <a:t>  </a:t>
            </a:r>
            <a:r>
              <a:rPr lang="zh-CN" altLang="en-US" sz="3100" i="0">
                <a:solidFill>
                  <a:srgbClr val="000000"/>
                </a:solidFill>
                <a:latin typeface="宋体" panose="02010600030101010101" pitchFamily="2" charset="-122"/>
                <a:ea typeface="宋体" panose="02010600030101010101" pitchFamily="2" charset="-122"/>
              </a:rPr>
              <a:t>改正下面加点的错别字，并根据拼音写出相应的汉字。惋如一颗璀璨的明珠镶（</a:t>
            </a:r>
            <a:r>
              <a:rPr lang="en-US" altLang="zh-CN" sz="3100" i="0">
                <a:solidFill>
                  <a:srgbClr val="000000"/>
                </a:solidFill>
                <a:latin typeface="宋体" panose="02010600030101010101" pitchFamily="2" charset="-122"/>
                <a:ea typeface="宋体" panose="02010600030101010101" pitchFamily="2" charset="-122"/>
              </a:rPr>
              <a:t>qiàn</a:t>
            </a:r>
            <a:r>
              <a:rPr lang="zh-CN" altLang="en-US" sz="3100" i="0">
                <a:solidFill>
                  <a:srgbClr val="000000"/>
                </a:solidFill>
                <a:latin typeface="宋体" panose="02010600030101010101" pitchFamily="2" charset="-122"/>
                <a:ea typeface="宋体" panose="02010600030101010101" pitchFamily="2" charset="-122"/>
              </a:rPr>
              <a:t>）在湖南的大地上。</a:t>
            </a:r>
            <a:endParaRPr lang="zh-CN" altLang="en-US" sz="3100" i="0">
              <a:solidFill>
                <a:srgbClr val="000000"/>
              </a:solidFill>
              <a:latin typeface="宋体" panose="02010600030101010101" pitchFamily="2" charset="-122"/>
              <a:ea typeface="宋体" panose="02010600030101010101" pitchFamily="2" charset="-122"/>
            </a:endParaRPr>
          </a:p>
          <a:p>
            <a:pPr marL="0" indent="0"/>
            <a:r>
              <a:rPr lang="en-US" altLang="en-US" sz="3100" i="0">
                <a:solidFill>
                  <a:srgbClr val="000000"/>
                </a:solidFill>
                <a:latin typeface="宋体" panose="02010600030101010101" pitchFamily="2" charset="-122"/>
                <a:ea typeface="宋体" panose="02010600030101010101" pitchFamily="2" charset="-122"/>
              </a:rPr>
              <a:t>①</a:t>
            </a:r>
            <a:r>
              <a:rPr lang="en-US" altLang="zh-CN" sz="3100" i="0">
                <a:solidFill>
                  <a:srgbClr val="000000"/>
                </a:solidFill>
                <a:latin typeface="宋体" panose="02010600030101010101" pitchFamily="2" charset="-122"/>
                <a:ea typeface="宋体" panose="02010600030101010101" pitchFamily="2" charset="-122"/>
              </a:rPr>
              <a:t>“</a:t>
            </a:r>
            <a:r>
              <a:rPr lang="zh-CN" altLang="en-US" sz="3100" i="0">
                <a:solidFill>
                  <a:srgbClr val="000000"/>
                </a:solidFill>
                <a:latin typeface="宋体" panose="02010600030101010101" pitchFamily="2" charset="-122"/>
                <a:ea typeface="宋体" panose="02010600030101010101" pitchFamily="2" charset="-122"/>
              </a:rPr>
              <a:t>惋</a:t>
            </a:r>
            <a:r>
              <a:rPr lang="en-US" altLang="zh-CN" sz="3100" i="0">
                <a:solidFill>
                  <a:srgbClr val="000000"/>
                </a:solidFill>
                <a:latin typeface="宋体" panose="02010600030101010101" pitchFamily="2" charset="-122"/>
                <a:ea typeface="宋体" panose="02010600030101010101" pitchFamily="2" charset="-122"/>
              </a:rPr>
              <a:t>”</a:t>
            </a:r>
            <a:r>
              <a:rPr lang="zh-CN" altLang="en-US" sz="3100" i="0">
                <a:solidFill>
                  <a:srgbClr val="000000"/>
                </a:solidFill>
                <a:latin typeface="宋体" panose="02010600030101010101" pitchFamily="2" charset="-122"/>
                <a:ea typeface="宋体" panose="02010600030101010101" pitchFamily="2" charset="-122"/>
              </a:rPr>
              <a:t>字改为</a:t>
            </a:r>
            <a:r>
              <a:rPr lang="en-US" altLang="zh-CN" sz="3100" i="0">
                <a:solidFill>
                  <a:srgbClr val="000000"/>
                </a:solidFill>
                <a:latin typeface="宋体" panose="02010600030101010101" pitchFamily="2" charset="-122"/>
                <a:ea typeface="宋体" panose="02010600030101010101" pitchFamily="2" charset="-122"/>
              </a:rPr>
              <a:t>( </a:t>
            </a:r>
            <a:r>
              <a:rPr lang="en-US" altLang="en-US" sz="3100" i="0">
                <a:solidFill>
                  <a:srgbClr val="000000"/>
                </a:solidFill>
                <a:latin typeface="宋体" panose="02010600030101010101" pitchFamily="2" charset="-122"/>
                <a:ea typeface="宋体" panose="02010600030101010101" pitchFamily="2" charset="-122"/>
              </a:rPr>
              <a:t> </a:t>
            </a:r>
            <a:r>
              <a:rPr lang="en-US" altLang="zh-CN" sz="3100" i="0">
                <a:solidFill>
                  <a:srgbClr val="000000"/>
                </a:solidFill>
                <a:latin typeface="宋体" panose="02010600030101010101" pitchFamily="2" charset="-122"/>
                <a:ea typeface="宋体" panose="02010600030101010101" pitchFamily="2" charset="-122"/>
              </a:rPr>
              <a:t> </a:t>
            </a:r>
            <a:r>
              <a:rPr lang="en-US" altLang="en-US" sz="3100" i="0">
                <a:solidFill>
                  <a:srgbClr val="000000"/>
                </a:solidFill>
                <a:latin typeface="宋体" panose="02010600030101010101" pitchFamily="2" charset="-122"/>
                <a:ea typeface="宋体" panose="02010600030101010101" pitchFamily="2" charset="-122"/>
              </a:rPr>
              <a:t> </a:t>
            </a:r>
            <a:r>
              <a:rPr lang="en-US" altLang="zh-CN" sz="3100" i="0">
                <a:solidFill>
                  <a:srgbClr val="000000"/>
                </a:solidFill>
                <a:latin typeface="宋体" panose="02010600030101010101" pitchFamily="2" charset="-122"/>
                <a:ea typeface="宋体" panose="02010600030101010101" pitchFamily="2" charset="-122"/>
              </a:rPr>
              <a:t> </a:t>
            </a:r>
            <a:r>
              <a:rPr lang="en-US" altLang="en-US" sz="3100" i="0">
                <a:solidFill>
                  <a:srgbClr val="000000"/>
                </a:solidFill>
                <a:latin typeface="宋体" panose="02010600030101010101" pitchFamily="2" charset="-122"/>
                <a:ea typeface="宋体" panose="02010600030101010101" pitchFamily="2" charset="-122"/>
              </a:rPr>
              <a:t> </a:t>
            </a:r>
            <a:r>
              <a:rPr lang="en-US" altLang="zh-CN" sz="3100" i="0">
                <a:solidFill>
                  <a:srgbClr val="000000"/>
                </a:solidFill>
                <a:latin typeface="宋体" panose="02010600030101010101" pitchFamily="2" charset="-122"/>
                <a:ea typeface="宋体" panose="02010600030101010101" pitchFamily="2" charset="-122"/>
              </a:rPr>
              <a:t>) </a:t>
            </a:r>
            <a:r>
              <a:rPr lang="en-US" altLang="en-US" sz="3100" i="0">
                <a:solidFill>
                  <a:srgbClr val="000000"/>
                </a:solidFill>
                <a:latin typeface="宋体" panose="02010600030101010101" pitchFamily="2" charset="-122"/>
                <a:ea typeface="宋体" panose="02010600030101010101" pitchFamily="2" charset="-122"/>
              </a:rPr>
              <a:t> </a:t>
            </a:r>
            <a:r>
              <a:rPr lang="en-US" altLang="zh-CN" sz="3100" i="0">
                <a:solidFill>
                  <a:srgbClr val="000000"/>
                </a:solidFill>
                <a:latin typeface="宋体" panose="02010600030101010101" pitchFamily="2" charset="-122"/>
                <a:ea typeface="宋体" panose="02010600030101010101" pitchFamily="2" charset="-122"/>
              </a:rPr>
              <a:t> </a:t>
            </a:r>
            <a:r>
              <a:rPr lang="en-US" altLang="en-US" sz="3100" i="0">
                <a:solidFill>
                  <a:srgbClr val="000000"/>
                </a:solidFill>
                <a:latin typeface="宋体" panose="02010600030101010101" pitchFamily="2" charset="-122"/>
                <a:ea typeface="宋体" panose="02010600030101010101" pitchFamily="2" charset="-122"/>
              </a:rPr>
              <a:t> ②</a:t>
            </a:r>
            <a:r>
              <a:rPr lang="zh-CN" altLang="en-US" sz="3100" i="0">
                <a:solidFill>
                  <a:srgbClr val="000000"/>
                </a:solidFill>
                <a:latin typeface="宋体" panose="02010600030101010101" pitchFamily="2" charset="-122"/>
                <a:ea typeface="宋体" panose="02010600030101010101" pitchFamily="2" charset="-122"/>
              </a:rPr>
              <a:t>镶</a:t>
            </a:r>
            <a:r>
              <a:rPr lang="en-US" altLang="zh-CN" sz="3100" i="0">
                <a:solidFill>
                  <a:srgbClr val="000000"/>
                </a:solidFill>
                <a:latin typeface="宋体" panose="02010600030101010101" pitchFamily="2" charset="-122"/>
                <a:ea typeface="宋体" panose="02010600030101010101" pitchFamily="2" charset="-122"/>
              </a:rPr>
              <a:t>qiàn( </a:t>
            </a:r>
            <a:r>
              <a:rPr lang="en-US" altLang="en-US" sz="3100" i="0">
                <a:solidFill>
                  <a:srgbClr val="000000"/>
                </a:solidFill>
                <a:latin typeface="宋体" panose="02010600030101010101" pitchFamily="2" charset="-122"/>
                <a:ea typeface="宋体" panose="02010600030101010101" pitchFamily="2" charset="-122"/>
              </a:rPr>
              <a:t> </a:t>
            </a:r>
            <a:r>
              <a:rPr lang="en-US" altLang="zh-CN" sz="3100" i="0">
                <a:solidFill>
                  <a:srgbClr val="000000"/>
                </a:solidFill>
                <a:latin typeface="宋体" panose="02010600030101010101" pitchFamily="2" charset="-122"/>
                <a:ea typeface="宋体" panose="02010600030101010101" pitchFamily="2" charset="-122"/>
              </a:rPr>
              <a:t> </a:t>
            </a:r>
            <a:r>
              <a:rPr lang="en-US" altLang="en-US" sz="3100" i="0">
                <a:solidFill>
                  <a:srgbClr val="000000"/>
                </a:solidFill>
                <a:latin typeface="宋体" panose="02010600030101010101" pitchFamily="2" charset="-122"/>
                <a:ea typeface="宋体" panose="02010600030101010101" pitchFamily="2" charset="-122"/>
              </a:rPr>
              <a:t> </a:t>
            </a:r>
            <a:r>
              <a:rPr lang="en-US" altLang="zh-CN" sz="3100" i="0">
                <a:solidFill>
                  <a:srgbClr val="000000"/>
                </a:solidFill>
                <a:latin typeface="宋体" panose="02010600030101010101" pitchFamily="2" charset="-122"/>
                <a:ea typeface="宋体" panose="02010600030101010101" pitchFamily="2" charset="-122"/>
              </a:rPr>
              <a:t> </a:t>
            </a:r>
            <a:r>
              <a:rPr lang="en-US" altLang="en-US" sz="3100" i="0">
                <a:solidFill>
                  <a:srgbClr val="000000"/>
                </a:solidFill>
                <a:latin typeface="宋体" panose="02010600030101010101" pitchFamily="2" charset="-122"/>
                <a:ea typeface="宋体" panose="02010600030101010101" pitchFamily="2" charset="-122"/>
              </a:rPr>
              <a:t> </a:t>
            </a:r>
            <a:r>
              <a:rPr lang="en-US" altLang="zh-CN" sz="3100" i="0">
                <a:solidFill>
                  <a:srgbClr val="000000"/>
                </a:solidFill>
                <a:latin typeface="宋体" panose="02010600030101010101" pitchFamily="2" charset="-122"/>
                <a:ea typeface="宋体" panose="02010600030101010101" pitchFamily="2" charset="-122"/>
              </a:rPr>
              <a:t> )</a:t>
            </a:r>
            <a:endParaRPr lang="en-US" altLang="zh-CN" sz="3100" i="0">
              <a:solidFill>
                <a:srgbClr val="000000"/>
              </a:solidFill>
              <a:latin typeface="宋体" panose="02010600030101010101" pitchFamily="2" charset="-122"/>
              <a:ea typeface="宋体" panose="02010600030101010101" pitchFamily="2" charset="-122"/>
            </a:endParaRPr>
          </a:p>
        </p:txBody>
      </p:sp>
      <p:sp>
        <p:nvSpPr>
          <p:cNvPr id="3" name="文本框 2"/>
          <p:cNvSpPr txBox="1"/>
          <p:nvPr/>
        </p:nvSpPr>
        <p:spPr>
          <a:xfrm>
            <a:off x="194310" y="4365625"/>
            <a:ext cx="11777980" cy="1383665"/>
          </a:xfrm>
          <a:prstGeom prst="rect">
            <a:avLst/>
          </a:prstGeom>
          <a:solidFill>
            <a:schemeClr val="bg1"/>
          </a:solidFill>
          <a:ln>
            <a:solidFill>
              <a:schemeClr val="accent6"/>
            </a:solidFill>
          </a:ln>
        </p:spPr>
        <p:txBody>
          <a:bodyPr wrap="square" rtlCol="0" anchor="t">
            <a:spAutoFit/>
          </a:bodyPr>
          <a:lstStyle/>
          <a:p>
            <a:r>
              <a:rPr lang="zh-CN" altLang="en-US" sz="2800">
                <a:solidFill>
                  <a:srgbClr val="0070C0"/>
                </a:solidFill>
              </a:rPr>
              <a:t>【答案】</a:t>
            </a:r>
            <a:r>
              <a:rPr lang="en-US" altLang="en-US" sz="2800">
                <a:solidFill>
                  <a:srgbClr val="0070C0"/>
                </a:solidFill>
              </a:rPr>
              <a:t>①</a:t>
            </a:r>
            <a:r>
              <a:rPr lang="en-US" altLang="zh-CN" sz="2800">
                <a:solidFill>
                  <a:srgbClr val="0070C0"/>
                </a:solidFill>
              </a:rPr>
              <a:t>“</a:t>
            </a:r>
            <a:r>
              <a:rPr lang="zh-CN" altLang="en-US" sz="2800">
                <a:solidFill>
                  <a:srgbClr val="0070C0"/>
                </a:solidFill>
              </a:rPr>
              <a:t>惋</a:t>
            </a:r>
            <a:r>
              <a:rPr lang="en-US" altLang="zh-CN" sz="2800">
                <a:solidFill>
                  <a:srgbClr val="0070C0"/>
                </a:solidFill>
              </a:rPr>
              <a:t>”</a:t>
            </a:r>
            <a:r>
              <a:rPr lang="zh-CN" altLang="en-US" sz="2800">
                <a:solidFill>
                  <a:srgbClr val="0070C0"/>
                </a:solidFill>
              </a:rPr>
              <a:t>为惋惜，此处应为</a:t>
            </a:r>
            <a:r>
              <a:rPr lang="en-US" altLang="zh-CN" sz="2800">
                <a:solidFill>
                  <a:srgbClr val="0070C0"/>
                </a:solidFill>
              </a:rPr>
              <a:t>“</a:t>
            </a:r>
            <a:r>
              <a:rPr lang="zh-CN" altLang="en-US" sz="2800">
                <a:solidFill>
                  <a:srgbClr val="0070C0"/>
                </a:solidFill>
              </a:rPr>
              <a:t>宛</a:t>
            </a:r>
            <a:r>
              <a:rPr lang="en-US" altLang="zh-CN" sz="2800">
                <a:solidFill>
                  <a:srgbClr val="0070C0"/>
                </a:solidFill>
              </a:rPr>
              <a:t>”</a:t>
            </a:r>
            <a:r>
              <a:rPr lang="zh-CN" altLang="en-US" sz="2800">
                <a:solidFill>
                  <a:srgbClr val="0070C0"/>
                </a:solidFill>
              </a:rPr>
              <a:t>；</a:t>
            </a:r>
            <a:endParaRPr lang="zh-CN" altLang="en-US" sz="2800">
              <a:solidFill>
                <a:srgbClr val="0070C0"/>
              </a:solidFill>
            </a:endParaRPr>
          </a:p>
          <a:p>
            <a:r>
              <a:rPr lang="en-US" altLang="en-US" sz="2800">
                <a:solidFill>
                  <a:srgbClr val="0070C0"/>
                </a:solidFill>
              </a:rPr>
              <a:t>②</a:t>
            </a:r>
            <a:r>
              <a:rPr lang="zh-CN" altLang="en-US" sz="2800">
                <a:solidFill>
                  <a:srgbClr val="0070C0"/>
                </a:solidFill>
              </a:rPr>
              <a:t>镶嵌：将一个物体嵌入另一个物体中，使二者固定。</a:t>
            </a:r>
            <a:r>
              <a:rPr lang="en-US" altLang="zh-CN" sz="2800">
                <a:solidFill>
                  <a:srgbClr val="0070C0"/>
                </a:solidFill>
              </a:rPr>
              <a:t>“</a:t>
            </a:r>
            <a:r>
              <a:rPr lang="zh-CN" altLang="en-US" sz="2800">
                <a:solidFill>
                  <a:srgbClr val="0070C0"/>
                </a:solidFill>
              </a:rPr>
              <a:t>嵌</a:t>
            </a:r>
            <a:r>
              <a:rPr lang="en-US" altLang="zh-CN" sz="2800">
                <a:solidFill>
                  <a:srgbClr val="0070C0"/>
                </a:solidFill>
              </a:rPr>
              <a:t>”</a:t>
            </a:r>
            <a:r>
              <a:rPr lang="zh-CN" altLang="en-US" sz="2800">
                <a:solidFill>
                  <a:srgbClr val="0070C0"/>
                </a:solidFill>
              </a:rPr>
              <a:t>是指把小物体卡紧在大物体的空隙里。</a:t>
            </a:r>
            <a:endParaRPr lang="zh-CN" altLang="en-US" sz="2800">
              <a:solidFill>
                <a:srgbClr val="0070C0"/>
              </a:solidFill>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635" y="205105"/>
            <a:ext cx="12193270" cy="5148580"/>
          </a:xfrm>
          <a:prstGeom prst="rect">
            <a:avLst/>
          </a:prstGeom>
        </p:spPr>
        <p:txBody>
          <a:bodyPr>
            <a:noAutofit/>
          </a:bodyPr>
          <a:lstStyle/>
          <a:p>
            <a:pPr marL="0" indent="0"/>
            <a:r>
              <a:rPr lang="en-US" altLang="zh-CN" sz="3100" i="0">
                <a:solidFill>
                  <a:srgbClr val="000000"/>
                </a:solidFill>
                <a:latin typeface="宋体" panose="02010600030101010101" pitchFamily="2" charset="-122"/>
                <a:ea typeface="宋体" panose="02010600030101010101" pitchFamily="2" charset="-122"/>
              </a:rPr>
              <a:t>8.</a:t>
            </a:r>
            <a:r>
              <a:rPr lang="zh-CN" altLang="en-US" sz="3100" i="0">
                <a:solidFill>
                  <a:srgbClr val="000000"/>
                </a:solidFill>
                <a:latin typeface="宋体" panose="02010600030101010101" pitchFamily="2" charset="-122"/>
                <a:ea typeface="宋体" panose="02010600030101010101" pitchFamily="2" charset="-122"/>
              </a:rPr>
              <a:t>每当我们在媒体上看到老坛酸菜的广告时，爽滑劲道的面条，总让人垂涎欲滴。但自从被</a:t>
            </a:r>
            <a:r>
              <a:rPr lang="en-US" altLang="zh-CN" sz="3100" i="0">
                <a:solidFill>
                  <a:srgbClr val="000000"/>
                </a:solidFill>
                <a:latin typeface="宋体" panose="02010600030101010101" pitchFamily="2" charset="-122"/>
                <a:ea typeface="宋体" panose="02010600030101010101" pitchFamily="2" charset="-122"/>
              </a:rPr>
              <a:t>2022</a:t>
            </a:r>
            <a:r>
              <a:rPr lang="zh-CN" altLang="en-US" sz="3100" i="0">
                <a:solidFill>
                  <a:srgbClr val="000000"/>
                </a:solidFill>
                <a:latin typeface="宋体" panose="02010600030101010101" pitchFamily="2" charset="-122"/>
                <a:ea typeface="宋体" panose="02010600030101010101" pitchFamily="2" charset="-122"/>
              </a:rPr>
              <a:t>年</a:t>
            </a:r>
            <a:r>
              <a:rPr lang="en-US" altLang="zh-CN" sz="3100" i="0">
                <a:solidFill>
                  <a:srgbClr val="000000"/>
                </a:solidFill>
                <a:latin typeface="宋体" panose="02010600030101010101" pitchFamily="2" charset="-122"/>
                <a:ea typeface="宋体" panose="02010600030101010101" pitchFamily="2" charset="-122"/>
              </a:rPr>
              <a:t>3·15</a:t>
            </a:r>
            <a:r>
              <a:rPr lang="zh-CN" altLang="en-US" sz="3100" i="0">
                <a:solidFill>
                  <a:srgbClr val="000000"/>
                </a:solidFill>
                <a:latin typeface="宋体" panose="02010600030101010101" pitchFamily="2" charset="-122"/>
                <a:ea typeface="宋体" panose="02010600030101010101" pitchFamily="2" charset="-122"/>
              </a:rPr>
              <a:t>晚会曝光后，老坛酸菜不仅下架了相关产品，还发布了道歉声明，称辜付了消费者的信任。作为老坛酸菜的代言人，因被曝光了一段其早年为老坛酸菜拍摄代言广告时边吃边吐的视频而处于舆论的风口浪尖。这段视频经网上传播后，该代言人的形象一落千丈，人设崩塌。好在广告拍摄方及时澄清：代言人吐面的原因是多次拍摄吃面导致胃部不适造成的。最终，网友们的批评指责才渐渐地被遏制。</a:t>
            </a:r>
            <a:endParaRPr lang="zh-CN" altLang="en-US" sz="3100" i="0">
              <a:solidFill>
                <a:srgbClr val="000000"/>
              </a:solidFill>
              <a:latin typeface="宋体" panose="02010600030101010101" pitchFamily="2" charset="-122"/>
              <a:ea typeface="宋体" panose="02010600030101010101" pitchFamily="2" charset="-122"/>
            </a:endParaRPr>
          </a:p>
          <a:p>
            <a:pPr marL="0" indent="0"/>
            <a:r>
              <a:rPr lang="en-US" altLang="zh-CN" sz="3100" i="0">
                <a:solidFill>
                  <a:srgbClr val="000000"/>
                </a:solidFill>
                <a:latin typeface="宋体" panose="02010600030101010101" pitchFamily="2" charset="-122"/>
                <a:ea typeface="宋体" panose="02010600030101010101" pitchFamily="2" charset="-122"/>
              </a:rPr>
              <a:t>    </a:t>
            </a:r>
            <a:r>
              <a:rPr lang="zh-CN" altLang="en-US" sz="3100" i="0">
                <a:solidFill>
                  <a:srgbClr val="000000"/>
                </a:solidFill>
                <a:latin typeface="宋体" panose="02010600030101010101" pitchFamily="2" charset="-122"/>
                <a:ea typeface="宋体" panose="02010600030101010101" pitchFamily="2" charset="-122"/>
              </a:rPr>
              <a:t>有同学认为画横线词语中有错别字，对加点字的读音也有疑问。下列判断正确的一项是（</a:t>
            </a:r>
            <a:r>
              <a:rPr lang="en-US" altLang="zh-CN" sz="3100" i="0">
                <a:solidFill>
                  <a:srgbClr val="000000"/>
                </a:solidFill>
                <a:latin typeface="宋体" panose="02010600030101010101" pitchFamily="2" charset="-122"/>
                <a:ea typeface="宋体" panose="02010600030101010101" pitchFamily="2" charset="-122"/>
              </a:rPr>
              <a:t> </a:t>
            </a:r>
            <a:r>
              <a:rPr lang="en-US" altLang="en-US" sz="3100" i="0">
                <a:solidFill>
                  <a:srgbClr val="000000"/>
                </a:solidFill>
                <a:latin typeface="宋体" panose="02010600030101010101" pitchFamily="2" charset="-122"/>
                <a:ea typeface="宋体" panose="02010600030101010101" pitchFamily="2" charset="-122"/>
              </a:rPr>
              <a:t> </a:t>
            </a:r>
            <a:r>
              <a:rPr lang="en-US" sz="3100" i="0">
                <a:solidFill>
                  <a:srgbClr val="000000"/>
                </a:solidFill>
                <a:latin typeface="宋体" panose="02010600030101010101" pitchFamily="2" charset="-122"/>
                <a:ea typeface="宋体" panose="02010600030101010101" pitchFamily="2" charset="-122"/>
              </a:rPr>
              <a:t>  </a:t>
            </a:r>
            <a:r>
              <a:rPr lang="zh-CN" altLang="en-US" sz="3100" i="0">
                <a:solidFill>
                  <a:srgbClr val="000000"/>
                </a:solidFill>
                <a:latin typeface="宋体" panose="02010600030101010101" pitchFamily="2" charset="-122"/>
                <a:ea typeface="宋体" panose="02010600030101010101" pitchFamily="2" charset="-122"/>
              </a:rPr>
              <a:t>）</a:t>
            </a:r>
            <a:endParaRPr lang="zh-CN" altLang="en-US" sz="3100" i="0">
              <a:solidFill>
                <a:srgbClr val="000000"/>
              </a:solidFill>
              <a:latin typeface="宋体" panose="02010600030101010101" pitchFamily="2" charset="-122"/>
              <a:ea typeface="宋体" panose="02010600030101010101" pitchFamily="2" charset="-122"/>
            </a:endParaRPr>
          </a:p>
          <a:p>
            <a:pPr marL="0" indent="0"/>
            <a:r>
              <a:rPr lang="en-US" altLang="zh-CN" sz="3100" i="0">
                <a:solidFill>
                  <a:srgbClr val="000000"/>
                </a:solidFill>
                <a:latin typeface="宋体" panose="02010600030101010101" pitchFamily="2" charset="-122"/>
                <a:ea typeface="宋体" panose="02010600030101010101" pitchFamily="2" charset="-122"/>
              </a:rPr>
              <a:t>A</a:t>
            </a:r>
            <a:r>
              <a:rPr lang="zh-CN" altLang="en-US" sz="3100" i="0">
                <a:solidFill>
                  <a:srgbClr val="000000"/>
                </a:solidFill>
                <a:latin typeface="宋体" panose="02010600030101010101" pitchFamily="2" charset="-122"/>
                <a:ea typeface="宋体" panose="02010600030101010101" pitchFamily="2" charset="-122"/>
              </a:rPr>
              <a:t>．</a:t>
            </a:r>
            <a:r>
              <a:rPr lang="en-US" altLang="zh-CN" sz="3100" i="0">
                <a:solidFill>
                  <a:srgbClr val="000000"/>
                </a:solidFill>
                <a:latin typeface="宋体" panose="02010600030101010101" pitchFamily="2" charset="-122"/>
                <a:ea typeface="宋体" panose="02010600030101010101" pitchFamily="2" charset="-122"/>
              </a:rPr>
              <a:t>“</a:t>
            </a:r>
            <a:r>
              <a:rPr lang="zh-CN" altLang="en-US" sz="3100" i="0">
                <a:solidFill>
                  <a:srgbClr val="000000"/>
                </a:solidFill>
                <a:latin typeface="宋体" panose="02010600030101010101" pitchFamily="2" charset="-122"/>
                <a:ea typeface="宋体" panose="02010600030101010101" pitchFamily="2" charset="-122"/>
              </a:rPr>
              <a:t>辜付</a:t>
            </a:r>
            <a:r>
              <a:rPr lang="en-US" altLang="zh-CN" sz="3100" i="0">
                <a:solidFill>
                  <a:srgbClr val="000000"/>
                </a:solidFill>
                <a:latin typeface="宋体" panose="02010600030101010101" pitchFamily="2" charset="-122"/>
                <a:ea typeface="宋体" panose="02010600030101010101" pitchFamily="2" charset="-122"/>
              </a:rPr>
              <a:t>”</a:t>
            </a:r>
            <a:r>
              <a:rPr lang="zh-CN" altLang="en-US" sz="3100" i="0">
                <a:solidFill>
                  <a:srgbClr val="000000"/>
                </a:solidFill>
                <a:latin typeface="宋体" panose="02010600030101010101" pitchFamily="2" charset="-122"/>
                <a:ea typeface="宋体" panose="02010600030101010101" pitchFamily="2" charset="-122"/>
              </a:rPr>
              <a:t>应写为</a:t>
            </a:r>
            <a:r>
              <a:rPr lang="en-US" altLang="zh-CN" sz="3100" i="0">
                <a:solidFill>
                  <a:srgbClr val="000000"/>
                </a:solidFill>
                <a:latin typeface="宋体" panose="02010600030101010101" pitchFamily="2" charset="-122"/>
                <a:ea typeface="宋体" panose="02010600030101010101" pitchFamily="2" charset="-122"/>
              </a:rPr>
              <a:t>“</a:t>
            </a:r>
            <a:r>
              <a:rPr lang="zh-CN" altLang="en-US" sz="3100" i="0">
                <a:solidFill>
                  <a:srgbClr val="000000"/>
                </a:solidFill>
                <a:latin typeface="宋体" panose="02010600030101010101" pitchFamily="2" charset="-122"/>
                <a:ea typeface="宋体" panose="02010600030101010101" pitchFamily="2" charset="-122"/>
              </a:rPr>
              <a:t>辜负</a:t>
            </a:r>
            <a:r>
              <a:rPr lang="en-US" altLang="zh-CN" sz="3100" i="0">
                <a:solidFill>
                  <a:srgbClr val="000000"/>
                </a:solidFill>
                <a:latin typeface="宋体" panose="02010600030101010101" pitchFamily="2" charset="-122"/>
                <a:ea typeface="宋体" panose="02010600030101010101" pitchFamily="2" charset="-122"/>
              </a:rPr>
              <a:t>”    B</a:t>
            </a:r>
            <a:r>
              <a:rPr lang="zh-CN" altLang="en-US" sz="3100" i="0">
                <a:solidFill>
                  <a:srgbClr val="000000"/>
                </a:solidFill>
                <a:latin typeface="宋体" panose="02010600030101010101" pitchFamily="2" charset="-122"/>
                <a:ea typeface="宋体" panose="02010600030101010101" pitchFamily="2" charset="-122"/>
              </a:rPr>
              <a:t>．</a:t>
            </a:r>
            <a:r>
              <a:rPr lang="en-US" altLang="zh-CN" sz="3100" i="0">
                <a:solidFill>
                  <a:srgbClr val="000000"/>
                </a:solidFill>
                <a:latin typeface="宋体" panose="02010600030101010101" pitchFamily="2" charset="-122"/>
                <a:ea typeface="宋体" panose="02010600030101010101" pitchFamily="2" charset="-122"/>
              </a:rPr>
              <a:t>“</a:t>
            </a:r>
            <a:r>
              <a:rPr lang="zh-CN" altLang="en-US" sz="3100" i="0">
                <a:solidFill>
                  <a:srgbClr val="000000"/>
                </a:solidFill>
                <a:latin typeface="宋体" panose="02010600030101010101" pitchFamily="2" charset="-122"/>
                <a:ea typeface="宋体" panose="02010600030101010101" pitchFamily="2" charset="-122"/>
              </a:rPr>
              <a:t>舆论</a:t>
            </a:r>
            <a:r>
              <a:rPr lang="en-US" altLang="zh-CN" sz="3100" i="0">
                <a:solidFill>
                  <a:srgbClr val="000000"/>
                </a:solidFill>
                <a:latin typeface="宋体" panose="02010600030101010101" pitchFamily="2" charset="-122"/>
                <a:ea typeface="宋体" panose="02010600030101010101" pitchFamily="2" charset="-122"/>
              </a:rPr>
              <a:t>”</a:t>
            </a:r>
            <a:r>
              <a:rPr lang="zh-CN" altLang="en-US" sz="3100" i="0">
                <a:solidFill>
                  <a:srgbClr val="000000"/>
                </a:solidFill>
                <a:latin typeface="宋体" panose="02010600030101010101" pitchFamily="2" charset="-122"/>
                <a:ea typeface="宋体" panose="02010600030101010101" pitchFamily="2" charset="-122"/>
              </a:rPr>
              <a:t>应写为</a:t>
            </a:r>
            <a:r>
              <a:rPr lang="en-US" altLang="zh-CN" sz="3100" i="0">
                <a:solidFill>
                  <a:srgbClr val="000000"/>
                </a:solidFill>
                <a:latin typeface="宋体" panose="02010600030101010101" pitchFamily="2" charset="-122"/>
                <a:ea typeface="宋体" panose="02010600030101010101" pitchFamily="2" charset="-122"/>
              </a:rPr>
              <a:t>“</a:t>
            </a:r>
            <a:r>
              <a:rPr lang="zh-CN" altLang="en-US" sz="3100" i="0">
                <a:solidFill>
                  <a:srgbClr val="000000"/>
                </a:solidFill>
                <a:latin typeface="宋体" panose="02010600030101010101" pitchFamily="2" charset="-122"/>
                <a:ea typeface="宋体" panose="02010600030101010101" pitchFamily="2" charset="-122"/>
              </a:rPr>
              <a:t>與论</a:t>
            </a:r>
            <a:r>
              <a:rPr lang="en-US" altLang="zh-CN" sz="3100" i="0">
                <a:solidFill>
                  <a:srgbClr val="000000"/>
                </a:solidFill>
                <a:latin typeface="宋体" panose="02010600030101010101" pitchFamily="2" charset="-122"/>
                <a:ea typeface="宋体" panose="02010600030101010101" pitchFamily="2" charset="-122"/>
              </a:rPr>
              <a:t>”</a:t>
            </a:r>
            <a:endParaRPr lang="en-US" altLang="zh-CN" sz="3100" i="0">
              <a:solidFill>
                <a:srgbClr val="000000"/>
              </a:solidFill>
              <a:latin typeface="宋体" panose="02010600030101010101" pitchFamily="2" charset="-122"/>
              <a:ea typeface="宋体" panose="02010600030101010101" pitchFamily="2" charset="-122"/>
            </a:endParaRPr>
          </a:p>
          <a:p>
            <a:pPr marL="0" indent="0"/>
            <a:r>
              <a:rPr lang="en-US" altLang="zh-CN" sz="3100" i="0">
                <a:solidFill>
                  <a:srgbClr val="000000"/>
                </a:solidFill>
                <a:latin typeface="宋体" panose="02010600030101010101" pitchFamily="2" charset="-122"/>
                <a:ea typeface="宋体" panose="02010600030101010101" pitchFamily="2" charset="-122"/>
              </a:rPr>
              <a:t>C</a:t>
            </a:r>
            <a:r>
              <a:rPr lang="zh-CN" altLang="en-US" sz="3100" i="0">
                <a:solidFill>
                  <a:srgbClr val="000000"/>
                </a:solidFill>
                <a:latin typeface="宋体" panose="02010600030101010101" pitchFamily="2" charset="-122"/>
                <a:ea typeface="宋体" panose="02010600030101010101" pitchFamily="2" charset="-122"/>
              </a:rPr>
              <a:t>．</a:t>
            </a:r>
            <a:r>
              <a:rPr lang="en-US" altLang="zh-CN" sz="3100" i="0">
                <a:solidFill>
                  <a:srgbClr val="000000"/>
                </a:solidFill>
                <a:latin typeface="宋体" panose="02010600030101010101" pitchFamily="2" charset="-122"/>
                <a:ea typeface="宋体" panose="02010600030101010101" pitchFamily="2" charset="-122"/>
              </a:rPr>
              <a:t>“</a:t>
            </a:r>
            <a:r>
              <a:rPr lang="zh-CN" altLang="en-US" sz="3100" i="0">
                <a:solidFill>
                  <a:srgbClr val="000000"/>
                </a:solidFill>
                <a:latin typeface="宋体" panose="02010600030101010101" pitchFamily="2" charset="-122"/>
                <a:ea typeface="宋体" panose="02010600030101010101" pitchFamily="2" charset="-122"/>
              </a:rPr>
              <a:t>澄清</a:t>
            </a:r>
            <a:r>
              <a:rPr lang="en-US" altLang="zh-CN" sz="3100" i="0">
                <a:solidFill>
                  <a:srgbClr val="000000"/>
                </a:solidFill>
                <a:latin typeface="宋体" panose="02010600030101010101" pitchFamily="2" charset="-122"/>
                <a:ea typeface="宋体" panose="02010600030101010101" pitchFamily="2" charset="-122"/>
              </a:rPr>
              <a:t>”</a:t>
            </a:r>
            <a:r>
              <a:rPr lang="zh-CN" altLang="en-US" sz="3100" i="0">
                <a:solidFill>
                  <a:srgbClr val="000000"/>
                </a:solidFill>
                <a:latin typeface="宋体" panose="02010600030101010101" pitchFamily="2" charset="-122"/>
                <a:ea typeface="宋体" panose="02010600030101010101" pitchFamily="2" charset="-122"/>
              </a:rPr>
              <a:t>的</a:t>
            </a:r>
            <a:r>
              <a:rPr lang="en-US" altLang="zh-CN" sz="3100" i="0">
                <a:solidFill>
                  <a:srgbClr val="000000"/>
                </a:solidFill>
                <a:latin typeface="宋体" panose="02010600030101010101" pitchFamily="2" charset="-122"/>
                <a:ea typeface="宋体" panose="02010600030101010101" pitchFamily="2" charset="-122"/>
              </a:rPr>
              <a:t>“</a:t>
            </a:r>
            <a:r>
              <a:rPr lang="zh-CN" altLang="en-US" sz="3100" i="0">
                <a:solidFill>
                  <a:srgbClr val="000000"/>
                </a:solidFill>
                <a:latin typeface="宋体" panose="02010600030101010101" pitchFamily="2" charset="-122"/>
                <a:ea typeface="宋体" panose="02010600030101010101" pitchFamily="2" charset="-122"/>
              </a:rPr>
              <a:t>澄</a:t>
            </a:r>
            <a:r>
              <a:rPr lang="en-US" altLang="zh-CN" sz="3100" i="0">
                <a:solidFill>
                  <a:srgbClr val="000000"/>
                </a:solidFill>
                <a:latin typeface="宋体" panose="02010600030101010101" pitchFamily="2" charset="-122"/>
                <a:ea typeface="宋体" panose="02010600030101010101" pitchFamily="2" charset="-122"/>
              </a:rPr>
              <a:t>”</a:t>
            </a:r>
            <a:r>
              <a:rPr lang="zh-CN" altLang="en-US" sz="3100" i="0">
                <a:solidFill>
                  <a:srgbClr val="000000"/>
                </a:solidFill>
                <a:latin typeface="宋体" panose="02010600030101010101" pitchFamily="2" charset="-122"/>
                <a:ea typeface="宋体" panose="02010600030101010101" pitchFamily="2" charset="-122"/>
              </a:rPr>
              <a:t>应读为</a:t>
            </a:r>
            <a:r>
              <a:rPr lang="en-US" altLang="zh-CN" sz="3100" i="0">
                <a:solidFill>
                  <a:srgbClr val="000000"/>
                </a:solidFill>
                <a:latin typeface="宋体" panose="02010600030101010101" pitchFamily="2" charset="-122"/>
                <a:ea typeface="宋体" panose="02010600030101010101" pitchFamily="2" charset="-122"/>
              </a:rPr>
              <a:t>“ch</a:t>
            </a:r>
            <a:r>
              <a:rPr lang="en-US" altLang="en-US" sz="3100" i="0">
                <a:solidFill>
                  <a:srgbClr val="000000"/>
                </a:solidFill>
                <a:latin typeface="宋体" panose="02010600030101010101" pitchFamily="2" charset="-122"/>
                <a:ea typeface="宋体" panose="02010600030101010101" pitchFamily="2" charset="-122"/>
              </a:rPr>
              <a:t>é</a:t>
            </a:r>
            <a:r>
              <a:rPr lang="en-US" altLang="zh-CN" sz="3100" i="0">
                <a:solidFill>
                  <a:srgbClr val="000000"/>
                </a:solidFill>
                <a:latin typeface="宋体" panose="02010600030101010101" pitchFamily="2" charset="-122"/>
                <a:ea typeface="宋体" panose="02010600030101010101" pitchFamily="2" charset="-122"/>
              </a:rPr>
              <a:t>n”  D</a:t>
            </a:r>
            <a:r>
              <a:rPr lang="zh-CN" altLang="en-US" sz="3100" i="0">
                <a:solidFill>
                  <a:srgbClr val="000000"/>
                </a:solidFill>
                <a:latin typeface="宋体" panose="02010600030101010101" pitchFamily="2" charset="-122"/>
                <a:ea typeface="宋体" panose="02010600030101010101" pitchFamily="2" charset="-122"/>
              </a:rPr>
              <a:t>．</a:t>
            </a:r>
            <a:r>
              <a:rPr lang="en-US" altLang="zh-CN" sz="3100" i="0">
                <a:solidFill>
                  <a:srgbClr val="000000"/>
                </a:solidFill>
                <a:latin typeface="宋体" panose="02010600030101010101" pitchFamily="2" charset="-122"/>
                <a:ea typeface="宋体" panose="02010600030101010101" pitchFamily="2" charset="-122"/>
              </a:rPr>
              <a:t>“</a:t>
            </a:r>
            <a:r>
              <a:rPr lang="zh-CN" altLang="en-US" sz="3100" i="0">
                <a:solidFill>
                  <a:srgbClr val="000000"/>
                </a:solidFill>
                <a:latin typeface="宋体" panose="02010600030101010101" pitchFamily="2" charset="-122"/>
                <a:ea typeface="宋体" panose="02010600030101010101" pitchFamily="2" charset="-122"/>
              </a:rPr>
              <a:t>遏制</a:t>
            </a:r>
            <a:r>
              <a:rPr lang="en-US" altLang="zh-CN" sz="3100" i="0">
                <a:solidFill>
                  <a:srgbClr val="000000"/>
                </a:solidFill>
                <a:latin typeface="宋体" panose="02010600030101010101" pitchFamily="2" charset="-122"/>
                <a:ea typeface="宋体" panose="02010600030101010101" pitchFamily="2" charset="-122"/>
              </a:rPr>
              <a:t>”</a:t>
            </a:r>
            <a:r>
              <a:rPr lang="zh-CN" altLang="en-US" sz="3100" i="0">
                <a:solidFill>
                  <a:srgbClr val="000000"/>
                </a:solidFill>
                <a:latin typeface="宋体" panose="02010600030101010101" pitchFamily="2" charset="-122"/>
                <a:ea typeface="宋体" panose="02010600030101010101" pitchFamily="2" charset="-122"/>
              </a:rPr>
              <a:t>的</a:t>
            </a:r>
            <a:r>
              <a:rPr lang="en-US" altLang="zh-CN" sz="3100" i="0">
                <a:solidFill>
                  <a:srgbClr val="000000"/>
                </a:solidFill>
                <a:latin typeface="宋体" panose="02010600030101010101" pitchFamily="2" charset="-122"/>
                <a:ea typeface="宋体" panose="02010600030101010101" pitchFamily="2" charset="-122"/>
              </a:rPr>
              <a:t>“</a:t>
            </a:r>
            <a:r>
              <a:rPr lang="zh-CN" altLang="en-US" sz="3100" i="0">
                <a:solidFill>
                  <a:srgbClr val="000000"/>
                </a:solidFill>
                <a:latin typeface="宋体" panose="02010600030101010101" pitchFamily="2" charset="-122"/>
                <a:ea typeface="宋体" panose="02010600030101010101" pitchFamily="2" charset="-122"/>
              </a:rPr>
              <a:t>遏</a:t>
            </a:r>
            <a:r>
              <a:rPr lang="en-US" altLang="zh-CN" sz="3100" i="0">
                <a:solidFill>
                  <a:srgbClr val="000000"/>
                </a:solidFill>
                <a:latin typeface="宋体" panose="02010600030101010101" pitchFamily="2" charset="-122"/>
                <a:ea typeface="宋体" panose="02010600030101010101" pitchFamily="2" charset="-122"/>
              </a:rPr>
              <a:t>”</a:t>
            </a:r>
            <a:r>
              <a:rPr lang="zh-CN" altLang="en-US" sz="3100" i="0">
                <a:solidFill>
                  <a:srgbClr val="000000"/>
                </a:solidFill>
                <a:latin typeface="宋体" panose="02010600030101010101" pitchFamily="2" charset="-122"/>
                <a:ea typeface="宋体" panose="02010600030101010101" pitchFamily="2" charset="-122"/>
              </a:rPr>
              <a:t>应读为</a:t>
            </a:r>
            <a:r>
              <a:rPr lang="en-US" altLang="zh-CN" sz="3100" i="0">
                <a:solidFill>
                  <a:srgbClr val="000000"/>
                </a:solidFill>
                <a:latin typeface="宋体" panose="02010600030101010101" pitchFamily="2" charset="-122"/>
                <a:ea typeface="宋体" panose="02010600030101010101" pitchFamily="2" charset="-122"/>
              </a:rPr>
              <a:t>“ji</a:t>
            </a:r>
            <a:r>
              <a:rPr lang="en-US" altLang="en-US" sz="3100" i="0">
                <a:solidFill>
                  <a:srgbClr val="000000"/>
                </a:solidFill>
                <a:latin typeface="宋体" panose="02010600030101010101" pitchFamily="2" charset="-122"/>
                <a:ea typeface="宋体" panose="02010600030101010101" pitchFamily="2" charset="-122"/>
              </a:rPr>
              <a:t>é</a:t>
            </a:r>
            <a:r>
              <a:rPr lang="en-US" altLang="zh-CN" sz="3100" i="0">
                <a:solidFill>
                  <a:srgbClr val="000000"/>
                </a:solidFill>
                <a:latin typeface="宋体" panose="02010600030101010101" pitchFamily="2" charset="-122"/>
                <a:ea typeface="宋体" panose="02010600030101010101" pitchFamily="2" charset="-122"/>
              </a:rPr>
              <a:t>”</a:t>
            </a:r>
            <a:endParaRPr lang="en-US" altLang="zh-CN" sz="3100" i="0">
              <a:solidFill>
                <a:srgbClr val="000000"/>
              </a:solidFill>
              <a:latin typeface="宋体" panose="02010600030101010101" pitchFamily="2" charset="-122"/>
              <a:ea typeface="宋体" panose="02010600030101010101" pitchFamily="2" charset="-122"/>
            </a:endParaRPr>
          </a:p>
        </p:txBody>
      </p:sp>
      <p:sp>
        <p:nvSpPr>
          <p:cNvPr id="5" name="文本框 4"/>
          <p:cNvSpPr txBox="1"/>
          <p:nvPr/>
        </p:nvSpPr>
        <p:spPr>
          <a:xfrm>
            <a:off x="194310" y="1302385"/>
            <a:ext cx="11777980" cy="3107690"/>
          </a:xfrm>
          <a:prstGeom prst="rect">
            <a:avLst/>
          </a:prstGeom>
          <a:solidFill>
            <a:schemeClr val="bg1"/>
          </a:solidFill>
          <a:ln>
            <a:solidFill>
              <a:schemeClr val="accent6"/>
            </a:solidFill>
          </a:ln>
        </p:spPr>
        <p:txBody>
          <a:bodyPr wrap="square" rtlCol="0" anchor="t">
            <a:spAutoFit/>
          </a:bodyPr>
          <a:lstStyle/>
          <a:p>
            <a:r>
              <a:rPr lang="zh-CN" altLang="en-US" sz="2800">
                <a:solidFill>
                  <a:srgbClr val="0070C0"/>
                </a:solidFill>
              </a:rPr>
              <a:t>【答案】</a:t>
            </a:r>
            <a:r>
              <a:rPr lang="en-US" altLang="zh-CN" sz="2800">
                <a:solidFill>
                  <a:srgbClr val="0070C0"/>
                </a:solidFill>
              </a:rPr>
              <a:t>A </a:t>
            </a:r>
            <a:r>
              <a:rPr lang="en-US" altLang="en-US" sz="2800">
                <a:solidFill>
                  <a:srgbClr val="0070C0"/>
                </a:solidFill>
              </a:rPr>
              <a:t>  </a:t>
            </a:r>
            <a:endParaRPr lang="en-US" altLang="en-US" sz="2800">
              <a:solidFill>
                <a:srgbClr val="0070C0"/>
              </a:solidFill>
            </a:endParaRPr>
          </a:p>
          <a:p>
            <a:r>
              <a:rPr lang="zh-CN" altLang="en-US" sz="2800">
                <a:solidFill>
                  <a:srgbClr val="0070C0"/>
                </a:solidFill>
              </a:rPr>
              <a:t>【解析】</a:t>
            </a:r>
            <a:r>
              <a:rPr lang="en-US" altLang="zh-CN" sz="2800">
                <a:solidFill>
                  <a:srgbClr val="0070C0"/>
                </a:solidFill>
              </a:rPr>
              <a:t>A</a:t>
            </a:r>
            <a:r>
              <a:rPr lang="zh-CN" altLang="en-US" sz="2800">
                <a:solidFill>
                  <a:srgbClr val="0070C0"/>
                </a:solidFill>
              </a:rPr>
              <a:t>．修改正确，</a:t>
            </a:r>
            <a:r>
              <a:rPr lang="en-US" altLang="zh-CN" sz="2800">
                <a:solidFill>
                  <a:srgbClr val="0070C0"/>
                </a:solidFill>
              </a:rPr>
              <a:t>“</a:t>
            </a:r>
            <a:r>
              <a:rPr lang="zh-CN" altLang="en-US" sz="2800">
                <a:solidFill>
                  <a:srgbClr val="0070C0"/>
                </a:solidFill>
              </a:rPr>
              <a:t>辜负</a:t>
            </a:r>
            <a:r>
              <a:rPr lang="en-US" altLang="zh-CN" sz="2800">
                <a:solidFill>
                  <a:srgbClr val="0070C0"/>
                </a:solidFill>
              </a:rPr>
              <a:t>”</a:t>
            </a:r>
            <a:r>
              <a:rPr lang="zh-CN" altLang="en-US" sz="2800">
                <a:solidFill>
                  <a:srgbClr val="0070C0"/>
                </a:solidFill>
              </a:rPr>
              <a:t>也作亏负，指对不住别人的好意、帮助、期望；错误地对待。</a:t>
            </a:r>
            <a:endParaRPr lang="zh-CN" altLang="en-US" sz="2800">
              <a:solidFill>
                <a:srgbClr val="0070C0"/>
              </a:solidFill>
            </a:endParaRPr>
          </a:p>
          <a:p>
            <a:r>
              <a:rPr lang="en-US" altLang="zh-CN" sz="2800">
                <a:solidFill>
                  <a:srgbClr val="0070C0"/>
                </a:solidFill>
              </a:rPr>
              <a:t>B</a:t>
            </a:r>
            <a:r>
              <a:rPr lang="zh-CN" altLang="en-US" sz="2800">
                <a:solidFill>
                  <a:srgbClr val="0070C0"/>
                </a:solidFill>
              </a:rPr>
              <a:t>．修改错误，</a:t>
            </a:r>
            <a:r>
              <a:rPr lang="en-US" altLang="zh-CN" sz="2800">
                <a:solidFill>
                  <a:srgbClr val="0070C0"/>
                </a:solidFill>
              </a:rPr>
              <a:t>“</a:t>
            </a:r>
            <a:r>
              <a:rPr lang="zh-CN" altLang="en-US" sz="2800">
                <a:solidFill>
                  <a:srgbClr val="0070C0"/>
                </a:solidFill>
              </a:rPr>
              <a:t>舆论</a:t>
            </a:r>
            <a:r>
              <a:rPr lang="en-US" altLang="zh-CN" sz="2800">
                <a:solidFill>
                  <a:srgbClr val="0070C0"/>
                </a:solidFill>
              </a:rPr>
              <a:t>”</a:t>
            </a:r>
            <a:r>
              <a:rPr lang="zh-CN" altLang="en-US" sz="2800">
                <a:solidFill>
                  <a:srgbClr val="0070C0"/>
                </a:solidFill>
              </a:rPr>
              <a:t>不用修改，指公众的言论，</a:t>
            </a:r>
            <a:r>
              <a:rPr lang="en-US" altLang="zh-CN" sz="2800">
                <a:solidFill>
                  <a:srgbClr val="0070C0"/>
                </a:solidFill>
              </a:rPr>
              <a:t>“</a:t>
            </a:r>
            <a:r>
              <a:rPr lang="zh-CN" altLang="en-US" sz="2800">
                <a:solidFill>
                  <a:srgbClr val="0070C0"/>
                </a:solidFill>
              </a:rPr>
              <a:t>與</a:t>
            </a:r>
            <a:r>
              <a:rPr lang="en-US" altLang="zh-CN" sz="2800">
                <a:solidFill>
                  <a:srgbClr val="0070C0"/>
                </a:solidFill>
              </a:rPr>
              <a:t>”</a:t>
            </a:r>
            <a:r>
              <a:rPr lang="zh-CN" altLang="en-US" sz="2800">
                <a:solidFill>
                  <a:srgbClr val="0070C0"/>
                </a:solidFill>
              </a:rPr>
              <a:t>是</a:t>
            </a:r>
            <a:r>
              <a:rPr lang="en-US" altLang="zh-CN" sz="2800">
                <a:solidFill>
                  <a:srgbClr val="0070C0"/>
                </a:solidFill>
              </a:rPr>
              <a:t>“</a:t>
            </a:r>
            <a:r>
              <a:rPr lang="zh-CN" altLang="en-US" sz="2800">
                <a:solidFill>
                  <a:srgbClr val="0070C0"/>
                </a:solidFill>
              </a:rPr>
              <a:t>与</a:t>
            </a:r>
            <a:r>
              <a:rPr lang="en-US" altLang="zh-CN" sz="2800">
                <a:solidFill>
                  <a:srgbClr val="0070C0"/>
                </a:solidFill>
              </a:rPr>
              <a:t>”</a:t>
            </a:r>
            <a:r>
              <a:rPr lang="zh-CN" altLang="en-US" sz="2800">
                <a:solidFill>
                  <a:srgbClr val="0070C0"/>
                </a:solidFill>
              </a:rPr>
              <a:t>的繁体字，没有</a:t>
            </a:r>
            <a:r>
              <a:rPr lang="en-US" altLang="zh-CN" sz="2800">
                <a:solidFill>
                  <a:srgbClr val="0070C0"/>
                </a:solidFill>
              </a:rPr>
              <a:t>“</a:t>
            </a:r>
            <a:r>
              <a:rPr lang="zh-CN" altLang="en-US" sz="2800">
                <a:solidFill>
                  <a:srgbClr val="0070C0"/>
                </a:solidFill>
              </a:rPr>
              <a:t>與论</a:t>
            </a:r>
            <a:r>
              <a:rPr lang="en-US" altLang="zh-CN" sz="2800">
                <a:solidFill>
                  <a:srgbClr val="0070C0"/>
                </a:solidFill>
              </a:rPr>
              <a:t>”</a:t>
            </a:r>
            <a:r>
              <a:rPr lang="zh-CN" altLang="en-US" sz="2800">
                <a:solidFill>
                  <a:srgbClr val="0070C0"/>
                </a:solidFill>
              </a:rPr>
              <a:t>这个词。</a:t>
            </a:r>
            <a:endParaRPr lang="zh-CN" altLang="en-US" sz="2800">
              <a:solidFill>
                <a:srgbClr val="0070C0"/>
              </a:solidFill>
            </a:endParaRPr>
          </a:p>
          <a:p>
            <a:r>
              <a:rPr lang="en-US" altLang="zh-CN" sz="2800">
                <a:solidFill>
                  <a:srgbClr val="0070C0"/>
                </a:solidFill>
              </a:rPr>
              <a:t>C</a:t>
            </a:r>
            <a:r>
              <a:rPr lang="zh-CN" altLang="en-US" sz="2800">
                <a:solidFill>
                  <a:srgbClr val="0070C0"/>
                </a:solidFill>
              </a:rPr>
              <a:t>．修改错误，</a:t>
            </a:r>
            <a:r>
              <a:rPr lang="en-US" altLang="zh-CN" sz="2800">
                <a:solidFill>
                  <a:srgbClr val="0070C0"/>
                </a:solidFill>
              </a:rPr>
              <a:t>“</a:t>
            </a:r>
            <a:r>
              <a:rPr lang="zh-CN" altLang="en-US" sz="2800">
                <a:solidFill>
                  <a:srgbClr val="0070C0"/>
                </a:solidFill>
              </a:rPr>
              <a:t>澄清</a:t>
            </a:r>
            <a:r>
              <a:rPr lang="en-US" altLang="zh-CN" sz="2800">
                <a:solidFill>
                  <a:srgbClr val="0070C0"/>
                </a:solidFill>
              </a:rPr>
              <a:t>”</a:t>
            </a:r>
            <a:r>
              <a:rPr lang="zh-CN" altLang="en-US" sz="2800">
                <a:solidFill>
                  <a:srgbClr val="0070C0"/>
                </a:solidFill>
              </a:rPr>
              <a:t>的</a:t>
            </a:r>
            <a:r>
              <a:rPr lang="en-US" altLang="zh-CN" sz="2800">
                <a:solidFill>
                  <a:srgbClr val="0070C0"/>
                </a:solidFill>
              </a:rPr>
              <a:t>“</a:t>
            </a:r>
            <a:r>
              <a:rPr lang="zh-CN" altLang="en-US" sz="2800">
                <a:solidFill>
                  <a:srgbClr val="0070C0"/>
                </a:solidFill>
              </a:rPr>
              <a:t>澄</a:t>
            </a:r>
            <a:r>
              <a:rPr lang="en-US" altLang="zh-CN" sz="2800">
                <a:solidFill>
                  <a:srgbClr val="0070C0"/>
                </a:solidFill>
              </a:rPr>
              <a:t>”</a:t>
            </a:r>
            <a:r>
              <a:rPr lang="zh-CN" altLang="en-US" sz="2800">
                <a:solidFill>
                  <a:srgbClr val="0070C0"/>
                </a:solidFill>
              </a:rPr>
              <a:t>应读为</a:t>
            </a:r>
            <a:r>
              <a:rPr lang="en-US" altLang="zh-CN" sz="2800">
                <a:solidFill>
                  <a:srgbClr val="0070C0"/>
                </a:solidFill>
              </a:rPr>
              <a:t>“ch</a:t>
            </a:r>
            <a:r>
              <a:rPr lang="en-US" altLang="en-US" sz="2800">
                <a:solidFill>
                  <a:srgbClr val="0070C0"/>
                </a:solidFill>
              </a:rPr>
              <a:t>é</a:t>
            </a:r>
            <a:r>
              <a:rPr lang="en-US" altLang="zh-CN" sz="2800">
                <a:solidFill>
                  <a:srgbClr val="0070C0"/>
                </a:solidFill>
              </a:rPr>
              <a:t>ng”</a:t>
            </a:r>
            <a:r>
              <a:rPr lang="zh-CN" altLang="en-US" sz="2800">
                <a:solidFill>
                  <a:srgbClr val="0070C0"/>
                </a:solidFill>
              </a:rPr>
              <a:t>。</a:t>
            </a:r>
            <a:endParaRPr lang="zh-CN" altLang="en-US" sz="2800">
              <a:solidFill>
                <a:srgbClr val="0070C0"/>
              </a:solidFill>
            </a:endParaRPr>
          </a:p>
          <a:p>
            <a:r>
              <a:rPr lang="en-US" altLang="zh-CN" sz="2800">
                <a:solidFill>
                  <a:srgbClr val="0070C0"/>
                </a:solidFill>
              </a:rPr>
              <a:t>D</a:t>
            </a:r>
            <a:r>
              <a:rPr lang="zh-CN" altLang="en-US" sz="2800">
                <a:solidFill>
                  <a:srgbClr val="0070C0"/>
                </a:solidFill>
              </a:rPr>
              <a:t>．修改错误，</a:t>
            </a:r>
            <a:r>
              <a:rPr lang="en-US" altLang="zh-CN" sz="2800">
                <a:solidFill>
                  <a:srgbClr val="0070C0"/>
                </a:solidFill>
              </a:rPr>
              <a:t>“</a:t>
            </a:r>
            <a:r>
              <a:rPr lang="zh-CN" altLang="en-US" sz="2800">
                <a:solidFill>
                  <a:srgbClr val="0070C0"/>
                </a:solidFill>
              </a:rPr>
              <a:t>遏制</a:t>
            </a:r>
            <a:r>
              <a:rPr lang="en-US" altLang="zh-CN" sz="2800">
                <a:solidFill>
                  <a:srgbClr val="0070C0"/>
                </a:solidFill>
              </a:rPr>
              <a:t>”</a:t>
            </a:r>
            <a:r>
              <a:rPr lang="zh-CN" altLang="en-US" sz="2800">
                <a:solidFill>
                  <a:srgbClr val="0070C0"/>
                </a:solidFill>
              </a:rPr>
              <a:t>的</a:t>
            </a:r>
            <a:r>
              <a:rPr lang="en-US" altLang="zh-CN" sz="2800">
                <a:solidFill>
                  <a:srgbClr val="0070C0"/>
                </a:solidFill>
              </a:rPr>
              <a:t>“</a:t>
            </a:r>
            <a:r>
              <a:rPr lang="zh-CN" altLang="en-US" sz="2800">
                <a:solidFill>
                  <a:srgbClr val="0070C0"/>
                </a:solidFill>
              </a:rPr>
              <a:t>遏</a:t>
            </a:r>
            <a:r>
              <a:rPr lang="en-US" altLang="zh-CN" sz="2800">
                <a:solidFill>
                  <a:srgbClr val="0070C0"/>
                </a:solidFill>
              </a:rPr>
              <a:t>”</a:t>
            </a:r>
            <a:r>
              <a:rPr lang="zh-CN" altLang="en-US" sz="2800">
                <a:solidFill>
                  <a:srgbClr val="0070C0"/>
                </a:solidFill>
              </a:rPr>
              <a:t>应读为</a:t>
            </a:r>
            <a:r>
              <a:rPr lang="en-US" altLang="zh-CN" sz="2800">
                <a:solidFill>
                  <a:srgbClr val="0070C0"/>
                </a:solidFill>
              </a:rPr>
              <a:t>“</a:t>
            </a:r>
            <a:r>
              <a:rPr lang="en-US" altLang="en-US" sz="2800">
                <a:solidFill>
                  <a:srgbClr val="0070C0"/>
                </a:solidFill>
              </a:rPr>
              <a:t>è</a:t>
            </a:r>
            <a:r>
              <a:rPr lang="en-US" altLang="zh-CN" sz="2800">
                <a:solidFill>
                  <a:srgbClr val="0070C0"/>
                </a:solidFill>
              </a:rPr>
              <a:t>”</a:t>
            </a:r>
            <a:r>
              <a:rPr lang="zh-CN" altLang="en-US" sz="2800">
                <a:solidFill>
                  <a:srgbClr val="0070C0"/>
                </a:solidFill>
              </a:rPr>
              <a:t>。故选</a:t>
            </a:r>
            <a:r>
              <a:rPr lang="en-US" altLang="zh-CN" sz="2800">
                <a:solidFill>
                  <a:srgbClr val="0070C0"/>
                </a:solidFill>
              </a:rPr>
              <a:t>A</a:t>
            </a:r>
            <a:r>
              <a:rPr lang="zh-CN" altLang="en-US" sz="2800">
                <a:solidFill>
                  <a:srgbClr val="0070C0"/>
                </a:solidFill>
              </a:rPr>
              <a:t>。</a:t>
            </a:r>
            <a:endParaRPr lang="zh-CN" altLang="en-US" sz="2800">
              <a:solidFill>
                <a:srgbClr val="0070C0"/>
              </a:solidFill>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0" y="329565"/>
            <a:ext cx="12193270" cy="5148580"/>
          </a:xfrm>
          <a:prstGeom prst="rect">
            <a:avLst/>
          </a:prstGeom>
        </p:spPr>
        <p:txBody>
          <a:bodyPr>
            <a:noAutofit/>
          </a:bodyPr>
          <a:lstStyle/>
          <a:p>
            <a:pPr marL="0" indent="0"/>
            <a:r>
              <a:rPr lang="en-US" altLang="zh-CN" sz="3100" i="0">
                <a:solidFill>
                  <a:srgbClr val="000000"/>
                </a:solidFill>
                <a:latin typeface="宋体" panose="02010600030101010101" pitchFamily="2" charset="-122"/>
                <a:ea typeface="宋体" panose="02010600030101010101" pitchFamily="2" charset="-122"/>
              </a:rPr>
              <a:t>9.</a:t>
            </a:r>
            <a:r>
              <a:rPr lang="zh-CN" altLang="en-US" sz="3100" i="0">
                <a:solidFill>
                  <a:srgbClr val="000000"/>
                </a:solidFill>
                <a:latin typeface="宋体" panose="02010600030101010101" pitchFamily="2" charset="-122"/>
                <a:ea typeface="宋体" panose="02010600030101010101" pitchFamily="2" charset="-122"/>
              </a:rPr>
              <a:t>何为</a:t>
            </a:r>
            <a:r>
              <a:rPr lang="en-US" altLang="zh-CN" sz="3100" i="0">
                <a:solidFill>
                  <a:srgbClr val="000000"/>
                </a:solidFill>
                <a:latin typeface="宋体" panose="02010600030101010101" pitchFamily="2" charset="-122"/>
                <a:ea typeface="宋体" panose="02010600030101010101" pitchFamily="2" charset="-122"/>
              </a:rPr>
              <a:t>“</a:t>
            </a:r>
            <a:r>
              <a:rPr lang="zh-CN" altLang="en-US" sz="3100" i="0">
                <a:solidFill>
                  <a:srgbClr val="000000"/>
                </a:solidFill>
                <a:latin typeface="宋体" panose="02010600030101010101" pitchFamily="2" charset="-122"/>
                <a:ea typeface="宋体" panose="02010600030101010101" pitchFamily="2" charset="-122"/>
              </a:rPr>
              <a:t>粒子水墨</a:t>
            </a:r>
            <a:r>
              <a:rPr lang="en-US" altLang="zh-CN" sz="3100" i="0">
                <a:solidFill>
                  <a:srgbClr val="000000"/>
                </a:solidFill>
                <a:latin typeface="宋体" panose="02010600030101010101" pitchFamily="2" charset="-122"/>
                <a:ea typeface="宋体" panose="02010600030101010101" pitchFamily="2" charset="-122"/>
              </a:rPr>
              <a:t>”</a:t>
            </a:r>
            <a:r>
              <a:rPr lang="zh-CN" altLang="en-US" sz="3100" i="0">
                <a:solidFill>
                  <a:srgbClr val="000000"/>
                </a:solidFill>
                <a:latin typeface="宋体" panose="02010600030101010101" pitchFamily="2" charset="-122"/>
                <a:ea typeface="宋体" panose="02010600030101010101" pitchFamily="2" charset="-122"/>
              </a:rPr>
              <a:t>技术？</a:t>
            </a:r>
            <a:r>
              <a:rPr lang="en-US" altLang="en-US" sz="3100" i="0">
                <a:solidFill>
                  <a:srgbClr val="000000"/>
                </a:solidFill>
                <a:latin typeface="宋体" panose="02010600030101010101" pitchFamily="2" charset="-122"/>
                <a:ea typeface="宋体" panose="02010600030101010101" pitchFamily="2" charset="-122"/>
              </a:rPr>
              <a:t> ② </a:t>
            </a:r>
            <a:r>
              <a:rPr lang="zh-CN" altLang="en-US" sz="3100" i="0">
                <a:solidFill>
                  <a:srgbClr val="000000"/>
                </a:solidFill>
                <a:latin typeface="宋体" panose="02010600030101010101" pitchFamily="2" charset="-122"/>
                <a:ea typeface="宋体" panose="02010600030101010101" pitchFamily="2" charset="-122"/>
              </a:rPr>
              <a:t>，就是利用将大量的粒子构建而成的具有水墨风格的现代动画制作技术。</a:t>
            </a:r>
            <a:r>
              <a:rPr lang="zh-CN" altLang="en-US" sz="3100" i="0" u="dbl">
                <a:solidFill>
                  <a:srgbClr val="000000"/>
                </a:solidFill>
                <a:uFillTx/>
                <a:latin typeface="宋体" panose="02010600030101010101" pitchFamily="2" charset="-122"/>
                <a:ea typeface="宋体" panose="02010600030101010101" pitchFamily="2" charset="-122"/>
              </a:rPr>
              <a:t>水墨画是一种中国的绘画艺术形式，水和墨的神奇交溶，让墨的五色：焦、浓、重、淡、清，产生丰富的变化，从而达到独具中国气息的艺术效果。</a:t>
            </a:r>
            <a:r>
              <a:rPr lang="zh-CN" altLang="en-US" sz="3100" i="0">
                <a:solidFill>
                  <a:srgbClr val="000000"/>
                </a:solidFill>
                <a:latin typeface="宋体" panose="02010600030101010101" pitchFamily="2" charset="-122"/>
                <a:ea typeface="宋体" panose="02010600030101010101" pitchFamily="2" charset="-122"/>
              </a:rPr>
              <a:t>《深海》做的就是用现代动画制作技术表现中国水墨画流动飘逸的特点。当然色彩不再只是黑白二色，而是绚丽多彩。为此制作团队</a:t>
            </a:r>
            <a:r>
              <a:rPr lang="en-US" altLang="en-US" sz="3100" i="0">
                <a:solidFill>
                  <a:srgbClr val="000000"/>
                </a:solidFill>
                <a:latin typeface="宋体" panose="02010600030101010101" pitchFamily="2" charset="-122"/>
                <a:ea typeface="宋体" panose="02010600030101010101" pitchFamily="2" charset="-122"/>
              </a:rPr>
              <a:t> ③ </a:t>
            </a:r>
            <a:r>
              <a:rPr lang="zh-CN" altLang="en-US" sz="3100" i="0">
                <a:solidFill>
                  <a:srgbClr val="000000"/>
                </a:solidFill>
                <a:latin typeface="宋体" panose="02010600030101010101" pitchFamily="2" charset="-122"/>
                <a:ea typeface="宋体" panose="02010600030101010101" pitchFamily="2" charset="-122"/>
              </a:rPr>
              <a:t>，进行了大量实验，包括将洗洁精、牛奶等流体与各色丙烯颜料混合，为水墨</a:t>
            </a:r>
            <a:r>
              <a:rPr lang="en-US" altLang="zh-CN" sz="3100" i="0">
                <a:solidFill>
                  <a:srgbClr val="000000"/>
                </a:solidFill>
                <a:latin typeface="宋体" panose="02010600030101010101" pitchFamily="2" charset="-122"/>
                <a:ea typeface="宋体" panose="02010600030101010101" pitchFamily="2" charset="-122"/>
              </a:rPr>
              <a:t>“</a:t>
            </a:r>
            <a:r>
              <a:rPr lang="zh-CN" altLang="en-US" sz="3100" i="0">
                <a:solidFill>
                  <a:srgbClr val="000000"/>
                </a:solidFill>
                <a:latin typeface="宋体" panose="02010600030101010101" pitchFamily="2" charset="-122"/>
                <a:ea typeface="宋体" panose="02010600030101010101" pitchFamily="2" charset="-122"/>
              </a:rPr>
              <a:t>晕染上色</a:t>
            </a:r>
            <a:r>
              <a:rPr lang="en-US" altLang="zh-CN" sz="3100" i="0">
                <a:solidFill>
                  <a:srgbClr val="000000"/>
                </a:solidFill>
                <a:latin typeface="宋体" panose="02010600030101010101" pitchFamily="2" charset="-122"/>
                <a:ea typeface="宋体" panose="02010600030101010101" pitchFamily="2" charset="-122"/>
              </a:rPr>
              <a:t>”</a:t>
            </a:r>
            <a:r>
              <a:rPr lang="zh-CN" altLang="en-US" sz="3100" i="0">
                <a:solidFill>
                  <a:srgbClr val="000000"/>
                </a:solidFill>
                <a:latin typeface="宋体" panose="02010600030101010101" pitchFamily="2" charset="-122"/>
                <a:ea typeface="宋体" panose="02010600030101010101" pitchFamily="2" charset="-122"/>
              </a:rPr>
              <a:t>。</a:t>
            </a:r>
            <a:endParaRPr lang="zh-CN" altLang="en-US" sz="3100" i="0">
              <a:solidFill>
                <a:srgbClr val="000000"/>
              </a:solidFill>
              <a:latin typeface="宋体" panose="02010600030101010101" pitchFamily="2" charset="-122"/>
              <a:ea typeface="宋体" panose="02010600030101010101" pitchFamily="2" charset="-122"/>
            </a:endParaRPr>
          </a:p>
          <a:p>
            <a:pPr marL="0" indent="0"/>
            <a:r>
              <a:rPr lang="en-US" altLang="zh-CN" sz="3100" i="0">
                <a:solidFill>
                  <a:srgbClr val="000000"/>
                </a:solidFill>
                <a:latin typeface="宋体" panose="02010600030101010101" pitchFamily="2" charset="-122"/>
                <a:ea typeface="宋体" panose="02010600030101010101" pitchFamily="2" charset="-122"/>
              </a:rPr>
              <a:t>  </a:t>
            </a:r>
            <a:r>
              <a:rPr lang="zh-CN" altLang="en-US" sz="3100" i="0">
                <a:solidFill>
                  <a:srgbClr val="000000"/>
                </a:solidFill>
                <a:latin typeface="宋体" panose="02010600030101010101" pitchFamily="2" charset="-122"/>
                <a:ea typeface="宋体" panose="02010600030101010101" pitchFamily="2" charset="-122"/>
              </a:rPr>
              <a:t>文中画横线的句子有一处语病、一处标点符号使用错误和一个错别字，请进行改正。</a:t>
            </a:r>
            <a:endParaRPr lang="zh-CN" altLang="en-US" sz="3100" i="0">
              <a:solidFill>
                <a:srgbClr val="000000"/>
              </a:solidFill>
              <a:latin typeface="宋体" panose="02010600030101010101" pitchFamily="2" charset="-122"/>
              <a:ea typeface="宋体" panose="02010600030101010101" pitchFamily="2" charset="-122"/>
            </a:endParaRPr>
          </a:p>
        </p:txBody>
      </p:sp>
      <p:sp>
        <p:nvSpPr>
          <p:cNvPr id="3" name="文本框 2"/>
          <p:cNvSpPr txBox="1"/>
          <p:nvPr/>
        </p:nvSpPr>
        <p:spPr>
          <a:xfrm>
            <a:off x="194310" y="5078095"/>
            <a:ext cx="11777980" cy="1383665"/>
          </a:xfrm>
          <a:prstGeom prst="rect">
            <a:avLst/>
          </a:prstGeom>
          <a:solidFill>
            <a:schemeClr val="bg1"/>
          </a:solidFill>
          <a:ln>
            <a:solidFill>
              <a:schemeClr val="accent6"/>
            </a:solidFill>
          </a:ln>
        </p:spPr>
        <p:txBody>
          <a:bodyPr wrap="square" rtlCol="0" anchor="t">
            <a:spAutoFit/>
          </a:bodyPr>
          <a:lstStyle/>
          <a:p>
            <a:r>
              <a:rPr lang="zh-CN" altLang="en-US" sz="2800">
                <a:solidFill>
                  <a:srgbClr val="0070C0"/>
                </a:solidFill>
              </a:rPr>
              <a:t>【答案】</a:t>
            </a:r>
            <a:r>
              <a:rPr lang="en-US" altLang="en-US" sz="2800">
                <a:solidFill>
                  <a:srgbClr val="0070C0"/>
                </a:solidFill>
              </a:rPr>
              <a:t>①</a:t>
            </a:r>
            <a:r>
              <a:rPr lang="zh-CN" altLang="en-US" sz="2800">
                <a:solidFill>
                  <a:srgbClr val="0070C0"/>
                </a:solidFill>
              </a:rPr>
              <a:t>语病：将</a:t>
            </a:r>
            <a:r>
              <a:rPr lang="en-US" altLang="zh-CN" sz="2800">
                <a:solidFill>
                  <a:srgbClr val="0070C0"/>
                </a:solidFill>
              </a:rPr>
              <a:t>“</a:t>
            </a:r>
            <a:r>
              <a:rPr lang="zh-CN" altLang="en-US" sz="2800">
                <a:solidFill>
                  <a:srgbClr val="0070C0"/>
                </a:solidFill>
              </a:rPr>
              <a:t>一种</a:t>
            </a:r>
            <a:r>
              <a:rPr lang="en-US" altLang="zh-CN" sz="2800">
                <a:solidFill>
                  <a:srgbClr val="0070C0"/>
                </a:solidFill>
              </a:rPr>
              <a:t>”</a:t>
            </a:r>
            <a:r>
              <a:rPr lang="zh-CN" altLang="en-US" sz="2800">
                <a:solidFill>
                  <a:srgbClr val="0070C0"/>
                </a:solidFill>
              </a:rPr>
              <a:t>移到</a:t>
            </a:r>
            <a:r>
              <a:rPr lang="en-US" altLang="zh-CN" sz="2800">
                <a:solidFill>
                  <a:srgbClr val="0070C0"/>
                </a:solidFill>
              </a:rPr>
              <a:t>“</a:t>
            </a:r>
            <a:r>
              <a:rPr lang="zh-CN" altLang="en-US" sz="2800">
                <a:solidFill>
                  <a:srgbClr val="0070C0"/>
                </a:solidFill>
              </a:rPr>
              <a:t>绘画</a:t>
            </a:r>
            <a:r>
              <a:rPr lang="en-US" altLang="zh-CN" sz="2800">
                <a:solidFill>
                  <a:srgbClr val="0070C0"/>
                </a:solidFill>
              </a:rPr>
              <a:t>”</a:t>
            </a:r>
            <a:r>
              <a:rPr lang="zh-CN" altLang="en-US" sz="2800">
                <a:solidFill>
                  <a:srgbClr val="0070C0"/>
                </a:solidFill>
              </a:rPr>
              <a:t>的前面（或将</a:t>
            </a:r>
            <a:r>
              <a:rPr lang="en-US" altLang="zh-CN" sz="2800">
                <a:solidFill>
                  <a:srgbClr val="0070C0"/>
                </a:solidFill>
              </a:rPr>
              <a:t>“</a:t>
            </a:r>
            <a:r>
              <a:rPr lang="zh-CN" altLang="en-US" sz="2800">
                <a:solidFill>
                  <a:srgbClr val="0070C0"/>
                </a:solidFill>
              </a:rPr>
              <a:t>一种</a:t>
            </a:r>
            <a:r>
              <a:rPr lang="en-US" altLang="zh-CN" sz="2800">
                <a:solidFill>
                  <a:srgbClr val="0070C0"/>
                </a:solidFill>
              </a:rPr>
              <a:t>”</a:t>
            </a:r>
            <a:r>
              <a:rPr lang="zh-CN" altLang="en-US" sz="2800">
                <a:solidFill>
                  <a:srgbClr val="0070C0"/>
                </a:solidFill>
              </a:rPr>
              <a:t>移到</a:t>
            </a:r>
            <a:r>
              <a:rPr lang="en-US" altLang="zh-CN" sz="2800">
                <a:solidFill>
                  <a:srgbClr val="0070C0"/>
                </a:solidFill>
              </a:rPr>
              <a:t>“</a:t>
            </a:r>
            <a:r>
              <a:rPr lang="zh-CN" altLang="en-US" sz="2800">
                <a:solidFill>
                  <a:srgbClr val="0070C0"/>
                </a:solidFill>
              </a:rPr>
              <a:t>中国的</a:t>
            </a:r>
            <a:r>
              <a:rPr lang="en-US" altLang="zh-CN" sz="2800">
                <a:solidFill>
                  <a:srgbClr val="0070C0"/>
                </a:solidFill>
              </a:rPr>
              <a:t>”</a:t>
            </a:r>
            <a:r>
              <a:rPr lang="zh-CN" altLang="en-US" sz="2800">
                <a:solidFill>
                  <a:srgbClr val="0070C0"/>
                </a:solidFill>
              </a:rPr>
              <a:t>的后面）。</a:t>
            </a:r>
            <a:r>
              <a:rPr lang="en-US" altLang="en-US" sz="2800">
                <a:solidFill>
                  <a:srgbClr val="0070C0"/>
                </a:solidFill>
              </a:rPr>
              <a:t>②</a:t>
            </a:r>
            <a:r>
              <a:rPr lang="zh-CN" altLang="en-US" sz="2800">
                <a:solidFill>
                  <a:srgbClr val="0070C0"/>
                </a:solidFill>
              </a:rPr>
              <a:t>标点符号使用错误：将</a:t>
            </a:r>
            <a:r>
              <a:rPr lang="en-US" altLang="zh-CN" sz="2800">
                <a:solidFill>
                  <a:srgbClr val="0070C0"/>
                </a:solidFill>
              </a:rPr>
              <a:t>“</a:t>
            </a:r>
            <a:r>
              <a:rPr lang="zh-CN" altLang="en-US" sz="2800">
                <a:solidFill>
                  <a:srgbClr val="0070C0"/>
                </a:solidFill>
              </a:rPr>
              <a:t>：</a:t>
            </a:r>
            <a:r>
              <a:rPr lang="en-US" altLang="zh-CN" sz="2800">
                <a:solidFill>
                  <a:srgbClr val="0070C0"/>
                </a:solidFill>
              </a:rPr>
              <a:t>”</a:t>
            </a:r>
            <a:r>
              <a:rPr lang="zh-CN" altLang="en-US" sz="2800">
                <a:solidFill>
                  <a:srgbClr val="0070C0"/>
                </a:solidFill>
              </a:rPr>
              <a:t>改为</a:t>
            </a:r>
            <a:r>
              <a:rPr lang="en-US" altLang="zh-CN" sz="2800">
                <a:solidFill>
                  <a:srgbClr val="0070C0"/>
                </a:solidFill>
              </a:rPr>
              <a:t>“——”</a:t>
            </a:r>
            <a:r>
              <a:rPr lang="zh-CN" altLang="en-US" sz="2800">
                <a:solidFill>
                  <a:srgbClr val="0070C0"/>
                </a:solidFill>
              </a:rPr>
              <a:t>。</a:t>
            </a:r>
            <a:r>
              <a:rPr lang="en-US" altLang="zh-CN" sz="2800">
                <a:solidFill>
                  <a:srgbClr val="0070C0"/>
                </a:solidFill>
              </a:rPr>
              <a:t> </a:t>
            </a:r>
            <a:r>
              <a:rPr lang="en-US" altLang="en-US" sz="2800">
                <a:solidFill>
                  <a:srgbClr val="0070C0"/>
                </a:solidFill>
              </a:rPr>
              <a:t> </a:t>
            </a:r>
            <a:r>
              <a:rPr lang="en-US" altLang="zh-CN" sz="2800">
                <a:solidFill>
                  <a:srgbClr val="0070C0"/>
                </a:solidFill>
              </a:rPr>
              <a:t> </a:t>
            </a:r>
            <a:r>
              <a:rPr lang="en-US" altLang="en-US" sz="2800">
                <a:solidFill>
                  <a:srgbClr val="0070C0"/>
                </a:solidFill>
              </a:rPr>
              <a:t>③</a:t>
            </a:r>
            <a:r>
              <a:rPr lang="zh-CN" altLang="en-US" sz="2800">
                <a:solidFill>
                  <a:srgbClr val="0070C0"/>
                </a:solidFill>
              </a:rPr>
              <a:t>错别字：将</a:t>
            </a:r>
            <a:r>
              <a:rPr lang="en-US" altLang="zh-CN" sz="2800">
                <a:solidFill>
                  <a:srgbClr val="0070C0"/>
                </a:solidFill>
              </a:rPr>
              <a:t>“</a:t>
            </a:r>
            <a:r>
              <a:rPr lang="zh-CN" altLang="en-US" sz="2800">
                <a:solidFill>
                  <a:srgbClr val="0070C0"/>
                </a:solidFill>
              </a:rPr>
              <a:t>溶</a:t>
            </a:r>
            <a:r>
              <a:rPr lang="en-US" altLang="zh-CN" sz="2800">
                <a:solidFill>
                  <a:srgbClr val="0070C0"/>
                </a:solidFill>
              </a:rPr>
              <a:t>”</a:t>
            </a:r>
            <a:r>
              <a:rPr lang="zh-CN" altLang="en-US" sz="2800">
                <a:solidFill>
                  <a:srgbClr val="0070C0"/>
                </a:solidFill>
              </a:rPr>
              <a:t>改为</a:t>
            </a:r>
            <a:r>
              <a:rPr lang="en-US" altLang="zh-CN" sz="2800">
                <a:solidFill>
                  <a:srgbClr val="0070C0"/>
                </a:solidFill>
              </a:rPr>
              <a:t>“</a:t>
            </a:r>
            <a:r>
              <a:rPr lang="zh-CN" altLang="en-US" sz="2800">
                <a:solidFill>
                  <a:srgbClr val="0070C0"/>
                </a:solidFill>
              </a:rPr>
              <a:t>融</a:t>
            </a:r>
            <a:r>
              <a:rPr lang="en-US" altLang="zh-CN" sz="2800">
                <a:solidFill>
                  <a:srgbClr val="0070C0"/>
                </a:solidFill>
              </a:rPr>
              <a:t>”</a:t>
            </a:r>
            <a:r>
              <a:rPr lang="zh-CN" altLang="en-US" sz="2800">
                <a:solidFill>
                  <a:srgbClr val="0070C0"/>
                </a:solidFill>
              </a:rPr>
              <a:t>。</a:t>
            </a:r>
            <a:r>
              <a:rPr lang="en-US" altLang="zh-CN" sz="2800">
                <a:solidFill>
                  <a:srgbClr val="0070C0"/>
                </a:solidFill>
              </a:rPr>
              <a:t> </a:t>
            </a:r>
            <a:endParaRPr lang="en-US" altLang="zh-CN" sz="2800">
              <a:solidFill>
                <a:srgbClr val="0070C0"/>
              </a:solidFill>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270" y="431800"/>
            <a:ext cx="12193270" cy="5148580"/>
          </a:xfrm>
          <a:prstGeom prst="rect">
            <a:avLst/>
          </a:prstGeom>
        </p:spPr>
        <p:txBody>
          <a:bodyPr>
            <a:noAutofit/>
          </a:bodyPr>
          <a:lstStyle/>
          <a:p>
            <a:pPr marL="0" indent="0"/>
            <a:r>
              <a:rPr lang="en-US" sz="3100" i="0">
                <a:solidFill>
                  <a:srgbClr val="000000"/>
                </a:solidFill>
                <a:latin typeface="宋体" panose="02010600030101010101" pitchFamily="2" charset="-122"/>
                <a:ea typeface="宋体" panose="02010600030101010101" pitchFamily="2" charset="-122"/>
              </a:rPr>
              <a:t>10.</a:t>
            </a:r>
            <a:r>
              <a:rPr lang="zh-CN" altLang="en-US" sz="3100" i="0">
                <a:solidFill>
                  <a:srgbClr val="000000"/>
                </a:solidFill>
                <a:latin typeface="宋体" panose="02010600030101010101" pitchFamily="2" charset="-122"/>
                <a:ea typeface="宋体" panose="02010600030101010101" pitchFamily="2" charset="-122"/>
              </a:rPr>
              <a:t>文中画横线的句子中，没有错别字的一项是（</a:t>
            </a:r>
            <a:r>
              <a:rPr lang="en-US" altLang="zh-CN" sz="3100" i="0">
                <a:solidFill>
                  <a:srgbClr val="000000"/>
                </a:solidFill>
                <a:latin typeface="宋体" panose="02010600030101010101" pitchFamily="2" charset="-122"/>
                <a:ea typeface="宋体" panose="02010600030101010101" pitchFamily="2" charset="-122"/>
              </a:rPr>
              <a:t> </a:t>
            </a:r>
            <a:r>
              <a:rPr lang="en-US" altLang="en-US" sz="3100" i="0">
                <a:solidFill>
                  <a:srgbClr val="000000"/>
                </a:solidFill>
                <a:latin typeface="宋体" panose="02010600030101010101" pitchFamily="2" charset="-122"/>
                <a:ea typeface="宋体" panose="02010600030101010101" pitchFamily="2" charset="-122"/>
              </a:rPr>
              <a:t> </a:t>
            </a:r>
            <a:r>
              <a:rPr lang="zh-CN" altLang="en-US" sz="3100" i="0">
                <a:solidFill>
                  <a:srgbClr val="000000"/>
                </a:solidFill>
                <a:latin typeface="宋体" panose="02010600030101010101" pitchFamily="2" charset="-122"/>
                <a:ea typeface="宋体" panose="02010600030101010101" pitchFamily="2" charset="-122"/>
              </a:rPr>
              <a:t>）</a:t>
            </a:r>
            <a:endParaRPr lang="zh-CN" altLang="en-US" sz="3100" i="0">
              <a:solidFill>
                <a:srgbClr val="000000"/>
              </a:solidFill>
              <a:latin typeface="宋体" panose="02010600030101010101" pitchFamily="2" charset="-122"/>
              <a:ea typeface="宋体" panose="02010600030101010101" pitchFamily="2" charset="-122"/>
            </a:endParaRPr>
          </a:p>
          <a:p>
            <a:pPr marL="0" indent="0"/>
            <a:r>
              <a:rPr lang="zh-CN" altLang="en-US" sz="3100" i="0">
                <a:solidFill>
                  <a:srgbClr val="000000"/>
                </a:solidFill>
                <a:latin typeface="宋体" panose="02010600030101010101" pitchFamily="2" charset="-122"/>
                <a:ea typeface="宋体" panose="02010600030101010101" pitchFamily="2" charset="-122"/>
              </a:rPr>
              <a:t>【甲】过去，镇子里是一色的青砖鳞瓦平房，几坐稀有的多层小楼，</a:t>
            </a:r>
            <a:endParaRPr lang="zh-CN" altLang="en-US" sz="3100" i="0">
              <a:solidFill>
                <a:srgbClr val="000000"/>
              </a:solidFill>
              <a:latin typeface="宋体" panose="02010600030101010101" pitchFamily="2" charset="-122"/>
              <a:ea typeface="宋体" panose="02010600030101010101" pitchFamily="2" charset="-122"/>
            </a:endParaRPr>
          </a:p>
          <a:p>
            <a:pPr marL="0" indent="0"/>
            <a:r>
              <a:rPr lang="zh-CN" altLang="en-US" sz="3100" i="0">
                <a:solidFill>
                  <a:srgbClr val="000000"/>
                </a:solidFill>
                <a:latin typeface="宋体" panose="02010600030101010101" pitchFamily="2" charset="-122"/>
                <a:ea typeface="宋体" panose="02010600030101010101" pitchFamily="2" charset="-122"/>
              </a:rPr>
              <a:t>【乙】也因建筑年代悠久，显得班驳古旧；横三纵五的几条土路街道，把小镇切割成棋盘模样。</a:t>
            </a:r>
            <a:endParaRPr lang="zh-CN" altLang="en-US" sz="3100" i="0">
              <a:solidFill>
                <a:srgbClr val="000000"/>
              </a:solidFill>
              <a:latin typeface="宋体" panose="02010600030101010101" pitchFamily="2" charset="-122"/>
              <a:ea typeface="宋体" panose="02010600030101010101" pitchFamily="2" charset="-122"/>
            </a:endParaRPr>
          </a:p>
          <a:p>
            <a:pPr marL="0" indent="0"/>
            <a:r>
              <a:rPr lang="zh-CN" altLang="en-US" sz="3100" i="0">
                <a:solidFill>
                  <a:srgbClr val="000000"/>
                </a:solidFill>
                <a:latin typeface="宋体" panose="02010600030101010101" pitchFamily="2" charset="-122"/>
                <a:ea typeface="宋体" panose="02010600030101010101" pitchFamily="2" charset="-122"/>
              </a:rPr>
              <a:t>【丙】柏油路早已取代了土路，并沿伸到城郊的村村屯屯；</a:t>
            </a:r>
            <a:endParaRPr lang="zh-CN" altLang="en-US" sz="3100" i="0">
              <a:solidFill>
                <a:srgbClr val="000000"/>
              </a:solidFill>
              <a:latin typeface="宋体" panose="02010600030101010101" pitchFamily="2" charset="-122"/>
              <a:ea typeface="宋体" panose="02010600030101010101" pitchFamily="2" charset="-122"/>
            </a:endParaRPr>
          </a:p>
          <a:p>
            <a:pPr marL="0" indent="0"/>
            <a:r>
              <a:rPr lang="zh-CN" altLang="en-US" sz="3100" i="0">
                <a:solidFill>
                  <a:srgbClr val="000000"/>
                </a:solidFill>
                <a:latin typeface="宋体" panose="02010600030101010101" pitchFamily="2" charset="-122"/>
                <a:ea typeface="宋体" panose="02010600030101010101" pitchFamily="2" charset="-122"/>
              </a:rPr>
              <a:t>【丁】牛马车换成了小轿车，在街道上穿梭流动</a:t>
            </a:r>
            <a:r>
              <a:rPr lang="en-US" altLang="zh-CN" sz="3100" i="0">
                <a:solidFill>
                  <a:srgbClr val="000000"/>
                </a:solidFill>
                <a:latin typeface="宋体" panose="02010600030101010101" pitchFamily="2" charset="-122"/>
                <a:ea typeface="宋体" panose="02010600030101010101" pitchFamily="2" charset="-122"/>
              </a:rPr>
              <a:t>……</a:t>
            </a:r>
            <a:r>
              <a:rPr lang="zh-CN" altLang="en-US" sz="3100" i="0">
                <a:solidFill>
                  <a:srgbClr val="000000"/>
                </a:solidFill>
                <a:latin typeface="宋体" panose="02010600030101010101" pitchFamily="2" charset="-122"/>
                <a:ea typeface="宋体" panose="02010600030101010101" pitchFamily="2" charset="-122"/>
              </a:rPr>
              <a:t>这座边城不断地成长着，充满了活力和勃勃生机。</a:t>
            </a:r>
            <a:endParaRPr lang="zh-CN" altLang="en-US" sz="3100" i="0">
              <a:solidFill>
                <a:srgbClr val="000000"/>
              </a:solidFill>
              <a:latin typeface="宋体" panose="02010600030101010101" pitchFamily="2" charset="-122"/>
              <a:ea typeface="宋体" panose="02010600030101010101" pitchFamily="2" charset="-122"/>
            </a:endParaRPr>
          </a:p>
          <a:p>
            <a:pPr marL="0" indent="0"/>
            <a:r>
              <a:rPr lang="en-US" altLang="zh-CN" sz="3100" i="0">
                <a:solidFill>
                  <a:srgbClr val="000000"/>
                </a:solidFill>
                <a:latin typeface="宋体" panose="02010600030101010101" pitchFamily="2" charset="-122"/>
                <a:ea typeface="宋体" panose="02010600030101010101" pitchFamily="2" charset="-122"/>
              </a:rPr>
              <a:t>A</a:t>
            </a:r>
            <a:r>
              <a:rPr lang="zh-CN" altLang="en-US" sz="3100" i="0">
                <a:solidFill>
                  <a:srgbClr val="000000"/>
                </a:solidFill>
                <a:latin typeface="宋体" panose="02010600030101010101" pitchFamily="2" charset="-122"/>
                <a:ea typeface="宋体" panose="02010600030101010101" pitchFamily="2" charset="-122"/>
              </a:rPr>
              <a:t>．【甲】</a:t>
            </a:r>
            <a:r>
              <a:rPr lang="en-US" altLang="zh-CN" sz="3100" i="0">
                <a:solidFill>
                  <a:srgbClr val="000000"/>
                </a:solidFill>
                <a:latin typeface="宋体" panose="02010600030101010101" pitchFamily="2" charset="-122"/>
                <a:ea typeface="宋体" panose="02010600030101010101" pitchFamily="2" charset="-122"/>
              </a:rPr>
              <a:t>B</a:t>
            </a:r>
            <a:r>
              <a:rPr lang="zh-CN" altLang="en-US" sz="3100" i="0">
                <a:solidFill>
                  <a:srgbClr val="000000"/>
                </a:solidFill>
                <a:latin typeface="宋体" panose="02010600030101010101" pitchFamily="2" charset="-122"/>
                <a:ea typeface="宋体" panose="02010600030101010101" pitchFamily="2" charset="-122"/>
              </a:rPr>
              <a:t>．【乙】</a:t>
            </a:r>
            <a:r>
              <a:rPr lang="en-US" altLang="zh-CN" sz="3100" i="0">
                <a:solidFill>
                  <a:srgbClr val="000000"/>
                </a:solidFill>
                <a:latin typeface="宋体" panose="02010600030101010101" pitchFamily="2" charset="-122"/>
                <a:ea typeface="宋体" panose="02010600030101010101" pitchFamily="2" charset="-122"/>
              </a:rPr>
              <a:t> C</a:t>
            </a:r>
            <a:r>
              <a:rPr lang="zh-CN" altLang="en-US" sz="3100" i="0">
                <a:solidFill>
                  <a:srgbClr val="000000"/>
                </a:solidFill>
                <a:latin typeface="宋体" panose="02010600030101010101" pitchFamily="2" charset="-122"/>
                <a:ea typeface="宋体" panose="02010600030101010101" pitchFamily="2" charset="-122"/>
              </a:rPr>
              <a:t>．【丙】</a:t>
            </a:r>
            <a:r>
              <a:rPr lang="en-US" altLang="zh-CN" sz="3100" i="0">
                <a:solidFill>
                  <a:srgbClr val="000000"/>
                </a:solidFill>
                <a:latin typeface="宋体" panose="02010600030101010101" pitchFamily="2" charset="-122"/>
                <a:ea typeface="宋体" panose="02010600030101010101" pitchFamily="2" charset="-122"/>
              </a:rPr>
              <a:t> D</a:t>
            </a:r>
            <a:r>
              <a:rPr lang="zh-CN" altLang="en-US" sz="3100" i="0">
                <a:solidFill>
                  <a:srgbClr val="000000"/>
                </a:solidFill>
                <a:latin typeface="宋体" panose="02010600030101010101" pitchFamily="2" charset="-122"/>
                <a:ea typeface="宋体" panose="02010600030101010101" pitchFamily="2" charset="-122"/>
              </a:rPr>
              <a:t>．【丁】</a:t>
            </a:r>
            <a:endParaRPr lang="zh-CN" altLang="en-US" sz="3100" i="0">
              <a:solidFill>
                <a:srgbClr val="000000"/>
              </a:solidFill>
              <a:latin typeface="宋体" panose="02010600030101010101" pitchFamily="2" charset="-122"/>
              <a:ea typeface="宋体" panose="02010600030101010101" pitchFamily="2" charset="-122"/>
            </a:endParaRPr>
          </a:p>
          <a:p>
            <a:pPr marL="0" indent="0"/>
            <a:endParaRPr lang="zh-CN" altLang="en-US" sz="3100" i="0">
              <a:solidFill>
                <a:srgbClr val="000000"/>
              </a:solidFill>
              <a:latin typeface="宋体" panose="02010600030101010101" pitchFamily="2" charset="-122"/>
              <a:ea typeface="宋体" panose="02010600030101010101" pitchFamily="2" charset="-122"/>
            </a:endParaRPr>
          </a:p>
        </p:txBody>
      </p:sp>
      <p:sp>
        <p:nvSpPr>
          <p:cNvPr id="5" name="文本框 4"/>
          <p:cNvSpPr txBox="1"/>
          <p:nvPr/>
        </p:nvSpPr>
        <p:spPr>
          <a:xfrm>
            <a:off x="194310" y="4850765"/>
            <a:ext cx="11777980" cy="1383665"/>
          </a:xfrm>
          <a:prstGeom prst="rect">
            <a:avLst/>
          </a:prstGeom>
          <a:solidFill>
            <a:schemeClr val="bg1"/>
          </a:solidFill>
          <a:ln>
            <a:solidFill>
              <a:schemeClr val="accent6"/>
            </a:solidFill>
          </a:ln>
        </p:spPr>
        <p:txBody>
          <a:bodyPr wrap="square" rtlCol="0" anchor="t">
            <a:spAutoFit/>
          </a:bodyPr>
          <a:lstStyle/>
          <a:p>
            <a:r>
              <a:rPr lang="zh-CN" altLang="en-US" sz="2800">
                <a:solidFill>
                  <a:srgbClr val="0070C0"/>
                </a:solidFill>
              </a:rPr>
              <a:t>【答案】</a:t>
            </a:r>
            <a:r>
              <a:rPr lang="en-US" altLang="zh-CN" sz="2800">
                <a:solidFill>
                  <a:srgbClr val="0070C0"/>
                </a:solidFill>
              </a:rPr>
              <a:t>D </a:t>
            </a:r>
            <a:r>
              <a:rPr lang="en-US" altLang="en-US" sz="2800">
                <a:solidFill>
                  <a:srgbClr val="0070C0"/>
                </a:solidFill>
              </a:rPr>
              <a:t>  </a:t>
            </a:r>
            <a:endParaRPr lang="en-US" altLang="en-US" sz="2800">
              <a:solidFill>
                <a:srgbClr val="0070C0"/>
              </a:solidFill>
            </a:endParaRPr>
          </a:p>
          <a:p>
            <a:r>
              <a:rPr lang="zh-CN" altLang="en-US" sz="2800">
                <a:solidFill>
                  <a:srgbClr val="0070C0"/>
                </a:solidFill>
              </a:rPr>
              <a:t>【解析】</a:t>
            </a:r>
            <a:r>
              <a:rPr lang="en-US" altLang="zh-CN" sz="2800">
                <a:solidFill>
                  <a:srgbClr val="0070C0"/>
                </a:solidFill>
              </a:rPr>
              <a:t>A.“</a:t>
            </a:r>
            <a:r>
              <a:rPr lang="zh-CN" altLang="en-US" sz="2800">
                <a:solidFill>
                  <a:srgbClr val="0070C0"/>
                </a:solidFill>
              </a:rPr>
              <a:t>几坐</a:t>
            </a:r>
            <a:r>
              <a:rPr lang="en-US" altLang="zh-CN" sz="2800">
                <a:solidFill>
                  <a:srgbClr val="0070C0"/>
                </a:solidFill>
              </a:rPr>
              <a:t>”</a:t>
            </a:r>
            <a:r>
              <a:rPr lang="zh-CN" altLang="en-US" sz="2800">
                <a:solidFill>
                  <a:srgbClr val="0070C0"/>
                </a:solidFill>
              </a:rPr>
              <a:t>的</a:t>
            </a:r>
            <a:r>
              <a:rPr lang="en-US" altLang="zh-CN" sz="2800">
                <a:solidFill>
                  <a:srgbClr val="0070C0"/>
                </a:solidFill>
              </a:rPr>
              <a:t>“</a:t>
            </a:r>
            <a:r>
              <a:rPr lang="zh-CN" altLang="en-US" sz="2800">
                <a:solidFill>
                  <a:srgbClr val="0070C0"/>
                </a:solidFill>
              </a:rPr>
              <a:t>坐</a:t>
            </a:r>
            <a:r>
              <a:rPr lang="en-US" altLang="zh-CN" sz="2800">
                <a:solidFill>
                  <a:srgbClr val="0070C0"/>
                </a:solidFill>
              </a:rPr>
              <a:t>”</a:t>
            </a:r>
            <a:r>
              <a:rPr lang="zh-CN" altLang="en-US" sz="2800">
                <a:solidFill>
                  <a:srgbClr val="0070C0"/>
                </a:solidFill>
              </a:rPr>
              <a:t>应为</a:t>
            </a:r>
            <a:r>
              <a:rPr lang="en-US" altLang="zh-CN" sz="2800">
                <a:solidFill>
                  <a:srgbClr val="0070C0"/>
                </a:solidFill>
              </a:rPr>
              <a:t>“</a:t>
            </a:r>
            <a:r>
              <a:rPr lang="zh-CN" altLang="en-US" sz="2800">
                <a:solidFill>
                  <a:srgbClr val="0070C0"/>
                </a:solidFill>
              </a:rPr>
              <a:t>座</a:t>
            </a:r>
            <a:r>
              <a:rPr lang="en-US" altLang="zh-CN" sz="2800">
                <a:solidFill>
                  <a:srgbClr val="0070C0"/>
                </a:solidFill>
              </a:rPr>
              <a:t>”</a:t>
            </a:r>
            <a:r>
              <a:rPr lang="zh-CN" altLang="en-US" sz="2800">
                <a:solidFill>
                  <a:srgbClr val="0070C0"/>
                </a:solidFill>
              </a:rPr>
              <a:t>；</a:t>
            </a:r>
            <a:r>
              <a:rPr lang="en-US" altLang="zh-CN" sz="2800">
                <a:solidFill>
                  <a:srgbClr val="0070C0"/>
                </a:solidFill>
              </a:rPr>
              <a:t>B.“</a:t>
            </a:r>
            <a:r>
              <a:rPr lang="zh-CN" altLang="en-US" sz="2800">
                <a:solidFill>
                  <a:srgbClr val="0070C0"/>
                </a:solidFill>
              </a:rPr>
              <a:t>班驳</a:t>
            </a:r>
            <a:r>
              <a:rPr lang="en-US" altLang="zh-CN" sz="2800">
                <a:solidFill>
                  <a:srgbClr val="0070C0"/>
                </a:solidFill>
              </a:rPr>
              <a:t>”</a:t>
            </a:r>
            <a:r>
              <a:rPr lang="zh-CN" altLang="en-US" sz="2800">
                <a:solidFill>
                  <a:srgbClr val="0070C0"/>
                </a:solidFill>
              </a:rPr>
              <a:t>的</a:t>
            </a:r>
            <a:r>
              <a:rPr lang="en-US" altLang="zh-CN" sz="2800">
                <a:solidFill>
                  <a:srgbClr val="0070C0"/>
                </a:solidFill>
              </a:rPr>
              <a:t>“</a:t>
            </a:r>
            <a:r>
              <a:rPr lang="zh-CN" altLang="en-US" sz="2800">
                <a:solidFill>
                  <a:srgbClr val="0070C0"/>
                </a:solidFill>
              </a:rPr>
              <a:t>班</a:t>
            </a:r>
            <a:r>
              <a:rPr lang="en-US" altLang="zh-CN" sz="2800">
                <a:solidFill>
                  <a:srgbClr val="0070C0"/>
                </a:solidFill>
              </a:rPr>
              <a:t>”</a:t>
            </a:r>
            <a:r>
              <a:rPr lang="zh-CN" altLang="en-US" sz="2800">
                <a:solidFill>
                  <a:srgbClr val="0070C0"/>
                </a:solidFill>
              </a:rPr>
              <a:t>应为</a:t>
            </a:r>
            <a:r>
              <a:rPr lang="en-US" altLang="zh-CN" sz="2800">
                <a:solidFill>
                  <a:srgbClr val="0070C0"/>
                </a:solidFill>
              </a:rPr>
              <a:t>“</a:t>
            </a:r>
            <a:r>
              <a:rPr lang="zh-CN" altLang="en-US" sz="2800">
                <a:solidFill>
                  <a:srgbClr val="0070C0"/>
                </a:solidFill>
              </a:rPr>
              <a:t>斑</a:t>
            </a:r>
            <a:r>
              <a:rPr lang="en-US" altLang="zh-CN" sz="2800">
                <a:solidFill>
                  <a:srgbClr val="0070C0"/>
                </a:solidFill>
              </a:rPr>
              <a:t>”</a:t>
            </a:r>
            <a:r>
              <a:rPr lang="zh-CN" altLang="en-US" sz="2800">
                <a:solidFill>
                  <a:srgbClr val="0070C0"/>
                </a:solidFill>
              </a:rPr>
              <a:t>；</a:t>
            </a:r>
            <a:r>
              <a:rPr lang="en-US" altLang="zh-CN" sz="2800">
                <a:solidFill>
                  <a:srgbClr val="0070C0"/>
                </a:solidFill>
              </a:rPr>
              <a:t>C.“</a:t>
            </a:r>
            <a:r>
              <a:rPr lang="zh-CN" altLang="en-US" sz="2800">
                <a:solidFill>
                  <a:srgbClr val="0070C0"/>
                </a:solidFill>
              </a:rPr>
              <a:t>沿伸</a:t>
            </a:r>
            <a:r>
              <a:rPr lang="en-US" altLang="zh-CN" sz="2800">
                <a:solidFill>
                  <a:srgbClr val="0070C0"/>
                </a:solidFill>
              </a:rPr>
              <a:t>”</a:t>
            </a:r>
            <a:r>
              <a:rPr lang="zh-CN" altLang="en-US" sz="2800">
                <a:solidFill>
                  <a:srgbClr val="0070C0"/>
                </a:solidFill>
              </a:rPr>
              <a:t>的</a:t>
            </a:r>
            <a:r>
              <a:rPr lang="en-US" altLang="zh-CN" sz="2800">
                <a:solidFill>
                  <a:srgbClr val="0070C0"/>
                </a:solidFill>
              </a:rPr>
              <a:t>“</a:t>
            </a:r>
            <a:r>
              <a:rPr lang="zh-CN" altLang="en-US" sz="2800">
                <a:solidFill>
                  <a:srgbClr val="0070C0"/>
                </a:solidFill>
              </a:rPr>
              <a:t>沿</a:t>
            </a:r>
            <a:r>
              <a:rPr lang="en-US" altLang="zh-CN" sz="2800">
                <a:solidFill>
                  <a:srgbClr val="0070C0"/>
                </a:solidFill>
              </a:rPr>
              <a:t>”</a:t>
            </a:r>
            <a:r>
              <a:rPr lang="zh-CN" altLang="en-US" sz="2800">
                <a:solidFill>
                  <a:srgbClr val="0070C0"/>
                </a:solidFill>
              </a:rPr>
              <a:t>应为</a:t>
            </a:r>
            <a:r>
              <a:rPr lang="en-US" altLang="zh-CN" sz="2800">
                <a:solidFill>
                  <a:srgbClr val="0070C0"/>
                </a:solidFill>
              </a:rPr>
              <a:t>“</a:t>
            </a:r>
            <a:r>
              <a:rPr lang="zh-CN" altLang="en-US" sz="2800">
                <a:solidFill>
                  <a:srgbClr val="0070C0"/>
                </a:solidFill>
              </a:rPr>
              <a:t>延</a:t>
            </a:r>
            <a:r>
              <a:rPr lang="en-US" altLang="zh-CN" sz="2800">
                <a:solidFill>
                  <a:srgbClr val="0070C0"/>
                </a:solidFill>
              </a:rPr>
              <a:t>”</a:t>
            </a:r>
            <a:r>
              <a:rPr lang="zh-CN" altLang="en-US" sz="2800">
                <a:solidFill>
                  <a:srgbClr val="0070C0"/>
                </a:solidFill>
              </a:rPr>
              <a:t>。</a:t>
            </a:r>
            <a:endParaRPr lang="zh-CN" altLang="en-US" sz="2800">
              <a:solidFill>
                <a:srgbClr val="0070C0"/>
              </a:solidFill>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idx="2"/>
          </p:nvPr>
        </p:nvSpPr>
        <p:spPr/>
        <p:txBody>
          <a:bodyPr/>
          <a:lstStyle/>
          <a:p>
            <a:r>
              <a:rPr lang="zh-CN" altLang="en-US"/>
              <a:t>五、补充训练，强本固基</a:t>
            </a:r>
            <a:endParaRPr lang="zh-CN" altLang="en-US"/>
          </a:p>
        </p:txBody>
      </p:sp>
      <p:sp>
        <p:nvSpPr>
          <p:cNvPr id="3" name="文本框 2"/>
          <p:cNvSpPr txBox="1"/>
          <p:nvPr/>
        </p:nvSpPr>
        <p:spPr>
          <a:xfrm>
            <a:off x="342900" y="1097280"/>
            <a:ext cx="11548745" cy="5631180"/>
          </a:xfrm>
          <a:prstGeom prst="rect">
            <a:avLst/>
          </a:prstGeom>
        </p:spPr>
        <p:txBody>
          <a:bodyPr wrap="square">
            <a:spAutoFit/>
          </a:bodyPr>
          <a:lstStyle/>
          <a:p>
            <a:pPr marL="0" indent="266700">
              <a:spcBef>
                <a:spcPct val="0"/>
              </a:spcBef>
              <a:spcAft>
                <a:spcPct val="0"/>
              </a:spcAft>
            </a:pPr>
            <a:r>
              <a:rPr lang="zh-CN" altLang="en-US" sz="2400" b="1">
                <a:solidFill>
                  <a:srgbClr val="0000FF"/>
                </a:solidFill>
                <a:latin typeface="仿宋" panose="02010609060101010101" charset="-122"/>
                <a:ea typeface="仿宋" panose="02010609060101010101" charset="-122"/>
              </a:rPr>
              <a:t>（福建省福州市年高三第二次质量检测）</a:t>
            </a:r>
            <a:endParaRPr lang="zh-CN" altLang="en-US" sz="2400" b="1">
              <a:solidFill>
                <a:srgbClr val="0000FF"/>
              </a:solidFill>
              <a:latin typeface="仿宋" panose="02010609060101010101" charset="-122"/>
              <a:ea typeface="仿宋" panose="02010609060101010101" charset="-122"/>
            </a:endParaRPr>
          </a:p>
          <a:p>
            <a:pPr marL="0" indent="266700" fontAlgn="ctr"/>
            <a:r>
              <a:rPr lang="zh-CN" altLang="en-US" sz="2400">
                <a:solidFill>
                  <a:srgbClr val="000000"/>
                </a:solidFill>
                <a:latin typeface="楷体" panose="02010609060101010101" charset="-122"/>
                <a:ea typeface="楷体" panose="02010609060101010101" charset="-122"/>
              </a:rPr>
              <a:t>咬合异常如不能及时被纠正，在殃及口腔健康的同时，</a:t>
            </a:r>
            <a:r>
              <a:rPr lang="zh-CN" altLang="en-US" sz="2400" u="sng">
                <a:solidFill>
                  <a:srgbClr val="000000"/>
                </a:solidFill>
                <a:latin typeface="楷体" panose="02010609060101010101" charset="-122"/>
                <a:ea typeface="楷体" panose="02010609060101010101" charset="-122"/>
              </a:rPr>
              <a:t>还可能酿成一系列连锁反映</a:t>
            </a:r>
            <a:r>
              <a:rPr lang="zh-CN" altLang="en-US" sz="2400">
                <a:solidFill>
                  <a:srgbClr val="000000"/>
                </a:solidFill>
                <a:latin typeface="楷体" panose="02010609060101010101" charset="-122"/>
                <a:ea typeface="楷体" panose="02010609060101010101" charset="-122"/>
              </a:rPr>
              <a:t>，如面部肌肉的不对称发育、消化功能的降低，前者影响面容美观和肌肉协调性，后者因食物未被充分咀嚼消化，加重了胃肠道负担。</a:t>
            </a:r>
            <a:endParaRPr lang="zh-CN" altLang="en-US" sz="2400">
              <a:solidFill>
                <a:srgbClr val="000000"/>
              </a:solidFill>
              <a:latin typeface="楷体" panose="02010609060101010101" charset="-122"/>
              <a:ea typeface="楷体" panose="02010609060101010101" charset="-122"/>
            </a:endParaRPr>
          </a:p>
          <a:p>
            <a:pPr marL="0" indent="266700" fontAlgn="ctr"/>
            <a:r>
              <a:rPr lang="zh-CN" altLang="en-US" sz="2400">
                <a:solidFill>
                  <a:srgbClr val="000000"/>
                </a:solidFill>
                <a:latin typeface="宋体" panose="02010600030101010101" pitchFamily="2" charset="-122"/>
                <a:ea typeface="宋体" panose="02010600030101010101" pitchFamily="2" charset="-122"/>
              </a:rPr>
              <a:t>文中画横线的语句有一处错别字，请找出加以改正，说明修改的原因。（</a:t>
            </a:r>
            <a:r>
              <a:rPr lang="en-US" altLang="zh-CN" sz="2400">
                <a:solidFill>
                  <a:srgbClr val="000000"/>
                </a:solidFill>
                <a:latin typeface="宋体" panose="02010600030101010101" pitchFamily="2" charset="-122"/>
                <a:ea typeface="宋体" panose="02010600030101010101" pitchFamily="2" charset="-122"/>
              </a:rPr>
              <a:t>4</a:t>
            </a:r>
            <a:r>
              <a:rPr lang="zh-CN" altLang="en-US" sz="2400">
                <a:solidFill>
                  <a:srgbClr val="000000"/>
                </a:solidFill>
                <a:latin typeface="宋体" panose="02010600030101010101" pitchFamily="2" charset="-122"/>
                <a:ea typeface="宋体" panose="02010600030101010101" pitchFamily="2" charset="-122"/>
              </a:rPr>
              <a:t>分）</a:t>
            </a:r>
            <a:endParaRPr lang="zh-CN" altLang="en-US" sz="2400">
              <a:solidFill>
                <a:srgbClr val="000000"/>
              </a:solidFill>
              <a:latin typeface="宋体" panose="02010600030101010101" pitchFamily="2" charset="-122"/>
              <a:ea typeface="宋体" panose="02010600030101010101" pitchFamily="2" charset="-122"/>
            </a:endParaRPr>
          </a:p>
          <a:p>
            <a:pPr marL="0" indent="266700">
              <a:spcBef>
                <a:spcPct val="0"/>
              </a:spcBef>
              <a:spcAft>
                <a:spcPct val="0"/>
              </a:spcAft>
            </a:pPr>
            <a:r>
              <a:rPr lang="zh-CN" altLang="en-US" sz="2400" b="1">
                <a:solidFill>
                  <a:srgbClr val="FF0000"/>
                </a:solidFill>
                <a:latin typeface="仿宋" panose="02010609060101010101" charset="-122"/>
                <a:ea typeface="仿宋" panose="02010609060101010101" charset="-122"/>
              </a:rPr>
              <a:t>（</a:t>
            </a:r>
            <a:r>
              <a:rPr lang="en-US" altLang="zh-CN" sz="2400" b="1">
                <a:solidFill>
                  <a:srgbClr val="FF0000"/>
                </a:solidFill>
                <a:latin typeface="仿宋" panose="02010609060101010101" charset="-122"/>
                <a:ea typeface="仿宋" panose="02010609060101010101" charset="-122"/>
              </a:rPr>
              <a:t>1</a:t>
            </a:r>
            <a:r>
              <a:rPr lang="zh-CN" altLang="en-US" sz="2400" b="1">
                <a:solidFill>
                  <a:srgbClr val="FF0000"/>
                </a:solidFill>
                <a:latin typeface="仿宋" panose="02010609060101010101" charset="-122"/>
                <a:ea typeface="仿宋" panose="02010609060101010101" charset="-122"/>
              </a:rPr>
              <a:t>）</a:t>
            </a:r>
            <a:r>
              <a:rPr lang="en-US" altLang="zh-CN" sz="2400" b="1">
                <a:solidFill>
                  <a:srgbClr val="FF0000"/>
                </a:solidFill>
                <a:latin typeface="仿宋" panose="02010609060101010101" charset="-122"/>
                <a:ea typeface="仿宋" panose="02010609060101010101" charset="-122"/>
              </a:rPr>
              <a:t>“</a:t>
            </a:r>
            <a:r>
              <a:rPr lang="zh-CN" altLang="en-US" sz="2400" b="1">
                <a:solidFill>
                  <a:srgbClr val="FF0000"/>
                </a:solidFill>
                <a:latin typeface="仿宋" panose="02010609060101010101" charset="-122"/>
                <a:ea typeface="仿宋" panose="02010609060101010101" charset="-122"/>
              </a:rPr>
              <a:t>映</a:t>
            </a:r>
            <a:r>
              <a:rPr lang="en-US" altLang="zh-CN" sz="2400" b="1">
                <a:solidFill>
                  <a:srgbClr val="FF0000"/>
                </a:solidFill>
                <a:latin typeface="仿宋" panose="02010609060101010101" charset="-122"/>
                <a:ea typeface="仿宋" panose="02010609060101010101" charset="-122"/>
              </a:rPr>
              <a:t>”</a:t>
            </a:r>
            <a:r>
              <a:rPr lang="zh-CN" altLang="en-US" sz="2400" b="1">
                <a:solidFill>
                  <a:srgbClr val="FF0000"/>
                </a:solidFill>
                <a:latin typeface="仿宋" panose="02010609060101010101" charset="-122"/>
                <a:ea typeface="仿宋" panose="02010609060101010101" charset="-122"/>
              </a:rPr>
              <a:t>改为</a:t>
            </a:r>
            <a:r>
              <a:rPr lang="en-US" altLang="zh-CN" sz="2400" b="1">
                <a:solidFill>
                  <a:srgbClr val="FF0000"/>
                </a:solidFill>
                <a:latin typeface="仿宋" panose="02010609060101010101" charset="-122"/>
                <a:ea typeface="仿宋" panose="02010609060101010101" charset="-122"/>
              </a:rPr>
              <a:t>“</a:t>
            </a:r>
            <a:r>
              <a:rPr lang="zh-CN" altLang="en-US" sz="2400" b="1">
                <a:solidFill>
                  <a:srgbClr val="FF0000"/>
                </a:solidFill>
                <a:latin typeface="仿宋" panose="02010609060101010101" charset="-122"/>
                <a:ea typeface="仿宋" panose="02010609060101010101" charset="-122"/>
              </a:rPr>
              <a:t>应</a:t>
            </a:r>
            <a:r>
              <a:rPr lang="en-US" altLang="zh-CN" sz="2400" b="1">
                <a:solidFill>
                  <a:srgbClr val="FF0000"/>
                </a:solidFill>
                <a:latin typeface="仿宋" panose="02010609060101010101" charset="-122"/>
                <a:ea typeface="仿宋" panose="02010609060101010101" charset="-122"/>
              </a:rPr>
              <a:t>”</a:t>
            </a:r>
            <a:r>
              <a:rPr lang="zh-CN" altLang="en-US" sz="2400" b="1">
                <a:solidFill>
                  <a:srgbClr val="FF0000"/>
                </a:solidFill>
                <a:latin typeface="仿宋" panose="02010609060101010101" charset="-122"/>
                <a:ea typeface="仿宋" panose="02010609060101010101" charset="-122"/>
              </a:rPr>
              <a:t>。（</a:t>
            </a:r>
            <a:r>
              <a:rPr lang="en-US" altLang="zh-CN" sz="2400" b="1">
                <a:solidFill>
                  <a:srgbClr val="FF0000"/>
                </a:solidFill>
                <a:latin typeface="仿宋" panose="02010609060101010101" charset="-122"/>
                <a:ea typeface="仿宋" panose="02010609060101010101" charset="-122"/>
              </a:rPr>
              <a:t>2</a:t>
            </a:r>
            <a:r>
              <a:rPr lang="zh-CN" altLang="en-US" sz="2400" b="1">
                <a:solidFill>
                  <a:srgbClr val="FF0000"/>
                </a:solidFill>
                <a:latin typeface="仿宋" panose="02010609060101010101" charset="-122"/>
                <a:ea typeface="仿宋" panose="02010609060101010101" charset="-122"/>
              </a:rPr>
              <a:t>）原因：连锁反应是指口腔健康</a:t>
            </a:r>
            <a:r>
              <a:rPr lang="zh-CN" altLang="en-US" sz="2400" b="1">
                <a:solidFill>
                  <a:srgbClr val="FF0000"/>
                </a:solidFill>
                <a:highlight>
                  <a:srgbClr val="FFFF00"/>
                </a:highlight>
                <a:latin typeface="仿宋" panose="02010609060101010101" charset="-122"/>
                <a:ea typeface="仿宋" panose="02010609060101010101" charset="-122"/>
              </a:rPr>
              <a:t>出现问题后会引起一连串</a:t>
            </a:r>
            <a:r>
              <a:rPr lang="zh-CN" altLang="en-US" sz="2400" b="1">
                <a:solidFill>
                  <a:srgbClr val="FF0000"/>
                </a:solidFill>
                <a:latin typeface="仿宋" panose="02010609060101010101" charset="-122"/>
                <a:ea typeface="仿宋" panose="02010609060101010101" charset="-122"/>
              </a:rPr>
              <a:t>相关事物发生</a:t>
            </a:r>
            <a:r>
              <a:rPr lang="zh-CN" altLang="en-US" sz="2400" b="1">
                <a:solidFill>
                  <a:srgbClr val="FF0000"/>
                </a:solidFill>
                <a:highlight>
                  <a:srgbClr val="FFFF00"/>
                </a:highlight>
                <a:latin typeface="仿宋" panose="02010609060101010101" charset="-122"/>
                <a:ea typeface="仿宋" panose="02010609060101010101" charset="-122"/>
              </a:rPr>
              <a:t>相应的变化</a:t>
            </a:r>
            <a:r>
              <a:rPr lang="zh-CN" altLang="en-US" sz="2400" b="1">
                <a:solidFill>
                  <a:srgbClr val="FF0000"/>
                </a:solidFill>
                <a:latin typeface="仿宋" panose="02010609060101010101" charset="-122"/>
                <a:ea typeface="仿宋" panose="02010609060101010101" charset="-122"/>
              </a:rPr>
              <a:t>；</a:t>
            </a:r>
            <a:r>
              <a:rPr lang="en-US" altLang="zh-CN" sz="2400" b="1">
                <a:solidFill>
                  <a:srgbClr val="FF0000"/>
                </a:solidFill>
                <a:latin typeface="仿宋" panose="02010609060101010101" charset="-122"/>
                <a:ea typeface="仿宋" panose="02010609060101010101" charset="-122"/>
              </a:rPr>
              <a:t>“</a:t>
            </a:r>
            <a:r>
              <a:rPr lang="zh-CN" altLang="en-US" sz="2400" b="1">
                <a:solidFill>
                  <a:srgbClr val="FF0000"/>
                </a:solidFill>
                <a:latin typeface="仿宋" panose="02010609060101010101" charset="-122"/>
                <a:ea typeface="仿宋" panose="02010609060101010101" charset="-122"/>
              </a:rPr>
              <a:t>反映</a:t>
            </a:r>
            <a:r>
              <a:rPr lang="en-US" altLang="zh-CN" sz="2400" b="1">
                <a:solidFill>
                  <a:srgbClr val="FF0000"/>
                </a:solidFill>
                <a:latin typeface="仿宋" panose="02010609060101010101" charset="-122"/>
                <a:ea typeface="仿宋" panose="02010609060101010101" charset="-122"/>
              </a:rPr>
              <a:t>”</a:t>
            </a:r>
            <a:r>
              <a:rPr lang="zh-CN" altLang="en-US" sz="2400" b="1">
                <a:solidFill>
                  <a:srgbClr val="FF0000"/>
                </a:solidFill>
                <a:latin typeface="仿宋" panose="02010609060101010101" charset="-122"/>
                <a:ea typeface="仿宋" panose="02010609060101010101" charset="-122"/>
              </a:rPr>
              <a:t>是</a:t>
            </a:r>
            <a:r>
              <a:rPr lang="zh-CN" altLang="en-US" sz="2400" b="1">
                <a:solidFill>
                  <a:srgbClr val="FF0000"/>
                </a:solidFill>
                <a:highlight>
                  <a:srgbClr val="FFFF00"/>
                </a:highlight>
                <a:latin typeface="仿宋" panose="02010609060101010101" charset="-122"/>
                <a:ea typeface="仿宋" panose="02010609060101010101" charset="-122"/>
              </a:rPr>
              <a:t>把客观事物的实质表现出来</a:t>
            </a:r>
            <a:r>
              <a:rPr lang="zh-CN" altLang="en-US" sz="2400" b="1">
                <a:solidFill>
                  <a:srgbClr val="FF0000"/>
                </a:solidFill>
                <a:latin typeface="仿宋" panose="02010609060101010101" charset="-122"/>
                <a:ea typeface="仿宋" panose="02010609060101010101" charset="-122"/>
              </a:rPr>
              <a:t>，或者</a:t>
            </a:r>
            <a:r>
              <a:rPr lang="zh-CN" altLang="en-US" sz="2400" b="1">
                <a:solidFill>
                  <a:srgbClr val="FF0000"/>
                </a:solidFill>
                <a:highlight>
                  <a:srgbClr val="FFFF00"/>
                </a:highlight>
                <a:latin typeface="仿宋" panose="02010609060101010101" charset="-122"/>
                <a:ea typeface="仿宋" panose="02010609060101010101" charset="-122"/>
              </a:rPr>
              <a:t>把情况、意见等告诉上级或有关部门</a:t>
            </a:r>
            <a:r>
              <a:rPr lang="zh-CN" altLang="en-US" sz="2400" b="1">
                <a:solidFill>
                  <a:srgbClr val="FF0000"/>
                </a:solidFill>
                <a:latin typeface="仿宋" panose="02010609060101010101" charset="-122"/>
                <a:ea typeface="仿宋" panose="02010609060101010101" charset="-122"/>
              </a:rPr>
              <a:t>，</a:t>
            </a:r>
            <a:r>
              <a:rPr lang="zh-CN" altLang="en-US" sz="2400" b="1" u="sng">
                <a:solidFill>
                  <a:srgbClr val="FF0000"/>
                </a:solidFill>
                <a:latin typeface="仿宋" panose="02010609060101010101" charset="-122"/>
                <a:ea typeface="仿宋" panose="02010609060101010101" charset="-122"/>
              </a:rPr>
              <a:t>与</a:t>
            </a:r>
            <a:r>
              <a:rPr lang="en-US" altLang="zh-CN" sz="2400" b="1" u="sng">
                <a:solidFill>
                  <a:srgbClr val="FF0000"/>
                </a:solidFill>
                <a:latin typeface="仿宋" panose="02010609060101010101" charset="-122"/>
                <a:ea typeface="仿宋" panose="02010609060101010101" charset="-122"/>
              </a:rPr>
              <a:t>“</a:t>
            </a:r>
            <a:r>
              <a:rPr lang="zh-CN" altLang="en-US" sz="2400" b="1" u="sng">
                <a:solidFill>
                  <a:srgbClr val="FF0000"/>
                </a:solidFill>
                <a:latin typeface="仿宋" panose="02010609060101010101" charset="-122"/>
                <a:ea typeface="仿宋" panose="02010609060101010101" charset="-122"/>
              </a:rPr>
              <a:t>连锁反应</a:t>
            </a:r>
            <a:r>
              <a:rPr lang="en-US" altLang="zh-CN" sz="2400" b="1" u="sng">
                <a:solidFill>
                  <a:srgbClr val="FF0000"/>
                </a:solidFill>
                <a:latin typeface="仿宋" panose="02010609060101010101" charset="-122"/>
                <a:ea typeface="仿宋" panose="02010609060101010101" charset="-122"/>
              </a:rPr>
              <a:t>”</a:t>
            </a:r>
            <a:r>
              <a:rPr lang="zh-CN" altLang="en-US" sz="2400" b="1" u="sng">
                <a:solidFill>
                  <a:srgbClr val="FF0000"/>
                </a:solidFill>
                <a:latin typeface="仿宋" panose="02010609060101010101" charset="-122"/>
                <a:ea typeface="仿宋" panose="02010609060101010101" charset="-122"/>
              </a:rPr>
              <a:t>所表达的连续引发变化的含义不同。</a:t>
            </a:r>
            <a:endParaRPr lang="zh-CN" altLang="en-US" sz="2400" b="1">
              <a:solidFill>
                <a:srgbClr val="0000FF"/>
              </a:solidFill>
              <a:latin typeface="仿宋" panose="02010609060101010101" charset="-122"/>
              <a:ea typeface="仿宋" panose="02010609060101010101" charset="-122"/>
            </a:endParaRPr>
          </a:p>
          <a:p>
            <a:pPr marL="0" indent="266700">
              <a:spcBef>
                <a:spcPct val="0"/>
              </a:spcBef>
              <a:spcAft>
                <a:spcPct val="0"/>
              </a:spcAft>
            </a:pPr>
            <a:r>
              <a:rPr lang="zh-CN" altLang="en-US" sz="2400" b="1">
                <a:solidFill>
                  <a:srgbClr val="0000FF"/>
                </a:solidFill>
                <a:latin typeface="仿宋" panose="02010609060101010101" charset="-122"/>
                <a:ea typeface="仿宋" panose="02010609060101010101" charset="-122"/>
              </a:rPr>
              <a:t>（浙江省温州市高三二模）</a:t>
            </a:r>
            <a:endParaRPr lang="zh-CN" altLang="en-US" sz="2400" b="1">
              <a:solidFill>
                <a:srgbClr val="0000FF"/>
              </a:solidFill>
              <a:latin typeface="仿宋" panose="02010609060101010101" charset="-122"/>
              <a:ea typeface="仿宋" panose="02010609060101010101" charset="-122"/>
            </a:endParaRPr>
          </a:p>
          <a:p>
            <a:pPr marL="0" indent="266700" fontAlgn="ctr"/>
            <a:r>
              <a:rPr lang="zh-CN" altLang="en-US" sz="2400">
                <a:solidFill>
                  <a:srgbClr val="000000"/>
                </a:solidFill>
                <a:latin typeface="楷体" panose="02010609060101010101" charset="-122"/>
                <a:ea typeface="楷体" panose="02010609060101010101" charset="-122"/>
              </a:rPr>
              <a:t>不可否认，如此火热的</a:t>
            </a:r>
            <a:r>
              <a:rPr lang="zh-CN" altLang="en-US" sz="2400">
                <a:solidFill>
                  <a:srgbClr val="000000"/>
                </a:solidFill>
                <a:latin typeface="宋体" panose="02010600030101010101" pitchFamily="2" charset="-122"/>
                <a:ea typeface="宋体" panose="02010600030101010101" pitchFamily="2" charset="-122"/>
              </a:rPr>
              <a:t>“</a:t>
            </a:r>
            <a:r>
              <a:rPr lang="zh-CN" altLang="en-US" sz="2400">
                <a:solidFill>
                  <a:srgbClr val="000000"/>
                </a:solidFill>
                <a:latin typeface="楷体" panose="02010609060101010101" charset="-122"/>
                <a:ea typeface="楷体" panose="02010609060101010101" charset="-122"/>
              </a:rPr>
              <a:t>电影</a:t>
            </a:r>
            <a:r>
              <a:rPr lang="en-US" altLang="zh-CN" sz="2400">
                <a:solidFill>
                  <a:srgbClr val="000000"/>
                </a:solidFill>
                <a:latin typeface="楷体" panose="02010609060101010101" charset="-122"/>
                <a:ea typeface="楷体" panose="02010609060101010101" charset="-122"/>
              </a:rPr>
              <a:t>+</a:t>
            </a:r>
            <a:r>
              <a:rPr lang="en-US" altLang="zh-CN" sz="2400">
                <a:solidFill>
                  <a:srgbClr val="000000"/>
                </a:solidFill>
                <a:latin typeface="宋体" panose="02010600030101010101" pitchFamily="2" charset="-122"/>
                <a:ea typeface="宋体" panose="02010600030101010101" pitchFamily="2" charset="-122"/>
              </a:rPr>
              <a:t>”</a:t>
            </a:r>
            <a:r>
              <a:rPr lang="zh-CN" altLang="en-US" sz="2400">
                <a:solidFill>
                  <a:srgbClr val="000000"/>
                </a:solidFill>
                <a:latin typeface="楷体" panose="02010609060101010101" charset="-122"/>
                <a:ea typeface="楷体" panose="02010609060101010101" charset="-122"/>
              </a:rPr>
              <a:t>模式严然成了个</a:t>
            </a:r>
            <a:r>
              <a:rPr lang="zh-CN" altLang="en-US" sz="2400">
                <a:solidFill>
                  <a:srgbClr val="000000"/>
                </a:solidFill>
                <a:latin typeface="宋体" panose="02010600030101010101" pitchFamily="2" charset="-122"/>
                <a:ea typeface="宋体" panose="02010600030101010101" pitchFamily="2" charset="-122"/>
              </a:rPr>
              <a:t>“</a:t>
            </a:r>
            <a:r>
              <a:rPr lang="zh-CN" altLang="en-US" sz="2400">
                <a:solidFill>
                  <a:srgbClr val="000000"/>
                </a:solidFill>
                <a:latin typeface="楷体" panose="02010609060101010101" charset="-122"/>
                <a:ea typeface="楷体" panose="02010609060101010101" charset="-122"/>
              </a:rPr>
              <a:t>金矿</a:t>
            </a:r>
            <a:r>
              <a:rPr lang="zh-CN" altLang="en-US" sz="2400">
                <a:solidFill>
                  <a:srgbClr val="000000"/>
                </a:solidFill>
                <a:latin typeface="宋体" panose="02010600030101010101" pitchFamily="2" charset="-122"/>
                <a:ea typeface="宋体" panose="02010600030101010101" pitchFamily="2" charset="-122"/>
              </a:rPr>
              <a:t>”</a:t>
            </a:r>
            <a:r>
              <a:rPr lang="zh-CN" altLang="en-US" sz="2400">
                <a:solidFill>
                  <a:srgbClr val="000000"/>
                </a:solidFill>
                <a:latin typeface="楷体" panose="02010609060101010101" charset="-122"/>
                <a:ea typeface="楷体" panose="02010609060101010101" charset="-122"/>
              </a:rPr>
              <a:t>，挖完票房挖周边，挖完周边挖旅游。</a:t>
            </a:r>
            <a:r>
              <a:rPr lang="zh-CN" altLang="en-US" sz="2400">
                <a:solidFill>
                  <a:srgbClr val="000000"/>
                </a:solidFill>
                <a:latin typeface="宋体" panose="02010600030101010101" pitchFamily="2" charset="-122"/>
                <a:ea typeface="宋体" panose="02010600030101010101" pitchFamily="2" charset="-122"/>
              </a:rPr>
              <a:t>“</a:t>
            </a:r>
            <a:r>
              <a:rPr lang="zh-CN" altLang="en-US" sz="2400">
                <a:solidFill>
                  <a:srgbClr val="000000"/>
                </a:solidFill>
                <a:latin typeface="楷体" panose="02010609060101010101" charset="-122"/>
                <a:ea typeface="楷体" panose="02010609060101010101" charset="-122"/>
              </a:rPr>
              <a:t>电影</a:t>
            </a:r>
            <a:r>
              <a:rPr lang="en-US" altLang="zh-CN" sz="2400">
                <a:solidFill>
                  <a:srgbClr val="000000"/>
                </a:solidFill>
                <a:latin typeface="楷体" panose="02010609060101010101" charset="-122"/>
                <a:ea typeface="楷体" panose="02010609060101010101" charset="-122"/>
              </a:rPr>
              <a:t>+</a:t>
            </a:r>
            <a:r>
              <a:rPr lang="en-US" altLang="zh-CN" sz="2400">
                <a:solidFill>
                  <a:srgbClr val="000000"/>
                </a:solidFill>
                <a:latin typeface="宋体" panose="02010600030101010101" pitchFamily="2" charset="-122"/>
                <a:ea typeface="宋体" panose="02010600030101010101" pitchFamily="2" charset="-122"/>
              </a:rPr>
              <a:t>”</a:t>
            </a:r>
            <a:r>
              <a:rPr lang="zh-CN" altLang="en-US" sz="2400">
                <a:solidFill>
                  <a:srgbClr val="000000"/>
                </a:solidFill>
                <a:latin typeface="楷体" panose="02010609060101010101" charset="-122"/>
                <a:ea typeface="楷体" panose="02010609060101010101" charset="-122"/>
              </a:rPr>
              <a:t>消费模式是银慕内外的有机链接，也是电影市场繁荣与商业圈繁荣形成的连带效应。这种消费模式不仅彰显了中国文化产业的篷勃发展，也为未来的文化市场提供了广阔的空间与机遇。</a:t>
            </a:r>
            <a:endParaRPr lang="zh-CN" altLang="en-US" sz="2400">
              <a:solidFill>
                <a:srgbClr val="000000"/>
              </a:solidFill>
              <a:latin typeface="楷体" panose="02010609060101010101" charset="-122"/>
              <a:ea typeface="楷体" panose="02010609060101010101" charset="-122"/>
            </a:endParaRPr>
          </a:p>
          <a:p>
            <a:pPr marL="0" indent="266700"/>
            <a:r>
              <a:rPr lang="zh-CN" altLang="en-US" sz="2400">
                <a:solidFill>
                  <a:srgbClr val="000000"/>
                </a:solidFill>
                <a:latin typeface="宋体" panose="02010600030101010101" pitchFamily="2" charset="-122"/>
                <a:ea typeface="宋体" panose="02010600030101010101" pitchFamily="2" charset="-122"/>
              </a:rPr>
              <a:t>文中第三段有三处错别字，请指出并加以改正。（</a:t>
            </a:r>
            <a:r>
              <a:rPr lang="en-US" altLang="zh-CN" sz="2400">
                <a:solidFill>
                  <a:srgbClr val="000000"/>
                </a:solidFill>
                <a:latin typeface="宋体" panose="02010600030101010101" pitchFamily="2" charset="-122"/>
                <a:ea typeface="宋体" panose="02010600030101010101" pitchFamily="2" charset="-122"/>
              </a:rPr>
              <a:t>3</a:t>
            </a:r>
            <a:r>
              <a:rPr lang="zh-CN" altLang="en-US" sz="2400">
                <a:solidFill>
                  <a:srgbClr val="000000"/>
                </a:solidFill>
                <a:latin typeface="宋体" panose="02010600030101010101" pitchFamily="2" charset="-122"/>
                <a:ea typeface="宋体" panose="02010600030101010101" pitchFamily="2" charset="-122"/>
              </a:rPr>
              <a:t>分）</a:t>
            </a:r>
            <a:endParaRPr lang="zh-CN" altLang="en-US" sz="2400">
              <a:solidFill>
                <a:srgbClr val="000000"/>
              </a:solidFill>
              <a:latin typeface="宋体" panose="02010600030101010101" pitchFamily="2" charset="-122"/>
              <a:ea typeface="宋体" panose="02010600030101010101" pitchFamily="2" charset="-122"/>
            </a:endParaRPr>
          </a:p>
          <a:p>
            <a:pPr marL="0" indent="266700"/>
            <a:r>
              <a:rPr lang="en-US" altLang="zh-CN" sz="2400" b="1">
                <a:solidFill>
                  <a:srgbClr val="FF0000"/>
                </a:solidFill>
                <a:latin typeface="仿宋" panose="02010609060101010101" charset="-122"/>
                <a:ea typeface="仿宋" panose="02010609060101010101" charset="-122"/>
              </a:rPr>
              <a:t>俨然（很像）；蓬勃（繁荣旺盛）；银幕（放电影时用的白色幕布）</a:t>
            </a:r>
            <a:endParaRPr lang="en-US" altLang="zh-CN" sz="2400" b="1">
              <a:solidFill>
                <a:srgbClr val="FF0000"/>
              </a:solidFill>
              <a:latin typeface="仿宋" panose="02010609060101010101" charset="-122"/>
              <a:ea typeface="仿宋" panose="02010609060101010101" charset="-122"/>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down)">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7" end="7"/>
                                            </p:txEl>
                                          </p:spTgt>
                                        </p:tgtEl>
                                        <p:attrNameLst>
                                          <p:attrName>style.visibility</p:attrName>
                                        </p:attrNameLst>
                                      </p:cBhvr>
                                      <p:to>
                                        <p:strVal val="visible"/>
                                      </p:to>
                                    </p:set>
                                    <p:animEffect transition="in" filter="wipe(down)">
                                      <p:cBhvr>
                                        <p:cTn id="1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16205" y="121285"/>
            <a:ext cx="11963400" cy="6369685"/>
          </a:xfrm>
          <a:prstGeom prst="rect">
            <a:avLst/>
          </a:prstGeom>
        </p:spPr>
        <p:txBody>
          <a:bodyPr wrap="square">
            <a:spAutoFit/>
          </a:bodyPr>
          <a:lstStyle/>
          <a:p>
            <a:pPr marL="0" indent="266700">
              <a:spcBef>
                <a:spcPct val="0"/>
              </a:spcBef>
              <a:spcAft>
                <a:spcPct val="0"/>
              </a:spcAft>
            </a:pPr>
            <a:endParaRPr lang="zh-CN" altLang="en-US" sz="2400" b="1">
              <a:solidFill>
                <a:srgbClr val="0000FF"/>
              </a:solidFill>
              <a:latin typeface="仿宋" panose="02010609060101010101" charset="-122"/>
              <a:ea typeface="仿宋" panose="02010609060101010101" charset="-122"/>
            </a:endParaRPr>
          </a:p>
          <a:p>
            <a:pPr marL="0" indent="266700">
              <a:spcBef>
                <a:spcPct val="0"/>
              </a:spcBef>
              <a:spcAft>
                <a:spcPct val="0"/>
              </a:spcAft>
            </a:pPr>
            <a:r>
              <a:rPr lang="zh-CN" altLang="en-US" sz="2400" b="1">
                <a:solidFill>
                  <a:srgbClr val="0000FF"/>
                </a:solidFill>
                <a:latin typeface="仿宋" panose="02010609060101010101" charset="-122"/>
                <a:ea typeface="仿宋" panose="02010609060101010101" charset="-122"/>
              </a:rPr>
              <a:t>（福建省名校联盟高三</a:t>
            </a:r>
            <a:r>
              <a:rPr lang="en-US" altLang="zh-CN" sz="2400" b="1">
                <a:solidFill>
                  <a:srgbClr val="0000FF"/>
                </a:solidFill>
                <a:latin typeface="仿宋" panose="02010609060101010101" charset="-122"/>
                <a:ea typeface="仿宋" panose="02010609060101010101" charset="-122"/>
              </a:rPr>
              <a:t>2</a:t>
            </a:r>
            <a:r>
              <a:rPr lang="zh-CN" altLang="en-US" sz="2400" b="1">
                <a:solidFill>
                  <a:srgbClr val="0000FF"/>
                </a:solidFill>
                <a:latin typeface="仿宋" panose="02010609060101010101" charset="-122"/>
                <a:ea typeface="仿宋" panose="02010609060101010101" charset="-122"/>
              </a:rPr>
              <a:t>月大联考）</a:t>
            </a:r>
            <a:endParaRPr lang="zh-CN" altLang="en-US" sz="2400" b="1">
              <a:solidFill>
                <a:srgbClr val="0000FF"/>
              </a:solidFill>
              <a:latin typeface="仿宋" panose="02010609060101010101" charset="-122"/>
              <a:ea typeface="仿宋" panose="02010609060101010101" charset="-122"/>
            </a:endParaRPr>
          </a:p>
          <a:p>
            <a:pPr marL="0" indent="266700" fontAlgn="ctr"/>
            <a:r>
              <a:rPr lang="zh-CN" altLang="en-US" sz="2400">
                <a:solidFill>
                  <a:srgbClr val="000000"/>
                </a:solidFill>
                <a:latin typeface="楷体" panose="02010609060101010101" charset="-122"/>
                <a:ea typeface="楷体" panose="02010609060101010101" charset="-122"/>
              </a:rPr>
              <a:t>时间非常宝贵，拖延是最容易以“松毜感”为借口压垮一个人斗志的东西。我们不防试着每天睡前花上几分钟，列下明日要做的事，按重要程度、难易程度排个序，给每项任务分配合理的时间。如此提前规划，当新的一天开始，知道先做什么、后做什么，有条不紊地朝着目标前行，让生活过得充实而有意义，向着更好的自己持续退变。</a:t>
            </a:r>
            <a:endParaRPr lang="zh-CN" altLang="en-US" sz="2400">
              <a:solidFill>
                <a:srgbClr val="000000"/>
              </a:solidFill>
              <a:latin typeface="楷体" panose="02010609060101010101" charset="-122"/>
              <a:ea typeface="楷体" panose="02010609060101010101" charset="-122"/>
            </a:endParaRPr>
          </a:p>
          <a:p>
            <a:pPr marL="0" indent="266700" fontAlgn="ctr"/>
            <a:r>
              <a:rPr lang="zh-CN" altLang="en-US" sz="2400">
                <a:solidFill>
                  <a:srgbClr val="000000"/>
                </a:solidFill>
                <a:latin typeface="宋体" panose="02010600030101010101" pitchFamily="2" charset="-122"/>
                <a:ea typeface="宋体" panose="02010600030101010101" pitchFamily="2" charset="-122"/>
              </a:rPr>
              <a:t>文中第三段有多处错别字，请找出两处并加以改正。</a:t>
            </a:r>
            <a:r>
              <a:rPr lang="zh-CN" altLang="en-US" sz="2400">
                <a:latin typeface="宋体" panose="02010600030101010101" pitchFamily="2" charset="-122"/>
                <a:ea typeface="宋体" panose="02010600030101010101" pitchFamily="2" charset="-122"/>
              </a:rPr>
              <a:t>（</a:t>
            </a:r>
            <a:r>
              <a:rPr lang="en-US" altLang="zh-CN" sz="2400">
                <a:latin typeface="宋体" panose="02010600030101010101" pitchFamily="2" charset="-122"/>
                <a:ea typeface="宋体" panose="02010600030101010101" pitchFamily="2" charset="-122"/>
              </a:rPr>
              <a:t>3</a:t>
            </a:r>
            <a:r>
              <a:rPr lang="zh-CN" altLang="en-US" sz="2400">
                <a:latin typeface="宋体" panose="02010600030101010101" pitchFamily="2" charset="-122"/>
                <a:ea typeface="宋体" panose="02010600030101010101" pitchFamily="2" charset="-122"/>
              </a:rPr>
              <a:t>分）</a:t>
            </a:r>
            <a:endParaRPr lang="zh-CN" altLang="en-US" sz="2400">
              <a:latin typeface="宋体" panose="02010600030101010101" pitchFamily="2" charset="-122"/>
              <a:ea typeface="宋体" panose="02010600030101010101" pitchFamily="2" charset="-122"/>
            </a:endParaRPr>
          </a:p>
          <a:p>
            <a:pPr marL="0" indent="266700" fontAlgn="ctr"/>
            <a:r>
              <a:rPr lang="zh-CN" altLang="en-US" sz="2400">
                <a:solidFill>
                  <a:srgbClr val="FF0000"/>
                </a:solidFill>
                <a:latin typeface="宋体" panose="02010600030101010101" pitchFamily="2" charset="-122"/>
                <a:ea typeface="宋体" panose="02010600030101010101" pitchFamily="2" charset="-122"/>
              </a:rPr>
              <a:t>松弛感；不妨；蜕变</a:t>
            </a:r>
            <a:endParaRPr lang="zh-CN" altLang="en-US" sz="2400" b="1">
              <a:solidFill>
                <a:srgbClr val="0000FF"/>
              </a:solidFill>
              <a:latin typeface="仿宋" panose="02010609060101010101" charset="-122"/>
              <a:ea typeface="仿宋" panose="02010609060101010101" charset="-122"/>
            </a:endParaRPr>
          </a:p>
          <a:p>
            <a:pPr marL="0" indent="266700">
              <a:spcBef>
                <a:spcPct val="0"/>
              </a:spcBef>
              <a:spcAft>
                <a:spcPct val="0"/>
              </a:spcAft>
            </a:pPr>
            <a:r>
              <a:rPr lang="zh-CN" altLang="en-US" sz="2400" b="1">
                <a:solidFill>
                  <a:srgbClr val="0000FF"/>
                </a:solidFill>
                <a:latin typeface="仿宋" panose="02010609060101010101" charset="-122"/>
                <a:ea typeface="仿宋" panose="02010609060101010101" charset="-122"/>
              </a:rPr>
              <a:t>（湖北省新八校协作体高三下学期</a:t>
            </a:r>
            <a:r>
              <a:rPr lang="en-US" altLang="zh-CN" sz="2400" b="1">
                <a:solidFill>
                  <a:srgbClr val="0000FF"/>
                </a:solidFill>
                <a:latin typeface="仿宋" panose="02010609060101010101" charset="-122"/>
                <a:ea typeface="仿宋" panose="02010609060101010101" charset="-122"/>
              </a:rPr>
              <a:t>2</a:t>
            </a:r>
            <a:r>
              <a:rPr lang="zh-CN" altLang="en-US" sz="2400" b="1">
                <a:solidFill>
                  <a:srgbClr val="0000FF"/>
                </a:solidFill>
                <a:latin typeface="仿宋" panose="02010609060101010101" charset="-122"/>
                <a:ea typeface="仿宋" panose="02010609060101010101" charset="-122"/>
              </a:rPr>
              <a:t>月联考）</a:t>
            </a:r>
            <a:endParaRPr lang="zh-CN" altLang="en-US" sz="2400" b="1">
              <a:solidFill>
                <a:srgbClr val="0000FF"/>
              </a:solidFill>
              <a:latin typeface="仿宋" panose="02010609060101010101" charset="-122"/>
              <a:ea typeface="仿宋" panose="02010609060101010101" charset="-122"/>
            </a:endParaRPr>
          </a:p>
          <a:p>
            <a:pPr marL="0" indent="266700" fontAlgn="ctr"/>
            <a:r>
              <a:rPr lang="zh-CN" altLang="en-US" sz="2400">
                <a:solidFill>
                  <a:srgbClr val="000000"/>
                </a:solidFill>
                <a:latin typeface="宋体" panose="02010600030101010101" pitchFamily="2" charset="-122"/>
                <a:ea typeface="宋体" panose="02010600030101010101" pitchFamily="2" charset="-122"/>
              </a:rPr>
              <a:t>阅读下面的文字，完成下面小题。</a:t>
            </a:r>
            <a:r>
              <a:rPr lang="zh-CN" altLang="en-US" sz="2400" b="1">
                <a:solidFill>
                  <a:srgbClr val="000000"/>
                </a:solidFill>
                <a:latin typeface="宋体" panose="02010600030101010101" pitchFamily="2" charset="-122"/>
                <a:ea typeface="宋体" panose="02010600030101010101" pitchFamily="2" charset="-122"/>
              </a:rPr>
              <a:t>（</a:t>
            </a:r>
            <a:r>
              <a:rPr lang="en-US" altLang="zh-CN" sz="2400" b="1">
                <a:solidFill>
                  <a:srgbClr val="000000"/>
                </a:solidFill>
                <a:latin typeface="宋体" panose="02010600030101010101" pitchFamily="2" charset="-122"/>
                <a:ea typeface="宋体" panose="02010600030101010101" pitchFamily="2" charset="-122"/>
              </a:rPr>
              <a:t>18</a:t>
            </a:r>
            <a:r>
              <a:rPr lang="zh-CN" altLang="en-US" sz="2400" b="1">
                <a:solidFill>
                  <a:srgbClr val="000000"/>
                </a:solidFill>
                <a:latin typeface="宋体" panose="02010600030101010101" pitchFamily="2" charset="-122"/>
                <a:ea typeface="宋体" panose="02010600030101010101" pitchFamily="2" charset="-122"/>
              </a:rPr>
              <a:t>分）</a:t>
            </a:r>
            <a:endParaRPr lang="zh-CN" altLang="en-US" sz="2400" b="1">
              <a:solidFill>
                <a:srgbClr val="000000"/>
              </a:solidFill>
              <a:latin typeface="宋体" panose="02010600030101010101" pitchFamily="2" charset="-122"/>
              <a:ea typeface="宋体" panose="02010600030101010101" pitchFamily="2" charset="-122"/>
            </a:endParaRPr>
          </a:p>
          <a:p>
            <a:pPr marL="0" indent="266700" fontAlgn="ctr"/>
            <a:r>
              <a:rPr lang="zh-CN" altLang="en-US" sz="2400">
                <a:solidFill>
                  <a:srgbClr val="000000"/>
                </a:solidFill>
                <a:latin typeface="楷体" panose="02010609060101010101" charset="-122"/>
                <a:ea typeface="楷体" panose="02010609060101010101" charset="-122"/>
              </a:rPr>
              <a:t>乐观向上，是心理韧性强的鲜明特征。人的生命之旅的一个又一个站台，无不是悲欢相续、忧乐交融的。具有乐观向上的心理品质，生命中快乐的时光会逐渐增加，忧伤悲哀的阴影会随之烟消云散，前进的路上会闪铄希望。乐观，源于内心的知足。坦然于人生的不完美，满足于生活中的小确幸，不在得与失的纠缠中磋跎岁月，不在进与退的纠结中浪费时光，就可以把每天的日子过得充盈而快乐。</a:t>
            </a:r>
            <a:endParaRPr lang="zh-CN" altLang="en-US" sz="2400">
              <a:solidFill>
                <a:srgbClr val="000000"/>
              </a:solidFill>
              <a:latin typeface="楷体" panose="02010609060101010101" charset="-122"/>
              <a:ea typeface="楷体" panose="02010609060101010101" charset="-122"/>
            </a:endParaRPr>
          </a:p>
          <a:p>
            <a:pPr marL="0" indent="266700" fontAlgn="ctr"/>
            <a:r>
              <a:rPr lang="zh-CN" altLang="en-US" sz="2400">
                <a:solidFill>
                  <a:srgbClr val="000000"/>
                </a:solidFill>
                <a:latin typeface="宋体" panose="02010600030101010101" pitchFamily="2" charset="-122"/>
                <a:ea typeface="宋体" panose="02010600030101010101" pitchFamily="2" charset="-122"/>
              </a:rPr>
              <a:t>文中第</a:t>
            </a:r>
            <a:r>
              <a:rPr lang="en-US" altLang="zh-CN" sz="2400">
                <a:solidFill>
                  <a:srgbClr val="000000"/>
                </a:solidFill>
                <a:latin typeface="宋体" panose="02010600030101010101" pitchFamily="2" charset="-122"/>
                <a:ea typeface="宋体" panose="02010600030101010101" pitchFamily="2" charset="-122"/>
              </a:rPr>
              <a:t>③</a:t>
            </a:r>
            <a:r>
              <a:rPr lang="zh-CN" altLang="en-US" sz="2400">
                <a:solidFill>
                  <a:srgbClr val="000000"/>
                </a:solidFill>
                <a:latin typeface="宋体" panose="02010600030101010101" pitchFamily="2" charset="-122"/>
                <a:ea typeface="宋体" panose="02010600030101010101" pitchFamily="2" charset="-122"/>
              </a:rPr>
              <a:t>段有两处错别字，请将其找出并加以改正。</a:t>
            </a:r>
            <a:r>
              <a:rPr lang="zh-CN" altLang="en-US" sz="2400">
                <a:solidFill>
                  <a:srgbClr val="0C0C0C"/>
                </a:solidFill>
                <a:latin typeface="宋体" panose="02010600030101010101" pitchFamily="2" charset="-122"/>
                <a:ea typeface="宋体" panose="02010600030101010101" pitchFamily="2" charset="-122"/>
              </a:rPr>
              <a:t>（</a:t>
            </a:r>
            <a:r>
              <a:rPr lang="en-US" altLang="zh-CN" sz="2400">
                <a:solidFill>
                  <a:srgbClr val="0C0C0C"/>
                </a:solidFill>
                <a:latin typeface="宋体" panose="02010600030101010101" pitchFamily="2" charset="-122"/>
                <a:ea typeface="宋体" panose="02010600030101010101" pitchFamily="2" charset="-122"/>
              </a:rPr>
              <a:t>2</a:t>
            </a:r>
            <a:r>
              <a:rPr lang="zh-CN" altLang="en-US" sz="2400">
                <a:solidFill>
                  <a:srgbClr val="0C0C0C"/>
                </a:solidFill>
                <a:latin typeface="宋体" panose="02010600030101010101" pitchFamily="2" charset="-122"/>
                <a:ea typeface="宋体" panose="02010600030101010101" pitchFamily="2" charset="-122"/>
              </a:rPr>
              <a:t>分）</a:t>
            </a:r>
            <a:endParaRPr lang="zh-CN" altLang="en-US" sz="2400">
              <a:solidFill>
                <a:srgbClr val="0C0C0C"/>
              </a:solidFill>
              <a:latin typeface="宋体" panose="02010600030101010101" pitchFamily="2" charset="-122"/>
              <a:ea typeface="宋体" panose="02010600030101010101" pitchFamily="2" charset="-122"/>
            </a:endParaRPr>
          </a:p>
          <a:p>
            <a:pPr marL="0" indent="266700" fontAlgn="ctr"/>
            <a:r>
              <a:rPr lang="zh-CN" altLang="en-US" sz="2400">
                <a:solidFill>
                  <a:srgbClr val="FF0000"/>
                </a:solidFill>
                <a:latin typeface="宋体" panose="02010600030101010101" pitchFamily="2" charset="-122"/>
                <a:ea typeface="宋体" panose="02010600030101010101" pitchFamily="2" charset="-122"/>
              </a:rPr>
              <a:t>闪烁；蹉跎</a:t>
            </a:r>
            <a:endParaRPr lang="zh-CN" altLang="en-US" sz="2400">
              <a:solidFill>
                <a:srgbClr val="FF0000"/>
              </a:solidFill>
              <a:latin typeface="宋体" panose="02010600030101010101" pitchFamily="2" charset="-122"/>
              <a:ea typeface="宋体" panose="02010600030101010101" pitchFamily="2" charset="-122"/>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wipe(down)">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9" end="9"/>
                                            </p:txEl>
                                          </p:spTgt>
                                        </p:tgtEl>
                                        <p:attrNameLst>
                                          <p:attrName>style.visibility</p:attrName>
                                        </p:attrNameLst>
                                      </p:cBhvr>
                                      <p:to>
                                        <p:strVal val="visible"/>
                                      </p:to>
                                    </p:set>
                                    <p:animEffect transition="in" filter="wipe(down)">
                                      <p:cBhvr>
                                        <p:cTn id="1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94335" y="10160"/>
            <a:ext cx="11289665" cy="6739255"/>
          </a:xfrm>
          <a:prstGeom prst="rect">
            <a:avLst/>
          </a:prstGeom>
        </p:spPr>
        <p:txBody>
          <a:bodyPr wrap="square">
            <a:spAutoFit/>
          </a:bodyPr>
          <a:lstStyle/>
          <a:p>
            <a:pPr marL="0" indent="266700">
              <a:spcBef>
                <a:spcPct val="0"/>
              </a:spcBef>
              <a:spcAft>
                <a:spcPct val="0"/>
              </a:spcAft>
            </a:pPr>
            <a:endParaRPr lang="zh-CN" altLang="en-US" sz="2400" b="1">
              <a:solidFill>
                <a:srgbClr val="0000FF"/>
              </a:solidFill>
              <a:latin typeface="仿宋" panose="02010609060101010101" charset="-122"/>
              <a:ea typeface="仿宋" panose="02010609060101010101" charset="-122"/>
            </a:endParaRPr>
          </a:p>
          <a:p>
            <a:pPr marL="0" indent="266700">
              <a:spcBef>
                <a:spcPct val="0"/>
              </a:spcBef>
              <a:spcAft>
                <a:spcPct val="0"/>
              </a:spcAft>
            </a:pPr>
            <a:r>
              <a:rPr lang="zh-CN" altLang="en-US" sz="2400" b="1">
                <a:solidFill>
                  <a:srgbClr val="0000FF"/>
                </a:solidFill>
                <a:latin typeface="仿宋" panose="02010609060101010101" charset="-122"/>
                <a:ea typeface="仿宋" panose="02010609060101010101" charset="-122"/>
              </a:rPr>
              <a:t>（江苏省部分学校高三</a:t>
            </a:r>
            <a:r>
              <a:rPr lang="en-US" altLang="zh-CN" sz="2400" b="1">
                <a:solidFill>
                  <a:srgbClr val="0000FF"/>
                </a:solidFill>
                <a:latin typeface="仿宋" panose="02010609060101010101" charset="-122"/>
                <a:ea typeface="仿宋" panose="02010609060101010101" charset="-122"/>
              </a:rPr>
              <a:t>2</a:t>
            </a:r>
            <a:r>
              <a:rPr lang="zh-CN" altLang="en-US" sz="2400" b="1">
                <a:solidFill>
                  <a:srgbClr val="0000FF"/>
                </a:solidFill>
                <a:latin typeface="仿宋" panose="02010609060101010101" charset="-122"/>
                <a:ea typeface="仿宋" panose="02010609060101010101" charset="-122"/>
              </a:rPr>
              <a:t>月月考）</a:t>
            </a:r>
            <a:endParaRPr lang="zh-CN" altLang="en-US" sz="2400" b="1">
              <a:solidFill>
                <a:srgbClr val="0000FF"/>
              </a:solidFill>
              <a:latin typeface="仿宋" panose="02010609060101010101" charset="-122"/>
              <a:ea typeface="仿宋" panose="02010609060101010101" charset="-122"/>
            </a:endParaRPr>
          </a:p>
          <a:p>
            <a:pPr marL="0" indent="266700" fontAlgn="ctr"/>
            <a:r>
              <a:rPr lang="zh-CN" altLang="en-US" sz="2400">
                <a:solidFill>
                  <a:srgbClr val="000000"/>
                </a:solidFill>
                <a:latin typeface="宋体" panose="02010600030101010101" pitchFamily="2" charset="-122"/>
                <a:ea typeface="宋体" panose="02010600030101010101" pitchFamily="2" charset="-122"/>
              </a:rPr>
              <a:t>阅读下面的文字，完成小题。</a:t>
            </a:r>
            <a:endParaRPr lang="zh-CN" altLang="en-US" sz="2400">
              <a:solidFill>
                <a:srgbClr val="000000"/>
              </a:solidFill>
              <a:latin typeface="宋体" panose="02010600030101010101" pitchFamily="2" charset="-122"/>
              <a:ea typeface="宋体" panose="02010600030101010101" pitchFamily="2" charset="-122"/>
            </a:endParaRPr>
          </a:p>
          <a:p>
            <a:pPr marL="0" indent="266700" fontAlgn="ctr"/>
            <a:r>
              <a:rPr lang="zh-CN" altLang="en-US" sz="2400" u="sng">
                <a:solidFill>
                  <a:srgbClr val="000000"/>
                </a:solidFill>
                <a:latin typeface="楷体" panose="02010609060101010101" charset="-122"/>
                <a:ea typeface="楷体" panose="02010609060101010101" charset="-122"/>
              </a:rPr>
              <a:t>中国古代的“多巴胺穿搭”不是对色彩的跳脱堆沏，而是对个人性格和社会地位的含畜表达。贾宝玉登场时，穿“一件二色金百谍穿花大红箭袖，外罩石青起花八团倭缎排穗褂</a:t>
            </a:r>
            <a:r>
              <a:rPr lang="en-US" altLang="zh-CN" sz="2400" u="sng">
                <a:solidFill>
                  <a:srgbClr val="000000"/>
                </a:solidFill>
                <a:latin typeface="楷体" panose="02010609060101010101" charset="-122"/>
                <a:ea typeface="楷体" panose="02010609060101010101" charset="-122"/>
              </a:rPr>
              <a:t>……”</a:t>
            </a:r>
            <a:r>
              <a:rPr lang="zh-CN" altLang="en-US" sz="2400">
                <a:solidFill>
                  <a:srgbClr val="000000"/>
                </a:solidFill>
                <a:latin typeface="楷体" panose="02010609060101010101" charset="-122"/>
                <a:ea typeface="楷体" panose="02010609060101010101" charset="-122"/>
              </a:rPr>
              <a:t>大红与石青叠穿，既是光彩夺目的青春少年，又是绮丽满身的富家子弟。</a:t>
            </a:r>
            <a:endParaRPr lang="zh-CN" altLang="en-US" sz="2400">
              <a:solidFill>
                <a:srgbClr val="000000"/>
              </a:solidFill>
              <a:latin typeface="楷体" panose="02010609060101010101" charset="-122"/>
              <a:ea typeface="楷体" panose="02010609060101010101" charset="-122"/>
            </a:endParaRPr>
          </a:p>
          <a:p>
            <a:pPr marL="0" indent="266700" fontAlgn="ctr"/>
            <a:r>
              <a:rPr lang="zh-CN" altLang="en-US" sz="2400">
                <a:solidFill>
                  <a:srgbClr val="000000"/>
                </a:solidFill>
                <a:latin typeface="宋体" panose="02010600030101010101" pitchFamily="2" charset="-122"/>
                <a:ea typeface="宋体" panose="02010600030101010101" pitchFamily="2" charset="-122"/>
              </a:rPr>
              <a:t>画横线部分有多处错别字，请找出两处并加以改正。（</a:t>
            </a:r>
            <a:r>
              <a:rPr lang="en-US" altLang="zh-CN" sz="2400">
                <a:solidFill>
                  <a:srgbClr val="000000"/>
                </a:solidFill>
                <a:latin typeface="宋体" panose="02010600030101010101" pitchFamily="2" charset="-122"/>
                <a:ea typeface="宋体" panose="02010600030101010101" pitchFamily="2" charset="-122"/>
              </a:rPr>
              <a:t>2</a:t>
            </a:r>
            <a:r>
              <a:rPr lang="zh-CN" altLang="en-US" sz="2400">
                <a:solidFill>
                  <a:srgbClr val="000000"/>
                </a:solidFill>
                <a:latin typeface="宋体" panose="02010600030101010101" pitchFamily="2" charset="-122"/>
                <a:ea typeface="宋体" panose="02010600030101010101" pitchFamily="2" charset="-122"/>
              </a:rPr>
              <a:t>分）</a:t>
            </a:r>
            <a:endParaRPr lang="zh-CN" altLang="en-US" sz="2400">
              <a:solidFill>
                <a:srgbClr val="000000"/>
              </a:solidFill>
              <a:latin typeface="宋体" panose="02010600030101010101" pitchFamily="2" charset="-122"/>
              <a:ea typeface="宋体" panose="02010600030101010101" pitchFamily="2" charset="-122"/>
            </a:endParaRPr>
          </a:p>
          <a:p>
            <a:pPr marL="0" indent="266700" fontAlgn="ctr"/>
            <a:r>
              <a:rPr lang="zh-CN" altLang="en-US" sz="2400">
                <a:solidFill>
                  <a:srgbClr val="FF0000"/>
                </a:solidFill>
                <a:latin typeface="宋体" panose="02010600030101010101" pitchFamily="2" charset="-122"/>
                <a:ea typeface="宋体" panose="02010600030101010101" pitchFamily="2" charset="-122"/>
              </a:rPr>
              <a:t>堆砌；含蓄；叠穿</a:t>
            </a:r>
            <a:endParaRPr lang="en-US" altLang="zh-CN" sz="2400" b="1">
              <a:solidFill>
                <a:srgbClr val="FF0000"/>
              </a:solidFill>
              <a:latin typeface="仿宋" panose="02010609060101010101" charset="-122"/>
              <a:ea typeface="仿宋" panose="02010609060101010101" charset="-122"/>
            </a:endParaRPr>
          </a:p>
          <a:p>
            <a:pPr marL="0" indent="266700">
              <a:spcBef>
                <a:spcPct val="0"/>
              </a:spcBef>
              <a:spcAft>
                <a:spcPct val="0"/>
              </a:spcAft>
            </a:pPr>
            <a:r>
              <a:rPr lang="zh-CN" altLang="en-US" sz="2400" b="1">
                <a:solidFill>
                  <a:srgbClr val="0000FF"/>
                </a:solidFill>
                <a:latin typeface="仿宋" panose="02010609060101010101" charset="-122"/>
                <a:ea typeface="仿宋" panose="02010609060101010101" charset="-122"/>
              </a:rPr>
              <a:t>（金太阳福建高三语文</a:t>
            </a:r>
            <a:r>
              <a:rPr lang="en-US" altLang="zh-CN" sz="2400" b="1">
                <a:solidFill>
                  <a:srgbClr val="0000FF"/>
                </a:solidFill>
                <a:latin typeface="仿宋" panose="02010609060101010101" charset="-122"/>
                <a:ea typeface="仿宋" panose="02010609060101010101" charset="-122"/>
              </a:rPr>
              <a:t>2</a:t>
            </a:r>
            <a:r>
              <a:rPr lang="zh-CN" altLang="en-US" sz="2400" b="1">
                <a:solidFill>
                  <a:srgbClr val="0000FF"/>
                </a:solidFill>
                <a:latin typeface="仿宋" panose="02010609060101010101" charset="-122"/>
                <a:ea typeface="仿宋" panose="02010609060101010101" charset="-122"/>
              </a:rPr>
              <a:t>月联考）</a:t>
            </a:r>
            <a:endParaRPr lang="zh-CN" altLang="en-US" sz="2400" b="1">
              <a:solidFill>
                <a:srgbClr val="0000FF"/>
              </a:solidFill>
              <a:latin typeface="仿宋" panose="02010609060101010101" charset="-122"/>
              <a:ea typeface="仿宋" panose="02010609060101010101" charset="-122"/>
            </a:endParaRPr>
          </a:p>
          <a:p>
            <a:pPr marL="0" indent="266700"/>
            <a:r>
              <a:rPr lang="zh-CN" altLang="en-US" sz="2400">
                <a:latin typeface="宋体" panose="02010600030101010101" pitchFamily="2" charset="-122"/>
                <a:ea typeface="宋体" panose="02010600030101010101" pitchFamily="2" charset="-122"/>
              </a:rPr>
              <a:t>阅读下面的文字，完成</a:t>
            </a:r>
            <a:r>
              <a:rPr lang="en-US" altLang="zh-CN" sz="2400">
                <a:latin typeface="Calibri" panose="020F0502020204030204"/>
                <a:ea typeface="Calibri" panose="020F0502020204030204"/>
              </a:rPr>
              <a:t>18~20</a:t>
            </a:r>
            <a:r>
              <a:rPr lang="zh-CN" altLang="en-US" sz="2400">
                <a:latin typeface="宋体" panose="02010600030101010101" pitchFamily="2" charset="-122"/>
                <a:ea typeface="宋体" panose="02010600030101010101" pitchFamily="2" charset="-122"/>
              </a:rPr>
              <a:t>题</a:t>
            </a:r>
            <a:endParaRPr lang="zh-CN" altLang="en-US" sz="2400">
              <a:latin typeface="宋体" panose="02010600030101010101" pitchFamily="2" charset="-122"/>
              <a:ea typeface="宋体" panose="02010600030101010101" pitchFamily="2" charset="-122"/>
            </a:endParaRPr>
          </a:p>
          <a:p>
            <a:pPr marL="0" indent="266700"/>
            <a:r>
              <a:rPr lang="zh-CN" altLang="en-US" sz="2400">
                <a:latin typeface="楷体_GB2312"/>
                <a:ea typeface="楷体_GB2312"/>
              </a:rPr>
              <a:t>尽管知觉速度的高峰期出现在二十几岁，但归纳推理、空间定向等能力在中年期才达到顶蜂。这使得他们在“钓鱼”这项需要智慧与经验的活动中，能够展现出独特的优势。鱼钓得好不好，要看你钓得多还是少，也要看你是否能夜观天像、昼看水流、观察地形、判断水深、了解鱼情、掌握鱼具。钓鱼，是一场耐心与耐力的比拼，更是一场经验和智慧的较量。</a:t>
            </a:r>
            <a:endParaRPr lang="zh-CN" altLang="en-US" sz="2400">
              <a:latin typeface="楷体_GB2312"/>
              <a:ea typeface="楷体_GB2312"/>
            </a:endParaRPr>
          </a:p>
          <a:p>
            <a:pPr marL="0" indent="266700"/>
            <a:r>
              <a:rPr lang="zh-CN" altLang="en-US" sz="2400">
                <a:latin typeface="宋体" panose="02010600030101010101" pitchFamily="2" charset="-122"/>
                <a:ea typeface="宋体" panose="02010600030101010101" pitchFamily="2" charset="-122"/>
              </a:rPr>
              <a:t>文中最后一段有多处错别字，请找出两处并加以改正。（</a:t>
            </a:r>
            <a:r>
              <a:rPr lang="en-US" altLang="zh-CN" sz="2400">
                <a:latin typeface="Calibri" panose="020F0502020204030204"/>
                <a:ea typeface="Calibri" panose="020F0502020204030204"/>
              </a:rPr>
              <a:t>4</a:t>
            </a:r>
            <a:r>
              <a:rPr lang="zh-CN" altLang="en-US" sz="2400">
                <a:latin typeface="宋体" panose="02010600030101010101" pitchFamily="2" charset="-122"/>
                <a:ea typeface="宋体" panose="02010600030101010101" pitchFamily="2" charset="-122"/>
              </a:rPr>
              <a:t>分）</a:t>
            </a:r>
            <a:endParaRPr lang="zh-CN" altLang="en-US" sz="2400">
              <a:latin typeface="宋体" panose="02010600030101010101" pitchFamily="2" charset="-122"/>
              <a:ea typeface="宋体" panose="02010600030101010101" pitchFamily="2" charset="-122"/>
            </a:endParaRPr>
          </a:p>
          <a:p>
            <a:pPr marL="0" indent="266700"/>
            <a:r>
              <a:rPr lang="zh-CN" altLang="en-US" sz="2400">
                <a:solidFill>
                  <a:srgbClr val="FF0000"/>
                </a:solidFill>
                <a:latin typeface="宋体" panose="02010600030101010101" pitchFamily="2" charset="-122"/>
                <a:ea typeface="宋体" panose="02010600030101010101" pitchFamily="2" charset="-122"/>
              </a:rPr>
              <a:t>顶峰；天象；渔具</a:t>
            </a:r>
            <a:endParaRPr lang="zh-CN" altLang="en-US" sz="2400">
              <a:solidFill>
                <a:srgbClr val="FF0000"/>
              </a:solidFill>
              <a:latin typeface="宋体" panose="02010600030101010101" pitchFamily="2" charset="-122"/>
              <a:ea typeface="宋体" panose="02010600030101010101" pitchFamily="2" charset="-122"/>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animEffect transition="in" filter="wipe(down)">
                                      <p:cBhvr>
                                        <p:cTn id="7" dur="500"/>
                                        <p:tgtEl>
                                          <p:spTgt spid="2">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xEl>
                                              <p:pRg st="10" end="10"/>
                                            </p:txEl>
                                          </p:spTgt>
                                        </p:tgtEl>
                                        <p:attrNameLst>
                                          <p:attrName>style.visibility</p:attrName>
                                        </p:attrNameLst>
                                      </p:cBhvr>
                                      <p:to>
                                        <p:strVal val="visible"/>
                                      </p:to>
                                    </p:set>
                                    <p:animEffect transition="in" filter="wipe(down)">
                                      <p:cBhvr>
                                        <p:cTn id="12"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27025" y="0"/>
            <a:ext cx="11537950" cy="6739255"/>
          </a:xfrm>
          <a:prstGeom prst="rect">
            <a:avLst/>
          </a:prstGeom>
        </p:spPr>
        <p:txBody>
          <a:bodyPr wrap="square">
            <a:spAutoFit/>
          </a:bodyPr>
          <a:lstStyle/>
          <a:p>
            <a:pPr marL="0" indent="266700">
              <a:spcBef>
                <a:spcPct val="0"/>
              </a:spcBef>
              <a:spcAft>
                <a:spcPct val="0"/>
              </a:spcAft>
            </a:pPr>
            <a:r>
              <a:rPr lang="zh-CN" altLang="en-US" sz="2400" b="1">
                <a:solidFill>
                  <a:srgbClr val="0000FF"/>
                </a:solidFill>
                <a:latin typeface="仿宋" panose="02010609060101010101" charset="-122"/>
                <a:ea typeface="仿宋" panose="02010609060101010101" charset="-122"/>
              </a:rPr>
              <a:t>（广西柳州市高三下学期开学考试）</a:t>
            </a:r>
            <a:endParaRPr lang="zh-CN" altLang="en-US" sz="2400" b="1">
              <a:solidFill>
                <a:srgbClr val="0000FF"/>
              </a:solidFill>
              <a:latin typeface="仿宋" panose="02010609060101010101" charset="-122"/>
              <a:ea typeface="仿宋" panose="02010609060101010101" charset="-122"/>
            </a:endParaRPr>
          </a:p>
          <a:p>
            <a:pPr marL="0" indent="266700" fontAlgn="ctr"/>
            <a:r>
              <a:rPr lang="zh-CN" altLang="en-US" sz="2400">
                <a:solidFill>
                  <a:srgbClr val="000000"/>
                </a:solidFill>
                <a:latin typeface="楷体" panose="02010609060101010101" charset="-122"/>
                <a:ea typeface="楷体" panose="02010609060101010101" charset="-122"/>
              </a:rPr>
              <a:t>春份、清明、谷雨，这三个节气的时日里，是采春茶的“黄金期”。幕阜山区把开园第一天掐下来的头道春茶，叫作“跑芽尖”。跑芽尖最好是采“一叶一枪”的，“两叶一枪”的当然也不放过。这里的“枪”，指的就是茶树上的春芽尖尖，因其细长、尖锐如枪而得名。所以这里采茶讲究的是“春龙抬头，流泉飞霞；青茶数丛，只取一芽”。晨雾缭绕的茶园深处，层层茶梯和绿崖之间，点坠着“跑芽尖”的茶姑们桃红色、粉红色和淡绿色的头巾和春衫。</a:t>
            </a:r>
            <a:endParaRPr lang="zh-CN" altLang="en-US" sz="2400">
              <a:solidFill>
                <a:srgbClr val="000000"/>
              </a:solidFill>
              <a:latin typeface="楷体" panose="02010609060101010101" charset="-122"/>
              <a:ea typeface="楷体" panose="02010609060101010101" charset="-122"/>
            </a:endParaRPr>
          </a:p>
          <a:p>
            <a:pPr marL="0" indent="266700" fontAlgn="ctr"/>
            <a:r>
              <a:rPr lang="zh-CN" altLang="en-US" sz="2400">
                <a:solidFill>
                  <a:srgbClr val="000000"/>
                </a:solidFill>
                <a:latin typeface="宋体" panose="02010600030101010101" pitchFamily="2" charset="-122"/>
                <a:ea typeface="宋体" panose="02010600030101010101" pitchFamily="2" charset="-122"/>
              </a:rPr>
              <a:t>文中第二段有两处错别字，请找出并加以改正。（</a:t>
            </a:r>
            <a:r>
              <a:rPr lang="en-US" altLang="zh-CN" sz="2400">
                <a:solidFill>
                  <a:srgbClr val="000000"/>
                </a:solidFill>
                <a:latin typeface="宋体" panose="02010600030101010101" pitchFamily="2" charset="-122"/>
                <a:ea typeface="宋体" panose="02010600030101010101" pitchFamily="2" charset="-122"/>
              </a:rPr>
              <a:t>2</a:t>
            </a:r>
            <a:r>
              <a:rPr lang="zh-CN" altLang="en-US" sz="2400">
                <a:solidFill>
                  <a:srgbClr val="000000"/>
                </a:solidFill>
                <a:latin typeface="宋体" panose="02010600030101010101" pitchFamily="2" charset="-122"/>
                <a:ea typeface="宋体" panose="02010600030101010101" pitchFamily="2" charset="-122"/>
              </a:rPr>
              <a:t>分）</a:t>
            </a:r>
            <a:endParaRPr lang="zh-CN" altLang="en-US" sz="2400">
              <a:solidFill>
                <a:srgbClr val="000000"/>
              </a:solidFill>
              <a:latin typeface="宋体" panose="02010600030101010101" pitchFamily="2" charset="-122"/>
              <a:ea typeface="宋体" panose="02010600030101010101" pitchFamily="2" charset="-122"/>
            </a:endParaRPr>
          </a:p>
          <a:p>
            <a:pPr marL="0" indent="266700" fontAlgn="ctr"/>
            <a:r>
              <a:rPr lang="zh-CN" altLang="en-US" sz="2400">
                <a:solidFill>
                  <a:srgbClr val="FF0000"/>
                </a:solidFill>
                <a:latin typeface="宋体" panose="02010600030101010101" pitchFamily="2" charset="-122"/>
                <a:ea typeface="宋体" panose="02010600030101010101" pitchFamily="2" charset="-122"/>
              </a:rPr>
              <a:t>春分；点缀</a:t>
            </a:r>
            <a:endParaRPr lang="zh-CN" altLang="en-US" sz="2400" b="1">
              <a:solidFill>
                <a:srgbClr val="0000FF"/>
              </a:solidFill>
              <a:latin typeface="仿宋" panose="02010609060101010101" charset="-122"/>
              <a:ea typeface="仿宋" panose="02010609060101010101" charset="-122"/>
            </a:endParaRPr>
          </a:p>
          <a:p>
            <a:pPr marL="0" indent="266700">
              <a:spcBef>
                <a:spcPct val="0"/>
              </a:spcBef>
              <a:spcAft>
                <a:spcPct val="0"/>
              </a:spcAft>
            </a:pPr>
            <a:r>
              <a:rPr lang="zh-CN" altLang="en-US" sz="2400" b="1">
                <a:solidFill>
                  <a:srgbClr val="0000FF"/>
                </a:solidFill>
                <a:latin typeface="仿宋" panose="02010609060101010101" charset="-122"/>
                <a:ea typeface="仿宋" panose="02010609060101010101" charset="-122"/>
              </a:rPr>
              <a:t>（江西五校高三第三次联考）</a:t>
            </a:r>
            <a:endParaRPr lang="zh-CN" altLang="en-US" sz="2400" b="1">
              <a:solidFill>
                <a:srgbClr val="0000FF"/>
              </a:solidFill>
              <a:latin typeface="仿宋" panose="02010609060101010101" charset="-122"/>
              <a:ea typeface="仿宋" panose="02010609060101010101" charset="-122"/>
            </a:endParaRPr>
          </a:p>
          <a:p>
            <a:pPr marL="0" indent="266700"/>
            <a:r>
              <a:rPr lang="zh-CN" altLang="en-US" sz="2400">
                <a:latin typeface="楷体" panose="02010609060101010101" charset="-122"/>
                <a:ea typeface="楷体" panose="02010609060101010101" charset="-122"/>
              </a:rPr>
              <a:t>看样子，这对老夫妻是离休干部，穿得很整齐干净，气色很好。他们捡枸杞子干什么？是配药？泡酒？看来都不完全是。真要是需要，可以托熟人从宁夏捎一点或寄一点来。</a:t>
            </a:r>
            <a:r>
              <a:rPr lang="en-US" altLang="zh-CN" sz="2400">
                <a:latin typeface="楷体" panose="02010609060101010101" charset="-122"/>
                <a:ea typeface="楷体" panose="02010609060101010101" charset="-122"/>
              </a:rPr>
              <a:t>——</a:t>
            </a:r>
            <a:r>
              <a:rPr lang="zh-CN" altLang="en-US" sz="2400">
                <a:latin typeface="楷体" panose="02010609060101010101" charset="-122"/>
                <a:ea typeface="楷体" panose="02010609060101010101" charset="-122"/>
              </a:rPr>
              <a:t>听口音，老同志是西北人，那边肯定会有熟人。他们捡枸杞子其实只是玩！一边走着，一边捡枸杞子，这比单纯的散步要有意思。这是两个童心未敏的老人，两个老孩子！人老了，是得学会这样的生活。他们为人一定很好，很厚道。他们还一定不贪幕权势，甘于淡泊。夫妻间一定不会为柴米油盐、儿女婚嫁而吵嘴。</a:t>
            </a:r>
            <a:endParaRPr lang="zh-CN" altLang="en-US" sz="2400">
              <a:latin typeface="楷体" panose="02010609060101010101" charset="-122"/>
              <a:ea typeface="楷体" panose="02010609060101010101" charset="-122"/>
            </a:endParaRPr>
          </a:p>
          <a:p>
            <a:pPr marL="0" indent="266700"/>
            <a:r>
              <a:rPr lang="zh-CN" altLang="en-US" sz="2400">
                <a:latin typeface="宋体" panose="02010600030101010101" pitchFamily="2" charset="-122"/>
                <a:ea typeface="宋体" panose="02010600030101010101" pitchFamily="2" charset="-122"/>
              </a:rPr>
              <a:t>文中“看样子</a:t>
            </a:r>
            <a:r>
              <a:rPr lang="en-US" altLang="zh-CN" sz="2400">
                <a:latin typeface="宋体" panose="02010600030101010101" pitchFamily="2" charset="-122"/>
                <a:ea typeface="宋体" panose="02010600030101010101" pitchFamily="2" charset="-122"/>
              </a:rPr>
              <a:t>……”</a:t>
            </a:r>
            <a:r>
              <a:rPr lang="zh-CN" altLang="en-US" sz="2400">
                <a:latin typeface="宋体" panose="02010600030101010101" pitchFamily="2" charset="-122"/>
                <a:ea typeface="宋体" panose="02010600030101010101" pitchFamily="2" charset="-122"/>
              </a:rPr>
              <a:t>这个段落有两个错别字，请找出来并加以改正。（</a:t>
            </a:r>
            <a:r>
              <a:rPr lang="en-US" altLang="zh-CN" sz="2400">
                <a:latin typeface="宋体" panose="02010600030101010101" pitchFamily="2" charset="-122"/>
                <a:ea typeface="宋体" panose="02010600030101010101" pitchFamily="2" charset="-122"/>
              </a:rPr>
              <a:t>2</a:t>
            </a:r>
            <a:r>
              <a:rPr lang="zh-CN" altLang="en-US" sz="2400">
                <a:latin typeface="宋体" panose="02010600030101010101" pitchFamily="2" charset="-122"/>
                <a:ea typeface="宋体" panose="02010600030101010101" pitchFamily="2" charset="-122"/>
              </a:rPr>
              <a:t>分）</a:t>
            </a:r>
            <a:endParaRPr lang="zh-CN" altLang="en-US" sz="2400">
              <a:latin typeface="宋体" panose="02010600030101010101" pitchFamily="2" charset="-122"/>
              <a:ea typeface="宋体" panose="02010600030101010101" pitchFamily="2" charset="-122"/>
            </a:endParaRPr>
          </a:p>
          <a:p>
            <a:pPr marL="0" indent="266700"/>
            <a:r>
              <a:rPr lang="zh-CN" altLang="en-US" sz="2400">
                <a:solidFill>
                  <a:srgbClr val="FF0000"/>
                </a:solidFill>
                <a:latin typeface="宋体" panose="02010600030101010101" pitchFamily="2" charset="-122"/>
                <a:ea typeface="宋体" panose="02010600030101010101" pitchFamily="2" charset="-122"/>
              </a:rPr>
              <a:t>童心未泯；贪慕</a:t>
            </a:r>
            <a:endParaRPr lang="zh-CN" altLang="en-US" sz="2400">
              <a:solidFill>
                <a:srgbClr val="FF0000"/>
              </a:solidFill>
              <a:latin typeface="宋体" panose="02010600030101010101" pitchFamily="2" charset="-122"/>
              <a:ea typeface="宋体" panose="02010600030101010101" pitchFamily="2" charset="-122"/>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wipe(down)">
                                      <p:cBhvr>
                                        <p:cTn id="7" dur="500"/>
                                        <p:tgtEl>
                                          <p:spTgt spid="2">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xEl>
                                              <p:pRg st="7" end="7"/>
                                            </p:txEl>
                                          </p:spTgt>
                                        </p:tgtEl>
                                        <p:attrNameLst>
                                          <p:attrName>style.visibility</p:attrName>
                                        </p:attrNameLst>
                                      </p:cBhvr>
                                      <p:to>
                                        <p:strVal val="visible"/>
                                      </p:to>
                                    </p:set>
                                    <p:animEffect transition="in" filter="wipe(down)">
                                      <p:cBhvr>
                                        <p:cTn id="12"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61620" y="189230"/>
            <a:ext cx="11837670" cy="6000750"/>
          </a:xfrm>
          <a:prstGeom prst="rect">
            <a:avLst/>
          </a:prstGeom>
        </p:spPr>
        <p:txBody>
          <a:bodyPr wrap="square">
            <a:spAutoFit/>
          </a:bodyPr>
          <a:lstStyle/>
          <a:p>
            <a:pPr marL="0" indent="266700">
              <a:spcBef>
                <a:spcPct val="0"/>
              </a:spcBef>
              <a:spcAft>
                <a:spcPct val="0"/>
              </a:spcAft>
            </a:pPr>
            <a:r>
              <a:rPr lang="zh-CN" altLang="en-US" sz="2400" b="1">
                <a:solidFill>
                  <a:srgbClr val="0000FF"/>
                </a:solidFill>
                <a:latin typeface="仿宋" panose="02010609060101010101" charset="-122"/>
                <a:ea typeface="仿宋" panose="02010609060101010101" charset="-122"/>
              </a:rPr>
              <a:t>（贵州省贵阳市高三一模）</a:t>
            </a:r>
            <a:endParaRPr lang="zh-CN" altLang="en-US" sz="2400" b="1">
              <a:solidFill>
                <a:srgbClr val="0000FF"/>
              </a:solidFill>
              <a:latin typeface="仿宋" panose="02010609060101010101" charset="-122"/>
              <a:ea typeface="仿宋" panose="02010609060101010101" charset="-122"/>
            </a:endParaRPr>
          </a:p>
          <a:p>
            <a:pPr marL="0" indent="266700"/>
            <a:r>
              <a:rPr lang="zh-CN" altLang="en-US" sz="2400">
                <a:latin typeface="楷体" panose="02010609060101010101" charset="-122"/>
                <a:ea typeface="楷体" panose="02010609060101010101" charset="-122"/>
              </a:rPr>
              <a:t>傍晚，天空本来晴朗着，可是突然，一团连着一团的乌云从西南方向飞涌而出，它们气势宏大，像一支无坚不催的铁甲部队，顷刻间横跨天际，占领了东北部的天空。荫云压顶，天色黯淡，它们却还嫌兵力不够，继续增兵。天黑起来，一看，就是大暴雨要来了。果然，我刚把窗子关上，雷声轰隆隆响起，闪电在云层中游鱼似的穿梭，暴雨已经来了。它们把玻璃窗打得噼啪噼啪响，像是放暴竹。</a:t>
            </a:r>
            <a:endParaRPr lang="zh-CN" altLang="en-US" sz="2400">
              <a:latin typeface="楷体" panose="02010609060101010101" charset="-122"/>
              <a:ea typeface="楷体" panose="02010609060101010101" charset="-122"/>
            </a:endParaRPr>
          </a:p>
          <a:p>
            <a:pPr marL="0" indent="266700"/>
            <a:r>
              <a:rPr lang="zh-CN" altLang="en-US" sz="2400">
                <a:latin typeface="宋体" panose="02010600030101010101" pitchFamily="2" charset="-122"/>
                <a:ea typeface="宋体" panose="02010600030101010101" pitchFamily="2" charset="-122"/>
              </a:rPr>
              <a:t>文中有多处错别字，请找出两处并加以改正。（</a:t>
            </a:r>
            <a:r>
              <a:rPr lang="en-US" altLang="zh-CN" sz="2400">
                <a:latin typeface="宋体" panose="02010600030101010101" pitchFamily="2" charset="-122"/>
                <a:ea typeface="宋体" panose="02010600030101010101" pitchFamily="2" charset="-122"/>
              </a:rPr>
              <a:t>2</a:t>
            </a:r>
            <a:r>
              <a:rPr lang="zh-CN" altLang="en-US" sz="2400">
                <a:latin typeface="宋体" panose="02010600030101010101" pitchFamily="2" charset="-122"/>
                <a:ea typeface="宋体" panose="02010600030101010101" pitchFamily="2" charset="-122"/>
              </a:rPr>
              <a:t>分）</a:t>
            </a:r>
            <a:endParaRPr lang="zh-CN" altLang="en-US" sz="2400">
              <a:latin typeface="宋体" panose="02010600030101010101" pitchFamily="2" charset="-122"/>
              <a:ea typeface="宋体" panose="02010600030101010101" pitchFamily="2" charset="-122"/>
            </a:endParaRPr>
          </a:p>
          <a:p>
            <a:pPr marL="0" indent="266700"/>
            <a:r>
              <a:rPr lang="zh-CN" altLang="en-US" sz="2400">
                <a:solidFill>
                  <a:srgbClr val="FF0000"/>
                </a:solidFill>
                <a:latin typeface="宋体" panose="02010600030101010101" pitchFamily="2" charset="-122"/>
                <a:ea typeface="宋体" panose="02010600030101010101" pitchFamily="2" charset="-122"/>
              </a:rPr>
              <a:t>坚不可摧；阴云；放爆竹</a:t>
            </a:r>
            <a:endParaRPr lang="zh-CN" altLang="en-US" sz="2400">
              <a:solidFill>
                <a:srgbClr val="FF0000"/>
              </a:solidFill>
              <a:latin typeface="宋体" panose="02010600030101010101" pitchFamily="2" charset="-122"/>
              <a:ea typeface="宋体" panose="02010600030101010101" pitchFamily="2" charset="-122"/>
            </a:endParaRPr>
          </a:p>
          <a:p>
            <a:pPr marL="0" indent="266700">
              <a:spcBef>
                <a:spcPct val="0"/>
              </a:spcBef>
              <a:spcAft>
                <a:spcPct val="0"/>
              </a:spcAft>
            </a:pPr>
            <a:endParaRPr lang="en-US" altLang="zh-CN" sz="2400" b="1">
              <a:solidFill>
                <a:srgbClr val="0000FF"/>
              </a:solidFill>
              <a:latin typeface="仿宋" panose="02010609060101010101" charset="-122"/>
              <a:ea typeface="仿宋" panose="02010609060101010101" charset="-122"/>
            </a:endParaRPr>
          </a:p>
          <a:p>
            <a:pPr marL="0" indent="266700">
              <a:spcBef>
                <a:spcPct val="0"/>
              </a:spcBef>
              <a:spcAft>
                <a:spcPct val="0"/>
              </a:spcAft>
            </a:pPr>
            <a:r>
              <a:rPr lang="zh-CN" altLang="en-US" sz="2400" b="1">
                <a:solidFill>
                  <a:srgbClr val="0000FF"/>
                </a:solidFill>
                <a:latin typeface="仿宋" panose="02010609060101010101" charset="-122"/>
                <a:ea typeface="仿宋" panose="02010609060101010101" charset="-122"/>
              </a:rPr>
              <a:t>（湖北省云学名校联盟高三</a:t>
            </a:r>
            <a:r>
              <a:rPr lang="en-US" altLang="zh-CN" sz="2400" b="1">
                <a:solidFill>
                  <a:srgbClr val="0000FF"/>
                </a:solidFill>
                <a:latin typeface="仿宋" panose="02010609060101010101" charset="-122"/>
                <a:ea typeface="仿宋" panose="02010609060101010101" charset="-122"/>
              </a:rPr>
              <a:t>2</a:t>
            </a:r>
            <a:r>
              <a:rPr lang="zh-CN" altLang="en-US" sz="2400" b="1">
                <a:solidFill>
                  <a:srgbClr val="0000FF"/>
                </a:solidFill>
                <a:latin typeface="仿宋" panose="02010609060101010101" charset="-122"/>
                <a:ea typeface="仿宋" panose="02010609060101010101" charset="-122"/>
              </a:rPr>
              <a:t>月联考）</a:t>
            </a:r>
            <a:endParaRPr lang="zh-CN" altLang="en-US" sz="2400" b="1">
              <a:solidFill>
                <a:srgbClr val="0000FF"/>
              </a:solidFill>
              <a:latin typeface="仿宋" panose="02010609060101010101" charset="-122"/>
              <a:ea typeface="仿宋" panose="02010609060101010101" charset="-122"/>
            </a:endParaRPr>
          </a:p>
          <a:p>
            <a:pPr marL="0" indent="266700"/>
            <a:r>
              <a:rPr lang="zh-CN" altLang="en-US" sz="2400">
                <a:latin typeface="楷体" panose="02010609060101010101" charset="-122"/>
                <a:ea typeface="楷体" panose="02010609060101010101" charset="-122"/>
              </a:rPr>
              <a:t>“巳巳如意”中的“巳”，象征着阳气已出，阴气巳藏。主标识将甲骨文中的“巳”字巧妙变化为“灵蛇吐信”造型，再对称反转拼合，形成“巳巳”并肩之态。</a:t>
            </a:r>
            <a:r>
              <a:rPr lang="zh-CN" altLang="en-US" sz="2400" u="sng">
                <a:latin typeface="楷体" panose="02010609060101010101" charset="-122"/>
                <a:ea typeface="楷体" panose="02010609060101010101" charset="-122"/>
              </a:rPr>
              <a:t>设计者大胆运用了方形和圆形的线条，对主标识进行了图案化的处理，以中国书法最原始的“巳”字造形设计，将蛇灵动飞舞的元素运用其中，反应出中国文字再创造的审美精神。</a:t>
            </a:r>
            <a:endParaRPr lang="zh-CN" altLang="en-US" sz="2400" u="sng">
              <a:latin typeface="楷体" panose="02010609060101010101" charset="-122"/>
              <a:ea typeface="楷体" panose="02010609060101010101" charset="-122"/>
            </a:endParaRPr>
          </a:p>
          <a:p>
            <a:pPr marL="0" indent="266700"/>
            <a:r>
              <a:rPr lang="zh-CN" altLang="en-US" sz="2400">
                <a:latin typeface="宋体" panose="02010600030101010101" pitchFamily="2" charset="-122"/>
                <a:ea typeface="宋体" panose="02010600030101010101" pitchFamily="2" charset="-122"/>
              </a:rPr>
              <a:t>文中画波浪线的句子有两处错别字，请找出两处并加以改正。（</a:t>
            </a:r>
            <a:r>
              <a:rPr lang="en-US" altLang="zh-CN" sz="2400">
                <a:latin typeface="宋体" panose="02010600030101010101" pitchFamily="2" charset="-122"/>
                <a:ea typeface="宋体" panose="02010600030101010101" pitchFamily="2" charset="-122"/>
              </a:rPr>
              <a:t>2</a:t>
            </a:r>
            <a:r>
              <a:rPr lang="zh-CN" altLang="en-US" sz="2400">
                <a:latin typeface="宋体" panose="02010600030101010101" pitchFamily="2" charset="-122"/>
                <a:ea typeface="宋体" panose="02010600030101010101" pitchFamily="2" charset="-122"/>
              </a:rPr>
              <a:t>分）</a:t>
            </a:r>
            <a:endParaRPr lang="zh-CN" altLang="en-US" sz="2400">
              <a:latin typeface="宋体" panose="02010600030101010101" pitchFamily="2" charset="-122"/>
              <a:ea typeface="宋体" panose="02010600030101010101" pitchFamily="2" charset="-122"/>
            </a:endParaRPr>
          </a:p>
          <a:p>
            <a:pPr marL="0" indent="266700"/>
            <a:r>
              <a:rPr lang="zh-CN" altLang="en-US" sz="2400">
                <a:solidFill>
                  <a:srgbClr val="FF0000"/>
                </a:solidFill>
                <a:latin typeface="宋体" panose="02010600030101010101" pitchFamily="2" charset="-122"/>
                <a:ea typeface="宋体" panose="02010600030101010101" pitchFamily="2" charset="-122"/>
              </a:rPr>
              <a:t>造型；反映</a:t>
            </a:r>
            <a:endParaRPr lang="zh-CN" altLang="en-US" sz="2400">
              <a:solidFill>
                <a:srgbClr val="FF0000"/>
              </a:solidFill>
              <a:latin typeface="宋体" panose="02010600030101010101" pitchFamily="2" charset="-122"/>
              <a:ea typeface="宋体" panose="02010600030101010101" pitchFamily="2" charset="-122"/>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wipe(down)">
                                      <p:cBhvr>
                                        <p:cTn id="7" dur="500"/>
                                        <p:tgtEl>
                                          <p:spTgt spid="2">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xEl>
                                              <p:pRg st="8" end="8"/>
                                            </p:txEl>
                                          </p:spTgt>
                                        </p:tgtEl>
                                        <p:attrNameLst>
                                          <p:attrName>style.visibility</p:attrName>
                                        </p:attrNameLst>
                                      </p:cBhvr>
                                      <p:to>
                                        <p:strVal val="visible"/>
                                      </p:to>
                                    </p:set>
                                    <p:animEffect transition="in" filter="wipe(down)">
                                      <p:cBhvr>
                                        <p:cTn id="12"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0" y="115570"/>
            <a:ext cx="12191365" cy="6742430"/>
          </a:xfrm>
          <a:prstGeom prst="rect">
            <a:avLst/>
          </a:prstGeom>
          <a:solidFill>
            <a:schemeClr val="bg1"/>
          </a:solidFill>
        </p:spPr>
        <p:txBody>
          <a:bodyPr>
            <a:noAutofit/>
          </a:bodyPr>
          <a:lstStyle/>
          <a:p>
            <a:pPr indent="457200" fontAlgn="auto"/>
            <a:r>
              <a:rPr lang="zh-CN" altLang="en-US" sz="2400">
                <a:solidFill>
                  <a:schemeClr val="accent1"/>
                </a:solidFill>
                <a:highlight>
                  <a:srgbClr val="FFFF00"/>
                </a:highlight>
                <a:sym typeface="+mn-ea"/>
              </a:rPr>
              <a:t>【</a:t>
            </a:r>
            <a:r>
              <a:rPr lang="en-US" altLang="zh-CN" sz="2400">
                <a:solidFill>
                  <a:schemeClr val="accent1"/>
                </a:solidFill>
                <a:highlight>
                  <a:srgbClr val="FFFF00"/>
                </a:highlight>
                <a:sym typeface="+mn-ea"/>
              </a:rPr>
              <a:t>2025</a:t>
            </a:r>
            <a:r>
              <a:rPr lang="zh-CN" altLang="en-US" sz="2400">
                <a:solidFill>
                  <a:schemeClr val="accent1"/>
                </a:solidFill>
                <a:highlight>
                  <a:srgbClr val="FFFF00"/>
                </a:highlight>
                <a:sym typeface="+mn-ea"/>
              </a:rPr>
              <a:t>长郡模拟一】</a:t>
            </a:r>
            <a:endParaRPr lang="zh-CN" altLang="en-US" sz="2400">
              <a:solidFill>
                <a:schemeClr val="accent1"/>
              </a:solidFill>
              <a:highlight>
                <a:srgbClr val="FFFF00"/>
              </a:highlight>
            </a:endParaRPr>
          </a:p>
          <a:p>
            <a:pPr indent="457200" fontAlgn="auto"/>
            <a:r>
              <a:rPr lang="zh-CN" altLang="en-US" sz="2400" u="wavy">
                <a:solidFill>
                  <a:schemeClr val="tx1"/>
                </a:solidFill>
                <a:uFillTx/>
                <a:latin typeface="楷体" panose="02010609060101010101" charset="-122"/>
                <a:ea typeface="楷体" panose="02010609060101010101" charset="-122"/>
                <a:cs typeface="楷体" panose="02010609060101010101" charset="-122"/>
                <a:sym typeface="+mn-ea"/>
              </a:rPr>
              <a:t>如果没有把科学明确地描述为我们信仰的某种东西</a:t>
            </a:r>
            <a:r>
              <a:rPr lang="en-US" altLang="zh-CN" sz="2400" u="wavy">
                <a:solidFill>
                  <a:schemeClr val="tx1"/>
                </a:solidFill>
                <a:uFillTx/>
                <a:latin typeface="楷体" panose="02010609060101010101" charset="-122"/>
                <a:ea typeface="楷体" panose="02010609060101010101" charset="-122"/>
                <a:cs typeface="楷体" panose="02010609060101010101" charset="-122"/>
                <a:sym typeface="+mn-ea"/>
              </a:rPr>
              <a:t>,</a:t>
            </a:r>
            <a:r>
              <a:rPr lang="zh-CN" altLang="en-US" sz="2400" u="wavy">
                <a:solidFill>
                  <a:schemeClr val="tx1"/>
                </a:solidFill>
                <a:uFillTx/>
                <a:latin typeface="楷体" panose="02010609060101010101" charset="-122"/>
                <a:ea typeface="楷体" panose="02010609060101010101" charset="-122"/>
                <a:cs typeface="楷体" panose="02010609060101010101" charset="-122"/>
                <a:sym typeface="+mn-ea"/>
              </a:rPr>
              <a:t>那么在本质上都是不完善的虚式之词</a:t>
            </a:r>
            <a:r>
              <a:rPr lang="en-US" altLang="zh-CN" sz="2400" u="wavy">
                <a:solidFill>
                  <a:schemeClr val="tx1"/>
                </a:solidFill>
                <a:uFillTx/>
                <a:latin typeface="楷体" panose="02010609060101010101" charset="-122"/>
                <a:ea typeface="楷体" panose="02010609060101010101" charset="-122"/>
                <a:cs typeface="楷体" panose="02010609060101010101" charset="-122"/>
                <a:sym typeface="+mn-ea"/>
              </a:rPr>
              <a:t>,”</a:t>
            </a:r>
            <a:r>
              <a:rPr lang="zh-CN" altLang="en-US" sz="2400" u="wavy">
                <a:solidFill>
                  <a:schemeClr val="tx1"/>
                </a:solidFill>
                <a:uFillTx/>
                <a:latin typeface="楷体" panose="02010609060101010101" charset="-122"/>
                <a:ea typeface="楷体" panose="02010609060101010101" charset="-122"/>
                <a:cs typeface="楷体" panose="02010609060101010101" charset="-122"/>
                <a:sym typeface="+mn-ea"/>
              </a:rPr>
              <a:t>信仰科学就是科学家加入这个团体时要发的誓言。</a:t>
            </a:r>
            <a:endParaRPr lang="zh-CN" altLang="en-US" sz="2400" u="wavy">
              <a:solidFill>
                <a:schemeClr val="tx1"/>
              </a:solidFill>
              <a:uFillTx/>
              <a:latin typeface="楷体" panose="02010609060101010101" charset="-122"/>
              <a:ea typeface="楷体" panose="02010609060101010101" charset="-122"/>
              <a:cs typeface="楷体" panose="02010609060101010101" charset="-122"/>
            </a:endParaRPr>
          </a:p>
          <a:p>
            <a:pPr indent="457200" fontAlgn="auto"/>
            <a:r>
              <a:rPr lang="zh-CN" altLang="en-US" sz="2400" u="wavy">
                <a:solidFill>
                  <a:schemeClr val="tx1"/>
                </a:solidFill>
                <a:uFillTx/>
                <a:latin typeface="楷体" panose="02010609060101010101" charset="-122"/>
                <a:ea typeface="楷体" panose="02010609060101010101" charset="-122"/>
                <a:cs typeface="楷体" panose="02010609060101010101" charset="-122"/>
                <a:sym typeface="+mn-ea"/>
              </a:rPr>
              <a:t>这就是科学家如何被选中</a:t>
            </a:r>
            <a:r>
              <a:rPr lang="en-US" altLang="zh-CN" sz="2400" u="wavy">
                <a:solidFill>
                  <a:schemeClr val="tx1"/>
                </a:solidFill>
                <a:uFillTx/>
                <a:latin typeface="楷体" panose="02010609060101010101" charset="-122"/>
                <a:ea typeface="楷体" panose="02010609060101010101" charset="-122"/>
                <a:cs typeface="楷体" panose="02010609060101010101" charset="-122"/>
                <a:sym typeface="+mn-ea"/>
              </a:rPr>
              <a:t>,</a:t>
            </a:r>
            <a:r>
              <a:rPr lang="zh-CN" altLang="en-US" sz="2400" u="wavy">
                <a:solidFill>
                  <a:schemeClr val="tx1"/>
                </a:solidFill>
                <a:uFillTx/>
                <a:latin typeface="楷体" panose="02010609060101010101" charset="-122"/>
                <a:ea typeface="楷体" panose="02010609060101010101" charset="-122"/>
                <a:cs typeface="楷体" panose="02010609060101010101" charset="-122"/>
                <a:sym typeface="+mn-ea"/>
              </a:rPr>
              <a:t>并被接纳入这一团体的。他们组成了一个受过教育的科学信徒的</a:t>
            </a:r>
            <a:r>
              <a:rPr lang="en-US" altLang="zh-CN" sz="2400" u="wavy">
                <a:solidFill>
                  <a:schemeClr val="tx1"/>
                </a:solidFill>
                <a:uFillTx/>
                <a:latin typeface="楷体" panose="02010609060101010101" charset="-122"/>
                <a:ea typeface="楷体" panose="02010609060101010101" charset="-122"/>
                <a:cs typeface="楷体" panose="02010609060101010101" charset="-122"/>
                <a:sym typeface="+mn-ea"/>
              </a:rPr>
              <a:t>“</a:t>
            </a:r>
            <a:r>
              <a:rPr lang="zh-CN" altLang="en-US" sz="2400" u="wavy">
                <a:solidFill>
                  <a:schemeClr val="tx1"/>
                </a:solidFill>
                <a:uFillTx/>
                <a:latin typeface="楷体" panose="02010609060101010101" charset="-122"/>
                <a:ea typeface="楷体" panose="02010609060101010101" charset="-122"/>
                <a:cs typeface="楷体" panose="02010609060101010101" charset="-122"/>
                <a:sym typeface="+mn-ea"/>
              </a:rPr>
              <a:t>共和国</a:t>
            </a:r>
            <a:r>
              <a:rPr lang="en-US" altLang="zh-CN" sz="2400" u="wavy">
                <a:solidFill>
                  <a:schemeClr val="tx1"/>
                </a:solidFill>
                <a:uFillTx/>
                <a:latin typeface="楷体" panose="02010609060101010101" charset="-122"/>
                <a:ea typeface="楷体" panose="02010609060101010101" charset="-122"/>
                <a:cs typeface="楷体" panose="02010609060101010101" charset="-122"/>
                <a:sym typeface="+mn-ea"/>
              </a:rPr>
              <a:t>”,</a:t>
            </a:r>
            <a:r>
              <a:rPr lang="zh-CN" altLang="en-US" sz="2400" u="wavy">
                <a:solidFill>
                  <a:schemeClr val="tx1"/>
                </a:solidFill>
                <a:uFillTx/>
                <a:latin typeface="楷体" panose="02010609060101010101" charset="-122"/>
                <a:ea typeface="楷体" panose="02010609060101010101" charset="-122"/>
                <a:cs typeface="楷体" panose="02010609060101010101" charset="-122"/>
                <a:sym typeface="+mn-ea"/>
              </a:rPr>
              <a:t>通过一个师承关系的链条</a:t>
            </a:r>
            <a:r>
              <a:rPr lang="en-US" altLang="zh-CN" sz="2400" u="wavy">
                <a:solidFill>
                  <a:schemeClr val="tx1"/>
                </a:solidFill>
                <a:uFillTx/>
                <a:latin typeface="楷体" panose="02010609060101010101" charset="-122"/>
                <a:ea typeface="楷体" panose="02010609060101010101" charset="-122"/>
                <a:cs typeface="楷体" panose="02010609060101010101" charset="-122"/>
                <a:sym typeface="+mn-ea"/>
              </a:rPr>
              <a:t>,</a:t>
            </a:r>
            <a:r>
              <a:rPr lang="zh-CN" altLang="en-US" sz="2400" u="wavy">
                <a:solidFill>
                  <a:schemeClr val="tx1"/>
                </a:solidFill>
                <a:uFillTx/>
                <a:latin typeface="楷体" panose="02010609060101010101" charset="-122"/>
                <a:ea typeface="楷体" panose="02010609060101010101" charset="-122"/>
                <a:cs typeface="楷体" panose="02010609060101010101" charset="-122"/>
                <a:sym typeface="+mn-ea"/>
              </a:rPr>
              <a:t>学会仔细判断他们所在的领域那难以琢摸的前沿。</a:t>
            </a:r>
            <a:endParaRPr lang="zh-CN" altLang="en-US" sz="2400">
              <a:latin typeface="楷体" panose="02010609060101010101" charset="-122"/>
              <a:ea typeface="楷体" panose="02010609060101010101" charset="-122"/>
              <a:cs typeface="楷体" panose="02010609060101010101" charset="-122"/>
            </a:endParaRPr>
          </a:p>
          <a:p>
            <a:pPr indent="457200" fontAlgn="auto"/>
            <a:r>
              <a:rPr lang="en-US" altLang="zh-CN" sz="2400">
                <a:latin typeface="宋体" panose="02010600030101010101" pitchFamily="2" charset="-122"/>
                <a:ea typeface="宋体" panose="02010600030101010101" pitchFamily="2" charset="-122"/>
                <a:cs typeface="宋体" panose="02010600030101010101" pitchFamily="2" charset="-122"/>
                <a:sym typeface="+mn-ea"/>
              </a:rPr>
              <a:t>19．文中</a:t>
            </a:r>
            <a:r>
              <a:rPr lang="zh-CN" altLang="en-US" sz="2400">
                <a:latin typeface="宋体" panose="02010600030101010101" pitchFamily="2" charset="-122"/>
                <a:ea typeface="宋体" panose="02010600030101010101" pitchFamily="2" charset="-122"/>
                <a:cs typeface="宋体" panose="02010600030101010101" pitchFamily="2" charset="-122"/>
                <a:sym typeface="+mn-ea"/>
              </a:rPr>
              <a:t>最后</a:t>
            </a:r>
            <a:r>
              <a:rPr lang="en-US" altLang="zh-CN" sz="2400">
                <a:latin typeface="宋体" panose="02010600030101010101" pitchFamily="2" charset="-122"/>
                <a:ea typeface="宋体" panose="02010600030101010101" pitchFamily="2" charset="-122"/>
                <a:cs typeface="宋体" panose="02010600030101010101" pitchFamily="2" charset="-122"/>
                <a:sym typeface="+mn-ea"/>
              </a:rPr>
              <a:t>二段</a:t>
            </a:r>
            <a:r>
              <a:rPr lang="zh-CN" altLang="en-US" sz="2400">
                <a:latin typeface="宋体" panose="02010600030101010101" pitchFamily="2" charset="-122"/>
                <a:ea typeface="宋体" panose="02010600030101010101" pitchFamily="2" charset="-122"/>
                <a:cs typeface="宋体" panose="02010600030101010101" pitchFamily="2" charset="-122"/>
                <a:sym typeface="+mn-ea"/>
              </a:rPr>
              <a:t>波浪线处</a:t>
            </a:r>
            <a:r>
              <a:rPr lang="en-US" altLang="zh-CN" sz="2400">
                <a:latin typeface="宋体" panose="02010600030101010101" pitchFamily="2" charset="-122"/>
                <a:ea typeface="宋体" panose="02010600030101010101" pitchFamily="2" charset="-122"/>
                <a:cs typeface="宋体" panose="02010600030101010101" pitchFamily="2" charset="-122"/>
                <a:sym typeface="+mn-ea"/>
              </a:rPr>
              <a:t>有多处错别字，请找出两处并加以改正。</a:t>
            </a:r>
            <a:endParaRPr lang="en-US" altLang="zh-CN" sz="2400"/>
          </a:p>
          <a:p>
            <a:endParaRPr lang="en-US" altLang="zh-CN" sz="2400"/>
          </a:p>
        </p:txBody>
      </p:sp>
      <p:sp>
        <p:nvSpPr>
          <p:cNvPr id="2" name="文本框 1"/>
          <p:cNvSpPr txBox="1"/>
          <p:nvPr/>
        </p:nvSpPr>
        <p:spPr>
          <a:xfrm>
            <a:off x="62865" y="2950210"/>
            <a:ext cx="12129770" cy="3107690"/>
          </a:xfrm>
          <a:prstGeom prst="rect">
            <a:avLst/>
          </a:prstGeom>
          <a:noFill/>
        </p:spPr>
        <p:txBody>
          <a:bodyPr wrap="square" rtlCol="0" anchor="t">
            <a:spAutoFit/>
          </a:bodyPr>
          <a:lstStyle/>
          <a:p>
            <a:pPr indent="457200" algn="l"/>
            <a:r>
              <a:rPr lang="zh-CN" altLang="en-US" sz="2800">
                <a:highlight>
                  <a:srgbClr val="FFFF00"/>
                </a:highlight>
                <a:sym typeface="+mn-ea"/>
              </a:rPr>
              <a:t>题型溯源：</a:t>
            </a:r>
            <a:r>
              <a:rPr lang="zh-CN" altLang="en-US" sz="2800">
                <a:solidFill>
                  <a:schemeClr val="accent1"/>
                </a:solidFill>
                <a:highlight>
                  <a:srgbClr val="FFFF00"/>
                </a:highlight>
                <a:sym typeface="+mn-ea"/>
              </a:rPr>
              <a:t>【</a:t>
            </a:r>
            <a:r>
              <a:rPr lang="en-US" altLang="zh-CN" sz="2800">
                <a:solidFill>
                  <a:schemeClr val="accent1"/>
                </a:solidFill>
                <a:highlight>
                  <a:srgbClr val="FFFF00"/>
                </a:highlight>
                <a:sym typeface="+mn-ea"/>
              </a:rPr>
              <a:t>2025</a:t>
            </a:r>
            <a:r>
              <a:rPr lang="zh-CN" altLang="en-US" sz="2800">
                <a:solidFill>
                  <a:schemeClr val="accent1"/>
                </a:solidFill>
                <a:highlight>
                  <a:srgbClr val="FFFF00"/>
                </a:highlight>
                <a:sym typeface="+mn-ea"/>
              </a:rPr>
              <a:t>八省联考】</a:t>
            </a:r>
            <a:endParaRPr lang="zh-CN" altLang="en-US" sz="2800">
              <a:solidFill>
                <a:schemeClr val="accent1"/>
              </a:solidFill>
              <a:highlight>
                <a:srgbClr val="FFFF00"/>
              </a:highlight>
            </a:endParaRPr>
          </a:p>
          <a:p>
            <a:pPr indent="457200" algn="l"/>
            <a:r>
              <a:rPr lang="zh-CN" altLang="en-US" sz="2800">
                <a:latin typeface="楷体" panose="02010609060101010101" charset="-122"/>
                <a:ea typeface="楷体" panose="02010609060101010101" charset="-122"/>
                <a:cs typeface="楷体" panose="02010609060101010101" charset="-122"/>
                <a:sym typeface="+mn-ea"/>
              </a:rPr>
              <a:t>在网友们分享的众多照片和视频中，还出现了紫金山</a:t>
            </a:r>
            <a:r>
              <a:rPr lang="en-US" altLang="zh-CN" sz="2800">
                <a:latin typeface="楷体" panose="02010609060101010101" charset="-122"/>
                <a:ea typeface="楷体" panose="02010609060101010101" charset="-122"/>
                <a:cs typeface="楷体" panose="02010609060101010101" charset="-122"/>
                <a:sym typeface="+mn-ea"/>
              </a:rPr>
              <a:t>-</a:t>
            </a:r>
            <a:r>
              <a:rPr lang="zh-CN" altLang="en-US" sz="2800">
                <a:latin typeface="楷体" panose="02010609060101010101" charset="-122"/>
                <a:ea typeface="楷体" panose="02010609060101010101" charset="-122"/>
                <a:cs typeface="楷体" panose="02010609060101010101" charset="-122"/>
                <a:sym typeface="+mn-ea"/>
              </a:rPr>
              <a:t>阿特拉斯彗星与北京西郊玉峰塔、颐和园十七孔桥、西藏的雪山</a:t>
            </a:r>
            <a:r>
              <a:rPr lang="en-US" altLang="zh-CN" sz="2800">
                <a:latin typeface="楷体" panose="02010609060101010101" charset="-122"/>
                <a:ea typeface="楷体" panose="02010609060101010101" charset="-122"/>
                <a:cs typeface="楷体" panose="02010609060101010101" charset="-122"/>
                <a:sym typeface="+mn-ea"/>
              </a:rPr>
              <a:t>“</a:t>
            </a:r>
            <a:r>
              <a:rPr lang="zh-CN" altLang="en-US" sz="2800">
                <a:latin typeface="楷体" panose="02010609060101010101" charset="-122"/>
                <a:ea typeface="楷体" panose="02010609060101010101" charset="-122"/>
                <a:cs typeface="楷体" panose="02010609060101010101" charset="-122"/>
                <a:sym typeface="+mn-ea"/>
              </a:rPr>
              <a:t>同框</a:t>
            </a:r>
            <a:r>
              <a:rPr lang="en-US" altLang="zh-CN" sz="2800">
                <a:latin typeface="楷体" panose="02010609060101010101" charset="-122"/>
                <a:ea typeface="楷体" panose="02010609060101010101" charset="-122"/>
                <a:cs typeface="楷体" panose="02010609060101010101" charset="-122"/>
                <a:sym typeface="+mn-ea"/>
              </a:rPr>
              <a:t>”</a:t>
            </a:r>
            <a:r>
              <a:rPr lang="zh-CN" altLang="en-US" sz="2800">
                <a:latin typeface="楷体" panose="02010609060101010101" charset="-122"/>
                <a:ea typeface="楷体" panose="02010609060101010101" charset="-122"/>
                <a:cs typeface="楷体" panose="02010609060101010101" charset="-122"/>
                <a:sym typeface="+mn-ea"/>
              </a:rPr>
              <a:t>的作品，天文景观与地理景观</a:t>
            </a:r>
            <a:r>
              <a:rPr lang="en-US" altLang="en-US" sz="2800">
                <a:latin typeface="楷体" panose="02010609060101010101" charset="-122"/>
                <a:ea typeface="楷体" panose="02010609060101010101" charset="-122"/>
                <a:cs typeface="楷体" panose="02010609060101010101" charset="-122"/>
                <a:sym typeface="+mn-ea"/>
              </a:rPr>
              <a:t>② </a:t>
            </a:r>
            <a:r>
              <a:rPr lang="zh-CN" altLang="en-US" sz="2800">
                <a:latin typeface="楷体" panose="02010609060101010101" charset="-122"/>
                <a:ea typeface="楷体" panose="02010609060101010101" charset="-122"/>
                <a:cs typeface="楷体" panose="02010609060101010101" charset="-122"/>
                <a:sym typeface="+mn-ea"/>
              </a:rPr>
              <a:t>，美不胜收。有</a:t>
            </a:r>
            <a:r>
              <a:rPr lang="en-US" altLang="zh-CN" sz="2800">
                <a:latin typeface="楷体" panose="02010609060101010101" charset="-122"/>
                <a:ea typeface="楷体" panose="02010609060101010101" charset="-122"/>
                <a:cs typeface="楷体" panose="02010609060101010101" charset="-122"/>
                <a:sym typeface="+mn-ea"/>
              </a:rPr>
              <a:t>“</a:t>
            </a:r>
            <a:r>
              <a:rPr lang="zh-CN" altLang="en-US" sz="2800">
                <a:latin typeface="楷体" panose="02010609060101010101" charset="-122"/>
                <a:ea typeface="楷体" panose="02010609060101010101" charset="-122"/>
                <a:cs typeface="楷体" panose="02010609060101010101" charset="-122"/>
                <a:sym typeface="+mn-ea"/>
              </a:rPr>
              <a:t>追星人</a:t>
            </a:r>
            <a:r>
              <a:rPr lang="en-US" altLang="zh-CN" sz="2800">
                <a:latin typeface="楷体" panose="02010609060101010101" charset="-122"/>
                <a:ea typeface="楷体" panose="02010609060101010101" charset="-122"/>
                <a:cs typeface="楷体" panose="02010609060101010101" charset="-122"/>
                <a:sym typeface="+mn-ea"/>
              </a:rPr>
              <a:t>”</a:t>
            </a:r>
            <a:r>
              <a:rPr lang="zh-CN" altLang="en-US" sz="2800">
                <a:latin typeface="楷体" panose="02010609060101010101" charset="-122"/>
                <a:ea typeface="楷体" panose="02010609060101010101" charset="-122"/>
                <a:cs typeface="楷体" panose="02010609060101010101" charset="-122"/>
                <a:sym typeface="+mn-ea"/>
              </a:rPr>
              <a:t>表示，能够亲眼目堵这六万年一遇的星际邂后，堪称宇宙级的浪漫体验。</a:t>
            </a:r>
            <a:r>
              <a:rPr lang="en-US" altLang="zh-CN" sz="2800">
                <a:latin typeface="楷体" panose="02010609060101010101" charset="-122"/>
                <a:ea typeface="楷体" panose="02010609060101010101" charset="-122"/>
                <a:cs typeface="楷体" panose="02010609060101010101" charset="-122"/>
                <a:sym typeface="+mn-ea"/>
              </a:rPr>
              <a:t>10</a:t>
            </a:r>
            <a:r>
              <a:rPr lang="zh-CN" altLang="en-US" sz="2800">
                <a:latin typeface="楷体" panose="02010609060101010101" charset="-122"/>
                <a:ea typeface="楷体" panose="02010609060101010101" charset="-122"/>
                <a:cs typeface="楷体" panose="02010609060101010101" charset="-122"/>
                <a:sym typeface="+mn-ea"/>
              </a:rPr>
              <a:t>月下旬之后，这位天外来客托着修长的大尾巴渐行渐远，从人们的视野中消失。</a:t>
            </a:r>
            <a:endParaRPr lang="zh-CN" altLang="en-US" sz="2800">
              <a:latin typeface="楷体" panose="02010609060101010101" charset="-122"/>
              <a:ea typeface="楷体" panose="02010609060101010101" charset="-122"/>
              <a:cs typeface="楷体" panose="02010609060101010101" charset="-122"/>
            </a:endParaRPr>
          </a:p>
          <a:p>
            <a:pPr indent="457200" algn="l"/>
            <a:r>
              <a:rPr lang="en-US" altLang="zh-CN" sz="2800">
                <a:latin typeface="宋体" panose="02010600030101010101" pitchFamily="2" charset="-122"/>
                <a:ea typeface="宋体" panose="02010600030101010101" pitchFamily="2" charset="-122"/>
                <a:cs typeface="宋体" panose="02010600030101010101" pitchFamily="2" charset="-122"/>
                <a:sym typeface="+mn-ea"/>
              </a:rPr>
              <a:t>19．文中第二段有多处错别字，请找出两处并加以改正。</a:t>
            </a:r>
            <a:endParaRPr lang="en-US" altLang="zh-CN" sz="2800">
              <a:latin typeface="宋体" panose="02010600030101010101" pitchFamily="2" charset="-122"/>
              <a:ea typeface="宋体" panose="02010600030101010101" pitchFamily="2" charset="-122"/>
              <a:cs typeface="宋体" panose="02010600030101010101" pitchFamily="2" charset="-122"/>
              <a:sym typeface="+mn-ea"/>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linds(horizontal)">
                                      <p:cBhvr>
                                        <p:cTn id="10" dur="500"/>
                                        <p:tgtEl>
                                          <p:spTgt spid="5">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linds(horizontal)">
                                      <p:cBhvr>
                                        <p:cTn id="13" dur="500"/>
                                        <p:tgtEl>
                                          <p:spTgt spid="5">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linds(horizontal)">
                                      <p:cBhvr>
                                        <p:cTn id="16"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92100" y="1570355"/>
            <a:ext cx="11575415" cy="2590165"/>
          </a:xfrm>
          <a:prstGeom prst="rect">
            <a:avLst/>
          </a:prstGeom>
          <a:solidFill>
            <a:schemeClr val="bg1"/>
          </a:solidFill>
          <a:ln w="19050">
            <a:solidFill>
              <a:schemeClr val="accent5"/>
            </a:solidFill>
          </a:ln>
        </p:spPr>
        <p:txBody>
          <a:bodyPr>
            <a:noAutofit/>
          </a:bodyPr>
          <a:lstStyle/>
          <a:p>
            <a:pPr indent="457200" fontAlgn="auto"/>
            <a:r>
              <a:rPr lang="zh-CN" altLang="en-US" sz="3200" b="0" i="0">
                <a:solidFill>
                  <a:srgbClr val="06071F"/>
                </a:solidFill>
                <a:latin typeface="楷体" panose="02010609060101010101" charset="-122"/>
                <a:ea typeface="楷体" panose="02010609060101010101" charset="-122"/>
                <a:cs typeface="楷体" panose="02010609060101010101" charset="-122"/>
              </a:rPr>
              <a:t>语文课程标准</a:t>
            </a:r>
            <a:r>
              <a:rPr lang="en-US" altLang="zh-CN" sz="3200" b="0" i="0">
                <a:solidFill>
                  <a:srgbClr val="06071F"/>
                </a:solidFill>
                <a:latin typeface="楷体" panose="02010609060101010101" charset="-122"/>
                <a:ea typeface="楷体" panose="02010609060101010101" charset="-122"/>
                <a:cs typeface="楷体" panose="02010609060101010101" charset="-122"/>
              </a:rPr>
              <a:t>:</a:t>
            </a:r>
            <a:endParaRPr lang="en-US" altLang="zh-CN" sz="3200" b="0" i="0">
              <a:solidFill>
                <a:srgbClr val="06071F"/>
              </a:solidFill>
              <a:latin typeface="楷体" panose="02010609060101010101" charset="-122"/>
              <a:ea typeface="楷体" panose="02010609060101010101" charset="-122"/>
              <a:cs typeface="楷体" panose="02010609060101010101" charset="-122"/>
            </a:endParaRPr>
          </a:p>
          <a:p>
            <a:pPr indent="457200" fontAlgn="auto"/>
            <a:r>
              <a:rPr lang="zh-CN" altLang="en-US" sz="3200" b="0" i="0">
                <a:solidFill>
                  <a:srgbClr val="06071F"/>
                </a:solidFill>
                <a:latin typeface="楷体" panose="02010609060101010101" charset="-122"/>
                <a:ea typeface="楷体" panose="02010609060101010101" charset="-122"/>
                <a:cs typeface="楷体" panose="02010609060101010101" charset="-122"/>
              </a:rPr>
              <a:t>引导学生正确、熟练、有效地运用语言文字</a:t>
            </a:r>
            <a:r>
              <a:rPr lang="en-US" altLang="zh-CN" sz="3200" b="0" i="0">
                <a:solidFill>
                  <a:srgbClr val="06071F"/>
                </a:solidFill>
                <a:latin typeface="楷体" panose="02010609060101010101" charset="-122"/>
                <a:ea typeface="楷体" panose="02010609060101010101" charset="-122"/>
                <a:cs typeface="楷体" panose="02010609060101010101" charset="-122"/>
              </a:rPr>
              <a:t>,</a:t>
            </a:r>
            <a:r>
              <a:rPr lang="zh-CN" altLang="en-US" sz="3200" b="0" i="0">
                <a:solidFill>
                  <a:srgbClr val="06071F"/>
                </a:solidFill>
                <a:latin typeface="楷体" panose="02010609060101010101" charset="-122"/>
                <a:ea typeface="楷体" panose="02010609060101010101" charset="-122"/>
                <a:cs typeface="楷体" panose="02010609060101010101" charset="-122"/>
              </a:rPr>
              <a:t>其中包括</a:t>
            </a:r>
            <a:r>
              <a:rPr lang="en-US" altLang="zh-CN" sz="3200" b="0" i="0">
                <a:solidFill>
                  <a:srgbClr val="06071F"/>
                </a:solidFill>
                <a:latin typeface="楷体" panose="02010609060101010101" charset="-122"/>
                <a:ea typeface="楷体" panose="02010609060101010101" charset="-122"/>
                <a:cs typeface="楷体" panose="02010609060101010101" charset="-122"/>
              </a:rPr>
              <a:t>“</a:t>
            </a:r>
            <a:r>
              <a:rPr lang="zh-CN" altLang="en-US" sz="3200" b="0" i="0">
                <a:solidFill>
                  <a:srgbClr val="06071F"/>
                </a:solidFill>
                <a:latin typeface="楷体" panose="02010609060101010101" charset="-122"/>
                <a:ea typeface="楷体" panose="02010609060101010101" charset="-122"/>
                <a:cs typeface="楷体" panose="02010609060101010101" charset="-122"/>
              </a:rPr>
              <a:t>正确、规范地书写汉字，提高在具体语境中准确辨析和纠正错别字的能力</a:t>
            </a:r>
            <a:r>
              <a:rPr lang="en-US" altLang="zh-CN" sz="3200" b="0" i="0">
                <a:solidFill>
                  <a:srgbClr val="06071F"/>
                </a:solidFill>
                <a:latin typeface="楷体" panose="02010609060101010101" charset="-122"/>
                <a:ea typeface="楷体" panose="02010609060101010101" charset="-122"/>
                <a:cs typeface="楷体" panose="02010609060101010101" charset="-122"/>
              </a:rPr>
              <a:t>”</a:t>
            </a:r>
            <a:r>
              <a:rPr lang="zh-CN" altLang="en-US" sz="3200" b="0" i="0">
                <a:solidFill>
                  <a:srgbClr val="06071F"/>
                </a:solidFill>
                <a:latin typeface="楷体" panose="02010609060101010101" charset="-122"/>
                <a:ea typeface="楷体" panose="02010609060101010101" charset="-122"/>
                <a:cs typeface="楷体" panose="02010609060101010101" charset="-122"/>
              </a:rPr>
              <a:t>。同时要求学生</a:t>
            </a:r>
            <a:r>
              <a:rPr lang="en-US" altLang="zh-CN" sz="3200" b="0" i="0">
                <a:solidFill>
                  <a:srgbClr val="06071F"/>
                </a:solidFill>
                <a:latin typeface="楷体" panose="02010609060101010101" charset="-122"/>
                <a:ea typeface="楷体" panose="02010609060101010101" charset="-122"/>
                <a:cs typeface="楷体" panose="02010609060101010101" charset="-122"/>
              </a:rPr>
              <a:t>“</a:t>
            </a:r>
            <a:r>
              <a:rPr lang="zh-CN" altLang="en-US" sz="3200" b="0" i="0">
                <a:solidFill>
                  <a:srgbClr val="06071F"/>
                </a:solidFill>
                <a:latin typeface="楷体" panose="02010609060101010101" charset="-122"/>
                <a:ea typeface="楷体" panose="02010609060101010101" charset="-122"/>
                <a:cs typeface="楷体" panose="02010609060101010101" charset="-122"/>
              </a:rPr>
              <a:t>掌握汉字的基本笔画、笔顺规则和间架结构，能够正确、规范地书写汉字，避免出现错别字。</a:t>
            </a:r>
            <a:r>
              <a:rPr lang="en-US" altLang="zh-CN" sz="3200" b="0" i="0">
                <a:solidFill>
                  <a:srgbClr val="06071F"/>
                </a:solidFill>
                <a:latin typeface="楷体" panose="02010609060101010101" charset="-122"/>
                <a:ea typeface="楷体" panose="02010609060101010101" charset="-122"/>
                <a:cs typeface="楷体" panose="02010609060101010101" charset="-122"/>
              </a:rPr>
              <a:t>”</a:t>
            </a:r>
            <a:endParaRPr lang="en-US" altLang="zh-CN" sz="3200" b="0" i="0">
              <a:solidFill>
                <a:srgbClr val="06071F"/>
              </a:solidFill>
              <a:latin typeface="楷体" panose="02010609060101010101" charset="-122"/>
              <a:ea typeface="楷体" panose="02010609060101010101" charset="-122"/>
              <a:cs typeface="楷体" panose="02010609060101010101" charset="-122"/>
            </a:endParaRPr>
          </a:p>
        </p:txBody>
      </p:sp>
      <p:sp>
        <p:nvSpPr>
          <p:cNvPr id="3" name="文本框 2"/>
          <p:cNvSpPr txBox="1"/>
          <p:nvPr/>
        </p:nvSpPr>
        <p:spPr>
          <a:xfrm>
            <a:off x="3582035" y="1678305"/>
            <a:ext cx="3862705" cy="460375"/>
          </a:xfrm>
          <a:prstGeom prst="rect">
            <a:avLst/>
          </a:prstGeom>
          <a:noFill/>
        </p:spPr>
        <p:txBody>
          <a:bodyPr wrap="square" rtlCol="0" anchor="t">
            <a:spAutoFit/>
          </a:bodyPr>
          <a:lstStyle/>
          <a:p>
            <a:r>
              <a:rPr lang="zh-CN" sz="2400">
                <a:solidFill>
                  <a:schemeClr val="accent5"/>
                </a:solidFill>
              </a:rPr>
              <a:t>能力层级为</a:t>
            </a:r>
            <a:r>
              <a:rPr lang="en-US" altLang="zh-CN" sz="2400">
                <a:solidFill>
                  <a:schemeClr val="accent5"/>
                </a:solidFill>
              </a:rPr>
              <a:t>A</a:t>
            </a:r>
            <a:r>
              <a:rPr lang="zh-CN" altLang="en-US" sz="2400">
                <a:solidFill>
                  <a:schemeClr val="accent5"/>
                </a:solidFill>
              </a:rPr>
              <a:t>级（基础层级）</a:t>
            </a:r>
            <a:endParaRPr lang="zh-CN" altLang="en-US" sz="2400">
              <a:solidFill>
                <a:schemeClr val="accent5"/>
              </a:solidFill>
            </a:endParaRPr>
          </a:p>
        </p:txBody>
      </p:sp>
      <p:sp>
        <p:nvSpPr>
          <p:cNvPr id="4" name="流程图: 可选过程 3"/>
          <p:cNvSpPr/>
          <p:nvPr/>
        </p:nvSpPr>
        <p:spPr>
          <a:xfrm rot="600000">
            <a:off x="9216390" y="1400810"/>
            <a:ext cx="1644650" cy="703580"/>
          </a:xfrm>
          <a:prstGeom prst="flowChartAlternateProcess">
            <a:avLst/>
          </a:prstGeom>
          <a:solidFill>
            <a:schemeClr val="bg1"/>
          </a:solidFill>
          <a:ln>
            <a:solidFill>
              <a:schemeClr val="accent6"/>
            </a:solid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zh-CN" altLang="en-US" b="1">
                <a:solidFill>
                  <a:srgbClr val="FF0000"/>
                </a:solidFill>
              </a:rPr>
              <a:t>争取不丢分！</a:t>
            </a:r>
            <a:endParaRPr lang="zh-CN" altLang="en-US" b="1">
              <a:solidFill>
                <a:srgbClr val="FF0000"/>
              </a:solidFill>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idx="2"/>
          </p:nvPr>
        </p:nvSpPr>
        <p:spPr/>
        <p:txBody>
          <a:bodyPr>
            <a:normAutofit fontScale="90000"/>
          </a:bodyPr>
          <a:lstStyle/>
          <a:p>
            <a:r>
              <a:rPr lang="zh-CN" altLang="en-US"/>
              <a:t>二、必备知识，明晰类别</a:t>
            </a:r>
            <a:br>
              <a:rPr lang="zh-CN" altLang="en-US"/>
            </a:br>
            <a:endParaRPr lang="zh-CN" altLang="en-US"/>
          </a:p>
        </p:txBody>
      </p:sp>
      <p:sp>
        <p:nvSpPr>
          <p:cNvPr id="3" name="文本框 2"/>
          <p:cNvSpPr txBox="1"/>
          <p:nvPr/>
        </p:nvSpPr>
        <p:spPr>
          <a:xfrm>
            <a:off x="704215" y="1817370"/>
            <a:ext cx="1181735" cy="1082675"/>
          </a:xfrm>
          <a:prstGeom prst="rect">
            <a:avLst/>
          </a:prstGeom>
          <a:solidFill>
            <a:schemeClr val="accent5">
              <a:lumMod val="20000"/>
              <a:lumOff val="80000"/>
            </a:schemeClr>
          </a:solidFill>
          <a:ln>
            <a:solidFill>
              <a:schemeClr val="accent5"/>
            </a:solidFill>
          </a:ln>
        </p:spPr>
        <p:txBody>
          <a:bodyPr>
            <a:noAutofit/>
          </a:bodyPr>
          <a:lstStyle/>
          <a:p>
            <a:pPr algn="ctr"/>
            <a:r>
              <a:rPr lang="zh-CN" altLang="en-US" sz="3200"/>
              <a:t>同音致误</a:t>
            </a:r>
            <a:endParaRPr lang="zh-CN" altLang="en-US" sz="3200"/>
          </a:p>
        </p:txBody>
      </p:sp>
      <p:sp>
        <p:nvSpPr>
          <p:cNvPr id="4" name="文本框 3"/>
          <p:cNvSpPr txBox="1"/>
          <p:nvPr/>
        </p:nvSpPr>
        <p:spPr>
          <a:xfrm>
            <a:off x="704215" y="4713605"/>
            <a:ext cx="1181735" cy="1082675"/>
          </a:xfrm>
          <a:prstGeom prst="rect">
            <a:avLst/>
          </a:prstGeom>
          <a:solidFill>
            <a:schemeClr val="accent5">
              <a:lumMod val="20000"/>
              <a:lumOff val="80000"/>
            </a:schemeClr>
          </a:solidFill>
          <a:ln>
            <a:solidFill>
              <a:schemeClr val="accent5"/>
            </a:solidFill>
          </a:ln>
        </p:spPr>
        <p:txBody>
          <a:bodyPr>
            <a:noAutofit/>
          </a:bodyPr>
          <a:lstStyle/>
          <a:p>
            <a:pPr algn="ctr"/>
            <a:r>
              <a:rPr lang="zh-CN" altLang="en-US" sz="3200"/>
              <a:t>形近致误</a:t>
            </a:r>
            <a:endParaRPr lang="zh-CN" altLang="en-US" sz="3200"/>
          </a:p>
        </p:txBody>
      </p:sp>
      <p:sp>
        <p:nvSpPr>
          <p:cNvPr id="5" name="文本框 4"/>
          <p:cNvSpPr txBox="1"/>
          <p:nvPr/>
        </p:nvSpPr>
        <p:spPr>
          <a:xfrm>
            <a:off x="2316480" y="1216660"/>
            <a:ext cx="3097530" cy="521970"/>
          </a:xfrm>
          <a:prstGeom prst="rect">
            <a:avLst/>
          </a:prstGeom>
          <a:ln>
            <a:solidFill>
              <a:schemeClr val="accent5">
                <a:lumMod val="75000"/>
              </a:schemeClr>
            </a:solidFill>
          </a:ln>
        </p:spPr>
        <p:txBody>
          <a:bodyPr wrap="square">
            <a:spAutoFit/>
          </a:bodyPr>
          <a:lstStyle/>
          <a:p>
            <a:r>
              <a:rPr lang="zh-CN" altLang="en-US" sz="2800" b="1">
                <a:solidFill>
                  <a:schemeClr val="accent5"/>
                </a:solidFill>
                <a:effectLst/>
              </a:rPr>
              <a:t>音近（同）形异字</a:t>
            </a:r>
            <a:endParaRPr lang="zh-CN" altLang="en-US" sz="2800" b="1">
              <a:solidFill>
                <a:schemeClr val="accent5"/>
              </a:solidFill>
              <a:effectLst/>
            </a:endParaRPr>
          </a:p>
        </p:txBody>
      </p:sp>
      <p:sp>
        <p:nvSpPr>
          <p:cNvPr id="7" name="文本框 6"/>
          <p:cNvSpPr txBox="1"/>
          <p:nvPr/>
        </p:nvSpPr>
        <p:spPr>
          <a:xfrm>
            <a:off x="2316480" y="1888490"/>
            <a:ext cx="3203575" cy="521970"/>
          </a:xfrm>
          <a:prstGeom prst="rect">
            <a:avLst/>
          </a:prstGeom>
          <a:ln>
            <a:solidFill>
              <a:schemeClr val="accent5">
                <a:lumMod val="75000"/>
              </a:schemeClr>
            </a:solidFill>
          </a:ln>
        </p:spPr>
        <p:txBody>
          <a:bodyPr wrap="square">
            <a:spAutoFit/>
          </a:bodyPr>
          <a:lstStyle/>
          <a:p>
            <a:r>
              <a:rPr lang="zh-CN" altLang="en-US" sz="2800" b="1">
                <a:solidFill>
                  <a:schemeClr val="accent5"/>
                </a:solidFill>
                <a:effectLst/>
              </a:rPr>
              <a:t>音近（同）形似字</a:t>
            </a:r>
            <a:endParaRPr lang="zh-CN" altLang="en-US" sz="2800" b="1">
              <a:solidFill>
                <a:schemeClr val="accent5"/>
              </a:solidFill>
              <a:effectLst/>
            </a:endParaRPr>
          </a:p>
        </p:txBody>
      </p:sp>
      <p:sp>
        <p:nvSpPr>
          <p:cNvPr id="8" name="文本框 7"/>
          <p:cNvSpPr txBox="1"/>
          <p:nvPr/>
        </p:nvSpPr>
        <p:spPr>
          <a:xfrm>
            <a:off x="2316480" y="2560320"/>
            <a:ext cx="3203575" cy="521970"/>
          </a:xfrm>
          <a:prstGeom prst="rect">
            <a:avLst/>
          </a:prstGeom>
          <a:ln>
            <a:solidFill>
              <a:schemeClr val="accent5">
                <a:lumMod val="75000"/>
              </a:schemeClr>
            </a:solidFill>
          </a:ln>
        </p:spPr>
        <p:txBody>
          <a:bodyPr wrap="square">
            <a:spAutoFit/>
          </a:bodyPr>
          <a:lstStyle/>
          <a:p>
            <a:r>
              <a:rPr lang="zh-CN" altLang="en-US" sz="2800" b="1">
                <a:solidFill>
                  <a:schemeClr val="accent5"/>
                </a:solidFill>
                <a:effectLst/>
              </a:rPr>
              <a:t>音近（同）义近字</a:t>
            </a:r>
            <a:endParaRPr lang="zh-CN" altLang="en-US" sz="2800" b="1">
              <a:solidFill>
                <a:schemeClr val="accent5"/>
              </a:solidFill>
              <a:effectLst/>
            </a:endParaRPr>
          </a:p>
        </p:txBody>
      </p:sp>
      <p:sp>
        <p:nvSpPr>
          <p:cNvPr id="9" name="文本框 8"/>
          <p:cNvSpPr txBox="1"/>
          <p:nvPr/>
        </p:nvSpPr>
        <p:spPr>
          <a:xfrm>
            <a:off x="2316480" y="3232150"/>
            <a:ext cx="3797935" cy="521970"/>
          </a:xfrm>
          <a:prstGeom prst="rect">
            <a:avLst/>
          </a:prstGeom>
          <a:ln>
            <a:solidFill>
              <a:schemeClr val="accent5">
                <a:lumMod val="75000"/>
              </a:schemeClr>
            </a:solidFill>
          </a:ln>
        </p:spPr>
        <p:txBody>
          <a:bodyPr wrap="square">
            <a:spAutoFit/>
          </a:bodyPr>
          <a:lstStyle/>
          <a:p>
            <a:r>
              <a:rPr lang="zh-CN" altLang="en-US" sz="2800" b="1">
                <a:solidFill>
                  <a:schemeClr val="accent5"/>
                </a:solidFill>
                <a:effectLst/>
              </a:rPr>
              <a:t>形、音、义都相近的字</a:t>
            </a:r>
            <a:endParaRPr lang="zh-CN" altLang="en-US" sz="2800" b="1">
              <a:solidFill>
                <a:schemeClr val="accent5"/>
              </a:solidFill>
              <a:effectLst/>
            </a:endParaRPr>
          </a:p>
        </p:txBody>
      </p:sp>
      <p:sp>
        <p:nvSpPr>
          <p:cNvPr id="10" name="文本框 9"/>
          <p:cNvSpPr txBox="1"/>
          <p:nvPr/>
        </p:nvSpPr>
        <p:spPr>
          <a:xfrm>
            <a:off x="2316480" y="4451350"/>
            <a:ext cx="3028950" cy="521970"/>
          </a:xfrm>
          <a:prstGeom prst="rect">
            <a:avLst/>
          </a:prstGeom>
          <a:ln>
            <a:solidFill>
              <a:schemeClr val="accent5">
                <a:lumMod val="75000"/>
              </a:schemeClr>
            </a:solidFill>
          </a:ln>
        </p:spPr>
        <p:txBody>
          <a:bodyPr wrap="square">
            <a:spAutoFit/>
          </a:bodyPr>
          <a:lstStyle/>
          <a:p>
            <a:r>
              <a:rPr lang="zh-CN" altLang="en-US" sz="2800" b="1">
                <a:solidFill>
                  <a:schemeClr val="accent5"/>
                </a:solidFill>
                <a:effectLst/>
              </a:rPr>
              <a:t>音同形似的字</a:t>
            </a:r>
            <a:endParaRPr lang="zh-CN" altLang="en-US" sz="2800" b="1">
              <a:solidFill>
                <a:schemeClr val="accent5"/>
              </a:solidFill>
              <a:effectLst/>
            </a:endParaRPr>
          </a:p>
        </p:txBody>
      </p:sp>
      <p:sp>
        <p:nvSpPr>
          <p:cNvPr id="11" name="文本框 10"/>
          <p:cNvSpPr txBox="1"/>
          <p:nvPr/>
        </p:nvSpPr>
        <p:spPr>
          <a:xfrm>
            <a:off x="2316480" y="5128895"/>
            <a:ext cx="3028950" cy="521970"/>
          </a:xfrm>
          <a:prstGeom prst="rect">
            <a:avLst/>
          </a:prstGeom>
          <a:ln>
            <a:solidFill>
              <a:schemeClr val="accent5">
                <a:lumMod val="75000"/>
              </a:schemeClr>
            </a:solidFill>
          </a:ln>
        </p:spPr>
        <p:txBody>
          <a:bodyPr wrap="square">
            <a:spAutoFit/>
          </a:bodyPr>
          <a:lstStyle/>
          <a:p>
            <a:r>
              <a:rPr lang="zh-CN" altLang="en-US" sz="2800" b="1">
                <a:solidFill>
                  <a:schemeClr val="accent5"/>
                </a:solidFill>
                <a:effectLst/>
              </a:rPr>
              <a:t>形似的</a:t>
            </a:r>
            <a:r>
              <a:rPr lang="zh-CN" altLang="en-US" sz="2800" b="1">
                <a:solidFill>
                  <a:schemeClr val="accent5"/>
                </a:solidFill>
                <a:effectLst/>
                <a:sym typeface="+mn-ea"/>
              </a:rPr>
              <a:t>字</a:t>
            </a:r>
            <a:endParaRPr lang="zh-CN" altLang="en-US" sz="2800" b="1">
              <a:solidFill>
                <a:schemeClr val="accent5"/>
              </a:solidFill>
              <a:effectLst/>
            </a:endParaRPr>
          </a:p>
        </p:txBody>
      </p:sp>
      <p:sp>
        <p:nvSpPr>
          <p:cNvPr id="12" name="文本框 11"/>
          <p:cNvSpPr txBox="1"/>
          <p:nvPr/>
        </p:nvSpPr>
        <p:spPr>
          <a:xfrm>
            <a:off x="2316480" y="5806440"/>
            <a:ext cx="3028950" cy="521970"/>
          </a:xfrm>
          <a:prstGeom prst="rect">
            <a:avLst/>
          </a:prstGeom>
          <a:ln>
            <a:solidFill>
              <a:schemeClr val="accent5">
                <a:lumMod val="75000"/>
              </a:schemeClr>
            </a:solidFill>
          </a:ln>
        </p:spPr>
        <p:txBody>
          <a:bodyPr wrap="square">
            <a:spAutoFit/>
          </a:bodyPr>
          <a:lstStyle/>
          <a:p>
            <a:r>
              <a:rPr lang="zh-CN" altLang="en-US" sz="2800" b="1">
                <a:solidFill>
                  <a:schemeClr val="accent5"/>
                </a:solidFill>
                <a:effectLst/>
              </a:rPr>
              <a:t>偏旁相似的字</a:t>
            </a:r>
            <a:endParaRPr lang="zh-CN" altLang="en-US" sz="2800" b="1">
              <a:solidFill>
                <a:schemeClr val="accent5"/>
              </a:solidFill>
              <a:effectLst/>
            </a:endParaRPr>
          </a:p>
        </p:txBody>
      </p:sp>
      <p:sp>
        <p:nvSpPr>
          <p:cNvPr id="13" name="左大括号 12"/>
          <p:cNvSpPr/>
          <p:nvPr/>
        </p:nvSpPr>
        <p:spPr>
          <a:xfrm>
            <a:off x="1986280" y="1450340"/>
            <a:ext cx="294640" cy="1870075"/>
          </a:xfrm>
          <a:prstGeom prst="leftBrace">
            <a:avLst/>
          </a:prstGeom>
          <a:ln>
            <a:solidFill>
              <a:schemeClr val="accent5">
                <a:lumMod val="75000"/>
              </a:schemeClr>
            </a:solidFill>
          </a:ln>
        </p:spPr>
        <p:style>
          <a:lnRef idx="2">
            <a:schemeClr val="accent1"/>
          </a:lnRef>
          <a:fillRef idx="0">
            <a:srgbClr val="FFFFFF"/>
          </a:fillRef>
          <a:effectRef idx="0">
            <a:srgbClr val="FFFFFF"/>
          </a:effectRef>
          <a:fontRef idx="minor">
            <a:schemeClr val="tx1"/>
          </a:fontRef>
        </p:style>
        <p:txBody>
          <a:bodyPr rtlCol="0" anchor="ctr"/>
          <a:lstStyle/>
          <a:p>
            <a:pPr algn="ctr"/>
            <a:endParaRPr lang="zh-CN" altLang="en-US"/>
          </a:p>
        </p:txBody>
      </p:sp>
      <p:sp>
        <p:nvSpPr>
          <p:cNvPr id="14" name="左大括号 13"/>
          <p:cNvSpPr/>
          <p:nvPr/>
        </p:nvSpPr>
        <p:spPr>
          <a:xfrm>
            <a:off x="1976755" y="4638040"/>
            <a:ext cx="294640" cy="1496060"/>
          </a:xfrm>
          <a:prstGeom prst="leftBrace">
            <a:avLst/>
          </a:prstGeom>
          <a:ln>
            <a:solidFill>
              <a:schemeClr val="accent5">
                <a:lumMod val="75000"/>
              </a:schemeClr>
            </a:solidFill>
          </a:ln>
        </p:spPr>
        <p:style>
          <a:lnRef idx="2">
            <a:schemeClr val="accent1"/>
          </a:lnRef>
          <a:fillRef idx="0">
            <a:srgbClr val="FFFFFF"/>
          </a:fillRef>
          <a:effectRef idx="0">
            <a:srgbClr val="FFFFFF"/>
          </a:effectRef>
          <a:fontRef idx="minor">
            <a:schemeClr val="tx1"/>
          </a:fontRef>
        </p:style>
        <p:txBody>
          <a:bodyPr rtlCol="0" anchor="ctr"/>
          <a:lstStyle/>
          <a:p>
            <a:pPr algn="ctr"/>
            <a:endParaRPr lang="zh-CN" altLang="en-US"/>
          </a:p>
        </p:txBody>
      </p:sp>
      <p:grpSp>
        <p:nvGrpSpPr>
          <p:cNvPr id="17" name="组合 16"/>
          <p:cNvGrpSpPr/>
          <p:nvPr/>
        </p:nvGrpSpPr>
        <p:grpSpPr>
          <a:xfrm>
            <a:off x="9807575" y="0"/>
            <a:ext cx="1828165" cy="2143125"/>
            <a:chOff x="15445" y="0"/>
            <a:chExt cx="2879" cy="3375"/>
          </a:xfrm>
        </p:grpSpPr>
        <p:pic>
          <p:nvPicPr>
            <p:cNvPr id="16" name="图片 15"/>
            <p:cNvPicPr>
              <a:picLocks noChangeAspect="1"/>
            </p:cNvPicPr>
            <p:nvPr/>
          </p:nvPicPr>
          <p:blipFill>
            <a:blip r:embed="rId1">
              <a:clrChange>
                <a:clrFrom>
                  <a:srgbClr val="FEFFFF">
                    <a:alpha val="100000"/>
                  </a:srgbClr>
                </a:clrFrom>
                <a:clrTo>
                  <a:srgbClr val="FEFFFF">
                    <a:alpha val="100000"/>
                    <a:alpha val="0"/>
                  </a:srgbClr>
                </a:clrTo>
              </a:clrChange>
            </a:blip>
            <a:stretch>
              <a:fillRect/>
            </a:stretch>
          </p:blipFill>
          <p:spPr>
            <a:xfrm>
              <a:off x="15445" y="0"/>
              <a:ext cx="2595" cy="3375"/>
            </a:xfrm>
            <a:prstGeom prst="rect">
              <a:avLst/>
            </a:prstGeom>
          </p:spPr>
        </p:pic>
        <p:sp>
          <p:nvSpPr>
            <p:cNvPr id="15" name="流程图: 可选过程 14"/>
            <p:cNvSpPr/>
            <p:nvPr/>
          </p:nvSpPr>
          <p:spPr>
            <a:xfrm>
              <a:off x="16270" y="2089"/>
              <a:ext cx="2055" cy="1286"/>
            </a:xfrm>
            <a:prstGeom prst="flowChartAlternateProcess">
              <a:avLst/>
            </a:prstGeom>
            <a:solidFill>
              <a:schemeClr val="bg1"/>
            </a:solidFill>
            <a:ln>
              <a:solidFill>
                <a:schemeClr val="tx1"/>
              </a:solid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zh-CN" altLang="en-US" b="1">
                  <a:solidFill>
                    <a:srgbClr val="FF0000"/>
                  </a:solidFill>
                </a:rPr>
                <a:t>请您举个例子</a:t>
              </a:r>
              <a:endParaRPr lang="zh-CN" altLang="en-US" b="1">
                <a:solidFill>
                  <a:srgbClr val="FF0000"/>
                </a:solidFill>
              </a:endParaRPr>
            </a:p>
          </p:txBody>
        </p:sp>
      </p:grpSp>
      <p:sp>
        <p:nvSpPr>
          <p:cNvPr id="19" name="文本框 18"/>
          <p:cNvSpPr txBox="1"/>
          <p:nvPr/>
        </p:nvSpPr>
        <p:spPr>
          <a:xfrm>
            <a:off x="5380990" y="895350"/>
            <a:ext cx="4275455" cy="846455"/>
          </a:xfrm>
          <a:prstGeom prst="rect">
            <a:avLst/>
          </a:prstGeom>
          <a:noFill/>
        </p:spPr>
        <p:txBody>
          <a:bodyPr wrap="square" rtlCol="0" anchor="t">
            <a:noAutofit/>
          </a:bodyPr>
          <a:lstStyle/>
          <a:p>
            <a:r>
              <a:rPr lang="zh-CN" altLang="en-US" sz="2400"/>
              <a:t>同学们对老师充满爱带</a:t>
            </a:r>
            <a:endParaRPr lang="zh-CN" altLang="en-US" sz="2400"/>
          </a:p>
          <a:p>
            <a:r>
              <a:rPr lang="zh-CN" altLang="en-US" sz="2400"/>
              <a:t>她对那枚戒指爱不失手</a:t>
            </a:r>
            <a:endParaRPr lang="zh-CN" altLang="en-US" sz="2400"/>
          </a:p>
        </p:txBody>
      </p:sp>
      <p:sp>
        <p:nvSpPr>
          <p:cNvPr id="20" name="文本框 19"/>
          <p:cNvSpPr txBox="1"/>
          <p:nvPr/>
        </p:nvSpPr>
        <p:spPr>
          <a:xfrm>
            <a:off x="5438775" y="1688465"/>
            <a:ext cx="4275455" cy="846455"/>
          </a:xfrm>
          <a:prstGeom prst="rect">
            <a:avLst/>
          </a:prstGeom>
          <a:noFill/>
        </p:spPr>
        <p:txBody>
          <a:bodyPr wrap="square" rtlCol="0" anchor="t">
            <a:noAutofit/>
          </a:bodyPr>
          <a:lstStyle/>
          <a:p>
            <a:r>
              <a:rPr lang="zh-CN" altLang="en-US" sz="2400"/>
              <a:t>雄纠纠，气昂昂</a:t>
            </a:r>
            <a:endParaRPr lang="zh-CN" altLang="en-US" sz="2400"/>
          </a:p>
          <a:p>
            <a:r>
              <a:rPr lang="zh-CN" altLang="en-US" sz="2400"/>
              <a:t>地牢里黯无天日</a:t>
            </a:r>
            <a:endParaRPr lang="zh-CN" altLang="en-US" sz="2400"/>
          </a:p>
        </p:txBody>
      </p:sp>
      <p:sp>
        <p:nvSpPr>
          <p:cNvPr id="21" name="文本框 20"/>
          <p:cNvSpPr txBox="1"/>
          <p:nvPr/>
        </p:nvSpPr>
        <p:spPr>
          <a:xfrm>
            <a:off x="5439410" y="2448560"/>
            <a:ext cx="4909820" cy="846455"/>
          </a:xfrm>
          <a:prstGeom prst="rect">
            <a:avLst/>
          </a:prstGeom>
          <a:noFill/>
        </p:spPr>
        <p:txBody>
          <a:bodyPr wrap="square" rtlCol="0" anchor="t">
            <a:noAutofit/>
          </a:bodyPr>
          <a:lstStyle/>
          <a:p>
            <a:r>
              <a:rPr lang="zh-CN" altLang="en-US" sz="2400"/>
              <a:t>他竟然敢在大廷广众之下行窃</a:t>
            </a:r>
            <a:endParaRPr lang="zh-CN" altLang="en-US" sz="2400"/>
          </a:p>
          <a:p>
            <a:r>
              <a:rPr lang="zh-CN" altLang="en-US" sz="2400"/>
              <a:t>他在团队中独挡一面</a:t>
            </a:r>
            <a:endParaRPr lang="zh-CN" altLang="en-US" sz="2400"/>
          </a:p>
        </p:txBody>
      </p:sp>
      <p:sp>
        <p:nvSpPr>
          <p:cNvPr id="22" name="文本框 21"/>
          <p:cNvSpPr txBox="1"/>
          <p:nvPr/>
        </p:nvSpPr>
        <p:spPr>
          <a:xfrm>
            <a:off x="6149975" y="3232150"/>
            <a:ext cx="4275455" cy="846455"/>
          </a:xfrm>
          <a:prstGeom prst="rect">
            <a:avLst/>
          </a:prstGeom>
          <a:noFill/>
        </p:spPr>
        <p:txBody>
          <a:bodyPr wrap="square" rtlCol="0" anchor="t">
            <a:noAutofit/>
          </a:bodyPr>
          <a:lstStyle/>
          <a:p>
            <a:r>
              <a:rPr lang="zh-CN" altLang="en-US" sz="2400"/>
              <a:t>他性格爆躁</a:t>
            </a:r>
            <a:endParaRPr lang="zh-CN" altLang="en-US" sz="2400"/>
          </a:p>
          <a:p>
            <a:r>
              <a:rPr lang="zh-CN" altLang="en-US" sz="2400"/>
              <a:t>高原天气变换莫测</a:t>
            </a:r>
            <a:endParaRPr lang="zh-CN" altLang="en-US" sz="2400"/>
          </a:p>
        </p:txBody>
      </p:sp>
      <p:sp>
        <p:nvSpPr>
          <p:cNvPr id="23" name="文本框 22"/>
          <p:cNvSpPr txBox="1"/>
          <p:nvPr/>
        </p:nvSpPr>
        <p:spPr>
          <a:xfrm>
            <a:off x="5390515" y="4688205"/>
            <a:ext cx="4699000" cy="846455"/>
          </a:xfrm>
          <a:prstGeom prst="rect">
            <a:avLst/>
          </a:prstGeom>
          <a:noFill/>
        </p:spPr>
        <p:txBody>
          <a:bodyPr wrap="square" rtlCol="0" anchor="t">
            <a:noAutofit/>
          </a:bodyPr>
          <a:lstStyle/>
          <a:p>
            <a:r>
              <a:rPr lang="zh-CN" altLang="en-US" sz="2400"/>
              <a:t>孔雀展开五色斑澜的尾羽</a:t>
            </a:r>
            <a:endParaRPr lang="zh-CN" altLang="en-US" sz="2400"/>
          </a:p>
          <a:p>
            <a:r>
              <a:rPr lang="zh-CN" altLang="en-US" sz="2400"/>
              <a:t>他口才极佳，能言善辨</a:t>
            </a:r>
            <a:endParaRPr lang="zh-CN" altLang="en-US" sz="2400"/>
          </a:p>
        </p:txBody>
      </p:sp>
      <p:sp>
        <p:nvSpPr>
          <p:cNvPr id="24" name="文本框 23"/>
          <p:cNvSpPr txBox="1"/>
          <p:nvPr/>
        </p:nvSpPr>
        <p:spPr>
          <a:xfrm>
            <a:off x="5390515" y="5733415"/>
            <a:ext cx="4761865" cy="846455"/>
          </a:xfrm>
          <a:prstGeom prst="rect">
            <a:avLst/>
          </a:prstGeom>
          <a:noFill/>
        </p:spPr>
        <p:txBody>
          <a:bodyPr wrap="square" rtlCol="0" anchor="t">
            <a:noAutofit/>
          </a:bodyPr>
          <a:lstStyle/>
          <a:p>
            <a:r>
              <a:rPr lang="zh-CN" altLang="en-US" sz="2400"/>
              <a:t>祝你百尺杆头，更进一步</a:t>
            </a:r>
            <a:endParaRPr lang="zh-CN" altLang="en-US" sz="2400"/>
          </a:p>
          <a:p>
            <a:r>
              <a:rPr lang="zh-CN" altLang="en-US" sz="2400"/>
              <a:t>玉器虽美但有一处白壁微瑕</a:t>
            </a:r>
            <a:endParaRPr lang="zh-CN" altLang="en-US" sz="2400"/>
          </a:p>
        </p:txBody>
      </p:sp>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additive="base">
                                        <p:cTn id="43" dur="500" fill="hold"/>
                                        <p:tgtEl>
                                          <p:spTgt spid="12"/>
                                        </p:tgtEl>
                                        <p:attrNameLst>
                                          <p:attrName>ppt_x</p:attrName>
                                        </p:attrNameLst>
                                      </p:cBhvr>
                                      <p:tavLst>
                                        <p:tav tm="0">
                                          <p:val>
                                            <p:strVal val="#ppt_x"/>
                                          </p:val>
                                        </p:tav>
                                        <p:tav tm="100000">
                                          <p:val>
                                            <p:strVal val="#ppt_x"/>
                                          </p:val>
                                        </p:tav>
                                      </p:tavLst>
                                    </p:anim>
                                    <p:anim calcmode="lin" valueType="num">
                                      <p:cBhvr additive="base">
                                        <p:cTn id="4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nodeType="clickEffect">
                                  <p:stCondLst>
                                    <p:cond delay="0"/>
                                  </p:stCondLst>
                                  <p:childTnLst>
                                    <p:set>
                                      <p:cBhvr>
                                        <p:cTn id="48" dur="1" fill="hold">
                                          <p:stCondLst>
                                            <p:cond delay="0"/>
                                          </p:stCondLst>
                                        </p:cTn>
                                        <p:tgtEl>
                                          <p:spTgt spid="17"/>
                                        </p:tgtEl>
                                        <p:attrNameLst>
                                          <p:attrName>style.visibility</p:attrName>
                                        </p:attrNameLst>
                                      </p:cBhvr>
                                      <p:to>
                                        <p:strVal val="visible"/>
                                      </p:to>
                                    </p:set>
                                    <p:animEffect transition="in" filter="blinds(horizontal)">
                                      <p:cBhvr>
                                        <p:cTn id="49" dur="500"/>
                                        <p:tgtEl>
                                          <p:spTgt spid="17"/>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grpId="0" nodeType="clickEffect">
                                  <p:stCondLst>
                                    <p:cond delay="0"/>
                                  </p:stCondLst>
                                  <p:childTnLst>
                                    <p:set>
                                      <p:cBhvr>
                                        <p:cTn id="53" dur="1" fill="hold">
                                          <p:stCondLst>
                                            <p:cond delay="0"/>
                                          </p:stCondLst>
                                        </p:cTn>
                                        <p:tgtEl>
                                          <p:spTgt spid="19"/>
                                        </p:tgtEl>
                                        <p:attrNameLst>
                                          <p:attrName>style.visibility</p:attrName>
                                        </p:attrNameLst>
                                      </p:cBhvr>
                                      <p:to>
                                        <p:strVal val="visible"/>
                                      </p:to>
                                    </p:set>
                                    <p:animEffect transition="in" filter="blinds(horizontal)">
                                      <p:cBhvr>
                                        <p:cTn id="54" dur="500"/>
                                        <p:tgtEl>
                                          <p:spTgt spid="19"/>
                                        </p:tgtEl>
                                      </p:cBhvr>
                                    </p:animEffect>
                                  </p:childTnLst>
                                </p:cTn>
                              </p:par>
                            </p:childTnLst>
                          </p:cTn>
                        </p:par>
                      </p:childTnLst>
                    </p:cTn>
                  </p:par>
                  <p:par>
                    <p:cTn id="55" fill="hold">
                      <p:stCondLst>
                        <p:cond delay="indefinite"/>
                      </p:stCondLst>
                      <p:childTnLst>
                        <p:par>
                          <p:cTn id="56" fill="hold">
                            <p:stCondLst>
                              <p:cond delay="0"/>
                            </p:stCondLst>
                            <p:childTnLst>
                              <p:par>
                                <p:cTn id="57" presetID="3" presetClass="entr" presetSubtype="10" fill="hold" grpId="0" nodeType="clickEffect">
                                  <p:stCondLst>
                                    <p:cond delay="0"/>
                                  </p:stCondLst>
                                  <p:childTnLst>
                                    <p:set>
                                      <p:cBhvr>
                                        <p:cTn id="58" dur="1" fill="hold">
                                          <p:stCondLst>
                                            <p:cond delay="0"/>
                                          </p:stCondLst>
                                        </p:cTn>
                                        <p:tgtEl>
                                          <p:spTgt spid="20"/>
                                        </p:tgtEl>
                                        <p:attrNameLst>
                                          <p:attrName>style.visibility</p:attrName>
                                        </p:attrNameLst>
                                      </p:cBhvr>
                                      <p:to>
                                        <p:strVal val="visible"/>
                                      </p:to>
                                    </p:set>
                                    <p:animEffect transition="in" filter="blinds(horizontal)">
                                      <p:cBhvr>
                                        <p:cTn id="59" dur="500"/>
                                        <p:tgtEl>
                                          <p:spTgt spid="20"/>
                                        </p:tgtEl>
                                      </p:cBhvr>
                                    </p:animEffect>
                                  </p:childTnLst>
                                </p:cTn>
                              </p:par>
                            </p:childTnLst>
                          </p:cTn>
                        </p:par>
                      </p:childTnLst>
                    </p:cTn>
                  </p:par>
                  <p:par>
                    <p:cTn id="60" fill="hold">
                      <p:stCondLst>
                        <p:cond delay="indefinite"/>
                      </p:stCondLst>
                      <p:childTnLst>
                        <p:par>
                          <p:cTn id="61" fill="hold">
                            <p:stCondLst>
                              <p:cond delay="0"/>
                            </p:stCondLst>
                            <p:childTnLst>
                              <p:par>
                                <p:cTn id="62" presetID="3" presetClass="entr" presetSubtype="10" fill="hold" grpId="0" nodeType="clickEffect">
                                  <p:stCondLst>
                                    <p:cond delay="0"/>
                                  </p:stCondLst>
                                  <p:childTnLst>
                                    <p:set>
                                      <p:cBhvr>
                                        <p:cTn id="63" dur="1" fill="hold">
                                          <p:stCondLst>
                                            <p:cond delay="0"/>
                                          </p:stCondLst>
                                        </p:cTn>
                                        <p:tgtEl>
                                          <p:spTgt spid="21"/>
                                        </p:tgtEl>
                                        <p:attrNameLst>
                                          <p:attrName>style.visibility</p:attrName>
                                        </p:attrNameLst>
                                      </p:cBhvr>
                                      <p:to>
                                        <p:strVal val="visible"/>
                                      </p:to>
                                    </p:set>
                                    <p:animEffect transition="in" filter="blinds(horizontal)">
                                      <p:cBhvr>
                                        <p:cTn id="64" dur="500"/>
                                        <p:tgtEl>
                                          <p:spTgt spid="21"/>
                                        </p:tgtEl>
                                      </p:cBhvr>
                                    </p:animEffect>
                                  </p:childTnLst>
                                </p:cTn>
                              </p:par>
                            </p:childTnLst>
                          </p:cTn>
                        </p:par>
                      </p:childTnLst>
                    </p:cTn>
                  </p:par>
                  <p:par>
                    <p:cTn id="65" fill="hold">
                      <p:stCondLst>
                        <p:cond delay="indefinite"/>
                      </p:stCondLst>
                      <p:childTnLst>
                        <p:par>
                          <p:cTn id="66" fill="hold">
                            <p:stCondLst>
                              <p:cond delay="0"/>
                            </p:stCondLst>
                            <p:childTnLst>
                              <p:par>
                                <p:cTn id="67" presetID="3" presetClass="entr" presetSubtype="10" fill="hold" grpId="0" nodeType="clickEffect">
                                  <p:stCondLst>
                                    <p:cond delay="0"/>
                                  </p:stCondLst>
                                  <p:childTnLst>
                                    <p:set>
                                      <p:cBhvr>
                                        <p:cTn id="68" dur="1" fill="hold">
                                          <p:stCondLst>
                                            <p:cond delay="0"/>
                                          </p:stCondLst>
                                        </p:cTn>
                                        <p:tgtEl>
                                          <p:spTgt spid="22"/>
                                        </p:tgtEl>
                                        <p:attrNameLst>
                                          <p:attrName>style.visibility</p:attrName>
                                        </p:attrNameLst>
                                      </p:cBhvr>
                                      <p:to>
                                        <p:strVal val="visible"/>
                                      </p:to>
                                    </p:set>
                                    <p:animEffect transition="in" filter="blinds(horizontal)">
                                      <p:cBhvr>
                                        <p:cTn id="69" dur="500"/>
                                        <p:tgtEl>
                                          <p:spTgt spid="22"/>
                                        </p:tgtEl>
                                      </p:cBhvr>
                                    </p:animEffect>
                                  </p:childTnLst>
                                </p:cTn>
                              </p:par>
                            </p:childTnLst>
                          </p:cTn>
                        </p:par>
                      </p:childTnLst>
                    </p:cTn>
                  </p:par>
                  <p:par>
                    <p:cTn id="70" fill="hold">
                      <p:stCondLst>
                        <p:cond delay="indefinite"/>
                      </p:stCondLst>
                      <p:childTnLst>
                        <p:par>
                          <p:cTn id="71" fill="hold">
                            <p:stCondLst>
                              <p:cond delay="0"/>
                            </p:stCondLst>
                            <p:childTnLst>
                              <p:par>
                                <p:cTn id="72" presetID="3" presetClass="entr" presetSubtype="10" fill="hold" grpId="0" nodeType="clickEffect">
                                  <p:stCondLst>
                                    <p:cond delay="0"/>
                                  </p:stCondLst>
                                  <p:childTnLst>
                                    <p:set>
                                      <p:cBhvr>
                                        <p:cTn id="73" dur="1" fill="hold">
                                          <p:stCondLst>
                                            <p:cond delay="0"/>
                                          </p:stCondLst>
                                        </p:cTn>
                                        <p:tgtEl>
                                          <p:spTgt spid="23"/>
                                        </p:tgtEl>
                                        <p:attrNameLst>
                                          <p:attrName>style.visibility</p:attrName>
                                        </p:attrNameLst>
                                      </p:cBhvr>
                                      <p:to>
                                        <p:strVal val="visible"/>
                                      </p:to>
                                    </p:set>
                                    <p:animEffect transition="in" filter="blinds(horizontal)">
                                      <p:cBhvr>
                                        <p:cTn id="74" dur="500"/>
                                        <p:tgtEl>
                                          <p:spTgt spid="23"/>
                                        </p:tgtEl>
                                      </p:cBhvr>
                                    </p:animEffect>
                                  </p:childTnLst>
                                </p:cTn>
                              </p:par>
                            </p:childTnLst>
                          </p:cTn>
                        </p:par>
                      </p:childTnLst>
                    </p:cTn>
                  </p:par>
                  <p:par>
                    <p:cTn id="75" fill="hold">
                      <p:stCondLst>
                        <p:cond delay="indefinite"/>
                      </p:stCondLst>
                      <p:childTnLst>
                        <p:par>
                          <p:cTn id="76" fill="hold">
                            <p:stCondLst>
                              <p:cond delay="0"/>
                            </p:stCondLst>
                            <p:childTnLst>
                              <p:par>
                                <p:cTn id="77" presetID="3" presetClass="entr" presetSubtype="10" fill="hold" grpId="0" nodeType="clickEffect">
                                  <p:stCondLst>
                                    <p:cond delay="0"/>
                                  </p:stCondLst>
                                  <p:childTnLst>
                                    <p:set>
                                      <p:cBhvr>
                                        <p:cTn id="78" dur="1" fill="hold">
                                          <p:stCondLst>
                                            <p:cond delay="0"/>
                                          </p:stCondLst>
                                        </p:cTn>
                                        <p:tgtEl>
                                          <p:spTgt spid="24"/>
                                        </p:tgtEl>
                                        <p:attrNameLst>
                                          <p:attrName>style.visibility</p:attrName>
                                        </p:attrNameLst>
                                      </p:cBhvr>
                                      <p:to>
                                        <p:strVal val="visible"/>
                                      </p:to>
                                    </p:set>
                                    <p:animEffect transition="in" filter="blinds(horizontal)">
                                      <p:cBhvr>
                                        <p:cTn id="79"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9" grpId="0" animBg="1"/>
      <p:bldP spid="10" grpId="0" animBg="1"/>
      <p:bldP spid="11" grpId="0" animBg="1"/>
      <p:bldP spid="12" grpId="0" animBg="1"/>
      <p:bldP spid="19" grpId="0"/>
      <p:bldP spid="20" grpId="0"/>
      <p:bldP spid="21" grpId="0"/>
      <p:bldP spid="22" grpId="0"/>
      <p:bldP spid="23" grpId="0"/>
      <p:bldP spid="2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704215" y="1817370"/>
            <a:ext cx="1181735" cy="1082675"/>
          </a:xfrm>
          <a:prstGeom prst="rect">
            <a:avLst/>
          </a:prstGeom>
          <a:solidFill>
            <a:schemeClr val="accent5">
              <a:lumMod val="20000"/>
              <a:lumOff val="80000"/>
            </a:schemeClr>
          </a:solidFill>
          <a:ln>
            <a:solidFill>
              <a:schemeClr val="accent5"/>
            </a:solidFill>
          </a:ln>
        </p:spPr>
        <p:txBody>
          <a:bodyPr>
            <a:noAutofit/>
          </a:bodyPr>
          <a:lstStyle/>
          <a:p>
            <a:pPr algn="ctr"/>
            <a:r>
              <a:rPr lang="zh-CN" altLang="en-US" sz="3200"/>
              <a:t>同音致误</a:t>
            </a:r>
            <a:endParaRPr lang="zh-CN" altLang="en-US" sz="3200"/>
          </a:p>
        </p:txBody>
      </p:sp>
      <p:sp>
        <p:nvSpPr>
          <p:cNvPr id="3" name="文本框 2"/>
          <p:cNvSpPr txBox="1"/>
          <p:nvPr/>
        </p:nvSpPr>
        <p:spPr>
          <a:xfrm>
            <a:off x="704215" y="4713605"/>
            <a:ext cx="1181735" cy="1082675"/>
          </a:xfrm>
          <a:prstGeom prst="rect">
            <a:avLst/>
          </a:prstGeom>
          <a:solidFill>
            <a:schemeClr val="accent5">
              <a:lumMod val="20000"/>
              <a:lumOff val="80000"/>
            </a:schemeClr>
          </a:solidFill>
          <a:ln>
            <a:solidFill>
              <a:schemeClr val="accent5"/>
            </a:solidFill>
          </a:ln>
        </p:spPr>
        <p:txBody>
          <a:bodyPr>
            <a:noAutofit/>
          </a:bodyPr>
          <a:lstStyle/>
          <a:p>
            <a:pPr algn="ctr"/>
            <a:r>
              <a:rPr lang="zh-CN" altLang="en-US" sz="3200"/>
              <a:t>形近致误</a:t>
            </a:r>
            <a:endParaRPr lang="zh-CN" altLang="en-US" sz="3200"/>
          </a:p>
        </p:txBody>
      </p:sp>
      <p:sp>
        <p:nvSpPr>
          <p:cNvPr id="5" name="文本框 4"/>
          <p:cNvSpPr txBox="1"/>
          <p:nvPr/>
        </p:nvSpPr>
        <p:spPr>
          <a:xfrm>
            <a:off x="2316480" y="1216660"/>
            <a:ext cx="3028950" cy="521970"/>
          </a:xfrm>
          <a:prstGeom prst="rect">
            <a:avLst/>
          </a:prstGeom>
          <a:ln>
            <a:solidFill>
              <a:schemeClr val="accent5">
                <a:lumMod val="75000"/>
              </a:schemeClr>
            </a:solidFill>
          </a:ln>
        </p:spPr>
        <p:txBody>
          <a:bodyPr wrap="square">
            <a:spAutoFit/>
          </a:bodyPr>
          <a:lstStyle/>
          <a:p>
            <a:r>
              <a:rPr lang="zh-CN" altLang="en-US" sz="2800" b="1">
                <a:solidFill>
                  <a:schemeClr val="accent5"/>
                </a:solidFill>
                <a:effectLst/>
              </a:rPr>
              <a:t>音近（同）形异字</a:t>
            </a:r>
            <a:endParaRPr lang="zh-CN" altLang="en-US" sz="2800" b="1">
              <a:solidFill>
                <a:schemeClr val="accent5"/>
              </a:solidFill>
              <a:effectLst/>
            </a:endParaRPr>
          </a:p>
        </p:txBody>
      </p:sp>
      <p:sp>
        <p:nvSpPr>
          <p:cNvPr id="7" name="文本框 6"/>
          <p:cNvSpPr txBox="1"/>
          <p:nvPr/>
        </p:nvSpPr>
        <p:spPr>
          <a:xfrm>
            <a:off x="2316480" y="1888490"/>
            <a:ext cx="3028950" cy="521970"/>
          </a:xfrm>
          <a:prstGeom prst="rect">
            <a:avLst/>
          </a:prstGeom>
          <a:ln>
            <a:solidFill>
              <a:schemeClr val="accent5">
                <a:lumMod val="75000"/>
              </a:schemeClr>
            </a:solidFill>
          </a:ln>
        </p:spPr>
        <p:txBody>
          <a:bodyPr wrap="square">
            <a:spAutoFit/>
          </a:bodyPr>
          <a:lstStyle/>
          <a:p>
            <a:r>
              <a:rPr lang="zh-CN" altLang="en-US" sz="2800" b="1">
                <a:solidFill>
                  <a:schemeClr val="accent5"/>
                </a:solidFill>
                <a:effectLst/>
              </a:rPr>
              <a:t>音近（同）形似字</a:t>
            </a:r>
            <a:endParaRPr lang="zh-CN" altLang="en-US" sz="2800" b="1">
              <a:solidFill>
                <a:schemeClr val="accent5"/>
              </a:solidFill>
              <a:effectLst/>
            </a:endParaRPr>
          </a:p>
        </p:txBody>
      </p:sp>
      <p:sp>
        <p:nvSpPr>
          <p:cNvPr id="8" name="文本框 7"/>
          <p:cNvSpPr txBox="1"/>
          <p:nvPr/>
        </p:nvSpPr>
        <p:spPr>
          <a:xfrm>
            <a:off x="2316480" y="2560320"/>
            <a:ext cx="3028950" cy="521970"/>
          </a:xfrm>
          <a:prstGeom prst="rect">
            <a:avLst/>
          </a:prstGeom>
          <a:ln>
            <a:solidFill>
              <a:schemeClr val="accent5">
                <a:lumMod val="75000"/>
              </a:schemeClr>
            </a:solidFill>
          </a:ln>
        </p:spPr>
        <p:txBody>
          <a:bodyPr wrap="square">
            <a:spAutoFit/>
          </a:bodyPr>
          <a:lstStyle/>
          <a:p>
            <a:r>
              <a:rPr lang="zh-CN" altLang="en-US" sz="2800" b="1">
                <a:solidFill>
                  <a:schemeClr val="accent5"/>
                </a:solidFill>
                <a:effectLst/>
              </a:rPr>
              <a:t>音近（同）义近字</a:t>
            </a:r>
            <a:endParaRPr lang="zh-CN" altLang="en-US" sz="2800" b="1">
              <a:solidFill>
                <a:schemeClr val="accent5"/>
              </a:solidFill>
              <a:effectLst/>
            </a:endParaRPr>
          </a:p>
        </p:txBody>
      </p:sp>
      <p:sp>
        <p:nvSpPr>
          <p:cNvPr id="9" name="文本框 8"/>
          <p:cNvSpPr txBox="1"/>
          <p:nvPr/>
        </p:nvSpPr>
        <p:spPr>
          <a:xfrm>
            <a:off x="2316480" y="3232150"/>
            <a:ext cx="3797935" cy="521970"/>
          </a:xfrm>
          <a:prstGeom prst="rect">
            <a:avLst/>
          </a:prstGeom>
          <a:ln>
            <a:solidFill>
              <a:schemeClr val="accent5">
                <a:lumMod val="75000"/>
              </a:schemeClr>
            </a:solidFill>
          </a:ln>
        </p:spPr>
        <p:txBody>
          <a:bodyPr wrap="square">
            <a:spAutoFit/>
          </a:bodyPr>
          <a:lstStyle/>
          <a:p>
            <a:r>
              <a:rPr lang="zh-CN" altLang="en-US" sz="2800" b="1">
                <a:solidFill>
                  <a:schemeClr val="accent5"/>
                </a:solidFill>
                <a:effectLst/>
              </a:rPr>
              <a:t>形、音、义都相近的字</a:t>
            </a:r>
            <a:endParaRPr lang="zh-CN" altLang="en-US" sz="2800" b="1">
              <a:solidFill>
                <a:schemeClr val="accent5"/>
              </a:solidFill>
              <a:effectLst/>
            </a:endParaRPr>
          </a:p>
        </p:txBody>
      </p:sp>
      <p:sp>
        <p:nvSpPr>
          <p:cNvPr id="10" name="文本框 9"/>
          <p:cNvSpPr txBox="1"/>
          <p:nvPr/>
        </p:nvSpPr>
        <p:spPr>
          <a:xfrm>
            <a:off x="2316480" y="4451350"/>
            <a:ext cx="3028950" cy="521970"/>
          </a:xfrm>
          <a:prstGeom prst="rect">
            <a:avLst/>
          </a:prstGeom>
          <a:ln>
            <a:solidFill>
              <a:schemeClr val="accent5">
                <a:lumMod val="75000"/>
              </a:schemeClr>
            </a:solidFill>
          </a:ln>
        </p:spPr>
        <p:txBody>
          <a:bodyPr wrap="square">
            <a:spAutoFit/>
          </a:bodyPr>
          <a:lstStyle/>
          <a:p>
            <a:r>
              <a:rPr lang="zh-CN" altLang="en-US" sz="2800" b="1">
                <a:solidFill>
                  <a:schemeClr val="accent5"/>
                </a:solidFill>
                <a:effectLst/>
              </a:rPr>
              <a:t>音同形似的字</a:t>
            </a:r>
            <a:endParaRPr lang="zh-CN" altLang="en-US" sz="2800" b="1">
              <a:solidFill>
                <a:schemeClr val="accent5"/>
              </a:solidFill>
              <a:effectLst/>
            </a:endParaRPr>
          </a:p>
        </p:txBody>
      </p:sp>
      <p:sp>
        <p:nvSpPr>
          <p:cNvPr id="11" name="文本框 10"/>
          <p:cNvSpPr txBox="1"/>
          <p:nvPr/>
        </p:nvSpPr>
        <p:spPr>
          <a:xfrm>
            <a:off x="2316480" y="5128895"/>
            <a:ext cx="3028950" cy="521970"/>
          </a:xfrm>
          <a:prstGeom prst="rect">
            <a:avLst/>
          </a:prstGeom>
          <a:ln>
            <a:solidFill>
              <a:schemeClr val="accent5">
                <a:lumMod val="75000"/>
              </a:schemeClr>
            </a:solidFill>
          </a:ln>
        </p:spPr>
        <p:txBody>
          <a:bodyPr wrap="square">
            <a:spAutoFit/>
          </a:bodyPr>
          <a:lstStyle/>
          <a:p>
            <a:r>
              <a:rPr lang="zh-CN" altLang="en-US" sz="2800" b="1">
                <a:solidFill>
                  <a:schemeClr val="accent5"/>
                </a:solidFill>
                <a:effectLst/>
              </a:rPr>
              <a:t>形似的</a:t>
            </a:r>
            <a:r>
              <a:rPr lang="zh-CN" altLang="en-US" sz="2800" b="1">
                <a:solidFill>
                  <a:schemeClr val="accent5"/>
                </a:solidFill>
                <a:effectLst/>
                <a:sym typeface="+mn-ea"/>
              </a:rPr>
              <a:t>字</a:t>
            </a:r>
            <a:endParaRPr lang="zh-CN" altLang="en-US" sz="2800" b="1">
              <a:solidFill>
                <a:schemeClr val="accent5"/>
              </a:solidFill>
              <a:effectLst/>
            </a:endParaRPr>
          </a:p>
        </p:txBody>
      </p:sp>
      <p:sp>
        <p:nvSpPr>
          <p:cNvPr id="12" name="文本框 11"/>
          <p:cNvSpPr txBox="1"/>
          <p:nvPr/>
        </p:nvSpPr>
        <p:spPr>
          <a:xfrm>
            <a:off x="2316480" y="5806440"/>
            <a:ext cx="3028950" cy="521970"/>
          </a:xfrm>
          <a:prstGeom prst="rect">
            <a:avLst/>
          </a:prstGeom>
          <a:ln>
            <a:solidFill>
              <a:schemeClr val="accent5">
                <a:lumMod val="75000"/>
              </a:schemeClr>
            </a:solidFill>
          </a:ln>
        </p:spPr>
        <p:txBody>
          <a:bodyPr wrap="square">
            <a:spAutoFit/>
          </a:bodyPr>
          <a:lstStyle/>
          <a:p>
            <a:r>
              <a:rPr lang="zh-CN" altLang="en-US" sz="2800" b="1">
                <a:solidFill>
                  <a:schemeClr val="accent5"/>
                </a:solidFill>
                <a:effectLst/>
              </a:rPr>
              <a:t>偏旁相似的字</a:t>
            </a:r>
            <a:endParaRPr lang="zh-CN" altLang="en-US" sz="2800" b="1">
              <a:solidFill>
                <a:schemeClr val="accent5"/>
              </a:solidFill>
              <a:effectLst/>
            </a:endParaRPr>
          </a:p>
        </p:txBody>
      </p:sp>
      <p:sp>
        <p:nvSpPr>
          <p:cNvPr id="13" name="左大括号 12"/>
          <p:cNvSpPr/>
          <p:nvPr/>
        </p:nvSpPr>
        <p:spPr>
          <a:xfrm>
            <a:off x="1986280" y="1450340"/>
            <a:ext cx="294640" cy="1870075"/>
          </a:xfrm>
          <a:prstGeom prst="leftBrace">
            <a:avLst/>
          </a:prstGeom>
          <a:ln>
            <a:solidFill>
              <a:schemeClr val="accent5">
                <a:lumMod val="75000"/>
              </a:schemeClr>
            </a:solidFill>
          </a:ln>
        </p:spPr>
        <p:style>
          <a:lnRef idx="2">
            <a:schemeClr val="accent1"/>
          </a:lnRef>
          <a:fillRef idx="0">
            <a:srgbClr val="FFFFFF"/>
          </a:fillRef>
          <a:effectRef idx="0">
            <a:srgbClr val="FFFFFF"/>
          </a:effectRef>
          <a:fontRef idx="minor">
            <a:schemeClr val="tx1"/>
          </a:fontRef>
        </p:style>
        <p:txBody>
          <a:bodyPr rtlCol="0" anchor="ctr"/>
          <a:lstStyle/>
          <a:p>
            <a:pPr algn="ctr"/>
            <a:endParaRPr lang="zh-CN" altLang="en-US"/>
          </a:p>
        </p:txBody>
      </p:sp>
      <p:sp>
        <p:nvSpPr>
          <p:cNvPr id="14" name="左大括号 13"/>
          <p:cNvSpPr/>
          <p:nvPr/>
        </p:nvSpPr>
        <p:spPr>
          <a:xfrm>
            <a:off x="1976755" y="4638040"/>
            <a:ext cx="294640" cy="1496060"/>
          </a:xfrm>
          <a:prstGeom prst="leftBrace">
            <a:avLst/>
          </a:prstGeom>
          <a:ln>
            <a:solidFill>
              <a:schemeClr val="accent5">
                <a:lumMod val="75000"/>
              </a:schemeClr>
            </a:solidFill>
          </a:ln>
        </p:spPr>
        <p:style>
          <a:lnRef idx="2">
            <a:schemeClr val="accent1"/>
          </a:lnRef>
          <a:fillRef idx="0">
            <a:srgbClr val="FFFFFF"/>
          </a:fillRef>
          <a:effectRef idx="0">
            <a:srgbClr val="FFFFFF"/>
          </a:effectRef>
          <a:fontRef idx="minor">
            <a:schemeClr val="tx1"/>
          </a:fontRef>
        </p:style>
        <p:txBody>
          <a:bodyPr rtlCol="0" anchor="ctr"/>
          <a:lstStyle/>
          <a:p>
            <a:pPr algn="ctr"/>
            <a:endParaRPr lang="zh-CN" altLang="en-US"/>
          </a:p>
        </p:txBody>
      </p:sp>
      <p:sp>
        <p:nvSpPr>
          <p:cNvPr id="18" name="文本框 17"/>
          <p:cNvSpPr txBox="1"/>
          <p:nvPr/>
        </p:nvSpPr>
        <p:spPr>
          <a:xfrm>
            <a:off x="5380990" y="895350"/>
            <a:ext cx="4275455" cy="846455"/>
          </a:xfrm>
          <a:prstGeom prst="rect">
            <a:avLst/>
          </a:prstGeom>
          <a:noFill/>
        </p:spPr>
        <p:txBody>
          <a:bodyPr wrap="square" rtlCol="0" anchor="t">
            <a:noAutofit/>
          </a:bodyPr>
          <a:lstStyle/>
          <a:p>
            <a:r>
              <a:rPr lang="zh-CN" altLang="en-US" sz="2400"/>
              <a:t>同学们对老师充满爱带（戴）</a:t>
            </a:r>
            <a:endParaRPr lang="zh-CN" altLang="en-US" sz="2400"/>
          </a:p>
          <a:p>
            <a:r>
              <a:rPr lang="zh-CN" altLang="en-US" sz="2400"/>
              <a:t>她对那枚戒指爱不失手（释）</a:t>
            </a:r>
            <a:endParaRPr lang="zh-CN" altLang="en-US" sz="2400"/>
          </a:p>
        </p:txBody>
      </p:sp>
      <p:sp>
        <p:nvSpPr>
          <p:cNvPr id="6" name="文本框 5"/>
          <p:cNvSpPr txBox="1"/>
          <p:nvPr/>
        </p:nvSpPr>
        <p:spPr>
          <a:xfrm>
            <a:off x="5438775" y="1688465"/>
            <a:ext cx="4275455" cy="846455"/>
          </a:xfrm>
          <a:prstGeom prst="rect">
            <a:avLst/>
          </a:prstGeom>
          <a:noFill/>
        </p:spPr>
        <p:txBody>
          <a:bodyPr wrap="square" rtlCol="0" anchor="t">
            <a:noAutofit/>
          </a:bodyPr>
          <a:lstStyle/>
          <a:p>
            <a:r>
              <a:rPr lang="zh-CN" altLang="en-US" sz="2400"/>
              <a:t>雄纠纠，气昂昂（赳）</a:t>
            </a:r>
            <a:endParaRPr lang="zh-CN" altLang="en-US" sz="2400"/>
          </a:p>
          <a:p>
            <a:r>
              <a:rPr lang="zh-CN" altLang="en-US" sz="2400"/>
              <a:t>地牢里黯无天日（暗）</a:t>
            </a:r>
            <a:endParaRPr lang="zh-CN" altLang="en-US" sz="2400"/>
          </a:p>
        </p:txBody>
      </p:sp>
      <p:sp>
        <p:nvSpPr>
          <p:cNvPr id="19" name="文本框 18"/>
          <p:cNvSpPr txBox="1"/>
          <p:nvPr/>
        </p:nvSpPr>
        <p:spPr>
          <a:xfrm>
            <a:off x="5439410" y="2448560"/>
            <a:ext cx="4909820" cy="846455"/>
          </a:xfrm>
          <a:prstGeom prst="rect">
            <a:avLst/>
          </a:prstGeom>
          <a:noFill/>
        </p:spPr>
        <p:txBody>
          <a:bodyPr wrap="square" rtlCol="0" anchor="t">
            <a:noAutofit/>
          </a:bodyPr>
          <a:lstStyle/>
          <a:p>
            <a:r>
              <a:rPr lang="zh-CN" altLang="en-US" sz="2400"/>
              <a:t>他竟然敢在大廷广众之下行窃（庭）</a:t>
            </a:r>
            <a:endParaRPr lang="zh-CN" altLang="en-US" sz="2400"/>
          </a:p>
          <a:p>
            <a:r>
              <a:rPr lang="zh-CN" altLang="en-US" sz="2400"/>
              <a:t>他在团队中独挡一面（当）</a:t>
            </a:r>
            <a:endParaRPr lang="zh-CN" altLang="en-US" sz="2400"/>
          </a:p>
        </p:txBody>
      </p:sp>
      <p:sp>
        <p:nvSpPr>
          <p:cNvPr id="20" name="文本框 19"/>
          <p:cNvSpPr txBox="1"/>
          <p:nvPr/>
        </p:nvSpPr>
        <p:spPr>
          <a:xfrm>
            <a:off x="6149975" y="3232150"/>
            <a:ext cx="4275455" cy="846455"/>
          </a:xfrm>
          <a:prstGeom prst="rect">
            <a:avLst/>
          </a:prstGeom>
          <a:noFill/>
        </p:spPr>
        <p:txBody>
          <a:bodyPr wrap="square" rtlCol="0" anchor="t">
            <a:noAutofit/>
          </a:bodyPr>
          <a:lstStyle/>
          <a:p>
            <a:r>
              <a:rPr lang="zh-CN" altLang="en-US" sz="2400"/>
              <a:t>他性格爆躁（暴）</a:t>
            </a:r>
            <a:endParaRPr lang="zh-CN" altLang="en-US" sz="2400"/>
          </a:p>
          <a:p>
            <a:r>
              <a:rPr lang="zh-CN" altLang="en-US" sz="2400"/>
              <a:t>高原天气变换莫测（幻）</a:t>
            </a:r>
            <a:endParaRPr lang="zh-CN" altLang="en-US" sz="2400"/>
          </a:p>
        </p:txBody>
      </p:sp>
      <p:sp>
        <p:nvSpPr>
          <p:cNvPr id="21" name="文本框 20"/>
          <p:cNvSpPr txBox="1"/>
          <p:nvPr/>
        </p:nvSpPr>
        <p:spPr>
          <a:xfrm>
            <a:off x="5390515" y="4825365"/>
            <a:ext cx="4699000" cy="846455"/>
          </a:xfrm>
          <a:prstGeom prst="rect">
            <a:avLst/>
          </a:prstGeom>
          <a:noFill/>
        </p:spPr>
        <p:txBody>
          <a:bodyPr wrap="square" rtlCol="0" anchor="t">
            <a:noAutofit/>
          </a:bodyPr>
          <a:lstStyle/>
          <a:p>
            <a:r>
              <a:rPr lang="zh-CN" altLang="en-US" sz="2400"/>
              <a:t>孔雀展开五色斑澜的尾羽（斓）</a:t>
            </a:r>
            <a:endParaRPr lang="zh-CN" altLang="en-US" sz="2400"/>
          </a:p>
          <a:p>
            <a:r>
              <a:rPr lang="zh-CN" altLang="en-US" sz="2400"/>
              <a:t>他口才极佳，能言善辨（辩）</a:t>
            </a:r>
            <a:endParaRPr lang="zh-CN" altLang="en-US" sz="2400"/>
          </a:p>
        </p:txBody>
      </p:sp>
      <p:sp>
        <p:nvSpPr>
          <p:cNvPr id="22" name="文本框 21"/>
          <p:cNvSpPr txBox="1"/>
          <p:nvPr/>
        </p:nvSpPr>
        <p:spPr>
          <a:xfrm>
            <a:off x="5390515" y="5733415"/>
            <a:ext cx="4761865" cy="846455"/>
          </a:xfrm>
          <a:prstGeom prst="rect">
            <a:avLst/>
          </a:prstGeom>
          <a:noFill/>
        </p:spPr>
        <p:txBody>
          <a:bodyPr wrap="square" rtlCol="0" anchor="t">
            <a:noAutofit/>
          </a:bodyPr>
          <a:lstStyle/>
          <a:p>
            <a:r>
              <a:rPr lang="zh-CN" altLang="en-US" sz="2400"/>
              <a:t>祝你百尺杆头，更进一步（竿）</a:t>
            </a:r>
            <a:endParaRPr lang="zh-CN" altLang="en-US" sz="2400"/>
          </a:p>
          <a:p>
            <a:r>
              <a:rPr lang="zh-CN" altLang="en-US" sz="2400"/>
              <a:t>玉器虽美但有一处白壁微瑕（璧）</a:t>
            </a:r>
            <a:endParaRPr lang="zh-CN" altLang="en-US" sz="2400"/>
          </a:p>
        </p:txBody>
      </p:sp>
      <p:sp>
        <p:nvSpPr>
          <p:cNvPr id="23" name="文本框 22"/>
          <p:cNvSpPr txBox="1"/>
          <p:nvPr/>
        </p:nvSpPr>
        <p:spPr>
          <a:xfrm>
            <a:off x="280670" y="62865"/>
            <a:ext cx="11783060" cy="829945"/>
          </a:xfrm>
          <a:prstGeom prst="rect">
            <a:avLst/>
          </a:prstGeom>
        </p:spPr>
        <p:txBody>
          <a:bodyPr wrap="square">
            <a:spAutoFit/>
          </a:bodyPr>
          <a:lstStyle/>
          <a:p>
            <a:r>
              <a:rPr lang="zh-CN" altLang="en-US" sz="2400" b="1">
                <a:solidFill>
                  <a:schemeClr val="accent1"/>
                </a:solidFill>
              </a:rPr>
              <a:t>这些字“音随义转。形因义异”，写法不相同，但都正确，使用时要看语言环境，语言环境不同，使用的词也不同。</a:t>
            </a:r>
            <a:endParaRPr lang="zh-CN" altLang="en-US" sz="2400" b="1">
              <a:solidFill>
                <a:schemeClr val="accent1"/>
              </a:solidFill>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linds(horizontal)">
                                      <p:cBhvr>
                                        <p:cTn id="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6"/>
          <p:cNvSpPr>
            <a:spLocks noGrp="1"/>
          </p:cNvSpPr>
          <p:nvPr>
            <p:ph type="title" idx="2"/>
          </p:nvPr>
        </p:nvSpPr>
        <p:spPr/>
        <p:txBody>
          <a:bodyPr>
            <a:normAutofit fontScale="90000"/>
          </a:bodyPr>
          <a:lstStyle/>
          <a:p>
            <a:r>
              <a:rPr lang="zh-CN" altLang="en-US"/>
              <a:t>三、以练促学，掌握技法</a:t>
            </a:r>
            <a:br>
              <a:rPr lang="zh-CN" altLang="en-US"/>
            </a:br>
            <a:endParaRPr lang="zh-CN" altLang="en-US"/>
          </a:p>
        </p:txBody>
      </p:sp>
      <p:sp>
        <p:nvSpPr>
          <p:cNvPr id="3" name="文本框 2"/>
          <p:cNvSpPr txBox="1"/>
          <p:nvPr/>
        </p:nvSpPr>
        <p:spPr>
          <a:xfrm>
            <a:off x="262255" y="1194435"/>
            <a:ext cx="1181735" cy="1082675"/>
          </a:xfrm>
          <a:prstGeom prst="rect">
            <a:avLst/>
          </a:prstGeom>
          <a:solidFill>
            <a:schemeClr val="accent5">
              <a:lumMod val="20000"/>
              <a:lumOff val="80000"/>
            </a:schemeClr>
          </a:solidFill>
          <a:ln>
            <a:solidFill>
              <a:schemeClr val="accent5"/>
            </a:solidFill>
          </a:ln>
        </p:spPr>
        <p:txBody>
          <a:bodyPr>
            <a:noAutofit/>
          </a:bodyPr>
          <a:lstStyle/>
          <a:p>
            <a:pPr algn="ctr"/>
            <a:r>
              <a:rPr lang="zh-CN" altLang="en-US" sz="3200"/>
              <a:t>辨识方法</a:t>
            </a:r>
            <a:endParaRPr lang="zh-CN" altLang="en-US" sz="3200"/>
          </a:p>
        </p:txBody>
      </p:sp>
      <p:sp>
        <p:nvSpPr>
          <p:cNvPr id="4" name="文本框 3"/>
          <p:cNvSpPr txBox="1"/>
          <p:nvPr/>
        </p:nvSpPr>
        <p:spPr>
          <a:xfrm>
            <a:off x="1918335" y="1006475"/>
            <a:ext cx="10113010" cy="3784600"/>
          </a:xfrm>
          <a:prstGeom prst="rect">
            <a:avLst/>
          </a:prstGeom>
        </p:spPr>
        <p:txBody>
          <a:bodyPr wrap="square">
            <a:spAutoFit/>
          </a:bodyPr>
          <a:lstStyle/>
          <a:p>
            <a:r>
              <a:rPr lang="en-US" altLang="zh-CN" sz="2400" b="1">
                <a:solidFill>
                  <a:srgbClr val="FF0000"/>
                </a:solidFill>
                <a:latin typeface="宋体" panose="02010600030101010101" pitchFamily="2" charset="-122"/>
                <a:ea typeface="宋体" panose="02010600030101010101" pitchFamily="2" charset="-122"/>
              </a:rPr>
              <a:t>1.</a:t>
            </a:r>
            <a:r>
              <a:rPr lang="zh-CN" altLang="en-US" sz="2400" b="1">
                <a:solidFill>
                  <a:srgbClr val="FF0000"/>
                </a:solidFill>
                <a:latin typeface="宋体" panose="02010600030101010101" pitchFamily="2" charset="-122"/>
                <a:ea typeface="宋体" panose="02010600030101010101" pitchFamily="2" charset="-122"/>
              </a:rPr>
              <a:t>形旁辨识法。</a:t>
            </a:r>
            <a:endParaRPr lang="zh-CN" altLang="en-US" sz="2400" b="1">
              <a:solidFill>
                <a:srgbClr val="FF0000"/>
              </a:solidFill>
              <a:latin typeface="宋体" panose="02010600030101010101" pitchFamily="2" charset="-122"/>
              <a:ea typeface="宋体" panose="02010600030101010101" pitchFamily="2" charset="-122"/>
            </a:endParaRPr>
          </a:p>
          <a:p>
            <a:r>
              <a:rPr lang="zh-CN" altLang="en-US" sz="2400">
                <a:latin typeface="宋体" panose="02010600030101010101" pitchFamily="2" charset="-122"/>
                <a:ea typeface="宋体" panose="02010600030101010101" pitchFamily="2" charset="-122"/>
              </a:rPr>
              <a:t>汉字中有</a:t>
            </a:r>
            <a:r>
              <a:rPr lang="en-US" altLang="zh-CN" sz="2400">
                <a:latin typeface="宋体" panose="02010600030101010101" pitchFamily="2" charset="-122"/>
                <a:ea typeface="宋体" panose="02010600030101010101" pitchFamily="2" charset="-122"/>
              </a:rPr>
              <a:t>80%</a:t>
            </a:r>
            <a:r>
              <a:rPr lang="zh-CN" altLang="en-US" sz="2400">
                <a:latin typeface="宋体" panose="02010600030101010101" pitchFamily="2" charset="-122"/>
                <a:ea typeface="宋体" panose="02010600030101010101" pitchFamily="2" charset="-122"/>
              </a:rPr>
              <a:t>的字是形声字。形声字的形旁表示汉字的意义类别。因而，推断形旁，明了字的意义所属，就能大致判断该字在词境或语境之中的运用正确与否，从而辨别书写的正误。</a:t>
            </a:r>
            <a:endParaRPr lang="zh-CN" altLang="en-US" sz="2400">
              <a:latin typeface="宋体" panose="02010600030101010101" pitchFamily="2" charset="-122"/>
              <a:ea typeface="宋体" panose="02010600030101010101" pitchFamily="2" charset="-122"/>
            </a:endParaRPr>
          </a:p>
          <a:p>
            <a:endParaRPr lang="zh-CN" altLang="en-US" sz="2400">
              <a:latin typeface="宋体" panose="02010600030101010101" pitchFamily="2" charset="-122"/>
              <a:ea typeface="宋体" panose="02010600030101010101" pitchFamily="2" charset="-122"/>
            </a:endParaRPr>
          </a:p>
          <a:p>
            <a:r>
              <a:rPr lang="zh-CN" altLang="en-US" sz="2400">
                <a:latin typeface="宋体" panose="02010600030101010101" pitchFamily="2" charset="-122"/>
                <a:ea typeface="宋体" panose="02010600030101010101" pitchFamily="2" charset="-122"/>
              </a:rPr>
              <a:t>例如：（</a:t>
            </a:r>
            <a:r>
              <a:rPr lang="en-US" altLang="zh-CN" sz="2400">
                <a:latin typeface="宋体" panose="02010600030101010101" pitchFamily="2" charset="-122"/>
                <a:ea typeface="宋体" panose="02010600030101010101" pitchFamily="2" charset="-122"/>
              </a:rPr>
              <a:t>    </a:t>
            </a:r>
            <a:r>
              <a:rPr lang="zh-CN" altLang="en-US" sz="2400">
                <a:latin typeface="宋体" panose="02010600030101010101" pitchFamily="2" charset="-122"/>
                <a:ea typeface="宋体" panose="02010600030101010101" pitchFamily="2" charset="-122"/>
              </a:rPr>
              <a:t>）</a:t>
            </a:r>
            <a:r>
              <a:rPr lang="zh-CN" altLang="en-US" sz="2400">
                <a:latin typeface="宋体" panose="02010600030101010101" pitchFamily="2" charset="-122"/>
                <a:ea typeface="宋体" panose="02010600030101010101" pitchFamily="2" charset="-122"/>
                <a:sym typeface="+mn-ea"/>
              </a:rPr>
              <a:t>歌英雄？（</a:t>
            </a:r>
            <a:r>
              <a:rPr lang="en-US" altLang="zh-CN" sz="2400">
                <a:latin typeface="宋体" panose="02010600030101010101" pitchFamily="2" charset="-122"/>
                <a:ea typeface="宋体" panose="02010600030101010101" pitchFamily="2" charset="-122"/>
                <a:sym typeface="+mn-ea"/>
              </a:rPr>
              <a:t>    </a:t>
            </a:r>
            <a:r>
              <a:rPr lang="zh-CN" altLang="en-US" sz="2400">
                <a:latin typeface="宋体" panose="02010600030101010101" pitchFamily="2" charset="-122"/>
                <a:ea typeface="宋体" panose="02010600030101010101" pitchFamily="2" charset="-122"/>
                <a:sym typeface="+mn-ea"/>
              </a:rPr>
              <a:t>）心沥血？高温（</a:t>
            </a:r>
            <a:r>
              <a:rPr lang="en-US" altLang="zh-CN" sz="2400">
                <a:latin typeface="宋体" panose="02010600030101010101" pitchFamily="2" charset="-122"/>
                <a:ea typeface="宋体" panose="02010600030101010101" pitchFamily="2" charset="-122"/>
                <a:sym typeface="+mn-ea"/>
              </a:rPr>
              <a:t>    </a:t>
            </a:r>
            <a:r>
              <a:rPr lang="zh-CN" altLang="en-US" sz="2400">
                <a:latin typeface="宋体" panose="02010600030101010101" pitchFamily="2" charset="-122"/>
                <a:ea typeface="宋体" panose="02010600030101010101" pitchFamily="2" charset="-122"/>
                <a:sym typeface="+mn-ea"/>
              </a:rPr>
              <a:t>）肥？</a:t>
            </a:r>
            <a:endParaRPr lang="zh-CN" altLang="en-US" sz="2400">
              <a:latin typeface="宋体" panose="02010600030101010101" pitchFamily="2" charset="-122"/>
              <a:ea typeface="宋体" panose="02010600030101010101" pitchFamily="2" charset="-122"/>
              <a:sym typeface="+mn-ea"/>
            </a:endParaRPr>
          </a:p>
          <a:p>
            <a:r>
              <a:rPr lang="zh-CN" altLang="zh-CN" sz="2400">
                <a:latin typeface="宋体" panose="02010600030101010101" pitchFamily="2" charset="-122"/>
                <a:ea typeface="宋体" panose="02010600030101010101" pitchFamily="2" charset="-122"/>
              </a:rPr>
              <a:t>再比如：</a:t>
            </a:r>
            <a:r>
              <a:rPr lang="zh-CN" altLang="en-US" sz="2400">
                <a:latin typeface="宋体" panose="02010600030101010101" pitchFamily="2" charset="-122"/>
                <a:ea typeface="宋体" panose="02010600030101010101" pitchFamily="2" charset="-122"/>
                <a:sym typeface="+mn-ea"/>
              </a:rPr>
              <a:t>（</a:t>
            </a:r>
            <a:r>
              <a:rPr lang="en-US" altLang="zh-CN" sz="2400">
                <a:latin typeface="宋体" panose="02010600030101010101" pitchFamily="2" charset="-122"/>
                <a:ea typeface="宋体" panose="02010600030101010101" pitchFamily="2" charset="-122"/>
                <a:sym typeface="+mn-ea"/>
              </a:rPr>
              <a:t>    </a:t>
            </a:r>
            <a:r>
              <a:rPr lang="zh-CN" altLang="en-US" sz="2400">
                <a:latin typeface="宋体" panose="02010600030101010101" pitchFamily="2" charset="-122"/>
                <a:ea typeface="宋体" panose="02010600030101010101" pitchFamily="2" charset="-122"/>
                <a:sym typeface="+mn-ea"/>
              </a:rPr>
              <a:t>）</a:t>
            </a:r>
            <a:r>
              <a:rPr lang="zh-CN" altLang="en-US" sz="2400">
                <a:latin typeface="宋体" panose="02010600030101010101" pitchFamily="2" charset="-122"/>
                <a:ea typeface="宋体" panose="02010600030101010101" pitchFamily="2" charset="-122"/>
              </a:rPr>
              <a:t>海桑田</a:t>
            </a:r>
            <a:r>
              <a:rPr lang="zh-CN" sz="2400">
                <a:latin typeface="宋体" panose="02010600030101010101" pitchFamily="2" charset="-122"/>
                <a:ea typeface="宋体" panose="02010600030101010101" pitchFamily="2" charset="-122"/>
              </a:rPr>
              <a:t>？</a:t>
            </a:r>
            <a:r>
              <a:rPr lang="zh-CN" altLang="en-US" sz="2400">
                <a:latin typeface="宋体" panose="02010600030101010101" pitchFamily="2" charset="-122"/>
                <a:ea typeface="宋体" panose="02010600030101010101" pitchFamily="2" charset="-122"/>
                <a:sym typeface="+mn-ea"/>
              </a:rPr>
              <a:t>（</a:t>
            </a:r>
            <a:r>
              <a:rPr lang="en-US" altLang="zh-CN" sz="2400">
                <a:latin typeface="宋体" panose="02010600030101010101" pitchFamily="2" charset="-122"/>
                <a:ea typeface="宋体" panose="02010600030101010101" pitchFamily="2" charset="-122"/>
                <a:sym typeface="+mn-ea"/>
              </a:rPr>
              <a:t>    </a:t>
            </a:r>
            <a:r>
              <a:rPr lang="zh-CN" altLang="en-US" sz="2400">
                <a:latin typeface="宋体" panose="02010600030101010101" pitchFamily="2" charset="-122"/>
                <a:ea typeface="宋体" panose="02010600030101010101" pitchFamily="2" charset="-122"/>
                <a:sym typeface="+mn-ea"/>
              </a:rPr>
              <a:t>）</a:t>
            </a:r>
            <a:r>
              <a:rPr lang="zh-CN" altLang="en-US" sz="2400">
                <a:latin typeface="宋体" panose="02010600030101010101" pitchFamily="2" charset="-122"/>
                <a:ea typeface="宋体" panose="02010600030101010101" pitchFamily="2" charset="-122"/>
              </a:rPr>
              <a:t>茫大海？</a:t>
            </a:r>
            <a:endParaRPr lang="zh-CN" altLang="en-US" sz="2400">
              <a:latin typeface="宋体" panose="02010600030101010101" pitchFamily="2" charset="-122"/>
              <a:ea typeface="宋体" panose="02010600030101010101" pitchFamily="2" charset="-122"/>
            </a:endParaRPr>
          </a:p>
          <a:p>
            <a:pPr algn="l">
              <a:buClrTx/>
              <a:buSzTx/>
              <a:buNone/>
            </a:pPr>
            <a:r>
              <a:rPr lang="zh-CN" altLang="en-US" sz="2400">
                <a:latin typeface="宋体" panose="02010600030101010101" pitchFamily="2" charset="-122"/>
                <a:ea typeface="宋体" panose="02010600030101010101" pitchFamily="2" charset="-122"/>
              </a:rPr>
              <a:t>河道疏峻工程完成后，防洪能力显著提升。</a:t>
            </a:r>
            <a:endParaRPr lang="zh-CN" altLang="en-US" sz="2400">
              <a:latin typeface="宋体" panose="02010600030101010101" pitchFamily="2" charset="-122"/>
              <a:ea typeface="宋体" panose="02010600030101010101" pitchFamily="2" charset="-122"/>
            </a:endParaRPr>
          </a:p>
          <a:p>
            <a:pPr algn="l">
              <a:buClrTx/>
              <a:buSzTx/>
              <a:buNone/>
            </a:pPr>
            <a:r>
              <a:rPr lang="zh-CN" altLang="en-US" sz="2400">
                <a:latin typeface="宋体" panose="02010600030101010101" pitchFamily="2" charset="-122"/>
                <a:ea typeface="宋体" panose="02010600030101010101" pitchFamily="2" charset="-122"/>
              </a:rPr>
              <a:t>被蚊虫叮咬后，他的手臂肿涨得厉害。 </a:t>
            </a:r>
            <a:endParaRPr lang="zh-CN" altLang="en-US" sz="2400">
              <a:latin typeface="宋体" panose="02010600030101010101" pitchFamily="2" charset="-122"/>
              <a:ea typeface="宋体" panose="02010600030101010101" pitchFamily="2" charset="-122"/>
            </a:endParaRPr>
          </a:p>
          <a:p>
            <a:r>
              <a:rPr lang="zh-CN" altLang="en-US" sz="2400">
                <a:latin typeface="宋体" panose="02010600030101010101" pitchFamily="2" charset="-122"/>
                <a:ea typeface="宋体" panose="02010600030101010101" pitchFamily="2" charset="-122"/>
              </a:rPr>
              <a:t>这座工厂以生产优质煤碳为主要业务。</a:t>
            </a:r>
            <a:r>
              <a:rPr lang="en-US" altLang="zh-CN" sz="2400">
                <a:latin typeface="宋体" panose="02010600030101010101" pitchFamily="2" charset="-122"/>
                <a:ea typeface="宋体" panose="02010600030101010101" pitchFamily="2" charset="-122"/>
              </a:rPr>
              <a:t> </a:t>
            </a:r>
            <a:endParaRPr lang="en-US" altLang="zh-CN" sz="2400">
              <a:latin typeface="宋体" panose="02010600030101010101" pitchFamily="2" charset="-122"/>
              <a:ea typeface="宋体" panose="02010600030101010101" pitchFamily="2" charset="-122"/>
            </a:endParaRPr>
          </a:p>
        </p:txBody>
      </p:sp>
      <p:sp>
        <p:nvSpPr>
          <p:cNvPr id="2" name="文本框 1"/>
          <p:cNvSpPr txBox="1"/>
          <p:nvPr/>
        </p:nvSpPr>
        <p:spPr>
          <a:xfrm>
            <a:off x="753745" y="5208905"/>
            <a:ext cx="8763000" cy="1076325"/>
          </a:xfrm>
          <a:prstGeom prst="rect">
            <a:avLst/>
          </a:prstGeom>
          <a:solidFill>
            <a:schemeClr val="bg2"/>
          </a:solidFill>
          <a:ln>
            <a:solidFill>
              <a:schemeClr val="accent1"/>
            </a:solidFill>
          </a:ln>
        </p:spPr>
        <p:txBody>
          <a:bodyPr wrap="square" rtlCol="0" anchor="t">
            <a:spAutoFit/>
          </a:bodyPr>
          <a:lstStyle/>
          <a:p>
            <a:r>
              <a:rPr lang="zh-CN" altLang="en-US" sz="3200" b="1">
                <a:solidFill>
                  <a:schemeClr val="accent1"/>
                </a:solidFill>
                <a:latin typeface="宋体" panose="02010600030101010101" pitchFamily="2" charset="-122"/>
                <a:ea typeface="宋体" panose="02010600030101010101" pitchFamily="2" charset="-122"/>
                <a:sym typeface="+mn-ea"/>
              </a:rPr>
              <a:t>因为汉字中绝大多数是形声字，所以，形旁辨识就是一种最具实效的记忆字形的方法。</a:t>
            </a:r>
            <a:endParaRPr lang="zh-CN" altLang="en-US" sz="3200" b="1">
              <a:solidFill>
                <a:schemeClr val="accent1"/>
              </a:solidFill>
              <a:latin typeface="宋体" panose="02010600030101010101" pitchFamily="2" charset="-122"/>
              <a:ea typeface="宋体" panose="02010600030101010101" pitchFamily="2" charset="-122"/>
              <a:sym typeface="+mn-ea"/>
            </a:endParaRPr>
          </a:p>
        </p:txBody>
      </p:sp>
      <p:sp>
        <p:nvSpPr>
          <p:cNvPr id="5" name="文本框 4"/>
          <p:cNvSpPr txBox="1"/>
          <p:nvPr/>
        </p:nvSpPr>
        <p:spPr>
          <a:xfrm>
            <a:off x="7672705" y="3512185"/>
            <a:ext cx="1453515" cy="1198880"/>
          </a:xfrm>
          <a:prstGeom prst="rect">
            <a:avLst/>
          </a:prstGeom>
          <a:noFill/>
        </p:spPr>
        <p:txBody>
          <a:bodyPr wrap="square" rtlCol="0" anchor="t">
            <a:spAutoFit/>
          </a:bodyPr>
          <a:lstStyle/>
          <a:p>
            <a:pPr algn="ctr"/>
            <a:r>
              <a:rPr lang="zh-CN" altLang="en-US" sz="2400" b="1">
                <a:solidFill>
                  <a:srgbClr val="00B050"/>
                </a:solidFill>
                <a:latin typeface="宋体" panose="02010600030101010101" pitchFamily="2" charset="-122"/>
                <a:ea typeface="宋体" panose="02010600030101010101" pitchFamily="2" charset="-122"/>
                <a:sym typeface="+mn-ea"/>
              </a:rPr>
              <a:t>疏浚</a:t>
            </a:r>
            <a:endParaRPr lang="zh-CN" altLang="en-US" sz="2400" b="1">
              <a:solidFill>
                <a:srgbClr val="00B050"/>
              </a:solidFill>
              <a:latin typeface="宋体" panose="02010600030101010101" pitchFamily="2" charset="-122"/>
              <a:ea typeface="宋体" panose="02010600030101010101" pitchFamily="2" charset="-122"/>
            </a:endParaRPr>
          </a:p>
          <a:p>
            <a:pPr algn="ctr"/>
            <a:r>
              <a:rPr lang="zh-CN" altLang="en-US" sz="2400" b="1">
                <a:solidFill>
                  <a:srgbClr val="00B050"/>
                </a:solidFill>
                <a:latin typeface="宋体" panose="02010600030101010101" pitchFamily="2" charset="-122"/>
                <a:ea typeface="宋体" panose="02010600030101010101" pitchFamily="2" charset="-122"/>
                <a:sym typeface="+mn-ea"/>
              </a:rPr>
              <a:t>肿胀</a:t>
            </a:r>
            <a:endParaRPr lang="zh-CN" altLang="en-US" sz="2400" b="1">
              <a:solidFill>
                <a:srgbClr val="00B050"/>
              </a:solidFill>
              <a:latin typeface="宋体" panose="02010600030101010101" pitchFamily="2" charset="-122"/>
              <a:ea typeface="宋体" panose="02010600030101010101" pitchFamily="2" charset="-122"/>
            </a:endParaRPr>
          </a:p>
          <a:p>
            <a:pPr algn="ctr"/>
            <a:r>
              <a:rPr lang="zh-CN" altLang="en-US" sz="2400" b="1">
                <a:solidFill>
                  <a:srgbClr val="00B050"/>
                </a:solidFill>
                <a:latin typeface="宋体" panose="02010600030101010101" pitchFamily="2" charset="-122"/>
                <a:ea typeface="宋体" panose="02010600030101010101" pitchFamily="2" charset="-122"/>
                <a:sym typeface="+mn-ea"/>
              </a:rPr>
              <a:t>煤炭</a:t>
            </a:r>
            <a:endParaRPr lang="zh-CN" altLang="en-US" sz="2400" b="1">
              <a:solidFill>
                <a:srgbClr val="00B050"/>
              </a:solidFill>
              <a:latin typeface="宋体" panose="02010600030101010101" pitchFamily="2" charset="-122"/>
              <a:ea typeface="宋体" panose="02010600030101010101" pitchFamily="2" charset="-122"/>
              <a:sym typeface="+mn-ea"/>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blinds(horizontal)">
                                      <p:cBhvr>
                                        <p:cTn id="7" dur="500"/>
                                        <p:tgtEl>
                                          <p:spTgt spid="4">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5" end="5"/>
                                            </p:txEl>
                                          </p:spTgt>
                                        </p:tgtEl>
                                        <p:attrNameLst>
                                          <p:attrName>style.visibility</p:attrName>
                                        </p:attrNameLst>
                                      </p:cBhvr>
                                      <p:to>
                                        <p:strVal val="visible"/>
                                      </p:to>
                                    </p:set>
                                    <p:animEffect transition="in" filter="blinds(horizontal)">
                                      <p:cBhvr>
                                        <p:cTn id="12" dur="500"/>
                                        <p:tgtEl>
                                          <p:spTgt spid="4">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6" end="6"/>
                                            </p:txEl>
                                          </p:spTgt>
                                        </p:tgtEl>
                                        <p:attrNameLst>
                                          <p:attrName>style.visibility</p:attrName>
                                        </p:attrNameLst>
                                      </p:cBhvr>
                                      <p:to>
                                        <p:strVal val="visible"/>
                                      </p:to>
                                    </p:set>
                                    <p:animEffect transition="in" filter="blinds(horizontal)">
                                      <p:cBhvr>
                                        <p:cTn id="17" dur="500"/>
                                        <p:tgtEl>
                                          <p:spTgt spid="4">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7" end="7"/>
                                            </p:txEl>
                                          </p:spTgt>
                                        </p:tgtEl>
                                        <p:attrNameLst>
                                          <p:attrName>style.visibility</p:attrName>
                                        </p:attrNameLst>
                                      </p:cBhvr>
                                      <p:to>
                                        <p:strVal val="visible"/>
                                      </p:to>
                                    </p:set>
                                    <p:animEffect transition="in" filter="blinds(horizontal)">
                                      <p:cBhvr>
                                        <p:cTn id="22" dur="500"/>
                                        <p:tgtEl>
                                          <p:spTgt spid="4">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animEffect transition="in" filter="blinds(horizontal)">
                                      <p:cBhvr>
                                        <p:cTn id="27" dur="500"/>
                                        <p:tgtEl>
                                          <p:spTgt spid="5">
                                            <p:txEl>
                                              <p:pRg st="0" end="0"/>
                                            </p:txEl>
                                          </p:spTgt>
                                        </p:tgtEl>
                                      </p:cBhvr>
                                    </p:animEffect>
                                  </p:childTnLst>
                                </p:cTn>
                              </p:par>
                              <p:par>
                                <p:cTn id="28" presetID="3" presetClass="entr" presetSubtype="10" fill="hold" nodeType="withEffect">
                                  <p:stCondLst>
                                    <p:cond delay="0"/>
                                  </p:stCondLst>
                                  <p:childTnLst>
                                    <p:set>
                                      <p:cBhvr>
                                        <p:cTn id="29" dur="1" fill="hold">
                                          <p:stCondLst>
                                            <p:cond delay="0"/>
                                          </p:stCondLst>
                                        </p:cTn>
                                        <p:tgtEl>
                                          <p:spTgt spid="5">
                                            <p:txEl>
                                              <p:pRg st="1" end="1"/>
                                            </p:txEl>
                                          </p:spTgt>
                                        </p:tgtEl>
                                        <p:attrNameLst>
                                          <p:attrName>style.visibility</p:attrName>
                                        </p:attrNameLst>
                                      </p:cBhvr>
                                      <p:to>
                                        <p:strVal val="visible"/>
                                      </p:to>
                                    </p:set>
                                    <p:animEffect transition="in" filter="blinds(horizontal)">
                                      <p:cBhvr>
                                        <p:cTn id="30" dur="500"/>
                                        <p:tgtEl>
                                          <p:spTgt spid="5">
                                            <p:txEl>
                                              <p:pRg st="1" end="1"/>
                                            </p:txEl>
                                          </p:spTgt>
                                        </p:tgtEl>
                                      </p:cBhvr>
                                    </p:animEffect>
                                  </p:childTnLst>
                                </p:cTn>
                              </p:par>
                              <p:par>
                                <p:cTn id="31" presetID="3" presetClass="entr" presetSubtype="10" fill="hold" nodeType="withEffect">
                                  <p:stCondLst>
                                    <p:cond delay="0"/>
                                  </p:stCondLst>
                                  <p:childTnLst>
                                    <p:set>
                                      <p:cBhvr>
                                        <p:cTn id="32" dur="1" fill="hold">
                                          <p:stCondLst>
                                            <p:cond delay="0"/>
                                          </p:stCondLst>
                                        </p:cTn>
                                        <p:tgtEl>
                                          <p:spTgt spid="5">
                                            <p:txEl>
                                              <p:pRg st="2" end="2"/>
                                            </p:txEl>
                                          </p:spTgt>
                                        </p:tgtEl>
                                        <p:attrNameLst>
                                          <p:attrName>style.visibility</p:attrName>
                                        </p:attrNameLst>
                                      </p:cBhvr>
                                      <p:to>
                                        <p:strVal val="visible"/>
                                      </p:to>
                                    </p:set>
                                    <p:animEffect transition="in" filter="blinds(horizontal)">
                                      <p:cBhvr>
                                        <p:cTn id="33" dur="500"/>
                                        <p:tgtEl>
                                          <p:spTgt spid="5">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2"/>
                                        </p:tgtEl>
                                        <p:attrNameLst>
                                          <p:attrName>style.visibility</p:attrName>
                                        </p:attrNameLst>
                                      </p:cBhvr>
                                      <p:to>
                                        <p:strVal val="visible"/>
                                      </p:to>
                                    </p:set>
                                    <p:animEffect transition="in" filter="blinds(horizontal)">
                                      <p:cBhvr>
                                        <p:cTn id="3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217170" y="208915"/>
            <a:ext cx="1181735" cy="1082675"/>
          </a:xfrm>
          <a:prstGeom prst="rect">
            <a:avLst/>
          </a:prstGeom>
          <a:solidFill>
            <a:schemeClr val="accent5">
              <a:lumMod val="20000"/>
              <a:lumOff val="80000"/>
            </a:schemeClr>
          </a:solidFill>
          <a:ln>
            <a:solidFill>
              <a:schemeClr val="accent5"/>
            </a:solidFill>
          </a:ln>
        </p:spPr>
        <p:txBody>
          <a:bodyPr>
            <a:noAutofit/>
          </a:bodyPr>
          <a:lstStyle/>
          <a:p>
            <a:pPr algn="ctr"/>
            <a:r>
              <a:rPr lang="zh-CN" altLang="en-US" sz="3200"/>
              <a:t>辨识方法</a:t>
            </a:r>
            <a:endParaRPr lang="zh-CN" altLang="en-US" sz="3200"/>
          </a:p>
        </p:txBody>
      </p:sp>
      <p:sp>
        <p:nvSpPr>
          <p:cNvPr id="4" name="文本框 3"/>
          <p:cNvSpPr txBox="1"/>
          <p:nvPr/>
        </p:nvSpPr>
        <p:spPr>
          <a:xfrm>
            <a:off x="1969135" y="335280"/>
            <a:ext cx="10113010" cy="6000750"/>
          </a:xfrm>
          <a:prstGeom prst="rect">
            <a:avLst/>
          </a:prstGeom>
        </p:spPr>
        <p:txBody>
          <a:bodyPr wrap="square">
            <a:spAutoFit/>
          </a:bodyPr>
          <a:lstStyle/>
          <a:p>
            <a:r>
              <a:rPr lang="en-US" sz="2400" b="1">
                <a:solidFill>
                  <a:srgbClr val="FF0000"/>
                </a:solidFill>
                <a:latin typeface="宋体" panose="02010600030101010101" pitchFamily="2" charset="-122"/>
                <a:ea typeface="宋体" panose="02010600030101010101" pitchFamily="2" charset="-122"/>
              </a:rPr>
              <a:t>2.</a:t>
            </a:r>
            <a:r>
              <a:rPr lang="zh-CN" altLang="en-US" sz="2400" b="1">
                <a:solidFill>
                  <a:srgbClr val="FF0000"/>
                </a:solidFill>
                <a:latin typeface="宋体" panose="02010600030101010101" pitchFamily="2" charset="-122"/>
                <a:ea typeface="宋体" panose="02010600030101010101" pitchFamily="2" charset="-122"/>
              </a:rPr>
              <a:t>意义辨识法。</a:t>
            </a:r>
            <a:endParaRPr lang="zh-CN" altLang="en-US" sz="2400" b="1">
              <a:solidFill>
                <a:srgbClr val="FF0000"/>
              </a:solidFill>
              <a:latin typeface="宋体" panose="02010600030101010101" pitchFamily="2" charset="-122"/>
              <a:ea typeface="宋体" panose="02010600030101010101" pitchFamily="2" charset="-122"/>
            </a:endParaRPr>
          </a:p>
          <a:p>
            <a:r>
              <a:rPr lang="zh-CN" altLang="en-US" sz="2400">
                <a:latin typeface="宋体" panose="02010600030101010101" pitchFamily="2" charset="-122"/>
                <a:ea typeface="宋体" panose="02010600030101010101" pitchFamily="2" charset="-122"/>
              </a:rPr>
              <a:t>字义决定着汉字的正确使用。在一定的语境或词语中往往具有特定的语境氛围，需要相应意义的字</a:t>
            </a:r>
            <a:r>
              <a:rPr lang="en-US" altLang="zh-CN" sz="2400">
                <a:latin typeface="宋体" panose="02010600030101010101" pitchFamily="2" charset="-122"/>
                <a:ea typeface="宋体" panose="02010600030101010101" pitchFamily="2" charset="-122"/>
              </a:rPr>
              <a:t>“</a:t>
            </a:r>
            <a:r>
              <a:rPr lang="zh-CN" altLang="en-US" sz="2400">
                <a:latin typeface="宋体" panose="02010600030101010101" pitchFamily="2" charset="-122"/>
                <a:ea typeface="宋体" panose="02010600030101010101" pitchFamily="2" charset="-122"/>
              </a:rPr>
              <a:t>对号入座</a:t>
            </a:r>
            <a:r>
              <a:rPr lang="en-US" altLang="zh-CN" sz="2400">
                <a:latin typeface="宋体" panose="02010600030101010101" pitchFamily="2" charset="-122"/>
                <a:ea typeface="宋体" panose="02010600030101010101" pitchFamily="2" charset="-122"/>
              </a:rPr>
              <a:t>”</a:t>
            </a:r>
            <a:r>
              <a:rPr lang="zh-CN" altLang="en-US" sz="2400">
                <a:latin typeface="宋体" panose="02010600030101010101" pitchFamily="2" charset="-122"/>
                <a:ea typeface="宋体" panose="02010600030101010101" pitchFamily="2" charset="-122"/>
              </a:rPr>
              <a:t>。因而，明了字义是明辨字形正误的基础。有些字词本身含义隽永，根据意义记字形，会平添许多趣味，产生</a:t>
            </a:r>
            <a:r>
              <a:rPr lang="en-US" altLang="zh-CN" sz="2400">
                <a:latin typeface="宋体" panose="02010600030101010101" pitchFamily="2" charset="-122"/>
                <a:ea typeface="宋体" panose="02010600030101010101" pitchFamily="2" charset="-122"/>
              </a:rPr>
              <a:t>“</a:t>
            </a:r>
            <a:r>
              <a:rPr lang="zh-CN" altLang="en-US" sz="2400">
                <a:latin typeface="宋体" panose="02010600030101010101" pitchFamily="2" charset="-122"/>
                <a:ea typeface="宋体" panose="02010600030101010101" pitchFamily="2" charset="-122"/>
              </a:rPr>
              <a:t>巧记</a:t>
            </a:r>
            <a:r>
              <a:rPr lang="en-US" altLang="zh-CN" sz="2400">
                <a:latin typeface="宋体" panose="02010600030101010101" pitchFamily="2" charset="-122"/>
                <a:ea typeface="宋体" panose="02010600030101010101" pitchFamily="2" charset="-122"/>
              </a:rPr>
              <a:t>”</a:t>
            </a:r>
            <a:r>
              <a:rPr lang="zh-CN" altLang="en-US" sz="2400">
                <a:latin typeface="宋体" panose="02010600030101010101" pitchFamily="2" charset="-122"/>
                <a:ea typeface="宋体" panose="02010600030101010101" pitchFamily="2" charset="-122"/>
              </a:rPr>
              <a:t>的效果。</a:t>
            </a:r>
            <a:endParaRPr lang="zh-CN" altLang="en-US" sz="2400">
              <a:latin typeface="宋体" panose="02010600030101010101" pitchFamily="2" charset="-122"/>
              <a:ea typeface="宋体" panose="02010600030101010101" pitchFamily="2" charset="-122"/>
            </a:endParaRPr>
          </a:p>
          <a:p>
            <a:endParaRPr lang="zh-CN" altLang="en-US" sz="2400">
              <a:latin typeface="宋体" panose="02010600030101010101" pitchFamily="2" charset="-122"/>
              <a:ea typeface="宋体" panose="02010600030101010101" pitchFamily="2" charset="-122"/>
            </a:endParaRPr>
          </a:p>
          <a:p>
            <a:r>
              <a:rPr lang="zh-CN" altLang="en-US" sz="2400">
                <a:latin typeface="宋体" panose="02010600030101010101" pitchFamily="2" charset="-122"/>
                <a:ea typeface="宋体" panose="02010600030101010101" pitchFamily="2" charset="-122"/>
              </a:rPr>
              <a:t>例如：</a:t>
            </a:r>
            <a:r>
              <a:rPr lang="en-US" altLang="zh-CN" sz="2400">
                <a:solidFill>
                  <a:schemeClr val="accent1"/>
                </a:solidFill>
                <a:latin typeface="宋体" panose="02010600030101010101" pitchFamily="2" charset="-122"/>
                <a:ea typeface="宋体" panose="02010600030101010101" pitchFamily="2" charset="-122"/>
              </a:rPr>
              <a:t>“</a:t>
            </a:r>
            <a:r>
              <a:rPr lang="zh-CN" altLang="en-US" sz="2400">
                <a:solidFill>
                  <a:schemeClr val="accent1"/>
                </a:solidFill>
                <a:latin typeface="宋体" panose="02010600030101010101" pitchFamily="2" charset="-122"/>
                <a:ea typeface="宋体" panose="02010600030101010101" pitchFamily="2" charset="-122"/>
              </a:rPr>
              <a:t>融会贯通</a:t>
            </a:r>
            <a:r>
              <a:rPr lang="en-US" altLang="zh-CN" sz="2400">
                <a:solidFill>
                  <a:schemeClr val="accent1"/>
                </a:solidFill>
                <a:latin typeface="宋体" panose="02010600030101010101" pitchFamily="2" charset="-122"/>
                <a:ea typeface="宋体" panose="02010600030101010101" pitchFamily="2" charset="-122"/>
              </a:rPr>
              <a:t>VS</a:t>
            </a:r>
            <a:r>
              <a:rPr lang="zh-CN" altLang="en-US" sz="2400">
                <a:solidFill>
                  <a:schemeClr val="accent1"/>
                </a:solidFill>
                <a:latin typeface="宋体" panose="02010600030101010101" pitchFamily="2" charset="-122"/>
                <a:ea typeface="宋体" panose="02010600030101010101" pitchFamily="2" charset="-122"/>
                <a:sym typeface="+mn-ea"/>
              </a:rPr>
              <a:t>融</a:t>
            </a:r>
            <a:r>
              <a:rPr lang="zh-CN" altLang="en-US" sz="2400">
                <a:solidFill>
                  <a:schemeClr val="accent1"/>
                </a:solidFill>
                <a:latin typeface="宋体" panose="02010600030101010101" pitchFamily="2" charset="-122"/>
                <a:ea typeface="宋体" panose="02010600030101010101" pitchFamily="2" charset="-122"/>
              </a:rPr>
              <a:t>汇</a:t>
            </a:r>
            <a:r>
              <a:rPr lang="zh-CN" altLang="en-US" sz="2400">
                <a:solidFill>
                  <a:schemeClr val="accent1"/>
                </a:solidFill>
                <a:latin typeface="宋体" panose="02010600030101010101" pitchFamily="2" charset="-122"/>
                <a:ea typeface="宋体" panose="02010600030101010101" pitchFamily="2" charset="-122"/>
                <a:sym typeface="+mn-ea"/>
              </a:rPr>
              <a:t>贯通</a:t>
            </a:r>
            <a:r>
              <a:rPr lang="en-US" altLang="zh-CN" sz="2400">
                <a:solidFill>
                  <a:schemeClr val="accent1"/>
                </a:solidFill>
                <a:latin typeface="宋体" panose="02010600030101010101" pitchFamily="2" charset="-122"/>
                <a:ea typeface="宋体" panose="02010600030101010101" pitchFamily="2" charset="-122"/>
              </a:rPr>
              <a:t>”</a:t>
            </a:r>
            <a:r>
              <a:rPr lang="zh-CN" altLang="en-US" sz="2400">
                <a:latin typeface="宋体" panose="02010600030101010101" pitchFamily="2" charset="-122"/>
                <a:ea typeface="宋体" panose="02010600030101010101" pitchFamily="2" charset="-122"/>
              </a:rPr>
              <a:t>的基本词义是参合多方面的知识或道理而得到全面的透彻的领悟</a:t>
            </a:r>
            <a:endParaRPr lang="en-US" altLang="zh-CN" sz="2400">
              <a:latin typeface="宋体" panose="02010600030101010101" pitchFamily="2" charset="-122"/>
              <a:ea typeface="宋体" panose="02010600030101010101" pitchFamily="2" charset="-122"/>
            </a:endParaRPr>
          </a:p>
          <a:p>
            <a:r>
              <a:rPr lang="en-US" altLang="zh-CN" sz="2400">
                <a:solidFill>
                  <a:srgbClr val="00B050"/>
                </a:solidFill>
                <a:latin typeface="宋体" panose="02010600030101010101" pitchFamily="2" charset="-122"/>
                <a:ea typeface="宋体" panose="02010600030101010101" pitchFamily="2" charset="-122"/>
              </a:rPr>
              <a:t>——</a:t>
            </a:r>
            <a:r>
              <a:rPr lang="zh-CN" altLang="en-US" sz="2400">
                <a:solidFill>
                  <a:srgbClr val="00B050"/>
                </a:solidFill>
                <a:latin typeface="宋体" panose="02010600030101010101" pitchFamily="2" charset="-122"/>
                <a:ea typeface="宋体" panose="02010600030101010101" pitchFamily="2" charset="-122"/>
              </a:rPr>
              <a:t>所以是融会贯通</a:t>
            </a:r>
            <a:endParaRPr lang="zh-CN" altLang="en-US" sz="2400">
              <a:solidFill>
                <a:srgbClr val="00B050"/>
              </a:solidFill>
              <a:latin typeface="宋体" panose="02010600030101010101" pitchFamily="2" charset="-122"/>
              <a:ea typeface="宋体" panose="02010600030101010101" pitchFamily="2" charset="-122"/>
            </a:endParaRPr>
          </a:p>
          <a:p>
            <a:r>
              <a:rPr lang="en-US" altLang="zh-CN" sz="2400">
                <a:solidFill>
                  <a:schemeClr val="accent1"/>
                </a:solidFill>
                <a:latin typeface="宋体" panose="02010600030101010101" pitchFamily="2" charset="-122"/>
                <a:ea typeface="宋体" panose="02010600030101010101" pitchFamily="2" charset="-122"/>
              </a:rPr>
              <a:t>“</a:t>
            </a:r>
            <a:r>
              <a:rPr lang="zh-CN" altLang="en-US" sz="2400">
                <a:solidFill>
                  <a:schemeClr val="accent1"/>
                </a:solidFill>
                <a:latin typeface="宋体" panose="02010600030101010101" pitchFamily="2" charset="-122"/>
                <a:ea typeface="宋体" panose="02010600030101010101" pitchFamily="2" charset="-122"/>
              </a:rPr>
              <a:t>脉搏</a:t>
            </a:r>
            <a:r>
              <a:rPr lang="en-US" altLang="zh-CN" sz="2400">
                <a:solidFill>
                  <a:schemeClr val="accent1"/>
                </a:solidFill>
                <a:latin typeface="宋体" panose="02010600030101010101" pitchFamily="2" charset="-122"/>
                <a:ea typeface="宋体" panose="02010600030101010101" pitchFamily="2" charset="-122"/>
              </a:rPr>
              <a:t>VS</a:t>
            </a:r>
            <a:r>
              <a:rPr lang="zh-CN" altLang="en-US" sz="2400">
                <a:solidFill>
                  <a:schemeClr val="accent1"/>
                </a:solidFill>
                <a:latin typeface="宋体" panose="02010600030101010101" pitchFamily="2" charset="-122"/>
                <a:ea typeface="宋体" panose="02010600030101010101" pitchFamily="2" charset="-122"/>
              </a:rPr>
              <a:t>脉膊</a:t>
            </a:r>
            <a:r>
              <a:rPr lang="en-US" altLang="zh-CN" sz="2400">
                <a:solidFill>
                  <a:schemeClr val="accent1"/>
                </a:solidFill>
                <a:latin typeface="宋体" panose="02010600030101010101" pitchFamily="2" charset="-122"/>
                <a:ea typeface="宋体" panose="02010600030101010101" pitchFamily="2" charset="-122"/>
              </a:rPr>
              <a:t>”</a:t>
            </a:r>
            <a:r>
              <a:rPr lang="zh-CN" altLang="en-US" sz="2400">
                <a:solidFill>
                  <a:schemeClr val="tx1"/>
                </a:solidFill>
                <a:latin typeface="宋体" panose="02010600030101010101" pitchFamily="2" charset="-122"/>
                <a:ea typeface="宋体" panose="02010600030101010101" pitchFamily="2" charset="-122"/>
              </a:rPr>
              <a:t>是指血脉跳动，是一个动作场景</a:t>
            </a:r>
            <a:endParaRPr lang="zh-CN" altLang="en-US" sz="2400">
              <a:solidFill>
                <a:schemeClr val="tx1"/>
              </a:solidFill>
              <a:latin typeface="宋体" panose="02010600030101010101" pitchFamily="2" charset="-122"/>
              <a:ea typeface="宋体" panose="02010600030101010101" pitchFamily="2" charset="-122"/>
            </a:endParaRPr>
          </a:p>
          <a:p>
            <a:r>
              <a:rPr lang="zh-CN" altLang="en-US" sz="2400">
                <a:solidFill>
                  <a:srgbClr val="00B050"/>
                </a:solidFill>
                <a:latin typeface="宋体" panose="02010600030101010101" pitchFamily="2" charset="-122"/>
                <a:ea typeface="宋体" panose="02010600030101010101" pitchFamily="2" charset="-122"/>
              </a:rPr>
              <a:t>——</a:t>
            </a:r>
            <a:r>
              <a:rPr lang="zh-CN" altLang="en-US" sz="2400">
                <a:solidFill>
                  <a:srgbClr val="00B050"/>
                </a:solidFill>
                <a:latin typeface="宋体" panose="02010600030101010101" pitchFamily="2" charset="-122"/>
                <a:ea typeface="宋体" panose="02010600030101010101" pitchFamily="2" charset="-122"/>
                <a:sym typeface="+mn-ea"/>
              </a:rPr>
              <a:t>所以是脉搏</a:t>
            </a:r>
            <a:endParaRPr lang="zh-CN" altLang="en-US" sz="2400">
              <a:solidFill>
                <a:srgbClr val="00B050"/>
              </a:solidFill>
              <a:latin typeface="宋体" panose="02010600030101010101" pitchFamily="2" charset="-122"/>
              <a:ea typeface="宋体" panose="02010600030101010101" pitchFamily="2" charset="-122"/>
              <a:sym typeface="+mn-ea"/>
            </a:endParaRPr>
          </a:p>
          <a:p>
            <a:r>
              <a:rPr lang="en-US" altLang="zh-CN" sz="2400">
                <a:solidFill>
                  <a:schemeClr val="accent1"/>
                </a:solidFill>
                <a:latin typeface="宋体" panose="02010600030101010101" pitchFamily="2" charset="-122"/>
                <a:ea typeface="宋体" panose="02010600030101010101" pitchFamily="2" charset="-122"/>
              </a:rPr>
              <a:t>“</a:t>
            </a:r>
            <a:r>
              <a:rPr lang="zh-CN" altLang="en-US" sz="2400">
                <a:solidFill>
                  <a:schemeClr val="accent1"/>
                </a:solidFill>
                <a:latin typeface="宋体" panose="02010600030101010101" pitchFamily="2" charset="-122"/>
                <a:ea typeface="宋体" panose="02010600030101010101" pitchFamily="2" charset="-122"/>
              </a:rPr>
              <a:t>扭怩</a:t>
            </a:r>
            <a:r>
              <a:rPr lang="en-US" altLang="zh-CN" sz="2400">
                <a:solidFill>
                  <a:schemeClr val="accent1"/>
                </a:solidFill>
                <a:latin typeface="宋体" panose="02010600030101010101" pitchFamily="2" charset="-122"/>
                <a:ea typeface="宋体" panose="02010600030101010101" pitchFamily="2" charset="-122"/>
              </a:rPr>
              <a:t>VS</a:t>
            </a:r>
            <a:r>
              <a:rPr lang="zh-CN" altLang="en-US" sz="2400">
                <a:solidFill>
                  <a:schemeClr val="accent1"/>
                </a:solidFill>
                <a:latin typeface="宋体" panose="02010600030101010101" pitchFamily="2" charset="-122"/>
                <a:ea typeface="宋体" panose="02010600030101010101" pitchFamily="2" charset="-122"/>
              </a:rPr>
              <a:t>扭捏</a:t>
            </a:r>
            <a:r>
              <a:rPr lang="en-US" altLang="zh-CN" sz="2400">
                <a:solidFill>
                  <a:schemeClr val="accent1"/>
                </a:solidFill>
                <a:latin typeface="宋体" panose="02010600030101010101" pitchFamily="2" charset="-122"/>
                <a:ea typeface="宋体" panose="02010600030101010101" pitchFamily="2" charset="-122"/>
              </a:rPr>
              <a:t>”</a:t>
            </a:r>
            <a:r>
              <a:rPr lang="zh-CN" altLang="en-US" sz="2400">
                <a:solidFill>
                  <a:schemeClr val="tx1"/>
                </a:solidFill>
                <a:latin typeface="宋体" panose="02010600030101010101" pitchFamily="2" charset="-122"/>
                <a:ea typeface="宋体" panose="02010600030101010101" pitchFamily="2" charset="-122"/>
              </a:rPr>
              <a:t>形容羞惭的样子，与心理有关</a:t>
            </a:r>
            <a:endParaRPr lang="zh-CN" altLang="en-US" sz="2400">
              <a:solidFill>
                <a:schemeClr val="tx1"/>
              </a:solidFill>
              <a:latin typeface="宋体" panose="02010600030101010101" pitchFamily="2" charset="-122"/>
              <a:ea typeface="宋体" panose="02010600030101010101" pitchFamily="2" charset="-122"/>
            </a:endParaRPr>
          </a:p>
          <a:p>
            <a:r>
              <a:rPr lang="zh-CN" altLang="en-US" sz="2400">
                <a:solidFill>
                  <a:srgbClr val="00B050"/>
                </a:solidFill>
                <a:latin typeface="宋体" panose="02010600030101010101" pitchFamily="2" charset="-122"/>
                <a:ea typeface="宋体" panose="02010600030101010101" pitchFamily="2" charset="-122"/>
              </a:rPr>
              <a:t>——</a:t>
            </a:r>
            <a:r>
              <a:rPr lang="zh-CN" altLang="en-US" sz="2400">
                <a:solidFill>
                  <a:srgbClr val="00B050"/>
                </a:solidFill>
                <a:latin typeface="宋体" panose="02010600030101010101" pitchFamily="2" charset="-122"/>
                <a:ea typeface="宋体" panose="02010600030101010101" pitchFamily="2" charset="-122"/>
                <a:sym typeface="+mn-ea"/>
              </a:rPr>
              <a:t>所以是</a:t>
            </a:r>
            <a:r>
              <a:rPr lang="zh-CN" altLang="en-US" sz="2400">
                <a:solidFill>
                  <a:srgbClr val="00B050"/>
                </a:solidFill>
                <a:latin typeface="宋体" panose="02010600030101010101" pitchFamily="2" charset="-122"/>
                <a:ea typeface="宋体" panose="02010600030101010101" pitchFamily="2" charset="-122"/>
              </a:rPr>
              <a:t>忸怩</a:t>
            </a:r>
            <a:endParaRPr lang="zh-CN" altLang="en-US" sz="2400">
              <a:solidFill>
                <a:srgbClr val="00B050"/>
              </a:solidFill>
              <a:latin typeface="宋体" panose="02010600030101010101" pitchFamily="2" charset="-122"/>
              <a:ea typeface="宋体" panose="02010600030101010101" pitchFamily="2" charset="-122"/>
            </a:endParaRPr>
          </a:p>
          <a:p>
            <a:r>
              <a:rPr lang="en-US" altLang="zh-CN" sz="2400">
                <a:solidFill>
                  <a:schemeClr val="accent1"/>
                </a:solidFill>
                <a:latin typeface="宋体" panose="02010600030101010101" pitchFamily="2" charset="-122"/>
                <a:ea typeface="宋体" panose="02010600030101010101" pitchFamily="2" charset="-122"/>
              </a:rPr>
              <a:t>“</a:t>
            </a:r>
            <a:r>
              <a:rPr lang="zh-CN" altLang="en-US" sz="2400">
                <a:solidFill>
                  <a:schemeClr val="accent1"/>
                </a:solidFill>
                <a:latin typeface="宋体" panose="02010600030101010101" pitchFamily="2" charset="-122"/>
                <a:ea typeface="宋体" panose="02010600030101010101" pitchFamily="2" charset="-122"/>
              </a:rPr>
              <a:t>启示</a:t>
            </a:r>
            <a:r>
              <a:rPr lang="en-US" altLang="zh-CN" sz="2400">
                <a:solidFill>
                  <a:schemeClr val="accent1"/>
                </a:solidFill>
                <a:latin typeface="宋体" panose="02010600030101010101" pitchFamily="2" charset="-122"/>
                <a:ea typeface="宋体" panose="02010600030101010101" pitchFamily="2" charset="-122"/>
              </a:rPr>
              <a:t>VS</a:t>
            </a:r>
            <a:r>
              <a:rPr lang="zh-CN" altLang="en-US" sz="2400">
                <a:solidFill>
                  <a:schemeClr val="accent1"/>
                </a:solidFill>
                <a:latin typeface="宋体" panose="02010600030101010101" pitchFamily="2" charset="-122"/>
                <a:ea typeface="宋体" panose="02010600030101010101" pitchFamily="2" charset="-122"/>
              </a:rPr>
              <a:t>启事</a:t>
            </a:r>
            <a:r>
              <a:rPr lang="en-US" altLang="zh-CN" sz="2400">
                <a:solidFill>
                  <a:schemeClr val="accent1"/>
                </a:solidFill>
                <a:latin typeface="宋体" panose="02010600030101010101" pitchFamily="2" charset="-122"/>
                <a:ea typeface="宋体" panose="02010600030101010101" pitchFamily="2" charset="-122"/>
              </a:rPr>
              <a:t>”</a:t>
            </a:r>
            <a:r>
              <a:rPr lang="zh-CN" altLang="en-US" sz="2400">
                <a:solidFill>
                  <a:schemeClr val="tx1"/>
                </a:solidFill>
                <a:latin typeface="宋体" panose="02010600030101010101" pitchFamily="2" charset="-122"/>
                <a:ea typeface="宋体" panose="02010600030101010101" pitchFamily="2" charset="-122"/>
              </a:rPr>
              <a:t>是指为公开声明某事而刊登在报刊上或张贴在墙壁上的文字。</a:t>
            </a:r>
            <a:endParaRPr lang="zh-CN" altLang="en-US" sz="2400">
              <a:solidFill>
                <a:schemeClr val="tx1"/>
              </a:solidFill>
              <a:latin typeface="宋体" panose="02010600030101010101" pitchFamily="2" charset="-122"/>
              <a:ea typeface="宋体" panose="02010600030101010101" pitchFamily="2" charset="-122"/>
            </a:endParaRPr>
          </a:p>
          <a:p>
            <a:r>
              <a:rPr lang="zh-CN" altLang="en-US" sz="2400">
                <a:solidFill>
                  <a:srgbClr val="00B050"/>
                </a:solidFill>
                <a:latin typeface="宋体" panose="02010600030101010101" pitchFamily="2" charset="-122"/>
                <a:ea typeface="宋体" panose="02010600030101010101" pitchFamily="2" charset="-122"/>
              </a:rPr>
              <a:t>——所以是启事</a:t>
            </a:r>
            <a:endParaRPr lang="zh-CN" altLang="en-US" sz="2400">
              <a:solidFill>
                <a:srgbClr val="00B050"/>
              </a:solidFill>
              <a:latin typeface="宋体" panose="02010600030101010101" pitchFamily="2" charset="-122"/>
              <a:ea typeface="宋体" panose="02010600030101010101" pitchFamily="2" charset="-122"/>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blinds(horizontal)">
                                      <p:cBhvr>
                                        <p:cTn id="7" dur="500"/>
                                        <p:tgtEl>
                                          <p:spTgt spid="4">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blinds(horizontal)">
                                      <p:cBhvr>
                                        <p:cTn id="12" dur="500"/>
                                        <p:tgtEl>
                                          <p:spTgt spid="4">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Effect transition="in" filter="blinds(horizontal)">
                                      <p:cBhvr>
                                        <p:cTn id="17" dur="500"/>
                                        <p:tgtEl>
                                          <p:spTgt spid="4">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blinds(horizontal)">
                                      <p:cBhvr>
                                        <p:cTn id="22" dur="500"/>
                                        <p:tgtEl>
                                          <p:spTgt spid="4">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Effect transition="in" filter="blinds(horizontal)">
                                      <p:cBhvr>
                                        <p:cTn id="27" dur="500"/>
                                        <p:tgtEl>
                                          <p:spTgt spid="4">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8" end="8"/>
                                            </p:txEl>
                                          </p:spTgt>
                                        </p:tgtEl>
                                        <p:attrNameLst>
                                          <p:attrName>style.visibility</p:attrName>
                                        </p:attrNameLst>
                                      </p:cBhvr>
                                      <p:to>
                                        <p:strVal val="visible"/>
                                      </p:to>
                                    </p:set>
                                    <p:animEffect transition="in" filter="blinds(horizontal)">
                                      <p:cBhvr>
                                        <p:cTn id="32" dur="500"/>
                                        <p:tgtEl>
                                          <p:spTgt spid="4">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9" end="9"/>
                                            </p:txEl>
                                          </p:spTgt>
                                        </p:tgtEl>
                                        <p:attrNameLst>
                                          <p:attrName>style.visibility</p:attrName>
                                        </p:attrNameLst>
                                      </p:cBhvr>
                                      <p:to>
                                        <p:strVal val="visible"/>
                                      </p:to>
                                    </p:set>
                                    <p:animEffect transition="in" filter="blinds(horizontal)">
                                      <p:cBhvr>
                                        <p:cTn id="37" dur="500"/>
                                        <p:tgtEl>
                                          <p:spTgt spid="4">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
                                            <p:txEl>
                                              <p:pRg st="10" end="10"/>
                                            </p:txEl>
                                          </p:spTgt>
                                        </p:tgtEl>
                                        <p:attrNameLst>
                                          <p:attrName>style.visibility</p:attrName>
                                        </p:attrNameLst>
                                      </p:cBhvr>
                                      <p:to>
                                        <p:strVal val="visible"/>
                                      </p:to>
                                    </p:set>
                                    <p:animEffect transition="in" filter="blinds(horizontal)">
                                      <p:cBhvr>
                                        <p:cTn id="42"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217170" y="208915"/>
            <a:ext cx="1181735" cy="1082675"/>
          </a:xfrm>
          <a:prstGeom prst="rect">
            <a:avLst/>
          </a:prstGeom>
          <a:solidFill>
            <a:schemeClr val="accent5">
              <a:lumMod val="20000"/>
              <a:lumOff val="80000"/>
            </a:schemeClr>
          </a:solidFill>
          <a:ln>
            <a:solidFill>
              <a:schemeClr val="accent5"/>
            </a:solidFill>
          </a:ln>
        </p:spPr>
        <p:txBody>
          <a:bodyPr>
            <a:noAutofit/>
          </a:bodyPr>
          <a:lstStyle/>
          <a:p>
            <a:pPr algn="ctr"/>
            <a:r>
              <a:rPr lang="zh-CN" altLang="en-US" sz="3200"/>
              <a:t>辨识方法</a:t>
            </a:r>
            <a:endParaRPr lang="zh-CN" altLang="en-US" sz="3200"/>
          </a:p>
        </p:txBody>
      </p:sp>
      <p:sp>
        <p:nvSpPr>
          <p:cNvPr id="4" name="文本框 3"/>
          <p:cNvSpPr txBox="1"/>
          <p:nvPr/>
        </p:nvSpPr>
        <p:spPr>
          <a:xfrm>
            <a:off x="1878330" y="269240"/>
            <a:ext cx="10113010" cy="4892675"/>
          </a:xfrm>
          <a:prstGeom prst="rect">
            <a:avLst/>
          </a:prstGeom>
        </p:spPr>
        <p:txBody>
          <a:bodyPr wrap="square">
            <a:spAutoFit/>
          </a:bodyPr>
          <a:lstStyle/>
          <a:p>
            <a:r>
              <a:rPr lang="en-US" sz="2400" b="1">
                <a:solidFill>
                  <a:srgbClr val="FF0000"/>
                </a:solidFill>
                <a:latin typeface="宋体" panose="02010600030101010101" pitchFamily="2" charset="-122"/>
                <a:ea typeface="宋体" panose="02010600030101010101" pitchFamily="2" charset="-122"/>
              </a:rPr>
              <a:t>3.</a:t>
            </a:r>
            <a:r>
              <a:rPr lang="zh-CN" altLang="en-US" sz="2400" b="1">
                <a:solidFill>
                  <a:srgbClr val="FF0000"/>
                </a:solidFill>
                <a:latin typeface="宋体" panose="02010600030101010101" pitchFamily="2" charset="-122"/>
                <a:ea typeface="宋体" panose="02010600030101010101" pitchFamily="2" charset="-122"/>
              </a:rPr>
              <a:t>语境辨识法。</a:t>
            </a:r>
            <a:endParaRPr lang="zh-CN" altLang="en-US" sz="2400" b="1">
              <a:solidFill>
                <a:srgbClr val="FF0000"/>
              </a:solidFill>
              <a:latin typeface="宋体" panose="02010600030101010101" pitchFamily="2" charset="-122"/>
              <a:ea typeface="宋体" panose="02010600030101010101" pitchFamily="2" charset="-122"/>
            </a:endParaRPr>
          </a:p>
          <a:p>
            <a:r>
              <a:rPr lang="zh-CN" altLang="en-US" sz="2400">
                <a:latin typeface="宋体" panose="02010600030101010101" pitchFamily="2" charset="-122"/>
                <a:ea typeface="宋体" panose="02010600030101010101" pitchFamily="2" charset="-122"/>
              </a:rPr>
              <a:t>语境辨识法，即借助语境来判断字形是否正确的一种方法。特别是对同音词语，只有结合语境或词语组合，才能准确而有效地找到与之匹配者。</a:t>
            </a:r>
            <a:endParaRPr lang="zh-CN" altLang="en-US" sz="2400">
              <a:latin typeface="宋体" panose="02010600030101010101" pitchFamily="2" charset="-122"/>
              <a:ea typeface="宋体" panose="02010600030101010101" pitchFamily="2" charset="-122"/>
            </a:endParaRPr>
          </a:p>
          <a:p>
            <a:endParaRPr lang="zh-CN" altLang="en-US" sz="2400">
              <a:latin typeface="宋体" panose="02010600030101010101" pitchFamily="2" charset="-122"/>
              <a:ea typeface="宋体" panose="02010600030101010101" pitchFamily="2" charset="-122"/>
            </a:endParaRPr>
          </a:p>
          <a:p>
            <a:r>
              <a:rPr lang="zh-CN" altLang="en-US" sz="2400">
                <a:latin typeface="宋体" panose="02010600030101010101" pitchFamily="2" charset="-122"/>
                <a:ea typeface="宋体" panose="02010600030101010101" pitchFamily="2" charset="-122"/>
              </a:rPr>
              <a:t>例如：</a:t>
            </a:r>
            <a:r>
              <a:rPr lang="zh-CN" altLang="en-US" sz="2400">
                <a:solidFill>
                  <a:schemeClr val="accent1"/>
                </a:solidFill>
                <a:latin typeface="宋体" panose="02010600030101010101" pitchFamily="2" charset="-122"/>
                <a:ea typeface="宋体" panose="02010600030101010101" pitchFamily="2" charset="-122"/>
              </a:rPr>
              <a:t>（</a:t>
            </a:r>
            <a:r>
              <a:rPr lang="en-US" altLang="zh-CN" sz="2400">
                <a:solidFill>
                  <a:schemeClr val="accent1"/>
                </a:solidFill>
                <a:latin typeface="宋体" panose="02010600030101010101" pitchFamily="2" charset="-122"/>
                <a:ea typeface="宋体" panose="02010600030101010101" pitchFamily="2" charset="-122"/>
              </a:rPr>
              <a:t>    </a:t>
            </a:r>
            <a:r>
              <a:rPr lang="zh-CN" altLang="en-US" sz="2400">
                <a:solidFill>
                  <a:schemeClr val="accent1"/>
                </a:solidFill>
                <a:latin typeface="宋体" panose="02010600030101010101" pitchFamily="2" charset="-122"/>
                <a:ea typeface="宋体" panose="02010600030101010101" pitchFamily="2" charset="-122"/>
              </a:rPr>
              <a:t>）发战争？山洪（</a:t>
            </a:r>
            <a:r>
              <a:rPr lang="en-US" altLang="zh-CN" sz="2400">
                <a:solidFill>
                  <a:schemeClr val="accent1"/>
                </a:solidFill>
                <a:latin typeface="宋体" panose="02010600030101010101" pitchFamily="2" charset="-122"/>
                <a:ea typeface="宋体" panose="02010600030101010101" pitchFamily="2" charset="-122"/>
              </a:rPr>
              <a:t>    </a:t>
            </a:r>
            <a:r>
              <a:rPr lang="zh-CN" altLang="en-US" sz="2400">
                <a:solidFill>
                  <a:schemeClr val="accent1"/>
                </a:solidFill>
                <a:latin typeface="宋体" panose="02010600030101010101" pitchFamily="2" charset="-122"/>
                <a:ea typeface="宋体" panose="02010600030101010101" pitchFamily="2" charset="-122"/>
              </a:rPr>
              <a:t>）发？</a:t>
            </a:r>
            <a:endParaRPr lang="zh-CN" altLang="en-US" sz="2400">
              <a:solidFill>
                <a:schemeClr val="accent1"/>
              </a:solidFill>
              <a:latin typeface="宋体" panose="02010600030101010101" pitchFamily="2" charset="-122"/>
              <a:ea typeface="宋体" panose="02010600030101010101" pitchFamily="2" charset="-122"/>
            </a:endParaRPr>
          </a:p>
          <a:p>
            <a:r>
              <a:rPr lang="en-US" altLang="zh-CN" sz="2400">
                <a:solidFill>
                  <a:schemeClr val="tx1"/>
                </a:solidFill>
                <a:latin typeface="宋体" panose="02010600030101010101" pitchFamily="2" charset="-122"/>
                <a:ea typeface="宋体" panose="02010600030101010101" pitchFamily="2" charset="-122"/>
              </a:rPr>
              <a:t>“</a:t>
            </a:r>
            <a:r>
              <a:rPr lang="zh-CN" altLang="en-US" sz="2400">
                <a:solidFill>
                  <a:schemeClr val="tx1"/>
                </a:solidFill>
                <a:latin typeface="宋体" panose="02010600030101010101" pitchFamily="2" charset="-122"/>
                <a:ea typeface="宋体" panose="02010600030101010101" pitchFamily="2" charset="-122"/>
              </a:rPr>
              <a:t>暴发</a:t>
            </a:r>
            <a:r>
              <a:rPr lang="en-US" altLang="zh-CN" sz="2400">
                <a:solidFill>
                  <a:schemeClr val="tx1"/>
                </a:solidFill>
                <a:latin typeface="宋体" panose="02010600030101010101" pitchFamily="2" charset="-122"/>
                <a:ea typeface="宋体" panose="02010600030101010101" pitchFamily="2" charset="-122"/>
              </a:rPr>
              <a:t>”</a:t>
            </a:r>
            <a:r>
              <a:rPr lang="zh-CN" altLang="en-US" sz="2400">
                <a:solidFill>
                  <a:schemeClr val="tx1"/>
                </a:solidFill>
                <a:latin typeface="宋体" panose="02010600030101010101" pitchFamily="2" charset="-122"/>
                <a:ea typeface="宋体" panose="02010600030101010101" pitchFamily="2" charset="-122"/>
              </a:rPr>
              <a:t>指突然发财得势（如</a:t>
            </a:r>
            <a:r>
              <a:rPr lang="en-US" altLang="zh-CN" sz="2400">
                <a:solidFill>
                  <a:schemeClr val="tx1"/>
                </a:solidFill>
                <a:latin typeface="宋体" panose="02010600030101010101" pitchFamily="2" charset="-122"/>
                <a:ea typeface="宋体" panose="02010600030101010101" pitchFamily="2" charset="-122"/>
              </a:rPr>
              <a:t>“</a:t>
            </a:r>
            <a:r>
              <a:rPr lang="zh-CN" altLang="en-US" sz="2400">
                <a:solidFill>
                  <a:schemeClr val="tx1"/>
                </a:solidFill>
                <a:latin typeface="宋体" panose="02010600030101010101" pitchFamily="2" charset="-122"/>
                <a:ea typeface="宋体" panose="02010600030101010101" pitchFamily="2" charset="-122"/>
              </a:rPr>
              <a:t>暴发户</a:t>
            </a:r>
            <a:r>
              <a:rPr lang="en-US" altLang="zh-CN" sz="2400">
                <a:solidFill>
                  <a:schemeClr val="tx1"/>
                </a:solidFill>
                <a:latin typeface="宋体" panose="02010600030101010101" pitchFamily="2" charset="-122"/>
                <a:ea typeface="宋体" panose="02010600030101010101" pitchFamily="2" charset="-122"/>
              </a:rPr>
              <a:t>”</a:t>
            </a:r>
            <a:r>
              <a:rPr lang="zh-CN" altLang="en-US" sz="2400">
                <a:solidFill>
                  <a:schemeClr val="tx1"/>
                </a:solidFill>
                <a:latin typeface="宋体" panose="02010600030101010101" pitchFamily="2" charset="-122"/>
                <a:ea typeface="宋体" panose="02010600030101010101" pitchFamily="2" charset="-122"/>
              </a:rPr>
              <a:t>），或山洪暴发等；</a:t>
            </a:r>
            <a:endParaRPr lang="zh-CN" altLang="en-US" sz="2400">
              <a:solidFill>
                <a:schemeClr val="tx1"/>
              </a:solidFill>
              <a:latin typeface="宋体" panose="02010600030101010101" pitchFamily="2" charset="-122"/>
              <a:ea typeface="宋体" panose="02010600030101010101" pitchFamily="2" charset="-122"/>
            </a:endParaRPr>
          </a:p>
          <a:p>
            <a:r>
              <a:rPr lang="en-US" altLang="zh-CN" sz="2400">
                <a:solidFill>
                  <a:schemeClr val="tx1"/>
                </a:solidFill>
                <a:latin typeface="宋体" panose="02010600030101010101" pitchFamily="2" charset="-122"/>
                <a:ea typeface="宋体" panose="02010600030101010101" pitchFamily="2" charset="-122"/>
              </a:rPr>
              <a:t>“</a:t>
            </a:r>
            <a:r>
              <a:rPr lang="zh-CN" altLang="en-US" sz="2400">
                <a:solidFill>
                  <a:schemeClr val="tx1"/>
                </a:solidFill>
                <a:latin typeface="宋体" panose="02010600030101010101" pitchFamily="2" charset="-122"/>
                <a:ea typeface="宋体" panose="02010600030101010101" pitchFamily="2" charset="-122"/>
              </a:rPr>
              <a:t>爆发</a:t>
            </a:r>
            <a:r>
              <a:rPr lang="en-US" altLang="zh-CN" sz="2400">
                <a:solidFill>
                  <a:schemeClr val="tx1"/>
                </a:solidFill>
                <a:latin typeface="宋体" panose="02010600030101010101" pitchFamily="2" charset="-122"/>
                <a:ea typeface="宋体" panose="02010600030101010101" pitchFamily="2" charset="-122"/>
              </a:rPr>
              <a:t>”</a:t>
            </a:r>
            <a:r>
              <a:rPr lang="zh-CN" altLang="en-US" sz="2400">
                <a:solidFill>
                  <a:schemeClr val="tx1"/>
                </a:solidFill>
                <a:latin typeface="宋体" panose="02010600030101010101" pitchFamily="2" charset="-122"/>
                <a:ea typeface="宋体" panose="02010600030101010101" pitchFamily="2" charset="-122"/>
              </a:rPr>
              <a:t>指力量、情绪、事变突然发生，如</a:t>
            </a:r>
            <a:r>
              <a:rPr lang="en-US" altLang="zh-CN" sz="2400">
                <a:solidFill>
                  <a:schemeClr val="tx1"/>
                </a:solidFill>
                <a:latin typeface="宋体" panose="02010600030101010101" pitchFamily="2" charset="-122"/>
                <a:ea typeface="宋体" panose="02010600030101010101" pitchFamily="2" charset="-122"/>
              </a:rPr>
              <a:t>“</a:t>
            </a:r>
            <a:r>
              <a:rPr lang="zh-CN" altLang="en-US" sz="2400">
                <a:solidFill>
                  <a:schemeClr val="tx1"/>
                </a:solidFill>
                <a:latin typeface="宋体" panose="02010600030101010101" pitchFamily="2" charset="-122"/>
                <a:ea typeface="宋体" panose="02010600030101010101" pitchFamily="2" charset="-122"/>
              </a:rPr>
              <a:t>爆发起义</a:t>
            </a:r>
            <a:r>
              <a:rPr lang="en-US" altLang="zh-CN" sz="2400">
                <a:solidFill>
                  <a:schemeClr val="tx1"/>
                </a:solidFill>
                <a:latin typeface="宋体" panose="02010600030101010101" pitchFamily="2" charset="-122"/>
                <a:ea typeface="宋体" panose="02010600030101010101" pitchFamily="2" charset="-122"/>
              </a:rPr>
              <a:t>”“</a:t>
            </a:r>
            <a:r>
              <a:rPr lang="zh-CN" altLang="en-US" sz="2400">
                <a:solidFill>
                  <a:schemeClr val="tx1"/>
                </a:solidFill>
                <a:latin typeface="宋体" panose="02010600030101010101" pitchFamily="2" charset="-122"/>
                <a:ea typeface="宋体" panose="02010600030101010101" pitchFamily="2" charset="-122"/>
              </a:rPr>
              <a:t>爆发力</a:t>
            </a:r>
            <a:r>
              <a:rPr lang="en-US" altLang="zh-CN" sz="2400">
                <a:solidFill>
                  <a:schemeClr val="tx1"/>
                </a:solidFill>
                <a:latin typeface="宋体" panose="02010600030101010101" pitchFamily="2" charset="-122"/>
                <a:ea typeface="宋体" panose="02010600030101010101" pitchFamily="2" charset="-122"/>
              </a:rPr>
              <a:t>”“</a:t>
            </a:r>
            <a:r>
              <a:rPr lang="zh-CN" altLang="en-US" sz="2400">
                <a:solidFill>
                  <a:schemeClr val="tx1"/>
                </a:solidFill>
                <a:latin typeface="宋体" panose="02010600030101010101" pitchFamily="2" charset="-122"/>
                <a:ea typeface="宋体" panose="02010600030101010101" pitchFamily="2" charset="-122"/>
              </a:rPr>
              <a:t>爆发出阵阵掌声</a:t>
            </a:r>
            <a:r>
              <a:rPr lang="en-US" altLang="zh-CN" sz="2400">
                <a:solidFill>
                  <a:schemeClr val="tx1"/>
                </a:solidFill>
                <a:latin typeface="宋体" panose="02010600030101010101" pitchFamily="2" charset="-122"/>
                <a:ea typeface="宋体" panose="02010600030101010101" pitchFamily="2" charset="-122"/>
              </a:rPr>
              <a:t>”</a:t>
            </a:r>
            <a:r>
              <a:rPr lang="zh-CN" altLang="en-US" sz="2400">
                <a:solidFill>
                  <a:schemeClr val="tx1"/>
                </a:solidFill>
                <a:latin typeface="宋体" panose="02010600030101010101" pitchFamily="2" charset="-122"/>
                <a:ea typeface="宋体" panose="02010600030101010101" pitchFamily="2" charset="-122"/>
              </a:rPr>
              <a:t>。</a:t>
            </a:r>
            <a:endParaRPr lang="zh-CN" altLang="en-US" sz="2400">
              <a:solidFill>
                <a:schemeClr val="tx1"/>
              </a:solidFill>
              <a:latin typeface="宋体" panose="02010600030101010101" pitchFamily="2" charset="-122"/>
              <a:ea typeface="宋体" panose="02010600030101010101" pitchFamily="2" charset="-122"/>
            </a:endParaRPr>
          </a:p>
          <a:p>
            <a:r>
              <a:rPr lang="zh-CN" altLang="en-US" sz="2400">
                <a:solidFill>
                  <a:schemeClr val="accent1"/>
                </a:solidFill>
                <a:latin typeface="宋体" panose="02010600030101010101" pitchFamily="2" charset="-122"/>
                <a:ea typeface="宋体" panose="02010600030101010101" pitchFamily="2" charset="-122"/>
              </a:rPr>
              <a:t>（</a:t>
            </a:r>
            <a:r>
              <a:rPr lang="en-US" altLang="zh-CN" sz="2400">
                <a:solidFill>
                  <a:schemeClr val="accent1"/>
                </a:solidFill>
                <a:latin typeface="宋体" panose="02010600030101010101" pitchFamily="2" charset="-122"/>
                <a:ea typeface="宋体" panose="02010600030101010101" pitchFamily="2" charset="-122"/>
              </a:rPr>
              <a:t>    </a:t>
            </a:r>
            <a:r>
              <a:rPr lang="zh-CN" altLang="en-US" sz="2400">
                <a:solidFill>
                  <a:schemeClr val="accent1"/>
                </a:solidFill>
                <a:latin typeface="宋体" panose="02010600030101010101" pitchFamily="2" charset="-122"/>
                <a:ea typeface="宋体" panose="02010600030101010101" pitchFamily="2" charset="-122"/>
              </a:rPr>
              <a:t>）风暴雨</a:t>
            </a:r>
            <a:r>
              <a:rPr lang="zh-CN" sz="2400">
                <a:solidFill>
                  <a:schemeClr val="accent1"/>
                </a:solidFill>
                <a:latin typeface="宋体" panose="02010600030101010101" pitchFamily="2" charset="-122"/>
                <a:ea typeface="宋体" panose="02010600030101010101" pitchFamily="2" charset="-122"/>
              </a:rPr>
              <a:t>？（</a:t>
            </a:r>
            <a:r>
              <a:rPr lang="en-US" altLang="zh-CN" sz="2400">
                <a:solidFill>
                  <a:schemeClr val="accent1"/>
                </a:solidFill>
                <a:latin typeface="宋体" panose="02010600030101010101" pitchFamily="2" charset="-122"/>
                <a:ea typeface="宋体" panose="02010600030101010101" pitchFamily="2" charset="-122"/>
              </a:rPr>
              <a:t>    </a:t>
            </a:r>
            <a:r>
              <a:rPr lang="zh-CN" altLang="en-US" sz="2400">
                <a:solidFill>
                  <a:schemeClr val="accent1"/>
                </a:solidFill>
                <a:latin typeface="宋体" panose="02010600030101010101" pitchFamily="2" charset="-122"/>
                <a:ea typeface="宋体" panose="02010600030101010101" pitchFamily="2" charset="-122"/>
              </a:rPr>
              <a:t>）风劲草？</a:t>
            </a:r>
            <a:endParaRPr lang="zh-CN" altLang="en-US" sz="2400">
              <a:solidFill>
                <a:schemeClr val="accent1"/>
              </a:solidFill>
              <a:latin typeface="宋体" panose="02010600030101010101" pitchFamily="2" charset="-122"/>
              <a:ea typeface="宋体" panose="02010600030101010101" pitchFamily="2" charset="-122"/>
            </a:endParaRPr>
          </a:p>
          <a:p>
            <a:r>
              <a:rPr lang="zh-CN" altLang="en-US" sz="2400">
                <a:solidFill>
                  <a:schemeClr val="tx1"/>
                </a:solidFill>
                <a:latin typeface="宋体" panose="02010600030101010101" pitchFamily="2" charset="-122"/>
                <a:ea typeface="宋体" panose="02010600030101010101" pitchFamily="2" charset="-122"/>
              </a:rPr>
              <a:t>疾风劲草：原义是经过猛烈大风的吹袭，才知道坚韧的草挺立不倒。比喻在艰难困苦的环境下，才能考验出人的坚强意志和节操。</a:t>
            </a:r>
            <a:endParaRPr lang="zh-CN" altLang="en-US" sz="2400">
              <a:solidFill>
                <a:schemeClr val="tx1"/>
              </a:solidFill>
              <a:latin typeface="宋体" panose="02010600030101010101" pitchFamily="2" charset="-122"/>
              <a:ea typeface="宋体" panose="02010600030101010101" pitchFamily="2" charset="-122"/>
            </a:endParaRPr>
          </a:p>
          <a:p>
            <a:r>
              <a:rPr lang="zh-CN" sz="2400">
                <a:solidFill>
                  <a:schemeClr val="tx1"/>
                </a:solidFill>
                <a:latin typeface="宋体" panose="02010600030101010101" pitchFamily="2" charset="-122"/>
                <a:ea typeface="宋体" panose="02010600030101010101" pitchFamily="2" charset="-122"/>
              </a:rPr>
              <a:t>急风暴雨：</a:t>
            </a:r>
            <a:r>
              <a:rPr lang="zh-CN" altLang="en-US" sz="2400">
                <a:solidFill>
                  <a:schemeClr val="tx1"/>
                </a:solidFill>
                <a:latin typeface="宋体" panose="02010600030101010101" pitchFamily="2" charset="-122"/>
                <a:ea typeface="宋体" panose="02010600030101010101" pitchFamily="2" charset="-122"/>
              </a:rPr>
              <a:t>急剧而猛烈的风雨。比喻声势浩大、来势凶猛的事物或险恶的境遇。</a:t>
            </a:r>
            <a:endParaRPr lang="zh-CN" altLang="en-US" sz="2400">
              <a:solidFill>
                <a:schemeClr val="tx1"/>
              </a:solidFill>
              <a:latin typeface="宋体" panose="02010600030101010101" pitchFamily="2" charset="-122"/>
              <a:ea typeface="宋体" panose="02010600030101010101" pitchFamily="2" charset="-122"/>
            </a:endParaRPr>
          </a:p>
        </p:txBody>
      </p:sp>
      <p:sp>
        <p:nvSpPr>
          <p:cNvPr id="2" name="文本框 1"/>
          <p:cNvSpPr txBox="1"/>
          <p:nvPr/>
        </p:nvSpPr>
        <p:spPr>
          <a:xfrm>
            <a:off x="803275" y="5325745"/>
            <a:ext cx="8763000" cy="1076325"/>
          </a:xfrm>
          <a:prstGeom prst="rect">
            <a:avLst/>
          </a:prstGeom>
          <a:solidFill>
            <a:schemeClr val="bg2"/>
          </a:solidFill>
          <a:ln>
            <a:solidFill>
              <a:schemeClr val="accent1"/>
            </a:solidFill>
          </a:ln>
        </p:spPr>
        <p:txBody>
          <a:bodyPr wrap="square" rtlCol="0" anchor="t">
            <a:spAutoFit/>
          </a:bodyPr>
          <a:lstStyle/>
          <a:p>
            <a:r>
              <a:rPr lang="zh-CN" altLang="en-US" sz="3200" b="1">
                <a:solidFill>
                  <a:schemeClr val="accent1"/>
                </a:solidFill>
                <a:latin typeface="宋体" panose="02010600030101010101" pitchFamily="2" charset="-122"/>
                <a:ea typeface="宋体" panose="02010600030101010101" pitchFamily="2" charset="-122"/>
                <a:sym typeface="+mn-ea"/>
              </a:rPr>
              <a:t>这种方法适用于辨析同音词，特别是辨析一组词语或一句话中的同音词。</a:t>
            </a:r>
            <a:endParaRPr lang="zh-CN" altLang="en-US" sz="3200" b="1">
              <a:solidFill>
                <a:schemeClr val="accent1"/>
              </a:solidFill>
              <a:latin typeface="宋体" panose="02010600030101010101" pitchFamily="2" charset="-122"/>
              <a:ea typeface="宋体" panose="02010600030101010101" pitchFamily="2" charset="-122"/>
              <a:sym typeface="+mn-ea"/>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blinds(horizontal)">
                                      <p:cBhvr>
                                        <p:cTn id="7" dur="500"/>
                                        <p:tgtEl>
                                          <p:spTgt spid="4">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blinds(horizontal)">
                                      <p:cBhvr>
                                        <p:cTn id="12" dur="500"/>
                                        <p:tgtEl>
                                          <p:spTgt spid="4">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Effect transition="in" filter="blinds(horizontal)">
                                      <p:cBhvr>
                                        <p:cTn id="17" dur="500"/>
                                        <p:tgtEl>
                                          <p:spTgt spid="4">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blinds(horizontal)">
                                      <p:cBhvr>
                                        <p:cTn id="22" dur="500"/>
                                        <p:tgtEl>
                                          <p:spTgt spid="4">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Effect transition="in" filter="blinds(horizontal)">
                                      <p:cBhvr>
                                        <p:cTn id="27" dur="500"/>
                                        <p:tgtEl>
                                          <p:spTgt spid="4">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8" end="8"/>
                                            </p:txEl>
                                          </p:spTgt>
                                        </p:tgtEl>
                                        <p:attrNameLst>
                                          <p:attrName>style.visibility</p:attrName>
                                        </p:attrNameLst>
                                      </p:cBhvr>
                                      <p:to>
                                        <p:strVal val="visible"/>
                                      </p:to>
                                    </p:set>
                                    <p:animEffect transition="in" filter="blinds(horizontal)">
                                      <p:cBhvr>
                                        <p:cTn id="32" dur="500"/>
                                        <p:tgtEl>
                                          <p:spTgt spid="4">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blinds(horizontal)">
                                      <p:cBhvr>
                                        <p:cTn id="3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ags/tag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i*1"/>
  <p:tag name="KSO_WM_UNIT_INDEX" val="1"/>
  <p:tag name="KSO_WM_UNIT_LAYERLEVEL" val="1"/>
  <p:tag name="KSO_WM_UNIT_TYPE" val="i"/>
</p:tagLst>
</file>

<file path=ppt/tags/tag1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i*1"/>
  <p:tag name="KSO_WM_UNIT_INDEX" val="1"/>
  <p:tag name="KSO_WM_UNIT_LAYERLEVEL" val="1"/>
  <p:tag name="KSO_WM_UNIT_TYPE" val="i"/>
</p:tagLst>
</file>

<file path=ppt/tags/tag100.xml><?xml version="1.0" encoding="utf-8"?>
<p:tagLst xmlns:p="http://schemas.openxmlformats.org/presentationml/2006/main">
  <p:tag name="KSO_WM_BEAUTIFY_FLAG" val="#wm#"/>
  <p:tag name="KSO_WM_TEMPLATE_CATEGORY" val="custom"/>
  <p:tag name="KSO_WM_TEMPLATE_INDEX" val="20230302"/>
</p:tagLst>
</file>

<file path=ppt/tags/tag101.xml><?xml version="1.0" encoding="utf-8"?>
<p:tagLst xmlns:p="http://schemas.openxmlformats.org/presentationml/2006/main">
  <p:tag name="KSO_WM_BEAUTIFY_FLAG" val="#wm#"/>
  <p:tag name="KSO_WM_TEMPLATE_CATEGORY" val="custom"/>
  <p:tag name="KSO_WM_TEMPLATE_INDEX" val="20205081"/>
</p:tagLst>
</file>

<file path=ppt/tags/tag102.xml><?xml version="1.0" encoding="utf-8"?>
<p:tagLst xmlns:p="http://schemas.openxmlformats.org/presentationml/2006/main">
  <p:tag name="KSO_WM_BEAUTIFY_FLAG" val="#wm#"/>
  <p:tag name="KSO_WM_TEMPLATE_CATEGORY" val="custom"/>
  <p:tag name="KSO_WM_TEMPLATE_INDEX" val="20205081"/>
</p:tagLst>
</file>

<file path=ppt/tags/tag103.xml><?xml version="1.0" encoding="utf-8"?>
<p:tagLst xmlns:p="http://schemas.openxmlformats.org/presentationml/2006/main">
  <p:tag name="KSO_WM_BEAUTIFY_FLAG" val="#wm#"/>
  <p:tag name="KSO_WM_TEMPLATE_CATEGORY" val="custom"/>
  <p:tag name="KSO_WM_TEMPLATE_INDEX" val="20205081"/>
</p:tagLst>
</file>

<file path=ppt/tags/tag104.xml><?xml version="1.0" encoding="utf-8"?>
<p:tagLst xmlns:p="http://schemas.openxmlformats.org/presentationml/2006/main">
  <p:tag name="KSO_WM_BEAUTIFY_FLAG" val="#wm#"/>
  <p:tag name="KSO_WM_TEMPLATE_CATEGORY" val="custom"/>
  <p:tag name="KSO_WM_TEMPLATE_INDEX" val="20205081"/>
</p:tagLst>
</file>

<file path=ppt/tags/tag105.xml><?xml version="1.0" encoding="utf-8"?>
<p:tagLst xmlns:p="http://schemas.openxmlformats.org/presentationml/2006/main">
  <p:tag name="KSO_WM_BEAUTIFY_FLAG" val="#wm#"/>
  <p:tag name="KSO_WM_TEMPLATE_CATEGORY" val="custom"/>
  <p:tag name="KSO_WM_TEMPLATE_INDEX" val="20205081"/>
</p:tagLst>
</file>

<file path=ppt/tags/tag106.xml><?xml version="1.0" encoding="utf-8"?>
<p:tagLst xmlns:p="http://schemas.openxmlformats.org/presentationml/2006/main">
  <p:tag name="KSO_WM_BEAUTIFY_FLAG" val="#wm#"/>
  <p:tag name="KSO_WM_TEMPLATE_CATEGORY" val="custom"/>
  <p:tag name="KSO_WM_TEMPLATE_INDEX" val="20205081"/>
</p:tagLst>
</file>

<file path=ppt/tags/tag107.xml><?xml version="1.0" encoding="utf-8"?>
<p:tagLst xmlns:p="http://schemas.openxmlformats.org/presentationml/2006/main">
  <p:tag name="KSO_WM_BEAUTIFY_FLAG" val="#wm#"/>
  <p:tag name="KSO_WM_TEMPLATE_CATEGORY" val="custom"/>
  <p:tag name="KSO_WM_TEMPLATE_INDEX" val="20205081"/>
</p:tagLst>
</file>

<file path=ppt/tags/tag108.xml><?xml version="1.0" encoding="utf-8"?>
<p:tagLst xmlns:p="http://schemas.openxmlformats.org/presentationml/2006/main">
  <p:tag name="KSO_WM_BEAUTIFY_FLAG" val="#wm#"/>
  <p:tag name="KSO_WM_TEMPLATE_CATEGORY" val="custom"/>
  <p:tag name="KSO_WM_TEMPLATE_INDEX" val="20205081"/>
</p:tagLst>
</file>

<file path=ppt/tags/tag109.xml><?xml version="1.0" encoding="utf-8"?>
<p:tagLst xmlns:p="http://schemas.openxmlformats.org/presentationml/2006/main">
  <p:tag name="KSO_WM_BEAUTIFY_FLAG" val="#wm#"/>
  <p:tag name="KSO_WM_TEMPLATE_CATEGORY" val="custom"/>
  <p:tag name="KSO_WM_TEMPLATE_INDEX" val="20205081"/>
</p:tagLst>
</file>

<file path=ppt/tags/tag11.xml><?xml version="1.0" encoding="utf-8"?>
<p:tagLst xmlns:p="http://schemas.openxmlformats.org/presentationml/2006/main">
  <p:tag name="KSO_WM_BEAUTIFY_FLAG" val="#wm#"/>
  <p:tag name="KSO_WM_TAG_VERSION" val="1.0"/>
  <p:tag name="KSO_WM_UNIT_COMPATIBLE" val="0"/>
  <p:tag name="KSO_WM_UNIT_CONTENT_GROUP_TYPE" val="titlestyle"/>
  <p:tag name="KSO_WM_UNIT_DIAGRAM_ISNUMVISUAL" val="0"/>
  <p:tag name="KSO_WM_UNIT_DIAGRAM_ISREFERUNIT" val="0"/>
  <p:tag name="KSO_WM_UNIT_HIGHLIGHT" val="0"/>
  <p:tag name="KSO_WM_UNIT_ID" val="_2*i*2"/>
  <p:tag name="KSO_WM_UNIT_INDEX" val="2"/>
  <p:tag name="KSO_WM_UNIT_LAYERLEVEL" val="1"/>
  <p:tag name="KSO_WM_UNIT_TYPE" val="i"/>
</p:tagLst>
</file>

<file path=ppt/tags/tag110.xml><?xml version="1.0" encoding="utf-8"?>
<p:tagLst xmlns:p="http://schemas.openxmlformats.org/presentationml/2006/main">
  <p:tag name="KSO_WM_BEAUTIFY_FLAG" val="#wm#"/>
  <p:tag name="KSO_WM_TEMPLATE_CATEGORY" val="custom"/>
  <p:tag name="KSO_WM_TEMPLATE_INDEX" val="20205081"/>
</p:tagLst>
</file>

<file path=ppt/tags/tag111.xml><?xml version="1.0" encoding="utf-8"?>
<p:tagLst xmlns:p="http://schemas.openxmlformats.org/presentationml/2006/main">
  <p:tag name="KSO_WM_BEAUTIFY_FLAG" val="#wm#"/>
  <p:tag name="KSO_WM_TEMPLATE_CATEGORY" val="custom"/>
  <p:tag name="KSO_WM_TEMPLATE_INDEX" val="20205081"/>
</p:tagLst>
</file>

<file path=ppt/tags/tag112.xml><?xml version="1.0" encoding="utf-8"?>
<p:tagLst xmlns:p="http://schemas.openxmlformats.org/presentationml/2006/main">
  <p:tag name="KSO_WM_BEAUTIFY_FLAG" val="#wm#"/>
  <p:tag name="KSO_WM_TEMPLATE_CATEGORY" val="custom"/>
  <p:tag name="KSO_WM_TEMPLATE_INDEX" val="20205081"/>
</p:tagLst>
</file>

<file path=ppt/tags/tag113.xml><?xml version="1.0" encoding="utf-8"?>
<p:tagLst xmlns:p="http://schemas.openxmlformats.org/presentationml/2006/main">
  <p:tag name="KSO_WM_BEAUTIFY_FLAG" val="#wm#"/>
  <p:tag name="KSO_WM_TEMPLATE_CATEGORY" val="custom"/>
  <p:tag name="KSO_WM_TEMPLATE_INDEX" val="20205081"/>
</p:tagLst>
</file>

<file path=ppt/tags/tag114.xml><?xml version="1.0" encoding="utf-8"?>
<p:tagLst xmlns:p="http://schemas.openxmlformats.org/presentationml/2006/main">
  <p:tag name="KSO_WM_BEAUTIFY_FLAG" val="#wm#"/>
  <p:tag name="KSO_WM_TEMPLATE_CATEGORY" val="custom"/>
  <p:tag name="KSO_WM_TEMPLATE_INDEX" val="20205081"/>
</p:tagLst>
</file>

<file path=ppt/tags/tag115.xml><?xml version="1.0" encoding="utf-8"?>
<p:tagLst xmlns:p="http://schemas.openxmlformats.org/presentationml/2006/main">
  <p:tag name="KSO_WM_BEAUTIFY_FLAG" val="#wm#"/>
  <p:tag name="KSO_WM_TEMPLATE_CATEGORY" val="custom"/>
  <p:tag name="KSO_WM_TEMPLATE_INDEX" val="20205081"/>
</p:tagLst>
</file>

<file path=ppt/tags/tag116.xml><?xml version="1.0" encoding="utf-8"?>
<p:tagLst xmlns:p="http://schemas.openxmlformats.org/presentationml/2006/main">
  <p:tag name="KSO_WM_BEAUTIFY_FLAG" val="#wm#"/>
  <p:tag name="KSO_WM_TEMPLATE_CATEGORY" val="custom"/>
  <p:tag name="KSO_WM_TEMPLATE_INDEX" val="20205081"/>
</p:tagLst>
</file>

<file path=ppt/tags/tag117.xml><?xml version="1.0" encoding="utf-8"?>
<p:tagLst xmlns:p="http://schemas.openxmlformats.org/presentationml/2006/main">
  <p:tag name="KSO_WM_BEAUTIFY_FLAG" val="#wm#"/>
  <p:tag name="KSO_WM_TEMPLATE_CATEGORY" val="custom"/>
  <p:tag name="KSO_WM_TEMPLATE_INDEX" val="20205081"/>
</p:tagLst>
</file>

<file path=ppt/tags/tag118.xml><?xml version="1.0" encoding="utf-8"?>
<p:tagLst xmlns:p="http://schemas.openxmlformats.org/presentationml/2006/main">
  <p:tag name="KSO_WM_BEAUTIFY_FLAG" val="#wm#"/>
  <p:tag name="KSO_WM_TEMPLATE_CATEGORY" val="custom"/>
  <p:tag name="KSO_WM_TEMPLATE_INDEX" val="20205081"/>
</p:tagLst>
</file>

<file path=ppt/tags/tag119.xml><?xml version="1.0" encoding="utf-8"?>
<p:tagLst xmlns:p="http://schemas.openxmlformats.org/presentationml/2006/main">
  <p:tag name="KSO_WM_BEAUTIFY_FLAG" val="#wm#"/>
  <p:tag name="KSO_WM_TEMPLATE_CATEGORY" val="custom"/>
  <p:tag name="KSO_WM_TEMPLATE_INDEX" val="20205081"/>
</p:tagLst>
</file>

<file path=ppt/tags/tag1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i*4"/>
  <p:tag name="KSO_WM_UNIT_INDEX" val="4"/>
  <p:tag name="KSO_WM_UNIT_LAYERLEVEL" val="1"/>
  <p:tag name="KSO_WM_UNIT_TYPE" val="i"/>
</p:tagLst>
</file>

<file path=ppt/tags/tag120.xml><?xml version="1.0" encoding="utf-8"?>
<p:tagLst xmlns:p="http://schemas.openxmlformats.org/presentationml/2006/main">
  <p:tag name="KSO_WM_BEAUTIFY_FLAG" val="#wm#"/>
  <p:tag name="KSO_WM_TEMPLATE_CATEGORY" val="custom"/>
  <p:tag name="KSO_WM_TEMPLATE_INDEX" val="20205081"/>
</p:tagLst>
</file>

<file path=ppt/tags/tag121.xml><?xml version="1.0" encoding="utf-8"?>
<p:tagLst xmlns:p="http://schemas.openxmlformats.org/presentationml/2006/main">
  <p:tag name="KSO_WM_BEAUTIFY_FLAG" val="#wm#"/>
  <p:tag name="KSO_WM_TEMPLATE_CATEGORY" val="custom"/>
  <p:tag name="KSO_WM_TEMPLATE_INDEX" val="20205081"/>
</p:tagLst>
</file>

<file path=ppt/tags/tag122.xml><?xml version="1.0" encoding="utf-8"?>
<p:tagLst xmlns:p="http://schemas.openxmlformats.org/presentationml/2006/main">
  <p:tag name="KSO_WM_BEAUTIFY_FLAG" val="#wm#"/>
  <p:tag name="KSO_WM_TEMPLATE_CATEGORY" val="custom"/>
  <p:tag name="KSO_WM_TEMPLATE_INDEX" val="20205081"/>
</p:tagLst>
</file>

<file path=ppt/tags/tag123.xml><?xml version="1.0" encoding="utf-8"?>
<p:tagLst xmlns:p="http://schemas.openxmlformats.org/presentationml/2006/main">
  <p:tag name="KSO_WM_BEAUTIFY_FLAG" val="#wm#"/>
  <p:tag name="KSO_WM_TEMPLATE_CATEGORY" val="custom"/>
  <p:tag name="KSO_WM_TEMPLATE_INDEX" val="20205081"/>
</p:tagLst>
</file>

<file path=ppt/tags/tag124.xml><?xml version="1.0" encoding="utf-8"?>
<p:tagLst xmlns:p="http://schemas.openxmlformats.org/presentationml/2006/main">
  <p:tag name="KSO_WM_BEAUTIFY_FLAG" val="#wm#"/>
  <p:tag name="KSO_WM_TEMPLATE_CATEGORY" val="custom"/>
  <p:tag name="KSO_WM_TEMPLATE_INDEX" val="20205081"/>
</p:tagLst>
</file>

<file path=ppt/tags/tag125.xml><?xml version="1.0" encoding="utf-8"?>
<p:tagLst xmlns:p="http://schemas.openxmlformats.org/presentationml/2006/main">
  <p:tag name="KSO_WM_BEAUTIFY_FLAG" val="#wm#"/>
  <p:tag name="KSO_WM_TEMPLATE_CATEGORY" val="custom"/>
  <p:tag name="KSO_WM_TEMPLATE_INDEX" val="20205081"/>
</p:tagLst>
</file>

<file path=ppt/tags/tag126.xml><?xml version="1.0" encoding="utf-8"?>
<p:tagLst xmlns:p="http://schemas.openxmlformats.org/presentationml/2006/main">
  <p:tag name="KSO_WM_BEAUTIFY_FLAG" val="#wm#"/>
  <p:tag name="KSO_WM_TEMPLATE_CATEGORY" val="custom"/>
  <p:tag name="KSO_WM_TEMPLATE_INDEX" val="20205081"/>
</p:tagLst>
</file>

<file path=ppt/tags/tag127.xml><?xml version="1.0" encoding="utf-8"?>
<p:tagLst xmlns:p="http://schemas.openxmlformats.org/presentationml/2006/main">
  <p:tag name="AS_OS" val="Unix 3.10 unknown"/>
  <p:tag name="AS_RELEASE_DATE" val="2023.03.31"/>
  <p:tag name="AS_TITLE" val="Aspose.Slides for Java"/>
  <p:tag name="AS_VERSION" val="23.3"/>
  <p:tag name="COMMONDATA" val="eyJoZGlkIjoiMTZlMDc0MDdmMzBkYzU1ZTgxZDIzM2Y3NWJjMGMzYWYifQ=="/>
</p:tagLst>
</file>

<file path=ppt/tags/tag13.xml><?xml version="1.0" encoding="utf-8"?>
<p:tagLst xmlns:p="http://schemas.openxmlformats.org/presentationml/2006/main">
  <p:tag name="KSO_WM_BEAUTIFY_FLAG" val="#wm#"/>
  <p:tag name="KSO_WM_TAG_VERSION" val="1.0"/>
  <p:tag name="KSO_WM_UNIT_COMPATIBLE" val="0"/>
  <p:tag name="KSO_WM_UNIT_CONTENT_GROUP_TYPE" val="titlestyle"/>
  <p:tag name="KSO_WM_UNIT_DIAGRAM_ISNUMVISUAL" val="0"/>
  <p:tag name="KSO_WM_UNIT_DIAGRAM_ISREFERUNIT" val="0"/>
  <p:tag name="KSO_WM_UNIT_HIGHLIGHT" val="0"/>
  <p:tag name="KSO_WM_UNIT_ID" val="_2*a*1"/>
  <p:tag name="KSO_WM_UNIT_INDEX" val="1"/>
  <p:tag name="KSO_WM_UNIT_ISCONTENTSTITLE" val="0"/>
  <p:tag name="KSO_WM_UNIT_ISNUMDGMTITLE" val="0"/>
  <p:tag name="KSO_WM_UNIT_LAYERLEVEL" val="1"/>
  <p:tag name="KSO_WM_UNIT_NOCLEAR" val="0"/>
  <p:tag name="KSO_WM_UNIT_PRESET_TEXT" val="单击此处添加标题"/>
  <p:tag name="KSO_WM_UNIT_TYPE" val="a"/>
  <p:tag name="KSO_WM_UNIT_VALUE" val="10"/>
</p:tagLst>
</file>

<file path=ppt/tags/tag1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f*1"/>
  <p:tag name="KSO_WM_UNIT_INDEX" val="1"/>
  <p:tag name="KSO_WM_UNIT_LAYERLEVEL" val="1"/>
  <p:tag name="KSO_WM_UNIT_NOCLEAR" val="0"/>
  <p:tag name="KSO_WM_UNIT_PRESET_TEXT" val="单击此处编辑母版文本样式&#10;第二级&#10;第三级&#10;第四级&#10;第五级"/>
  <p:tag name="KSO_WM_UNIT_SUBTYPE" val="a"/>
  <p:tag name="KSO_WM_UNIT_TYPE" val="f"/>
  <p:tag name="KSO_WM_UNIT_VALUE" val="60"/>
</p:tagLst>
</file>

<file path=ppt/tags/tag1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i*1"/>
  <p:tag name="KSO_WM_UNIT_INDEX" val="1"/>
  <p:tag name="KSO_WM_UNIT_LAYERLEVEL" val="1"/>
  <p:tag name="KSO_WM_UNIT_TYPE" val="i"/>
</p:tagLst>
</file>

<file path=ppt/tags/tag1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a*1"/>
  <p:tag name="KSO_WM_UNIT_INDEX" val="1"/>
  <p:tag name="KSO_WM_UNIT_ISCONTENTSTITLE" val="1"/>
  <p:tag name="KSO_WM_UNIT_ISNUMDGMTITLE" val="0"/>
  <p:tag name="KSO_WM_UNIT_LAYERLEVEL" val="1"/>
  <p:tag name="KSO_WM_UNIT_NOCLEAR" val="0"/>
  <p:tag name="KSO_WM_UNIT_PRESET_TEXT" val="目录"/>
  <p:tag name="KSO_WM_UNIT_TYPE" val="a"/>
  <p:tag name="KSO_WM_UNIT_VALUE" val="10"/>
</p:tagLst>
</file>

<file path=ppt/tags/tag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i*2"/>
  <p:tag name="KSO_WM_UNIT_INDEX" val="2"/>
  <p:tag name="KSO_WM_UNIT_LAYERLEVEL" val="1"/>
  <p:tag name="KSO_WM_UNIT_TYPE" val="i"/>
</p:tagLst>
</file>

<file path=ppt/tags/tag2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i*1"/>
  <p:tag name="KSO_WM_UNIT_INDEX" val="1"/>
  <p:tag name="KSO_WM_UNIT_LAYERLEVEL" val="1"/>
  <p:tag name="KSO_WM_UNIT_TYPE" val="i"/>
</p:tagLst>
</file>

<file path=ppt/tags/tag24.xml><?xml version="1.0" encoding="utf-8"?>
<p:tagLst xmlns:p="http://schemas.openxmlformats.org/presentationml/2006/main">
  <p:tag name="KSO_WM_BEAUTIFY_FLAG" val="#wm#"/>
  <p:tag name="KSO_WM_TAG_VERSION" val="1.0"/>
  <p:tag name="KSO_WM_UNIT_COMPATIBLE" val="1"/>
  <p:tag name="KSO_WM_UNIT_CONTENT_GROUP_TYPE" val="contentchip"/>
  <p:tag name="KSO_WM_UNIT_DIAGRAM_ISNUMVISUAL" val="0"/>
  <p:tag name="KSO_WM_UNIT_DIAGRAM_ISREFERUNIT" val="0"/>
  <p:tag name="KSO_WM_UNIT_HIGHLIGHT" val="0"/>
  <p:tag name="KSO_WM_UNIT_ID" val="_4*e*1"/>
  <p:tag name="KSO_WM_UNIT_INDEX" val="1"/>
  <p:tag name="KSO_WM_UNIT_LAYERLEVEL" val="1"/>
  <p:tag name="KSO_WM_UNIT_NOCLEAR" val="0"/>
  <p:tag name="KSO_WM_UNIT_PRESET_TEXT" val="壹"/>
  <p:tag name="KSO_WM_UNIT_TYPE" val="e"/>
  <p:tag name="KSO_WM_UNIT_VALUE" val="6"/>
</p:tagLst>
</file>

<file path=ppt/tags/tag25.xml><?xml version="1.0" encoding="utf-8"?>
<p:tagLst xmlns:p="http://schemas.openxmlformats.org/presentationml/2006/main">
  <p:tag name="KSO_WM_BEAUTIFY_FLAG" val="#wm#"/>
  <p:tag name="KSO_WM_TAG_VERSION" val="1.0"/>
  <p:tag name="KSO_WM_UNIT_COMPATIBLE" val="0"/>
  <p:tag name="KSO_WM_UNIT_CONTENT_GROUP_TYPE" val="contentchip"/>
  <p:tag name="KSO_WM_UNIT_DIAGRAM_ISNUMVISUAL" val="0"/>
  <p:tag name="KSO_WM_UNIT_DIAGRAM_ISREFERUNIT" val="0"/>
  <p:tag name="KSO_WM_UNIT_HIGHLIGHT" val="0"/>
  <p:tag name="KSO_WM_UNIT_ID" val="_4*a*1"/>
  <p:tag name="KSO_WM_UNIT_INDEX" val="1"/>
  <p:tag name="KSO_WM_UNIT_ISCONTENTSTITLE" val="0"/>
  <p:tag name="KSO_WM_UNIT_ISNUMDGMTITLE" val="0"/>
  <p:tag name="KSO_WM_UNIT_LAYERLEVEL" val="1"/>
  <p:tag name="KSO_WM_UNIT_NOCLEAR" val="0"/>
  <p:tag name="KSO_WM_UNIT_PRESET_TEXT" val="添加章节标题"/>
  <p:tag name="KSO_WM_UNIT_TYPE" val="a"/>
  <p:tag name="KSO_WM_UNIT_VALUE" val="10"/>
</p:tagLst>
</file>

<file path=ppt/tags/tag26.xml><?xml version="1.0" encoding="utf-8"?>
<p:tagLst xmlns:p="http://schemas.openxmlformats.org/presentationml/2006/main">
  <p:tag name="KSO_WM_BEAUTIFY_FLAG" val="#wm#"/>
  <p:tag name="KSO_WM_TAG_VERSION" val="1.0"/>
  <p:tag name="KSO_WM_UNIT_COMPATIBLE" val="0"/>
  <p:tag name="KSO_WM_UNIT_CONTENT_GROUP_TYPE" val="contentchip"/>
  <p:tag name="KSO_WM_UNIT_DIAGRAM_ISNUMVISUAL" val="0"/>
  <p:tag name="KSO_WM_UNIT_DIAGRAM_ISREFERUNIT" val="0"/>
  <p:tag name="KSO_WM_UNIT_HIGHLIGHT" val="0"/>
  <p:tag name="KSO_WM_UNIT_ID" val="_4*i*2"/>
  <p:tag name="KSO_WM_UNIT_INDEX" val="2"/>
  <p:tag name="KSO_WM_UNIT_LAYERLEVEL" val="1"/>
  <p:tag name="KSO_WM_UNIT_TYPE" val="i"/>
</p:tagLst>
</file>

<file path=ppt/tags/tag2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i*3"/>
  <p:tag name="KSO_WM_UNIT_INDEX" val="3"/>
  <p:tag name="KSO_WM_UNIT_LAYERLEVEL" val="1"/>
  <p:tag name="KSO_WM_UNIT_TYPE" val="i"/>
</p:tagLst>
</file>

<file path=ppt/tags/tag2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3.xml><?xml version="1.0" encoding="utf-8"?>
<p:tagLst xmlns:p="http://schemas.openxmlformats.org/presentationml/2006/main">
  <p:tag name="KSO_WM_BEAUTIFY_FLAG" val="#wm#"/>
  <p:tag name="KSO_WM_TAG_VERSION" val="1.0"/>
  <p:tag name="KSO_WM_UNIT_COMPATIBLE" val="0"/>
  <p:tag name="KSO_WM_UNIT_CONTENT_GROUP_TYPE" val="contentchip"/>
  <p:tag name="KSO_WM_UNIT_DIAGRAM_ISNUMVISUAL" val="0"/>
  <p:tag name="KSO_WM_UNIT_DIAGRAM_ISREFERUNIT" val="0"/>
  <p:tag name="KSO_WM_UNIT_HIGHLIGHT" val="0"/>
  <p:tag name="KSO_WM_UNIT_ID" val="_1*b*1"/>
  <p:tag name="KSO_WM_UNIT_INDEX" val="1"/>
  <p:tag name="KSO_WM_UNIT_ISCONTENTSTITLE" val="0"/>
  <p:tag name="KSO_WM_UNIT_ISNUMDGMTITLE" val="0"/>
  <p:tag name="KSO_WM_UNIT_LAYERLEVEL" val="1"/>
  <p:tag name="KSO_WM_UNIT_NOCLEAR" val="0"/>
  <p:tag name="KSO_WM_UNIT_PRESET_TEXT" val="单击此处添加副标题"/>
  <p:tag name="KSO_WM_UNIT_TEXT_FILL_FORE_SCHEMECOLOR_INDEX" val="14"/>
  <p:tag name="KSO_WM_UNIT_TEXT_FILL_FORE_SCHEMECOLOR_INDEX_BRIGHTNESS" val="-0.25"/>
  <p:tag name="KSO_WM_UNIT_TEXT_FILL_TYPE" val="1"/>
  <p:tag name="KSO_WM_UNIT_TYPE" val="b"/>
  <p:tag name="KSO_WM_UNIT_VALUE" val="17"/>
</p:tagLst>
</file>

<file path=ppt/tags/tag3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3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i*1"/>
  <p:tag name="KSO_WM_UNIT_INDEX" val="1"/>
  <p:tag name="KSO_WM_UNIT_LAYERLEVEL" val="1"/>
  <p:tag name="KSO_WM_UNIT_TYPE" val="i"/>
</p:tagLst>
</file>

<file path=ppt/tags/tag3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f*1"/>
  <p:tag name="KSO_WM_UNIT_INDEX" val="1"/>
  <p:tag name="KSO_WM_UNIT_LAYERLEVEL" val="1"/>
  <p:tag name="KSO_WM_UNIT_NOCLEAR" val="0"/>
  <p:tag name="KSO_WM_UNIT_PRESET_TEXT" val="单击此处编辑母版文本样式&#10;第二级&#10;第三级&#10;第四级&#10;第五级"/>
  <p:tag name="KSO_WM_UNIT_SUBTYPE" val="a"/>
  <p:tag name="KSO_WM_UNIT_TYPE" val="f"/>
  <p:tag name="KSO_WM_UNIT_VALUE" val="60"/>
</p:tagLst>
</file>

<file path=ppt/tags/tag3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f*2"/>
  <p:tag name="KSO_WM_UNIT_INDEX" val="2"/>
  <p:tag name="KSO_WM_UNIT_LAYERLEVEL" val="1"/>
  <p:tag name="KSO_WM_UNIT_NOCLEAR" val="0"/>
  <p:tag name="KSO_WM_UNIT_PRESET_TEXT" val="单击此处编辑母版文本样式&#10;第二级&#10;第三级&#10;第四级&#10;第五级"/>
  <p:tag name="KSO_WM_UNIT_SUBTYPE" val="a"/>
  <p:tag name="KSO_WM_UNIT_TYPE" val="f"/>
  <p:tag name="KSO_WM_UNIT_VALUE" val="60"/>
</p:tagLst>
</file>

<file path=ppt/tags/tag35.xml><?xml version="1.0" encoding="utf-8"?>
<p:tagLst xmlns:p="http://schemas.openxmlformats.org/presentationml/2006/main">
  <p:tag name="KSO_WM_BEAUTIFY_FLAG" val="#wm#"/>
  <p:tag name="KSO_WM_TAG_VERSION" val="1.0"/>
  <p:tag name="KSO_WM_UNIT_COMPATIBLE" val="0"/>
  <p:tag name="KSO_WM_UNIT_CONTENT_GROUP_TYPE" val="titlestyle"/>
  <p:tag name="KSO_WM_UNIT_DIAGRAM_ISNUMVISUAL" val="0"/>
  <p:tag name="KSO_WM_UNIT_DIAGRAM_ISREFERUNIT" val="0"/>
  <p:tag name="KSO_WM_UNIT_HIGHLIGHT" val="0"/>
  <p:tag name="KSO_WM_UNIT_ID" val="_5*i*2"/>
  <p:tag name="KSO_WM_UNIT_INDEX" val="2"/>
  <p:tag name="KSO_WM_UNIT_LAYERLEVEL" val="1"/>
  <p:tag name="KSO_WM_UNIT_TYPE" val="i"/>
</p:tagLst>
</file>

<file path=ppt/tags/tag36.xml><?xml version="1.0" encoding="utf-8"?>
<p:tagLst xmlns:p="http://schemas.openxmlformats.org/presentationml/2006/main">
  <p:tag name="KSO_WM_BEAUTIFY_FLAG" val="#wm#"/>
  <p:tag name="KSO_WM_TAG_VERSION" val="1.0"/>
  <p:tag name="KSO_WM_UNIT_COMPATIBLE" val="0"/>
  <p:tag name="KSO_WM_UNIT_CONTENT_GROUP_TYPE" val="titlestyle"/>
  <p:tag name="KSO_WM_UNIT_DIAGRAM_ISNUMVISUAL" val="0"/>
  <p:tag name="KSO_WM_UNIT_DIAGRAM_ISREFERUNIT" val="0"/>
  <p:tag name="KSO_WM_UNIT_HIGHLIGHT" val="0"/>
  <p:tag name="KSO_WM_UNIT_ID" val="_5*a*1"/>
  <p:tag name="KSO_WM_UNIT_INDEX" val="1"/>
  <p:tag name="KSO_WM_UNIT_ISCONTENTSTITLE" val="0"/>
  <p:tag name="KSO_WM_UNIT_ISNUMDGMTITLE" val="0"/>
  <p:tag name="KSO_WM_UNIT_LAYERLEVEL" val="1"/>
  <p:tag name="KSO_WM_UNIT_NOCLEAR" val="0"/>
  <p:tag name="KSO_WM_UNIT_PRESET_TEXT" val="正文页-预设标题"/>
  <p:tag name="KSO_WM_UNIT_TYPE" val="a"/>
  <p:tag name="KSO_WM_UNIT_VALUE" val="10"/>
</p:tagLst>
</file>

<file path=ppt/tags/tag3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xml><?xml version="1.0" encoding="utf-8"?>
<p:tagLst xmlns:p="http://schemas.openxmlformats.org/presentationml/2006/main">
  <p:tag name="KSO_WM_BEAUTIFY_FLAG" val="#wm#"/>
  <p:tag name="KSO_WM_TAG_VERSION" val="1.0"/>
  <p:tag name="KSO_WM_UNIT_COMPATIBLE" val="0"/>
  <p:tag name="KSO_WM_UNIT_CONTENT_GROUP_TYPE" val="contentchip"/>
  <p:tag name="KSO_WM_UNIT_DIAGRAM_ISNUMVISUAL" val="0"/>
  <p:tag name="KSO_WM_UNIT_DIAGRAM_ISREFERUNIT" val="0"/>
  <p:tag name="KSO_WM_UNIT_HIGHLIGHT" val="0"/>
  <p:tag name="KSO_WM_UNIT_ID" val="_1*a*1"/>
  <p:tag name="KSO_WM_UNIT_INDEX" val="1"/>
  <p:tag name="KSO_WM_UNIT_ISCONTENTSTITLE" val="0"/>
  <p:tag name="KSO_WM_UNIT_ISNUMDGMTITLE" val="0"/>
  <p:tag name="KSO_WM_UNIT_LAYERLEVEL" val="1"/>
  <p:tag name="KSO_WM_UNIT_NOCLEAR" val="0"/>
  <p:tag name="KSO_WM_UNIT_PRESET_TEXT" val="添加文档标题"/>
  <p:tag name="KSO_WM_UNIT_TYPE" val="a"/>
  <p:tag name="KSO_WM_UNIT_VALUE" val="10"/>
</p:tagLst>
</file>

<file path=ppt/tags/tag4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4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i*1"/>
  <p:tag name="KSO_WM_UNIT_INDEX" val="1"/>
  <p:tag name="KSO_WM_UNIT_LAYERLEVEL" val="1"/>
  <p:tag name="KSO_WM_UNIT_TYPE" val="i"/>
</p:tagLst>
</file>

<file path=ppt/tags/tag4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h_f*2_1"/>
  <p:tag name="KSO_WM_UNIT_INDEX" val="2_1"/>
  <p:tag name="KSO_WM_UNIT_LAYERLEVEL" val="1_1"/>
  <p:tag name="KSO_WM_UNIT_NOCLEAR" val="0"/>
  <p:tag name="KSO_WM_UNIT_PRESET_TEXT" val="单击此处编辑母版文本样式&#10;第二级&#10;第三级&#10;第四级&#10;第五级"/>
  <p:tag name="KSO_WM_UNIT_SUBTYPE" val="a"/>
  <p:tag name="KSO_WM_UNIT_TYPE" val="h_f"/>
  <p:tag name="KSO_WM_UNIT_VALUE" val="60"/>
</p:tagLst>
</file>

<file path=ppt/tags/tag4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h_a*2_1"/>
  <p:tag name="KSO_WM_UNIT_INDEX" val="2_1"/>
  <p:tag name="KSO_WM_UNIT_ISCONTENTSTITLE" val="0"/>
  <p:tag name="KSO_WM_UNIT_ISNUMDGMTITLE" val="0"/>
  <p:tag name="KSO_WM_UNIT_LAYERLEVEL" val="1_1"/>
  <p:tag name="KSO_WM_UNIT_NOCLEAR" val="0"/>
  <p:tag name="KSO_WM_UNIT_PRESET_TEXT" val="添加小标题"/>
  <p:tag name="KSO_WM_UNIT_TYPE" val="h_a"/>
  <p:tag name="KSO_WM_UNIT_VALUE" val="10"/>
</p:tagLst>
</file>

<file path=ppt/tags/tag4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h_f*1_1"/>
  <p:tag name="KSO_WM_UNIT_INDEX" val="1_1"/>
  <p:tag name="KSO_WM_UNIT_LAYERLEVEL" val="1_1"/>
  <p:tag name="KSO_WM_UNIT_NOCLEAR" val="0"/>
  <p:tag name="KSO_WM_UNIT_PRESET_TEXT" val="单击此处编辑母版文本样式&#10;第二级&#10;第三级&#10;第四级&#10;第五级"/>
  <p:tag name="KSO_WM_UNIT_SUBTYPE" val="a"/>
  <p:tag name="KSO_WM_UNIT_TYPE" val="h_f"/>
  <p:tag name="KSO_WM_UNIT_VALUE" val="60"/>
</p:tagLst>
</file>

<file path=ppt/tags/tag4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h_a*1_1"/>
  <p:tag name="KSO_WM_UNIT_INDEX" val="1_1"/>
  <p:tag name="KSO_WM_UNIT_ISCONTENTSTITLE" val="0"/>
  <p:tag name="KSO_WM_UNIT_ISNUMDGMTITLE" val="0"/>
  <p:tag name="KSO_WM_UNIT_LAYERLEVEL" val="1_1"/>
  <p:tag name="KSO_WM_UNIT_NOCLEAR" val="0"/>
  <p:tag name="KSO_WM_UNIT_PRESET_TEXT" val="添加小标题"/>
  <p:tag name="KSO_WM_UNIT_TYPE" val="h_a"/>
  <p:tag name="KSO_WM_UNIT_VALUE" val="10"/>
</p:tagLst>
</file>

<file path=ppt/tags/tag47.xml><?xml version="1.0" encoding="utf-8"?>
<p:tagLst xmlns:p="http://schemas.openxmlformats.org/presentationml/2006/main">
  <p:tag name="KSO_WM_BEAUTIFY_FLAG" val="#wm#"/>
  <p:tag name="KSO_WM_TAG_VERSION" val="1.0"/>
  <p:tag name="KSO_WM_UNIT_COMPATIBLE" val="0"/>
  <p:tag name="KSO_WM_UNIT_CONTENT_GROUP_TYPE" val="titlestyle"/>
  <p:tag name="KSO_WM_UNIT_DIAGRAM_ISNUMVISUAL" val="0"/>
  <p:tag name="KSO_WM_UNIT_DIAGRAM_ISREFERUNIT" val="0"/>
  <p:tag name="KSO_WM_UNIT_HIGHLIGHT" val="0"/>
  <p:tag name="KSO_WM_UNIT_ID" val="_6*i*2"/>
  <p:tag name="KSO_WM_UNIT_INDEX" val="2"/>
  <p:tag name="KSO_WM_UNIT_LAYERLEVEL" val="1"/>
  <p:tag name="KSO_WM_UNIT_TYPE" val="i"/>
</p:tagLst>
</file>

<file path=ppt/tags/tag48.xml><?xml version="1.0" encoding="utf-8"?>
<p:tagLst xmlns:p="http://schemas.openxmlformats.org/presentationml/2006/main">
  <p:tag name="KSO_WM_BEAUTIFY_FLAG" val="#wm#"/>
  <p:tag name="KSO_WM_TAG_VERSION" val="1.0"/>
  <p:tag name="KSO_WM_UNIT_COMPATIBLE" val="0"/>
  <p:tag name="KSO_WM_UNIT_CONTENT_GROUP_TYPE" val="titlestyle"/>
  <p:tag name="KSO_WM_UNIT_DIAGRAM_ISNUMVISUAL" val="0"/>
  <p:tag name="KSO_WM_UNIT_DIAGRAM_ISREFERUNIT" val="0"/>
  <p:tag name="KSO_WM_UNIT_HIGHLIGHT" val="0"/>
  <p:tag name="KSO_WM_UNIT_ID" val="_6*a*1"/>
  <p:tag name="KSO_WM_UNIT_INDEX" val="1"/>
  <p:tag name="KSO_WM_UNIT_ISCONTENTSTITLE" val="0"/>
  <p:tag name="KSO_WM_UNIT_ISNUMDGMTITLE" val="0"/>
  <p:tag name="KSO_WM_UNIT_LAYERLEVEL" val="1"/>
  <p:tag name="KSO_WM_UNIT_NOCLEAR" val="0"/>
  <p:tag name="KSO_WM_UNIT_PRESET_TEXT" val="正文页-预设标题"/>
  <p:tag name="KSO_WM_UNIT_TYPE" val="a"/>
  <p:tag name="KSO_WM_UNIT_VALUE" val="10"/>
</p:tagLst>
</file>

<file path=ppt/tags/tag4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5.xml><?xml version="1.0" encoding="utf-8"?>
<p:tagLst xmlns:p="http://schemas.openxmlformats.org/presentationml/2006/main">
  <p:tag name="KSO_WM_BEAUTIFY_FLAG" val="#wm#"/>
  <p:tag name="KSO_WM_TAG_VERSION" val="1.0"/>
  <p:tag name="KSO_WM_UNIT_COMPATIBLE" val="0"/>
  <p:tag name="KSO_WM_UNIT_CONTENT_GROUP_TYPE" val="contentchip"/>
  <p:tag name="KSO_WM_UNIT_DIAGRAM_ISNUMVISUAL" val="0"/>
  <p:tag name="KSO_WM_UNIT_DIAGRAM_ISREFERUNIT" val="0"/>
  <p:tag name="KSO_WM_UNIT_HIGHLIGHT" val="0"/>
  <p:tag name="KSO_WM_UNIT_ID" val="_1*f*1"/>
  <p:tag name="KSO_WM_UNIT_INDEX" val="1"/>
  <p:tag name="KSO_WM_UNIT_LAYERLEVEL" val="1"/>
  <p:tag name="KSO_WM_UNIT_NOCLEAR" val="0"/>
  <p:tag name="KSO_WM_UNIT_PRESET_TEXT" val="汇报人：稻小壳"/>
  <p:tag name="KSO_WM_UNIT_SUBTYPE" val="b"/>
  <p:tag name="KSO_WM_UNIT_TYPE" val="f"/>
  <p:tag name="KSO_WM_UNIT_VALUE" val="60"/>
</p:tagLst>
</file>

<file path=ppt/tags/tag5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5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5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5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i*3"/>
  <p:tag name="KSO_WM_UNIT_INDEX" val="3"/>
  <p:tag name="KSO_WM_UNIT_LAYERLEVEL" val="1"/>
  <p:tag name="KSO_WM_UNIT_TYPE" val="i"/>
</p:tagLst>
</file>

<file path=ppt/tags/tag5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i*1"/>
  <p:tag name="KSO_WM_UNIT_INDEX" val="1"/>
  <p:tag name="KSO_WM_UNIT_LAYERLEVEL" val="1"/>
  <p:tag name="KSO_WM_UNIT_TYPE" val="i"/>
</p:tagLst>
</file>

<file path=ppt/tags/tag55.xml><?xml version="1.0" encoding="utf-8"?>
<p:tagLst xmlns:p="http://schemas.openxmlformats.org/presentationml/2006/main">
  <p:tag name="KSO_WM_BEAUTIFY_FLAG" val="#wm#"/>
  <p:tag name="KSO_WM_TAG_VERSION" val="1.0"/>
  <p:tag name="KSO_WM_UNIT_COMPATIBLE" val="0"/>
  <p:tag name="KSO_WM_UNIT_CONTENT_GROUP_TYPE" val="titlestyle"/>
  <p:tag name="KSO_WM_UNIT_DIAGRAM_ISNUMVISUAL" val="0"/>
  <p:tag name="KSO_WM_UNIT_DIAGRAM_ISREFERUNIT" val="0"/>
  <p:tag name="KSO_WM_UNIT_HIGHLIGHT" val="0"/>
  <p:tag name="KSO_WM_UNIT_ID" val="_7*i*2"/>
  <p:tag name="KSO_WM_UNIT_INDEX" val="2"/>
  <p:tag name="KSO_WM_UNIT_LAYERLEVEL" val="1"/>
  <p:tag name="KSO_WM_UNIT_TYPE" val="i"/>
</p:tagLst>
</file>

<file path=ppt/tags/tag56.xml><?xml version="1.0" encoding="utf-8"?>
<p:tagLst xmlns:p="http://schemas.openxmlformats.org/presentationml/2006/main">
  <p:tag name="KSO_WM_BEAUTIFY_FLAG" val="#wm#"/>
  <p:tag name="KSO_WM_TAG_VERSION" val="1.0"/>
  <p:tag name="KSO_WM_UNIT_COMPATIBLE" val="0"/>
  <p:tag name="KSO_WM_UNIT_CONTENT_GROUP_TYPE" val="titlestyle"/>
  <p:tag name="KSO_WM_UNIT_DIAGRAM_ISNUMVISUAL" val="0"/>
  <p:tag name="KSO_WM_UNIT_DIAGRAM_ISREFERUNIT" val="0"/>
  <p:tag name="KSO_WM_UNIT_HIGHLIGHT" val="0"/>
  <p:tag name="KSO_WM_UNIT_ID" val="_7*a*1"/>
  <p:tag name="KSO_WM_UNIT_INDEX" val="1"/>
  <p:tag name="KSO_WM_UNIT_ISCONTENTSTITLE" val="0"/>
  <p:tag name="KSO_WM_UNIT_ISNUMDGMTITLE" val="0"/>
  <p:tag name="KSO_WM_UNIT_LAYERLEVEL" val="1"/>
  <p:tag name="KSO_WM_UNIT_NOCLEAR" val="0"/>
  <p:tag name="KSO_WM_UNIT_PRESET_TEXT" val="正文页-预设标题"/>
  <p:tag name="KSO_WM_UNIT_TYPE" val="a"/>
  <p:tag name="KSO_WM_UNIT_VALUE" val="10"/>
</p:tagLst>
</file>

<file path=ppt/tags/tag5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i*4"/>
  <p:tag name="KSO_WM_UNIT_INDEX" val="4"/>
  <p:tag name="KSO_WM_UNIT_LAYERLEVEL" val="1"/>
  <p:tag name="KSO_WM_UNIT_TYPE" val="i"/>
</p:tagLst>
</file>

<file path=ppt/tags/tag5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5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6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6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i*2"/>
  <p:tag name="KSO_WM_UNIT_INDEX" val="2"/>
  <p:tag name="KSO_WM_UNIT_LAYERLEVEL" val="1"/>
  <p:tag name="KSO_WM_UNIT_TYPE" val="i"/>
</p:tagLst>
</file>

<file path=ppt/tags/tag6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i*1"/>
  <p:tag name="KSO_WM_UNIT_INDEX" val="1"/>
  <p:tag name="KSO_WM_UNIT_LAYERLEVEL" val="1"/>
  <p:tag name="KSO_WM_UNIT_TYPE" val="i"/>
</p:tagLst>
</file>

<file path=ppt/tags/tag6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6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6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6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i*2"/>
  <p:tag name="KSO_WM_UNIT_INDEX" val="2"/>
  <p:tag name="KSO_WM_UNIT_LAYERLEVEL" val="1"/>
  <p:tag name="KSO_WM_UNIT_TYPE" val="i"/>
</p:tagLst>
</file>

<file path=ppt/tags/tag6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i*1"/>
  <p:tag name="KSO_WM_UNIT_INDEX" val="1"/>
  <p:tag name="KSO_WM_UNIT_LAYERLEVEL" val="1"/>
  <p:tag name="KSO_WM_UNIT_TYPE" val="i"/>
</p:tagLst>
</file>

<file path=ppt/tags/tag6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f*1"/>
  <p:tag name="KSO_WM_UNIT_INDEX" val="1"/>
  <p:tag name="KSO_WM_UNIT_LAYERLEVEL" val="1"/>
  <p:tag name="KSO_WM_UNIT_NOCLEAR" val="0"/>
  <p:tag name="KSO_WM_UNIT_PRESET_TEXT" val="单击此处编辑母版文本样式&#10;第二级&#10;第三级&#10;第四级&#10;第五级"/>
  <p:tag name="KSO_WM_UNIT_SUBTYPE" val="a"/>
  <p:tag name="KSO_WM_UNIT_TYPE" val="f"/>
  <p:tag name="KSO_WM_UNIT_VALUE" val="60"/>
</p:tagLst>
</file>

<file path=ppt/tags/tag6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7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7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7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i*3"/>
  <p:tag name="KSO_WM_UNIT_INDEX" val="3"/>
  <p:tag name="KSO_WM_UNIT_LAYERLEVEL" val="1"/>
  <p:tag name="KSO_WM_UNIT_TYPE" val="i"/>
</p:tagLst>
</file>

<file path=ppt/tags/tag7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i*1"/>
  <p:tag name="KSO_WM_UNIT_INDEX" val="1"/>
  <p:tag name="KSO_WM_UNIT_LAYERLEVEL" val="1"/>
  <p:tag name="KSO_WM_UNIT_TYPE" val="i"/>
</p:tagLst>
</file>

<file path=ppt/tags/tag74.xml><?xml version="1.0" encoding="utf-8"?>
<p:tagLst xmlns:p="http://schemas.openxmlformats.org/presentationml/2006/main">
  <p:tag name="KSO_WM_BEAUTIFY_FLAG" val="#wm#"/>
  <p:tag name="KSO_WM_TAG_VERSION" val="1.0"/>
  <p:tag name="KSO_WM_UNIT_COMPATIBLE" val="0"/>
  <p:tag name="KSO_WM_UNIT_CONTENT_GROUP_TYPE" val="titlestyle"/>
  <p:tag name="KSO_WM_UNIT_DIAGRAM_ISNUMVISUAL" val="0"/>
  <p:tag name="KSO_WM_UNIT_DIAGRAM_ISREFERUNIT" val="0"/>
  <p:tag name="KSO_WM_UNIT_HIGHLIGHT" val="0"/>
  <p:tag name="KSO_WM_UNIT_ID" val="_10*i*2"/>
  <p:tag name="KSO_WM_UNIT_INDEX" val="2"/>
  <p:tag name="KSO_WM_UNIT_LAYERLEVEL" val="1"/>
  <p:tag name="KSO_WM_UNIT_TYPE" val="i"/>
</p:tagLst>
</file>

<file path=ppt/tags/tag75.xml><?xml version="1.0" encoding="utf-8"?>
<p:tagLst xmlns:p="http://schemas.openxmlformats.org/presentationml/2006/main">
  <p:tag name="KSO_WM_BEAUTIFY_FLAG" val="#wm#"/>
  <p:tag name="KSO_WM_TAG_VERSION" val="1.0"/>
  <p:tag name="KSO_WM_UNIT_COMPATIBLE" val="0"/>
  <p:tag name="KSO_WM_UNIT_CONTENT_GROUP_TYPE" val="titlestyle"/>
  <p:tag name="KSO_WM_UNIT_DIAGRAM_ISNUMVISUAL" val="0"/>
  <p:tag name="KSO_WM_UNIT_DIAGRAM_ISREFERUNIT" val="0"/>
  <p:tag name="KSO_WM_UNIT_HIGHLIGHT" val="0"/>
  <p:tag name="KSO_WM_UNIT_ID" val="_10*b*1"/>
  <p:tag name="KSO_WM_UNIT_INDEX" val="1"/>
  <p:tag name="KSO_WM_UNIT_ISCONTENTSTITLE" val="0"/>
  <p:tag name="KSO_WM_UNIT_ISNUMDGMTITLE" val="0"/>
  <p:tag name="KSO_WM_UNIT_LAYERLEVEL" val="1"/>
  <p:tag name="KSO_WM_UNIT_NOCLEAR" val="0"/>
  <p:tag name="KSO_WM_UNIT_PRESET_TEXT" val="单击选择预设副标题"/>
  <p:tag name="KSO_WM_UNIT_TYPE" val="b"/>
  <p:tag name="KSO_WM_UNIT_VALUE" val="17"/>
</p:tagLst>
</file>

<file path=ppt/tags/tag76.xml><?xml version="1.0" encoding="utf-8"?>
<p:tagLst xmlns:p="http://schemas.openxmlformats.org/presentationml/2006/main">
  <p:tag name="KSO_WM_BEAUTIFY_FLAG" val="#wm#"/>
  <p:tag name="KSO_WM_TAG_VERSION" val="1.0"/>
  <p:tag name="KSO_WM_UNIT_COMPATIBLE" val="0"/>
  <p:tag name="KSO_WM_UNIT_CONTENT_GROUP_TYPE" val="titlestyle"/>
  <p:tag name="KSO_WM_UNIT_DIAGRAM_ISNUMVISUAL" val="0"/>
  <p:tag name="KSO_WM_UNIT_DIAGRAM_ISREFERUNIT" val="0"/>
  <p:tag name="KSO_WM_UNIT_HIGHLIGHT" val="0"/>
  <p:tag name="KSO_WM_UNIT_ID" val="_10*a*1"/>
  <p:tag name="KSO_WM_UNIT_INDEX" val="1"/>
  <p:tag name="KSO_WM_UNIT_ISCONTENTSTITLE" val="0"/>
  <p:tag name="KSO_WM_UNIT_ISNUMDGMTITLE" val="0"/>
  <p:tag name="KSO_WM_UNIT_LAYERLEVEL" val="1"/>
  <p:tag name="KSO_WM_UNIT_NOCLEAR" val="0"/>
  <p:tag name="KSO_WM_UNIT_PRESET_TEXT" val="正文页-预设标题"/>
  <p:tag name="KSO_WM_UNIT_TYPE" val="a"/>
  <p:tag name="KSO_WM_UNIT_VALUE" val="10"/>
</p:tagLst>
</file>

<file path=ppt/tags/tag7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i*4"/>
  <p:tag name="KSO_WM_UNIT_INDEX" val="4"/>
  <p:tag name="KSO_WM_UNIT_LAYERLEVEL" val="1"/>
  <p:tag name="KSO_WM_UNIT_TYPE" val="i"/>
</p:tagLst>
</file>

<file path=ppt/tags/tag7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7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8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8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i*1"/>
  <p:tag name="KSO_WM_UNIT_INDEX" val="1"/>
  <p:tag name="KSO_WM_UNIT_LAYERLEVEL" val="1"/>
  <p:tag name="KSO_WM_UNIT_TYPE" val="i"/>
</p:tagLst>
</file>

<file path=ppt/tags/tag82.xml><?xml version="1.0" encoding="utf-8"?>
<p:tagLst xmlns:p="http://schemas.openxmlformats.org/presentationml/2006/main">
  <p:tag name="KSO_WM_BEAUTIFY_FLAG" val="#wm#"/>
  <p:tag name="KSO_WM_TAG_VERSION" val="1.0"/>
  <p:tag name="KSO_WM_UNIT_COMPATIBLE" val="0"/>
  <p:tag name="KSO_WM_UNIT_CONTENT_GROUP_TYPE" val="contentchip"/>
  <p:tag name="KSO_WM_UNIT_DIAGRAM_ISNUMVISUAL" val="0"/>
  <p:tag name="KSO_WM_UNIT_DIAGRAM_ISREFERUNIT" val="0"/>
  <p:tag name="KSO_WM_UNIT_HIGHLIGHT" val="0"/>
  <p:tag name="KSO_WM_UNIT_ID" val="_11*a*1"/>
  <p:tag name="KSO_WM_UNIT_INDEX" val="1"/>
  <p:tag name="KSO_WM_UNIT_ISCONTENTSTITLE" val="0"/>
  <p:tag name="KSO_WM_UNIT_ISNUMDGMTITLE" val="0"/>
  <p:tag name="KSO_WM_UNIT_LAYERLEVEL" val="1"/>
  <p:tag name="KSO_WM_UNIT_NOCLEAR" val="0"/>
  <p:tag name="KSO_WM_UNIT_PRESET_TEXT" val="感谢您的观看"/>
  <p:tag name="KSO_WM_UNIT_TYPE" val="a"/>
  <p:tag name="KSO_WM_UNIT_VALUE" val="10"/>
</p:tagLst>
</file>

<file path=ppt/tags/tag83.xml><?xml version="1.0" encoding="utf-8"?>
<p:tagLst xmlns:p="http://schemas.openxmlformats.org/presentationml/2006/main">
  <p:tag name="KSO_WM_BEAUTIFY_FLAG" val="#wm#"/>
  <p:tag name="KSO_WM_TAG_VERSION" val="1.0"/>
  <p:tag name="KSO_WM_UNIT_COMPATIBLE" val="0"/>
  <p:tag name="KSO_WM_UNIT_CONTENT_GROUP_TYPE" val="contentchip"/>
  <p:tag name="KSO_WM_UNIT_DIAGRAM_ISNUMVISUAL" val="0"/>
  <p:tag name="KSO_WM_UNIT_DIAGRAM_ISREFERUNIT" val="0"/>
  <p:tag name="KSO_WM_UNIT_HIGHLIGHT" val="0"/>
  <p:tag name="KSO_WM_UNIT_ID" val="_11*f*1"/>
  <p:tag name="KSO_WM_UNIT_INDEX" val="1"/>
  <p:tag name="KSO_WM_UNIT_LAYERLEVEL" val="1"/>
  <p:tag name="KSO_WM_UNIT_NOCLEAR" val="0"/>
  <p:tag name="KSO_WM_UNIT_PRESET_TEXT" val="汇报人：稻小壳"/>
  <p:tag name="KSO_WM_UNIT_SUBTYPE" val="b"/>
  <p:tag name="KSO_WM_UNIT_TYPE" val="f"/>
  <p:tag name="KSO_WM_UNIT_VALUE" val="60"/>
</p:tagLst>
</file>

<file path=ppt/tags/tag8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i*2"/>
  <p:tag name="KSO_WM_UNIT_INDEX" val="2"/>
  <p:tag name="KSO_WM_UNIT_LAYERLEVEL" val="1"/>
  <p:tag name="KSO_WM_UNIT_TYPE" val="i"/>
</p:tagLst>
</file>

<file path=ppt/tags/tag8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8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8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8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i*1"/>
  <p:tag name="KSO_WM_UNIT_INDEX" val="1"/>
  <p:tag name="KSO_WM_UNIT_LAYERLEVEL" val="1"/>
  <p:tag name="KSO_WM_UNIT_TYPE" val="i"/>
</p:tagLst>
</file>

<file path=ppt/tags/tag8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i*2"/>
  <p:tag name="KSO_WM_UNIT_INDEX" val="2"/>
  <p:tag name="KSO_WM_UNIT_LAYERLEVEL" val="1"/>
  <p:tag name="KSO_WM_UNIT_TYPE" val="i"/>
</p:tagLst>
</file>

<file path=ppt/tags/tag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i*3"/>
  <p:tag name="KSO_WM_UNIT_INDEX" val="3"/>
  <p:tag name="KSO_WM_UNIT_LAYERLEVEL" val="1"/>
  <p:tag name="KSO_WM_UNIT_TYPE" val="i"/>
</p:tagLst>
</file>

<file path=ppt/tags/tag90.xml><?xml version="1.0" encoding="utf-8"?>
<p:tagLst xmlns:p="http://schemas.openxmlformats.org/presentationml/2006/main">
  <p:tag name="KSO_WM_BEAUTIFY_FLAG" val="#wm#"/>
  <p:tag name="KSO_WM_TAG_VERSION" val="1.0"/>
  <p:tag name="KSO_WM_UNIT_COMPATIBLE" val="0"/>
  <p:tag name="KSO_WM_UNIT_CONTENT_GROUP_TYPE" val="titlestyle"/>
  <p:tag name="KSO_WM_UNIT_DIAGRAM_ISNUMVISUAL" val="0"/>
  <p:tag name="KSO_WM_UNIT_DIAGRAM_ISREFERUNIT" val="0"/>
  <p:tag name="KSO_WM_UNIT_HIGHLIGHT" val="0"/>
  <p:tag name="KSO_WM_UNIT_ID" val="_0*i*3"/>
  <p:tag name="KSO_WM_UNIT_INDEX" val="3"/>
  <p:tag name="KSO_WM_UNIT_LAYERLEVEL" val="1"/>
  <p:tag name="KSO_WM_UNIT_TYPE" val="i"/>
</p:tagLst>
</file>

<file path=ppt/tags/tag9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i*4"/>
  <p:tag name="KSO_WM_UNIT_INDEX" val="4"/>
  <p:tag name="KSO_WM_UNIT_LAYERLEVEL" val="1"/>
  <p:tag name="KSO_WM_UNIT_TYPE" val="i"/>
</p:tagLst>
</file>

<file path=ppt/tags/tag9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9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9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95.xml><?xml version="1.0" encoding="utf-8"?>
<p:tagLst xmlns:p="http://schemas.openxmlformats.org/presentationml/2006/main">
  <p:tag name="KSO_WM_BEAUTIFY_FLAG" val="#wm#"/>
  <p:tag name="KSO_WM_TAG_VERSION" val="1.0"/>
  <p:tag name="KSO_WM_TEMPLATE_CATEGORY" val="custom"/>
  <p:tag name="KSO_WM_TEMPLATE_INDEX" val="20230302"/>
  <p:tag name="KSO_WM_UNIT_COMPATIBLE" val="0"/>
  <p:tag name="KSO_WM_UNIT_DIAGRAM_ISNUMVISUAL" val="0"/>
  <p:tag name="KSO_WM_UNIT_DIAGRAM_ISREFERUNIT" val="0"/>
  <p:tag name="KSO_WM_UNIT_HIGHLIGHT" val="0"/>
  <p:tag name="KSO_WM_UNIT_ID" val="_0**"/>
  <p:tag name="KSO_WM_UNIT_LAYERLEVEL" val="1"/>
</p:tagLst>
</file>

<file path=ppt/tags/tag96.xml><?xml version="1.0" encoding="utf-8"?>
<p:tagLst xmlns:p="http://schemas.openxmlformats.org/presentationml/2006/main">
  <p:tag name="KSO_WM_BEAUTIFY_FLAG" val="#wm#"/>
  <p:tag name="KSO_WM_TAG_VERSION" val="1.0"/>
  <p:tag name="KSO_WM_TEMPLATE_CATEGORY" val="custom"/>
  <p:tag name="KSO_WM_TEMPLATE_INDEX" val="20230302"/>
  <p:tag name="KSO_WM_UNIT_COMPATIBLE" val="0"/>
  <p:tag name="KSO_WM_UNIT_DIAGRAM_ISNUMVISUAL" val="0"/>
  <p:tag name="KSO_WM_UNIT_DIAGRAM_ISREFERUNIT" val="0"/>
  <p:tag name="KSO_WM_UNIT_HIGHLIGHT" val="0"/>
  <p:tag name="KSO_WM_UNIT_ID" val="_0**"/>
  <p:tag name="KSO_WM_UNIT_LAYERLEVEL" val="1"/>
</p:tagLst>
</file>

<file path=ppt/tags/tag97.xml><?xml version="1.0" encoding="utf-8"?>
<p:tagLst xmlns:p="http://schemas.openxmlformats.org/presentationml/2006/main">
  <p:tag name="KSO_WM_BEAUTIFY_FLAG" val="#wm#"/>
  <p:tag name="KSO_WM_SPECIAL_SOURCE" val="bdnull"/>
  <p:tag name="KSO_WM_TAG_VERSION" val="1.0"/>
  <p:tag name="KSO_WM_TEMPLATE_CATEGORY" val="custom"/>
  <p:tag name="KSO_WM_TEMPLATE_COLOR_TYPE" val="0"/>
  <p:tag name="KSO_WM_TEMPLATE_INDEX" val="20230302"/>
  <p:tag name="KSO_WM_TEMPLATE_MASTER_TYPE" val="0"/>
  <p:tag name="KSO_WM_TEMPLATE_SUBCATEGORY" val="29"/>
  <p:tag name="KSO_WM_TEMPLATE_THUMBS_INDEX" val="1、11"/>
</p:tagLst>
</file>

<file path=ppt/tags/tag98.xml><?xml version="1.0" encoding="utf-8"?>
<p:tagLst xmlns:p="http://schemas.openxmlformats.org/presentationml/2006/main">
  <p:tag name="KSO_WM_BEAUTIFY_FLAG" val="#wm#"/>
  <p:tag name="KSO_WM_TAG_VERSION" val="1.0"/>
  <p:tag name="KSO_WM_TEMPLATE_CATEGORY" val="custom"/>
  <p:tag name="KSO_WM_TEMPLATE_INDEX" val="20230302"/>
  <p:tag name="KSO_WM_UNIT_COMPATIBLE" val="0"/>
  <p:tag name="KSO_WM_UNIT_CONTENT_GROUP_TYPE" val="contentchip"/>
  <p:tag name="KSO_WM_UNIT_DIAGRAM_ISNUMVISUAL" val="0"/>
  <p:tag name="KSO_WM_UNIT_DIAGRAM_ISREFERUNIT" val="0"/>
  <p:tag name="KSO_WM_UNIT_HIGHLIGHT" val="0"/>
  <p:tag name="KSO_WM_UNIT_ID" val="custom20230302_1*a*1"/>
  <p:tag name="KSO_WM_UNIT_INDEX" val="1"/>
  <p:tag name="KSO_WM_UNIT_ISCONTENTSTITLE" val="0"/>
  <p:tag name="KSO_WM_UNIT_ISNUMDGMTITLE" val="0"/>
  <p:tag name="KSO_WM_UNIT_LAYERLEVEL" val="1"/>
  <p:tag name="KSO_WM_UNIT_NOCLEAR" val="0"/>
  <p:tag name="KSO_WM_UNIT_PRESET_TEXT" val="添加文档标题"/>
  <p:tag name="KSO_WM_UNIT_TEXT_TYPE" val="1"/>
  <p:tag name="KSO_WM_UNIT_TYPE" val="a"/>
  <p:tag name="KSO_WM_UNIT_VALUE" val="10"/>
</p:tagLst>
</file>

<file path=ppt/tags/tag99.xml><?xml version="1.0" encoding="utf-8"?>
<p:tagLst xmlns:p="http://schemas.openxmlformats.org/presentationml/2006/main">
  <p:tag name="KSO_WM_BEAUTIFY_FLAG" val="#wm#"/>
  <p:tag name="KSO_WM_SLIDE_CONTENT_AREA" val="{&quot;left&quot;:&quot;569.55&quot;,&quot;top&quot;:&quot;26.45&quot;,&quot;width&quot;:&quot;319.6&quot;,&quot;height&quot;:&quot;483.15&quot;}"/>
  <p:tag name="KSO_WM_SLIDE_ID" val="custom20230302_1"/>
  <p:tag name="KSO_WM_SLIDE_INDEX" val="1"/>
  <p:tag name="KSO_WM_SLIDE_ITEM_CNT" val="0"/>
  <p:tag name="KSO_WM_SLIDE_LAYOUT" val="a_b_f"/>
  <p:tag name="KSO_WM_SLIDE_LAYOUT_CNT" val="1_1_1"/>
  <p:tag name="KSO_WM_SLIDE_SUBTYPE" val="pureTxt"/>
  <p:tag name="KSO_WM_SLIDE_THEME_ID" val="3303263"/>
  <p:tag name="KSO_WM_SLIDE_THEME_NAME" val="云水山川中国风"/>
  <p:tag name="KSO_WM_SLIDE_TYPE" val="title"/>
  <p:tag name="KSO_WM_SPECIAL_SOURCE" val="bdnull"/>
  <p:tag name="KSO_WM_TAG_VERSION" val="1.0"/>
  <p:tag name="KSO_WM_TEMPLATE_CATEGORY" val="custom"/>
  <p:tag name="KSO_WM_TEMPLATE_COLOR_TYPE" val="0"/>
  <p:tag name="KSO_WM_TEMPLATE_INDEX" val="20230302"/>
  <p:tag name="KSO_WM_TEMPLATE_MASTER_TYPE" val="0"/>
  <p:tag name="KSO_WM_TEMPLATE_SUBCATEGORY" val="29"/>
  <p:tag name="KSO_WM_TEMPLATE_THUMBS_INDEX" val="1、11"/>
</p:tagLst>
</file>

<file path=ppt/theme/theme1.xml><?xml version="1.0" encoding="utf-8"?>
<a:theme xmlns:a="http://schemas.openxmlformats.org/drawingml/2006/main" name="Office 主题">
  <a:themeElements>
    <a:clrScheme name="自定义 87">
      <a:dk1>
        <a:srgbClr val="000000"/>
      </a:dk1>
      <a:lt1>
        <a:srgbClr val="FFFFFF"/>
      </a:lt1>
      <a:dk2>
        <a:srgbClr val="25404B"/>
      </a:dk2>
      <a:lt2>
        <a:srgbClr val="F2F2F2"/>
      </a:lt2>
      <a:accent1>
        <a:srgbClr val="183B47"/>
      </a:accent1>
      <a:accent2>
        <a:srgbClr val="465E6C"/>
      </a:accent2>
      <a:accent3>
        <a:srgbClr val="647684"/>
      </a:accent3>
      <a:accent4>
        <a:srgbClr val="B49964"/>
      </a:accent4>
      <a:accent5>
        <a:srgbClr val="8B5C47"/>
      </a:accent5>
      <a:accent6>
        <a:srgbClr val="703434"/>
      </a:accent6>
      <a:hlink>
        <a:srgbClr val="FF0000"/>
      </a:hlink>
      <a:folHlink>
        <a:srgbClr val="00B0F0"/>
      </a:folHlink>
    </a:clrScheme>
    <a:fontScheme name="自定义 27">
      <a:majorFont>
        <a:latin typeface="汉仪书宋二简"/>
        <a:ea typeface="汉仪书宋二简"/>
        <a:cs typeface="Arial"/>
      </a:majorFont>
      <a:minorFont>
        <a:latin typeface="MiSans Normal"/>
        <a:ea typeface="MiSans Normal"/>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Calibri Light"/>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8337</Words>
  <Application>WPS 演示</Application>
  <PresentationFormat/>
  <Paragraphs>347</Paragraphs>
  <Slides>28</Slides>
  <Notes>9</Notes>
  <HiddenSlides>0</HiddenSlides>
  <MMClips>0</MMClips>
  <ScaleCrop>false</ScaleCrop>
  <HeadingPairs>
    <vt:vector size="6" baseType="variant">
      <vt:variant>
        <vt:lpstr>已用的字体</vt:lpstr>
      </vt:variant>
      <vt:variant>
        <vt:i4>19</vt:i4>
      </vt:variant>
      <vt:variant>
        <vt:lpstr>主题</vt:lpstr>
      </vt:variant>
      <vt:variant>
        <vt:i4>1</vt:i4>
      </vt:variant>
      <vt:variant>
        <vt:lpstr>幻灯片标题</vt:lpstr>
      </vt:variant>
      <vt:variant>
        <vt:i4>28</vt:i4>
      </vt:variant>
    </vt:vector>
  </HeadingPairs>
  <TitlesOfParts>
    <vt:vector size="48" baseType="lpstr">
      <vt:lpstr>Arial</vt:lpstr>
      <vt:lpstr>宋体</vt:lpstr>
      <vt:lpstr>Wingdings</vt:lpstr>
      <vt:lpstr>MiSans</vt:lpstr>
      <vt:lpstr>Wingdings</vt:lpstr>
      <vt:lpstr>MiSans Normal</vt:lpstr>
      <vt:lpstr>汉仪书宋二简</vt:lpstr>
      <vt:lpstr>隶书</vt:lpstr>
      <vt:lpstr>Helvetica Neue</vt:lpstr>
      <vt:lpstr>华文中宋</vt:lpstr>
      <vt:lpstr>黑体</vt:lpstr>
      <vt:lpstr>楷体</vt:lpstr>
      <vt:lpstr>微软雅黑</vt:lpstr>
      <vt:lpstr>Arial Unicode MS</vt:lpstr>
      <vt:lpstr>Calibri</vt:lpstr>
      <vt:lpstr>仿宋</vt:lpstr>
      <vt:lpstr>Calibri</vt:lpstr>
      <vt:lpstr>楷体_GB2312</vt:lpstr>
      <vt:lpstr>新宋体</vt:lpstr>
      <vt:lpstr>Office 主题</vt:lpstr>
      <vt:lpstr>2025届 语用二轮复习【新题型】  ——错别字辨析技巧</vt:lpstr>
      <vt:lpstr>一、题型溯源，对接课标</vt:lpstr>
      <vt:lpstr>PowerPoint 演示文稿</vt:lpstr>
      <vt:lpstr>PowerPoint 演示文稿</vt:lpstr>
      <vt:lpstr>二、必备知识，明晰类别 </vt:lpstr>
      <vt:lpstr>PowerPoint 演示文稿</vt:lpstr>
      <vt:lpstr>三、以练促学，掌握技法 </vt:lpstr>
      <vt:lpstr>PowerPoint 演示文稿</vt:lpstr>
      <vt:lpstr>PowerPoint 演示文稿</vt:lpstr>
      <vt:lpstr>PowerPoint 演示文稿</vt:lpstr>
      <vt:lpstr>PowerPoint 演示文稿</vt:lpstr>
      <vt:lpstr>PowerPoint 演示文稿</vt:lpstr>
      <vt:lpstr>方法小结</vt:lpstr>
      <vt:lpstr>四、广罗例题，学以致用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五、补充训练，强本固基</vt:lpstr>
      <vt:lpstr>PowerPoint 演示文稿</vt:lpstr>
      <vt:lpstr>PowerPoint 演示文稿</vt:lpstr>
      <vt:lpstr>PowerPoint 演示文稿</vt:lpstr>
      <vt:lpstr>PowerPoint 演示文稿</vt:lpstr>
    </vt:vector>
  </TitlesOfParts>
  <Company>学科网</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rbm.xkw.com</dc:creator>
  <cp:lastModifiedBy>朱朱</cp:lastModifiedBy>
  <cp:revision>2</cp:revision>
  <cp:lastPrinted>2025-05-17T10:49:00Z</cp:lastPrinted>
  <dcterms:created xsi:type="dcterms:W3CDTF">2025-05-17T10:49:00Z</dcterms:created>
  <dcterms:modified xsi:type="dcterms:W3CDTF">2025-09-01T02:04:05Z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y fmtid="{D5CDD505-2E9C-101B-9397-08002B2CF9AE}" pid="6" name="ICV">
    <vt:lpwstr>295B1768819B46FBAFA2FDE8D8CB804E</vt:lpwstr>
  </property>
  <property fmtid="{D5CDD505-2E9C-101B-9397-08002B2CF9AE}" pid="7" name="KSOProductBuildVer">
    <vt:lpwstr>2052-11.1.0.12165</vt:lpwstr>
  </property>
</Properties>
</file>