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7" r:id="rId2"/>
    <p:sldId id="445" r:id="rId3"/>
    <p:sldId id="447" r:id="rId4"/>
    <p:sldId id="428" r:id="rId5"/>
    <p:sldId id="429" r:id="rId6"/>
    <p:sldId id="446" r:id="rId7"/>
    <p:sldId id="457" r:id="rId8"/>
    <p:sldId id="458" r:id="rId9"/>
    <p:sldId id="459" r:id="rId10"/>
    <p:sldId id="473" r:id="rId11"/>
    <p:sldId id="496" r:id="rId12"/>
    <p:sldId id="475" r:id="rId13"/>
    <p:sldId id="476" r:id="rId14"/>
    <p:sldId id="477" r:id="rId15"/>
    <p:sldId id="478" r:id="rId16"/>
    <p:sldId id="479" r:id="rId17"/>
    <p:sldId id="497" r:id="rId18"/>
    <p:sldId id="498" r:id="rId19"/>
    <p:sldId id="481" r:id="rId20"/>
    <p:sldId id="482" r:id="rId21"/>
    <p:sldId id="483" r:id="rId22"/>
    <p:sldId id="484" r:id="rId23"/>
    <p:sldId id="485" r:id="rId24"/>
    <p:sldId id="486" r:id="rId25"/>
    <p:sldId id="499" r:id="rId26"/>
    <p:sldId id="500" r:id="rId27"/>
    <p:sldId id="501" r:id="rId28"/>
    <p:sldId id="431" r:id="rId29"/>
    <p:sldId id="430" r:id="rId30"/>
    <p:sldId id="503" r:id="rId31"/>
    <p:sldId id="502" r:id="rId32"/>
    <p:sldId id="435" r:id="rId33"/>
    <p:sldId id="434" r:id="rId34"/>
    <p:sldId id="492" r:id="rId35"/>
    <p:sldId id="436" r:id="rId36"/>
    <p:sldId id="462" r:id="rId37"/>
    <p:sldId id="437" r:id="rId38"/>
    <p:sldId id="461" r:id="rId39"/>
    <p:sldId id="438" r:id="rId40"/>
    <p:sldId id="494" r:id="rId41"/>
    <p:sldId id="495" r:id="rId42"/>
    <p:sldId id="451" r:id="rId43"/>
    <p:sldId id="452" r:id="rId44"/>
    <p:sldId id="465" r:id="rId45"/>
    <p:sldId id="453" r:id="rId46"/>
    <p:sldId id="454" r:id="rId47"/>
    <p:sldId id="455" r:id="rId48"/>
    <p:sldId id="456" r:id="rId49"/>
    <p:sldId id="469" r:id="rId50"/>
    <p:sldId id="460" r:id="rId51"/>
    <p:sldId id="463" r:id="rId52"/>
    <p:sldId id="464" r:id="rId53"/>
    <p:sldId id="444" r:id="rId5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2" pos="2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4E9"/>
    <a:srgbClr val="AFD7EC"/>
    <a:srgbClr val="0E3265"/>
    <a:srgbClr val="EDAC5D"/>
    <a:srgbClr val="479F94"/>
    <a:srgbClr val="748F75"/>
    <a:srgbClr val="0F6B99"/>
    <a:srgbClr val="DBAB25"/>
    <a:srgbClr val="365FB1"/>
    <a:srgbClr val="013C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0" autoAdjust="0"/>
    <p:restoredTop sz="94660"/>
  </p:normalViewPr>
  <p:slideViewPr>
    <p:cSldViewPr snapToGrid="0" showGuides="1">
      <p:cViewPr varScale="1">
        <p:scale>
          <a:sx n="92" d="100"/>
          <a:sy n="92" d="100"/>
        </p:scale>
        <p:origin x="90" y="84"/>
      </p:cViewPr>
      <p:guideLst>
        <p:guide orient="horz" pos="210"/>
        <p:guide pos="21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5144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1"/>
          <p:cNvSpPr/>
          <p:nvPr userDrawn="1"/>
        </p:nvSpPr>
        <p:spPr>
          <a:xfrm>
            <a:off x="0" y="2008539"/>
            <a:ext cx="12192000" cy="4854013"/>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620051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2" name="矩形 1"/>
          <p:cNvSpPr/>
          <p:nvPr userDrawn="1"/>
        </p:nvSpPr>
        <p:spPr>
          <a:xfrm>
            <a:off x="0" y="1389547"/>
            <a:ext cx="12192000" cy="5473005"/>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459241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1083069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gConfetti">
          <a:fgClr>
            <a:srgbClr val="E8F4E9"/>
          </a:fgClr>
          <a:bgClr>
            <a:schemeClr val="bg1"/>
          </a:bgClr>
        </a:pattFill>
        <a:effectLst/>
      </p:bgPr>
    </p:bg>
    <p:spTree>
      <p:nvGrpSpPr>
        <p:cNvPr id="1" name=""/>
        <p:cNvGrpSpPr/>
        <p:nvPr/>
      </p:nvGrpSpPr>
      <p:grpSpPr>
        <a:xfrm>
          <a:off x="0" y="0"/>
          <a:ext cx="0" cy="0"/>
          <a:chOff x="0" y="0"/>
          <a:chExt cx="0" cy="0"/>
        </a:xfrm>
      </p:grpSpPr>
      <p:sp>
        <p:nvSpPr>
          <p:cNvPr id="2"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1249304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t="3855" b="5649"/>
          <a:stretch/>
        </p:blipFill>
        <p:spPr>
          <a:xfrm>
            <a:off x="4556580" y="1"/>
            <a:ext cx="7635419" cy="6858000"/>
          </a:xfrm>
          <a:prstGeom prst="rect">
            <a:avLst/>
          </a:prstGeom>
        </p:spPr>
      </p:pic>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10160553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3" name="矩形 2"/>
          <p:cNvSpPr/>
          <p:nvPr userDrawn="1"/>
        </p:nvSpPr>
        <p:spPr>
          <a:xfrm>
            <a:off x="0" y="5548046"/>
            <a:ext cx="12192000" cy="1309954"/>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1656296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3" name="矩形 2"/>
          <p:cNvSpPr/>
          <p:nvPr userDrawn="1"/>
        </p:nvSpPr>
        <p:spPr>
          <a:xfrm>
            <a:off x="0" y="4972690"/>
            <a:ext cx="12192000" cy="1885309"/>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1867391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3" name="矩形 2"/>
          <p:cNvSpPr/>
          <p:nvPr userDrawn="1"/>
        </p:nvSpPr>
        <p:spPr>
          <a:xfrm>
            <a:off x="0" y="4551680"/>
            <a:ext cx="12192000" cy="2306320"/>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3773591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3" name="矩形 2"/>
          <p:cNvSpPr/>
          <p:nvPr userDrawn="1"/>
        </p:nvSpPr>
        <p:spPr>
          <a:xfrm>
            <a:off x="0" y="4114800"/>
            <a:ext cx="12192000" cy="2743200"/>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1758034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3" name="矩形 2"/>
          <p:cNvSpPr/>
          <p:nvPr userDrawn="1"/>
        </p:nvSpPr>
        <p:spPr>
          <a:xfrm>
            <a:off x="0" y="3816554"/>
            <a:ext cx="12192000" cy="3041445"/>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2615048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3" name="矩形 2"/>
          <p:cNvSpPr/>
          <p:nvPr userDrawn="1"/>
        </p:nvSpPr>
        <p:spPr>
          <a:xfrm>
            <a:off x="4857" y="3240168"/>
            <a:ext cx="12192000" cy="3617832"/>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196723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3" name="矩形 2"/>
          <p:cNvSpPr/>
          <p:nvPr userDrawn="1"/>
        </p:nvSpPr>
        <p:spPr>
          <a:xfrm>
            <a:off x="4857" y="3078480"/>
            <a:ext cx="12192000" cy="3779520"/>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440945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Confetti">
          <a:fgClr>
            <a:srgbClr val="E8F4E9"/>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139024"/>
      </p:ext>
    </p:extLst>
  </p:cSld>
  <p:clrMap bg1="lt1" tx1="dk1" bg2="lt2" tx2="dk2" accent1="accent1" accent2="accent2" accent3="accent3" accent4="accent4" accent5="accent5" accent6="accent6" hlink="hlink" folHlink="folHlink"/>
  <p:sldLayoutIdLst>
    <p:sldLayoutId id="2147483700" r:id="rId1"/>
    <p:sldLayoutId id="2147483712"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01"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slide" Target="slide42.xml"/><Relationship Id="rId5" Type="http://schemas.openxmlformats.org/officeDocument/2006/relationships/image" Target="../media/image7.jpg"/><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5.xml"/><Relationship Id="rId7" Type="http://schemas.openxmlformats.org/officeDocument/2006/relationships/slide" Target="slide50.xml"/><Relationship Id="rId2" Type="http://schemas.openxmlformats.org/officeDocument/2006/relationships/slide" Target="slide43.xml"/><Relationship Id="rId1" Type="http://schemas.openxmlformats.org/officeDocument/2006/relationships/slideLayout" Target="../slideLayouts/slideLayout13.xml"/><Relationship Id="rId6" Type="http://schemas.openxmlformats.org/officeDocument/2006/relationships/slide" Target="slide48.xml"/><Relationship Id="rId5" Type="http://schemas.openxmlformats.org/officeDocument/2006/relationships/slide" Target="slide47.xml"/><Relationship Id="rId4" Type="http://schemas.openxmlformats.org/officeDocument/2006/relationships/slide" Target="slide46.xml"/><Relationship Id="rId9" Type="http://schemas.openxmlformats.org/officeDocument/2006/relationships/slide" Target="slide52.xml"/></Relationships>
</file>

<file path=ppt/slides/_rels/slide44.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5.xml"/><Relationship Id="rId7" Type="http://schemas.openxmlformats.org/officeDocument/2006/relationships/slide" Target="slide50.xml"/><Relationship Id="rId2" Type="http://schemas.openxmlformats.org/officeDocument/2006/relationships/slide" Target="slide43.xml"/><Relationship Id="rId1" Type="http://schemas.openxmlformats.org/officeDocument/2006/relationships/slideLayout" Target="../slideLayouts/slideLayout12.xml"/><Relationship Id="rId6" Type="http://schemas.openxmlformats.org/officeDocument/2006/relationships/slide" Target="slide48.xml"/><Relationship Id="rId5" Type="http://schemas.openxmlformats.org/officeDocument/2006/relationships/slide" Target="slide47.xml"/><Relationship Id="rId4" Type="http://schemas.openxmlformats.org/officeDocument/2006/relationships/slide" Target="slide46.xml"/><Relationship Id="rId9" Type="http://schemas.openxmlformats.org/officeDocument/2006/relationships/slide" Target="slide52.xml"/></Relationships>
</file>

<file path=ppt/slides/_rels/slide45.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5.xml"/><Relationship Id="rId7" Type="http://schemas.openxmlformats.org/officeDocument/2006/relationships/slide" Target="slide50.xml"/><Relationship Id="rId2" Type="http://schemas.openxmlformats.org/officeDocument/2006/relationships/slide" Target="slide43.xml"/><Relationship Id="rId1" Type="http://schemas.openxmlformats.org/officeDocument/2006/relationships/slideLayout" Target="../slideLayouts/slideLayout6.xml"/><Relationship Id="rId6" Type="http://schemas.openxmlformats.org/officeDocument/2006/relationships/slide" Target="slide48.xml"/><Relationship Id="rId5" Type="http://schemas.openxmlformats.org/officeDocument/2006/relationships/slide" Target="slide47.xml"/><Relationship Id="rId4" Type="http://schemas.openxmlformats.org/officeDocument/2006/relationships/slide" Target="slide46.xml"/><Relationship Id="rId9" Type="http://schemas.openxmlformats.org/officeDocument/2006/relationships/slide" Target="slide52.xml"/></Relationships>
</file>

<file path=ppt/slides/_rels/slide46.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5.xml"/><Relationship Id="rId7" Type="http://schemas.openxmlformats.org/officeDocument/2006/relationships/slide" Target="slide50.xml"/><Relationship Id="rId2" Type="http://schemas.openxmlformats.org/officeDocument/2006/relationships/slide" Target="slide43.xml"/><Relationship Id="rId1" Type="http://schemas.openxmlformats.org/officeDocument/2006/relationships/slideLayout" Target="../slideLayouts/slideLayout5.xml"/><Relationship Id="rId6" Type="http://schemas.openxmlformats.org/officeDocument/2006/relationships/slide" Target="slide48.xml"/><Relationship Id="rId5" Type="http://schemas.openxmlformats.org/officeDocument/2006/relationships/slide" Target="slide47.xml"/><Relationship Id="rId4" Type="http://schemas.openxmlformats.org/officeDocument/2006/relationships/slide" Target="slide46.xml"/><Relationship Id="rId9" Type="http://schemas.openxmlformats.org/officeDocument/2006/relationships/slide" Target="slide52.xml"/></Relationships>
</file>

<file path=ppt/slides/_rels/slide47.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5.xml"/><Relationship Id="rId7" Type="http://schemas.openxmlformats.org/officeDocument/2006/relationships/slide" Target="slide50.xml"/><Relationship Id="rId2" Type="http://schemas.openxmlformats.org/officeDocument/2006/relationships/slide" Target="slide43.xml"/><Relationship Id="rId1" Type="http://schemas.openxmlformats.org/officeDocument/2006/relationships/slideLayout" Target="../slideLayouts/slideLayout4.xml"/><Relationship Id="rId6" Type="http://schemas.openxmlformats.org/officeDocument/2006/relationships/slide" Target="slide48.xml"/><Relationship Id="rId5" Type="http://schemas.openxmlformats.org/officeDocument/2006/relationships/slide" Target="slide47.xml"/><Relationship Id="rId4" Type="http://schemas.openxmlformats.org/officeDocument/2006/relationships/slide" Target="slide46.xml"/><Relationship Id="rId9" Type="http://schemas.openxmlformats.org/officeDocument/2006/relationships/slide" Target="slide52.xml"/></Relationships>
</file>

<file path=ppt/slides/_rels/slide48.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5.xml"/><Relationship Id="rId7" Type="http://schemas.openxmlformats.org/officeDocument/2006/relationships/slide" Target="slide50.xml"/><Relationship Id="rId2" Type="http://schemas.openxmlformats.org/officeDocument/2006/relationships/slide" Target="slide43.xml"/><Relationship Id="rId1" Type="http://schemas.openxmlformats.org/officeDocument/2006/relationships/slideLayout" Target="../slideLayouts/slideLayout13.xml"/><Relationship Id="rId6" Type="http://schemas.openxmlformats.org/officeDocument/2006/relationships/slide" Target="slide48.xml"/><Relationship Id="rId5" Type="http://schemas.openxmlformats.org/officeDocument/2006/relationships/slide" Target="slide47.xml"/><Relationship Id="rId4" Type="http://schemas.openxmlformats.org/officeDocument/2006/relationships/slide" Target="slide46.xml"/><Relationship Id="rId9" Type="http://schemas.openxmlformats.org/officeDocument/2006/relationships/slide" Target="slide52.xml"/></Relationships>
</file>

<file path=ppt/slides/_rels/slide49.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5.xml"/><Relationship Id="rId7" Type="http://schemas.openxmlformats.org/officeDocument/2006/relationships/slide" Target="slide50.xml"/><Relationship Id="rId2" Type="http://schemas.openxmlformats.org/officeDocument/2006/relationships/slide" Target="slide43.xml"/><Relationship Id="rId1" Type="http://schemas.openxmlformats.org/officeDocument/2006/relationships/slideLayout" Target="../slideLayouts/slideLayout12.xml"/><Relationship Id="rId6" Type="http://schemas.openxmlformats.org/officeDocument/2006/relationships/slide" Target="slide48.xml"/><Relationship Id="rId5" Type="http://schemas.openxmlformats.org/officeDocument/2006/relationships/slide" Target="slide47.xml"/><Relationship Id="rId4" Type="http://schemas.openxmlformats.org/officeDocument/2006/relationships/slide" Target="slide46.xml"/><Relationship Id="rId9" Type="http://schemas.openxmlformats.org/officeDocument/2006/relationships/slide" Target="slide5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5.xml"/><Relationship Id="rId7" Type="http://schemas.openxmlformats.org/officeDocument/2006/relationships/slide" Target="slide50.xml"/><Relationship Id="rId2" Type="http://schemas.openxmlformats.org/officeDocument/2006/relationships/slide" Target="slide43.xml"/><Relationship Id="rId1" Type="http://schemas.openxmlformats.org/officeDocument/2006/relationships/slideLayout" Target="../slideLayouts/slideLayout7.xml"/><Relationship Id="rId6" Type="http://schemas.openxmlformats.org/officeDocument/2006/relationships/slide" Target="slide48.xml"/><Relationship Id="rId5" Type="http://schemas.openxmlformats.org/officeDocument/2006/relationships/slide" Target="slide47.xml"/><Relationship Id="rId10" Type="http://schemas.openxmlformats.org/officeDocument/2006/relationships/image" Target="../media/image22.jpeg"/><Relationship Id="rId4" Type="http://schemas.openxmlformats.org/officeDocument/2006/relationships/slide" Target="slide46.xml"/><Relationship Id="rId9" Type="http://schemas.openxmlformats.org/officeDocument/2006/relationships/slide" Target="slide52.xml"/></Relationships>
</file>

<file path=ppt/slides/_rels/slide51.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5.xml"/><Relationship Id="rId7" Type="http://schemas.openxmlformats.org/officeDocument/2006/relationships/slide" Target="slide50.xml"/><Relationship Id="rId2" Type="http://schemas.openxmlformats.org/officeDocument/2006/relationships/slide" Target="slide43.xml"/><Relationship Id="rId1" Type="http://schemas.openxmlformats.org/officeDocument/2006/relationships/slideLayout" Target="../slideLayouts/slideLayout5.xml"/><Relationship Id="rId6" Type="http://schemas.openxmlformats.org/officeDocument/2006/relationships/slide" Target="slide48.xml"/><Relationship Id="rId5" Type="http://schemas.openxmlformats.org/officeDocument/2006/relationships/slide" Target="slide47.xml"/><Relationship Id="rId4" Type="http://schemas.openxmlformats.org/officeDocument/2006/relationships/slide" Target="slide46.xml"/><Relationship Id="rId9" Type="http://schemas.openxmlformats.org/officeDocument/2006/relationships/slide" Target="slide52.xml"/></Relationships>
</file>

<file path=ppt/slides/_rels/slide52.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5.xml"/><Relationship Id="rId7" Type="http://schemas.openxmlformats.org/officeDocument/2006/relationships/slide" Target="slide50.xml"/><Relationship Id="rId2" Type="http://schemas.openxmlformats.org/officeDocument/2006/relationships/slide" Target="slide43.xml"/><Relationship Id="rId1" Type="http://schemas.openxmlformats.org/officeDocument/2006/relationships/slideLayout" Target="../slideLayouts/slideLayout6.xml"/><Relationship Id="rId6" Type="http://schemas.openxmlformats.org/officeDocument/2006/relationships/slide" Target="slide48.xml"/><Relationship Id="rId5" Type="http://schemas.openxmlformats.org/officeDocument/2006/relationships/slide" Target="slide47.xml"/><Relationship Id="rId4" Type="http://schemas.openxmlformats.org/officeDocument/2006/relationships/slide" Target="slide46.xml"/><Relationship Id="rId9" Type="http://schemas.openxmlformats.org/officeDocument/2006/relationships/slide" Target="slide5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53008"/>
            <a:ext cx="12192000" cy="6858000"/>
          </a:xfrm>
          <a:prstGeom prst="rect">
            <a:avLst/>
          </a:prstGeom>
          <a:solidFill>
            <a:schemeClr val="bg1">
              <a:lumMod val="95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 y="2460484"/>
            <a:ext cx="12207532" cy="2007034"/>
            <a:chOff x="1" y="2460484"/>
            <a:chExt cx="12207532" cy="2007034"/>
          </a:xfrm>
        </p:grpSpPr>
        <p:sp>
          <p:nvSpPr>
            <p:cNvPr id="14" name="矩形 13"/>
            <p:cNvSpPr/>
            <p:nvPr/>
          </p:nvSpPr>
          <p:spPr>
            <a:xfrm>
              <a:off x="1205" y="2460484"/>
              <a:ext cx="12206328" cy="2007034"/>
            </a:xfrm>
            <a:prstGeom prst="rect">
              <a:avLst/>
            </a:prstGeom>
            <a:solidFill>
              <a:schemeClr val="bg1">
                <a:alpha val="41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a:off x="1" y="2586529"/>
              <a:ext cx="12207532" cy="1766190"/>
            </a:xfrm>
            <a:prstGeom prst="rect">
              <a:avLst/>
            </a:prstGeom>
            <a:solidFill>
              <a:schemeClr val="bg1">
                <a:alpha val="8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六边形 19"/>
          <p:cNvSpPr/>
          <p:nvPr/>
        </p:nvSpPr>
        <p:spPr>
          <a:xfrm>
            <a:off x="2842012" y="3840804"/>
            <a:ext cx="789308" cy="679722"/>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24" name="TextBox 19"/>
          <p:cNvSpPr txBox="1"/>
          <p:nvPr/>
        </p:nvSpPr>
        <p:spPr>
          <a:xfrm>
            <a:off x="2686582" y="2771587"/>
            <a:ext cx="6795033" cy="684803"/>
          </a:xfrm>
          <a:prstGeom prst="rect">
            <a:avLst/>
          </a:prstGeom>
          <a:noFill/>
        </p:spPr>
        <p:txBody>
          <a:bodyPr wrap="square" lIns="68580" tIns="34290" rIns="68580" bIns="34290" rtlCol="0">
            <a:spAutoFit/>
          </a:bodyPr>
          <a:lstStyle/>
          <a:p>
            <a:pPr algn="ctr"/>
            <a:r>
              <a:rPr lang="zh-CN" altLang="en-US" sz="4000" b="1">
                <a:blipFill>
                  <a:blip r:embed="rId2"/>
                  <a:stretch>
                    <a:fillRect/>
                  </a:stretch>
                </a:blipFill>
                <a:latin typeface="微软雅黑" pitchFamily="34" charset="-122"/>
                <a:ea typeface="微软雅黑" pitchFamily="34" charset="-122"/>
              </a:rPr>
              <a:t>第一单元</a:t>
            </a:r>
            <a:endParaRPr lang="en-US" altLang="zh-CN" sz="4000" b="1" dirty="0">
              <a:blipFill>
                <a:blip r:embed="rId2"/>
                <a:stretch>
                  <a:fillRect/>
                </a:stretch>
              </a:blipFill>
              <a:latin typeface="微软雅黑" pitchFamily="34" charset="-122"/>
              <a:ea typeface="微软雅黑" pitchFamily="34" charset="-122"/>
            </a:endParaRPr>
          </a:p>
        </p:txBody>
      </p:sp>
      <p:sp>
        <p:nvSpPr>
          <p:cNvPr id="25" name="六边形 24"/>
          <p:cNvSpPr/>
          <p:nvPr/>
        </p:nvSpPr>
        <p:spPr>
          <a:xfrm>
            <a:off x="8848264" y="2656552"/>
            <a:ext cx="450042" cy="387559"/>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30" name="TextBox 19"/>
          <p:cNvSpPr txBox="1"/>
          <p:nvPr/>
        </p:nvSpPr>
        <p:spPr>
          <a:xfrm>
            <a:off x="-15533" y="3616014"/>
            <a:ext cx="12223066" cy="577081"/>
          </a:xfrm>
          <a:prstGeom prst="rect">
            <a:avLst/>
          </a:prstGeom>
          <a:noFill/>
        </p:spPr>
        <p:txBody>
          <a:bodyPr wrap="square" lIns="68580" tIns="34290" rIns="68580" bIns="34290" rtlCol="0">
            <a:spAutoFit/>
          </a:bodyPr>
          <a:lstStyle/>
          <a:p>
            <a:pPr algn="ctr"/>
            <a:r>
              <a:rPr lang="zh-CN" altLang="en-US" sz="3300" b="1">
                <a:blipFill>
                  <a:blip r:embed="rId2"/>
                  <a:stretch>
                    <a:fillRect/>
                  </a:stretch>
                </a:blipFill>
                <a:latin typeface="微软雅黑" pitchFamily="34" charset="-122"/>
                <a:ea typeface="微软雅黑" pitchFamily="34" charset="-122"/>
              </a:rPr>
              <a:t>第</a:t>
            </a:r>
            <a:r>
              <a:rPr lang="en-US" altLang="zh-CN" sz="3300" b="1">
                <a:blipFill>
                  <a:blip r:embed="rId2"/>
                  <a:stretch>
                    <a:fillRect/>
                  </a:stretch>
                </a:blipFill>
                <a:latin typeface="微软雅黑" pitchFamily="34" charset="-122"/>
                <a:ea typeface="微软雅黑" pitchFamily="34" charset="-122"/>
              </a:rPr>
              <a:t>1</a:t>
            </a:r>
            <a:r>
              <a:rPr lang="zh-CN" altLang="en-US" sz="3300" b="1">
                <a:blipFill>
                  <a:blip r:embed="rId2"/>
                  <a:stretch>
                    <a:fillRect/>
                  </a:stretch>
                </a:blipFill>
                <a:latin typeface="微软雅黑" pitchFamily="34" charset="-122"/>
                <a:ea typeface="微软雅黑" pitchFamily="34" charset="-122"/>
              </a:rPr>
              <a:t>课　中华文明的起源与早期国家</a:t>
            </a:r>
          </a:p>
        </p:txBody>
      </p:sp>
      <p:sp>
        <p:nvSpPr>
          <p:cNvPr id="16" name="矩形 15"/>
          <p:cNvSpPr/>
          <p:nvPr/>
        </p:nvSpPr>
        <p:spPr>
          <a:xfrm>
            <a:off x="7876406" y="306502"/>
            <a:ext cx="4047903" cy="461665"/>
          </a:xfrm>
          <a:prstGeom prst="rect">
            <a:avLst/>
          </a:prstGeom>
        </p:spPr>
        <p:txBody>
          <a:bodyPr wrap="none">
            <a:spAutoFit/>
          </a:bodyPr>
          <a:lstStyle/>
          <a:p>
            <a:pPr algn="dist"/>
            <a:r>
              <a:rPr lang="zh-CN" altLang="en-US" sz="2400" b="1" spc="600" dirty="0" smtClean="0">
                <a:solidFill>
                  <a:schemeClr val="bg1"/>
                </a:solidFill>
                <a:latin typeface="黑体" panose="02010609060101010101" pitchFamily="49" charset="-122"/>
                <a:ea typeface="黑体" panose="02010609060101010101" pitchFamily="49" charset="-122"/>
              </a:rPr>
              <a:t>高中同步学案优化</a:t>
            </a:r>
            <a:r>
              <a:rPr lang="zh-CN" altLang="en-US" sz="2400" b="1" spc="600" dirty="0">
                <a:solidFill>
                  <a:schemeClr val="bg1"/>
                </a:solidFill>
                <a:latin typeface="黑体" panose="02010609060101010101" pitchFamily="49" charset="-122"/>
                <a:ea typeface="黑体" panose="02010609060101010101" pitchFamily="49" charset="-122"/>
              </a:rPr>
              <a:t>设计</a:t>
            </a:r>
          </a:p>
        </p:txBody>
      </p:sp>
      <p:cxnSp>
        <p:nvCxnSpPr>
          <p:cNvPr id="17" name="直接连接符 16"/>
          <p:cNvCxnSpPr/>
          <p:nvPr/>
        </p:nvCxnSpPr>
        <p:spPr>
          <a:xfrm>
            <a:off x="7992960" y="790367"/>
            <a:ext cx="3676091" cy="0"/>
          </a:xfrm>
          <a:prstGeom prst="line">
            <a:avLst/>
          </a:prstGeom>
          <a:ln>
            <a:solidFill>
              <a:schemeClr val="bg1"/>
            </a:solidFill>
            <a:prstDash val="lgDashDotDot"/>
            <a:headEnd type="diamond" w="med" len="med"/>
            <a:tailEnd type="diamond" w="med" len="med"/>
          </a:ln>
          <a:effectLst/>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7905091" y="760882"/>
            <a:ext cx="3826174" cy="338554"/>
          </a:xfrm>
          <a:prstGeom prst="rect">
            <a:avLst/>
          </a:prstGeom>
        </p:spPr>
        <p:txBody>
          <a:bodyPr wrap="square">
            <a:spAutoFit/>
          </a:bodyPr>
          <a:lstStyle/>
          <a:p>
            <a:pPr algn="dist"/>
            <a:r>
              <a:rPr lang="en-US" altLang="zh-CN" sz="1600" b="1" spc="-150" dirty="0" smtClean="0">
                <a:solidFill>
                  <a:schemeClr val="bg1"/>
                </a:solidFill>
                <a:latin typeface="黑体" panose="02010609060101010101" pitchFamily="49" charset="-122"/>
                <a:ea typeface="黑体" panose="02010609060101010101" pitchFamily="49" charset="-122"/>
              </a:rPr>
              <a:t>GAO ZHONG TONG BU XUE AN YOU </a:t>
            </a:r>
            <a:r>
              <a:rPr lang="en-US" altLang="zh-CN" sz="1600" b="1" spc="-150" dirty="0">
                <a:solidFill>
                  <a:schemeClr val="bg1"/>
                </a:solidFill>
                <a:latin typeface="黑体" panose="02010609060101010101" pitchFamily="49" charset="-122"/>
                <a:ea typeface="黑体" panose="02010609060101010101" pitchFamily="49" charset="-122"/>
              </a:rPr>
              <a:t>HUA </a:t>
            </a:r>
            <a:r>
              <a:rPr lang="en-US" altLang="zh-CN" sz="1600" b="1" spc="-150" dirty="0" smtClean="0">
                <a:solidFill>
                  <a:schemeClr val="bg1"/>
                </a:solidFill>
                <a:latin typeface="黑体" panose="02010609060101010101" pitchFamily="49" charset="-122"/>
                <a:ea typeface="黑体" panose="02010609060101010101" pitchFamily="49" charset="-122"/>
              </a:rPr>
              <a:t>SHE JI</a:t>
            </a:r>
          </a:p>
        </p:txBody>
      </p: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21" y="123010"/>
            <a:ext cx="3672165" cy="1276725"/>
          </a:xfrm>
          <a:prstGeom prst="rect">
            <a:avLst/>
          </a:prstGeom>
        </p:spPr>
      </p:pic>
    </p:spTree>
    <p:extLst>
      <p:ext uri="{BB962C8B-B14F-4D97-AF65-F5344CB8AC3E}">
        <p14:creationId xmlns:p14="http://schemas.microsoft.com/office/powerpoint/2010/main" val="37708338"/>
      </p:ext>
    </p:extLst>
  </p:cSld>
  <p:clrMapOvr>
    <a:masterClrMapping/>
  </p:clrMapOvr>
  <p:timing>
    <p:tnLst>
      <p:par>
        <p:cTn id="1" dur="indefinite" restart="never" nodeType="tmRoot"/>
      </p:par>
    </p:tnLst>
    <p:bldLst>
      <p:bldP spid="16"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spect="1"/>
          </p:cNvSpPr>
          <p:nvPr/>
        </p:nvSpPr>
        <p:spPr>
          <a:xfrm>
            <a:off x="381000" y="247286"/>
            <a:ext cx="11430000" cy="345325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latin typeface="Times New Roman" panose="02020603050405020304" pitchFamily="18" charset="0"/>
                <a:ea typeface="黑体" panose="02010609060101010101" pitchFamily="49" charset="-122"/>
                <a:cs typeface="Times New Roman" panose="02020603050405020304" pitchFamily="18" charset="0"/>
              </a:rPr>
              <a:t>边角材料</a:t>
            </a:r>
            <a:r>
              <a:rPr lang="zh-CN" altLang="zh-CN" sz="2800">
                <a:latin typeface="Arial" panose="020B0604020202020204" pitchFamily="34" charset="0"/>
                <a:ea typeface="黑体" panose="02010609060101010101" pitchFamily="49" charset="-122"/>
                <a:cs typeface="Times New Roman" panose="02020603050405020304" pitchFamily="18" charset="0"/>
              </a:rPr>
              <a:t>练一练</a:t>
            </a:r>
            <a:endParaRPr lang="zh-CN" altLang="zh-CN" sz="2800">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latin typeface="NEU-BZ-S92"/>
                <a:cs typeface="宋体" panose="02010600030101010101" pitchFamily="2" charset="-122"/>
              </a:rPr>
              <a:t>①</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观察教材</a:t>
            </a:r>
            <a:r>
              <a:rPr lang="en-US" altLang="zh-CN" sz="2800">
                <a:latin typeface="Times New Roman" panose="02020603050405020304" pitchFamily="18" charset="0"/>
                <a:cs typeface="Times New Roman" panose="02020603050405020304" pitchFamily="18" charset="0"/>
              </a:rPr>
              <a:t>P3</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《中国新石器时代文化遗存分布图》</a:t>
            </a:r>
            <a:r>
              <a:rPr lang="en-US" altLang="zh-CN" sz="2800">
                <a:latin typeface="Times New Roman" panose="02020603050405020304" pitchFamily="18" charset="0"/>
                <a:cs typeface="Times New Roman" panose="02020603050405020304" pitchFamily="18" charset="0"/>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指出新石器时代文化遗存分布呈现的特点</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endParaRPr lang="zh-CN" altLang="zh-CN" sz="2800">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latin typeface="NEU-BZ-S92"/>
                <a:cs typeface="宋体" panose="02010600030101010101" pitchFamily="2" charset="-122"/>
              </a:rPr>
              <a:t>②</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观察教材</a:t>
            </a:r>
            <a:r>
              <a:rPr lang="en-US" altLang="zh-CN" sz="2800">
                <a:latin typeface="Times New Roman" panose="02020603050405020304" pitchFamily="18" charset="0"/>
                <a:cs typeface="Times New Roman" panose="02020603050405020304" pitchFamily="18" charset="0"/>
              </a:rPr>
              <a:t>P4</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《红山文化牛河梁遗址的祭坛、积石冢》《良渚古城城墙分布范围示意图》</a:t>
            </a:r>
            <a:r>
              <a:rPr lang="en-US" altLang="zh-CN" sz="2800">
                <a:latin typeface="Times New Roman" panose="02020603050405020304" pitchFamily="18" charset="0"/>
                <a:cs typeface="Times New Roman" panose="02020603050405020304" pitchFamily="18" charset="0"/>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从图中可以看出其处于什么社会时期</a:t>
            </a:r>
            <a:r>
              <a:rPr lang="en-US" altLang="zh-CN" sz="2800">
                <a:latin typeface="Times New Roman" panose="02020603050405020304" pitchFamily="18" charset="0"/>
                <a:cs typeface="Times New Roman" panose="02020603050405020304" pitchFamily="18" charset="0"/>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说出理由。</a:t>
            </a:r>
            <a:endParaRPr lang="zh-CN" altLang="zh-CN" sz="2800">
              <a:effectLst/>
              <a:latin typeface="NEU-BZ-S92"/>
              <a:ea typeface="方正书宋_GBK"/>
              <a:cs typeface="Times New Roman" panose="02020603050405020304" pitchFamily="18" charset="0"/>
            </a:endParaRPr>
          </a:p>
        </p:txBody>
      </p:sp>
      <p:sp>
        <p:nvSpPr>
          <p:cNvPr id="4" name="矩形 3"/>
          <p:cNvSpPr>
            <a:spLocks noChangeAspect="1"/>
          </p:cNvSpPr>
          <p:nvPr/>
        </p:nvSpPr>
        <p:spPr>
          <a:xfrm>
            <a:off x="381000" y="1880545"/>
            <a:ext cx="8183651"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分布广泛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多元一体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中原地区文化遗存较多</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
        <p:nvSpPr>
          <p:cNvPr id="5" name="矩形 4"/>
          <p:cNvSpPr>
            <a:spLocks noChangeAspect="1"/>
          </p:cNvSpPr>
          <p:nvPr/>
        </p:nvSpPr>
        <p:spPr>
          <a:xfrm>
            <a:off x="381000" y="3590106"/>
            <a:ext cx="11430000" cy="115236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处于父系氏族社会时期。理由</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从图中的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积石冢</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古城城墙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当时出现了权贵阶层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说明处于父系氏族社会。</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1337226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360502"/>
            <a:ext cx="11430000" cy="121264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latin typeface="Times New Roman" panose="02020603050405020304" pitchFamily="18" charset="0"/>
                <a:ea typeface="黑体" panose="02010609060101010101" pitchFamily="49" charset="-122"/>
                <a:cs typeface="Times New Roman" panose="02020603050405020304" pitchFamily="18" charset="0"/>
              </a:rPr>
              <a:t>方法技巧</a:t>
            </a:r>
            <a:r>
              <a:rPr lang="zh-CN" altLang="zh-CN" sz="2800">
                <a:latin typeface="Arial" panose="020B0604020202020204" pitchFamily="34" charset="0"/>
                <a:ea typeface="黑体" panose="02010609060101010101" pitchFamily="49" charset="-122"/>
                <a:cs typeface="Times New Roman" panose="02020603050405020304" pitchFamily="18" charset="0"/>
              </a:rPr>
              <a:t>记一记</a:t>
            </a:r>
            <a:endParaRPr lang="zh-CN" altLang="zh-CN" sz="2800">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latin typeface="Arial" panose="020B0604020202020204" pitchFamily="34" charset="0"/>
                <a:ea typeface="黑体" panose="02010609060101010101" pitchFamily="49" charset="-122"/>
                <a:cs typeface="Times New Roman" panose="02020603050405020304" pitchFamily="18" charset="0"/>
              </a:rPr>
              <a:t>原始社会的基本内涵</a:t>
            </a:r>
            <a:endParaRPr lang="zh-CN" altLang="zh-CN" sz="2800">
              <a:effectLst/>
              <a:latin typeface="NEU-BZ-S92"/>
              <a:ea typeface="方正书宋_GBK"/>
              <a:cs typeface="Times New Roman" panose="02020603050405020304" pitchFamily="18" charset="0"/>
            </a:endParaRPr>
          </a:p>
        </p:txBody>
      </p:sp>
      <p:pic>
        <p:nvPicPr>
          <p:cNvPr id="3" name="ALGSAR01.eps" descr="id:2147495131;FounderCES"/>
          <p:cNvPicPr/>
          <p:nvPr/>
        </p:nvPicPr>
        <p:blipFill>
          <a:blip r:embed="rId2">
            <a:clrChange>
              <a:clrFrom>
                <a:srgbClr val="FDFDFD"/>
              </a:clrFrom>
              <a:clrTo>
                <a:srgbClr val="FDFDFD">
                  <a:alpha val="0"/>
                </a:srgbClr>
              </a:clrTo>
            </a:clrChange>
          </a:blip>
          <a:stretch>
            <a:fillRect/>
          </a:stretch>
        </p:blipFill>
        <p:spPr>
          <a:xfrm>
            <a:off x="3556317" y="1493697"/>
            <a:ext cx="4381183" cy="3522096"/>
          </a:xfrm>
          <a:prstGeom prst="rect">
            <a:avLst/>
          </a:prstGeom>
        </p:spPr>
      </p:pic>
    </p:spTree>
    <p:extLst>
      <p:ext uri="{BB962C8B-B14F-4D97-AF65-F5344CB8AC3E}">
        <p14:creationId xmlns:p14="http://schemas.microsoft.com/office/powerpoint/2010/main" val="87794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844186"/>
            <a:ext cx="11430000" cy="233294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ea typeface="方正宋黑简体"/>
                <a:cs typeface="Times New Roman" panose="02020603050405020304" pitchFamily="18" charset="0"/>
              </a:rPr>
              <a:t>易混易错 辨一辨</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从母系氏族社会过渡到父系氏族社会的根本原因是生产力的发展</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gn="r">
              <a:lnSpc>
                <a:spcPct val="130000"/>
              </a:lnSpc>
              <a:spcAft>
                <a:spcPts val="0"/>
              </a:spcAft>
              <a:tabLst>
                <a:tab pos="1188085" algn="l"/>
                <a:tab pos="2163445" algn="l"/>
                <a:tab pos="3142615" algn="l"/>
                <a:tab pos="4190365" algn="l"/>
              </a:tabLst>
            </a:pPr>
            <a:r>
              <a:rPr lang="en-US" altLang="zh-CN" sz="2800" smtClean="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新石器时代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我国逐渐形成了北粟南稻的格局。</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smtClean="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p:txBody>
      </p:sp>
      <p:sp>
        <p:nvSpPr>
          <p:cNvPr id="3" name="矩形 2"/>
          <p:cNvSpPr>
            <a:spLocks noChangeAspect="1"/>
          </p:cNvSpPr>
          <p:nvPr/>
        </p:nvSpPr>
        <p:spPr>
          <a:xfrm>
            <a:off x="10978170" y="1988538"/>
            <a:ext cx="498855" cy="604396"/>
          </a:xfrm>
          <a:prstGeom prst="rect">
            <a:avLst/>
          </a:prstGeom>
        </p:spPr>
        <p:txBody>
          <a:bodyPr wrap="none">
            <a:spAutoFit/>
          </a:bodyPr>
          <a:lstStyle/>
          <a:p>
            <a:pPr>
              <a:lnSpc>
                <a:spcPct val="130000"/>
              </a:lnSpc>
            </a:pPr>
            <a:r>
              <a:rPr lang="en-US" altLang="zh-CN" sz="2800" smtClean="0">
                <a:solidFill>
                  <a:srgbClr val="FF0000"/>
                </a:solidFill>
                <a:latin typeface="Cambria Math" panose="02040503050406030204" pitchFamily="18" charset="0"/>
                <a:ea typeface="NEU-BZ-S92"/>
                <a:cs typeface="Times New Roman" panose="02020603050405020304" pitchFamily="18" charset="0"/>
              </a:rPr>
              <a:t>√ </a:t>
            </a:r>
            <a:endParaRPr lang="zh-CN" altLang="en-US" sz="2800"/>
          </a:p>
        </p:txBody>
      </p:sp>
      <p:sp>
        <p:nvSpPr>
          <p:cNvPr id="4" name="矩形 3"/>
          <p:cNvSpPr>
            <a:spLocks noChangeAspect="1"/>
          </p:cNvSpPr>
          <p:nvPr/>
        </p:nvSpPr>
        <p:spPr>
          <a:xfrm>
            <a:off x="8245361" y="2476911"/>
            <a:ext cx="498855" cy="604396"/>
          </a:xfrm>
          <a:prstGeom prst="rect">
            <a:avLst/>
          </a:prstGeom>
        </p:spPr>
        <p:txBody>
          <a:bodyPr wrap="none">
            <a:spAutoFit/>
          </a:bodyPr>
          <a:lstStyle/>
          <a:p>
            <a:pPr>
              <a:lnSpc>
                <a:spcPct val="130000"/>
              </a:lnSpc>
            </a:pPr>
            <a:r>
              <a:rPr lang="en-US" altLang="zh-CN" sz="2800" smtClean="0">
                <a:solidFill>
                  <a:srgbClr val="FF0000"/>
                </a:solidFill>
                <a:latin typeface="Cambria Math" panose="02040503050406030204" pitchFamily="18" charset="0"/>
                <a:ea typeface="NEU-BZ-S92"/>
                <a:cs typeface="Times New Roman" panose="02020603050405020304" pitchFamily="18" charset="0"/>
              </a:rPr>
              <a:t>√ </a:t>
            </a:r>
            <a:endParaRPr lang="zh-CN" altLang="en-US" sz="2800"/>
          </a:p>
        </p:txBody>
      </p:sp>
      <p:sp>
        <p:nvSpPr>
          <p:cNvPr id="5" name="矩形 4"/>
          <p:cNvSpPr>
            <a:spLocks noChangeAspect="1"/>
          </p:cNvSpPr>
          <p:nvPr/>
        </p:nvSpPr>
        <p:spPr>
          <a:xfrm>
            <a:off x="8901188" y="3157095"/>
            <a:ext cx="633507" cy="600229"/>
          </a:xfrm>
          <a:prstGeom prst="rect">
            <a:avLst/>
          </a:prstGeom>
        </p:spPr>
        <p:txBody>
          <a:bodyPr wrap="none">
            <a:spAutoFit/>
          </a:bodyPr>
          <a:lstStyle/>
          <a:p>
            <a:pPr>
              <a:lnSpc>
                <a:spcPct val="130000"/>
              </a:lnSpc>
            </a:pPr>
            <a:r>
              <a:rPr lang="en-US" altLang="zh-CN" sz="2800" smtClean="0">
                <a:solidFill>
                  <a:srgbClr val="FF0000"/>
                </a:solidFill>
                <a:latin typeface="Times New Roman" panose="02020603050405020304" pitchFamily="18" charset="0"/>
              </a:rPr>
              <a:t>× </a:t>
            </a:r>
            <a:endParaRPr lang="zh-CN" altLang="en-US" sz="2800"/>
          </a:p>
        </p:txBody>
      </p:sp>
      <p:sp>
        <p:nvSpPr>
          <p:cNvPr id="7" name="矩形 6"/>
          <p:cNvSpPr>
            <a:spLocks noChangeAspect="1"/>
          </p:cNvSpPr>
          <p:nvPr/>
        </p:nvSpPr>
        <p:spPr>
          <a:xfrm>
            <a:off x="381000" y="3110373"/>
            <a:ext cx="9491701"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③</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龙山文化最有代表性的遗存是精美的玉器和陶器。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smtClean="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
        <p:nvSpPr>
          <p:cNvPr id="8" name="矩形 7"/>
          <p:cNvSpPr>
            <a:spLocks noChangeAspect="1"/>
          </p:cNvSpPr>
          <p:nvPr/>
        </p:nvSpPr>
        <p:spPr>
          <a:xfrm>
            <a:off x="381000" y="3777931"/>
            <a:ext cx="11430000" cy="113319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红山文化和良渚文化以精美的玉器著称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龙山文化的蛋壳陶制作水平最高。</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2359071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805066"/>
            <a:ext cx="3057247"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ea typeface="方正宋黑简体"/>
                <a:cs typeface="Times New Roman" panose="02020603050405020304" pitchFamily="18" charset="0"/>
              </a:rPr>
              <a:t>图解历史 </a:t>
            </a:r>
            <a:r>
              <a:rPr lang="zh-CN" altLang="zh-CN" sz="2800" smtClean="0">
                <a:solidFill>
                  <a:srgbClr val="000000"/>
                </a:solidFill>
                <a:latin typeface="NEU-BZ-S92"/>
                <a:ea typeface="方正宋黑简体"/>
                <a:cs typeface="Times New Roman" panose="02020603050405020304" pitchFamily="18" charset="0"/>
              </a:rPr>
              <a:t>议一议</a:t>
            </a:r>
            <a:r>
              <a:rPr lang="en-US" altLang="zh-CN" sz="2800" smtClean="0">
                <a:solidFill>
                  <a:srgbClr val="000000"/>
                </a:solidFill>
                <a:latin typeface="NEU-BZ-S92"/>
                <a:ea typeface="方正宋黑简体"/>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pic>
        <p:nvPicPr>
          <p:cNvPr id="4" name="ALGSAR108.eps" descr="id:2147495152;FounderCES"/>
          <p:cNvPicPr/>
          <p:nvPr/>
        </p:nvPicPr>
        <p:blipFill>
          <a:blip r:embed="rId2">
            <a:clrChange>
              <a:clrFrom>
                <a:srgbClr val="FFFFFF"/>
              </a:clrFrom>
              <a:clrTo>
                <a:srgbClr val="FFFFFF">
                  <a:alpha val="0"/>
                </a:srgbClr>
              </a:clrTo>
            </a:clrChange>
          </a:blip>
          <a:stretch>
            <a:fillRect/>
          </a:stretch>
        </p:blipFill>
        <p:spPr>
          <a:xfrm>
            <a:off x="3206750" y="1457552"/>
            <a:ext cx="5060950" cy="3870138"/>
          </a:xfrm>
          <a:prstGeom prst="rect">
            <a:avLst/>
          </a:prstGeom>
        </p:spPr>
      </p:pic>
    </p:spTree>
    <p:extLst>
      <p:ext uri="{BB962C8B-B14F-4D97-AF65-F5344CB8AC3E}">
        <p14:creationId xmlns:p14="http://schemas.microsoft.com/office/powerpoint/2010/main" val="2685499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514664"/>
            <a:ext cx="11430000" cy="233294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二、从部落到国家</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核心概念</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早期国家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指已具备国家公共权力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但社会组织仍然滞留在以血缘为基础的国家</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形式</a:t>
            </a:r>
            <a:r>
              <a:rPr lang="zh-CN" altLang="en-US"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a:t>
            </a:r>
            <a:r>
              <a:rPr lang="zh-CN" altLang="en-US"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阶段</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smtClean="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smtClean="0">
                <a:solidFill>
                  <a:srgbClr val="000000"/>
                </a:solidFill>
                <a:latin typeface="Times New Roman" panose="02020603050405020304" pitchFamily="18" charset="0"/>
                <a:cs typeface="Times New Roman" panose="02020603050405020304" pitchFamily="18" charset="0"/>
              </a:rPr>
              <a:t>1</a:t>
            </a:r>
            <a:r>
              <a:rPr lang="en-US" altLang="zh-CN" sz="2800" smtClean="0">
                <a:solidFill>
                  <a:srgbClr val="000000"/>
                </a:solidFill>
                <a:latin typeface="Times New Roman" panose="02020603050405020304" pitchFamily="18" charset="0"/>
                <a:cs typeface="Times New Roman" panose="02020603050405020304" pitchFamily="18" charset="0"/>
              </a:rPr>
              <a:t>.“</a:t>
            </a:r>
            <a:r>
              <a:rPr lang="zh-CN" altLang="zh-CN" sz="28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万邦</a:t>
            </a:r>
            <a:r>
              <a:rPr lang="en-US" altLang="zh-CN" sz="2800" smtClean="0">
                <a:solidFill>
                  <a:srgbClr val="000000"/>
                </a:solidFill>
                <a:latin typeface="Times New Roman" panose="02020603050405020304" pitchFamily="18" charset="0"/>
                <a:cs typeface="Times New Roman" panose="02020603050405020304" pitchFamily="18" charset="0"/>
              </a:rPr>
              <a:t>”</a:t>
            </a:r>
            <a:r>
              <a:rPr lang="zh-CN" altLang="zh-CN" sz="28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时代</a:t>
            </a:r>
            <a:endParaRPr lang="zh-CN" altLang="zh-CN" sz="2800">
              <a:solidFill>
                <a:srgbClr val="000000"/>
              </a:solidFill>
              <a:effectLst/>
              <a:latin typeface="NEU-BZ-S92"/>
              <a:ea typeface="方正书宋_GBK"/>
              <a:cs typeface="Times New Roman" panose="02020603050405020304" pitchFamily="18" charset="0"/>
            </a:endParaRPr>
          </a:p>
        </p:txBody>
      </p:sp>
      <p:graphicFrame>
        <p:nvGraphicFramePr>
          <p:cNvPr id="3" name="表格 2"/>
          <p:cNvGraphicFramePr>
            <a:graphicFrameLocks noGrp="1" noChangeAspect="1"/>
          </p:cNvGraphicFramePr>
          <p:nvPr>
            <p:extLst>
              <p:ext uri="{D42A27DB-BD31-4B8C-83A1-F6EECF244321}">
                <p14:modId xmlns:p14="http://schemas.microsoft.com/office/powerpoint/2010/main" val="958614423"/>
              </p:ext>
            </p:extLst>
          </p:nvPr>
        </p:nvGraphicFramePr>
        <p:xfrm>
          <a:off x="381000" y="2787337"/>
          <a:ext cx="11430000" cy="2218944"/>
        </p:xfrm>
        <a:graphic>
          <a:graphicData uri="http://schemas.openxmlformats.org/drawingml/2006/table">
            <a:tbl>
              <a:tblPr firstRow="1" firstCol="1" bandRow="1"/>
              <a:tblGrid>
                <a:gridCol w="965200"/>
                <a:gridCol w="10464800"/>
              </a:tblGrid>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传说</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古史相传</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中国历史从</a:t>
                      </a:r>
                      <a:r>
                        <a:rPr lang="zh-CN"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开始。部落首领黄帝和炎帝被后世共尊为华夏始祖。尧舜时期</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实行</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禅让</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的做法</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考古</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考古学证明</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大约相当于五帝后期的龙山文化时代</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中国大地上邦国林立</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史称</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时代</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4" name="矩形 3"/>
          <p:cNvSpPr>
            <a:spLocks noChangeAspect="1"/>
          </p:cNvSpPr>
          <p:nvPr/>
        </p:nvSpPr>
        <p:spPr>
          <a:xfrm>
            <a:off x="4932231" y="2699714"/>
            <a:ext cx="1620957"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三皇五帝</a:t>
            </a:r>
            <a:endParaRPr lang="zh-CN" altLang="en-US" sz="2800"/>
          </a:p>
        </p:txBody>
      </p:sp>
      <p:sp>
        <p:nvSpPr>
          <p:cNvPr id="5" name="矩形 4"/>
          <p:cNvSpPr>
            <a:spLocks noChangeAspect="1"/>
          </p:cNvSpPr>
          <p:nvPr/>
        </p:nvSpPr>
        <p:spPr>
          <a:xfrm>
            <a:off x="3165777" y="4351868"/>
            <a:ext cx="902811"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万邦</a:t>
            </a:r>
            <a:endParaRPr lang="zh-CN" altLang="en-US" sz="2800"/>
          </a:p>
        </p:txBody>
      </p:sp>
    </p:spTree>
    <p:extLst>
      <p:ext uri="{BB962C8B-B14F-4D97-AF65-F5344CB8AC3E}">
        <p14:creationId xmlns:p14="http://schemas.microsoft.com/office/powerpoint/2010/main" val="2940070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814779"/>
            <a:ext cx="11430000" cy="289310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2</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夏朝的建立</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建立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约公元前</a:t>
            </a:r>
            <a:r>
              <a:rPr lang="en-US" altLang="zh-CN" sz="2800">
                <a:solidFill>
                  <a:srgbClr val="000000"/>
                </a:solidFill>
                <a:latin typeface="Times New Roman" panose="02020603050405020304" pitchFamily="18" charset="0"/>
                <a:cs typeface="Times New Roman" panose="02020603050405020304" pitchFamily="18" charset="0"/>
              </a:rPr>
              <a:t>2070</a:t>
            </a:r>
            <a:r>
              <a:rPr lang="zh-CN" altLang="zh-CN" sz="2800">
                <a:solidFill>
                  <a:srgbClr val="000000"/>
                </a:solidFill>
                <a:latin typeface="Times New Roman" panose="02020603050405020304" pitchFamily="18" charset="0"/>
                <a:cs typeface="Times New Roman" panose="02020603050405020304" pitchFamily="18" charset="0"/>
              </a:rPr>
              <a:t>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建立了我国最早的奴隶制国家夏朝。</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统治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除对夏部族生活的地区实行直接统治外</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对其他地方主要通过控制一些部族进行间接统治。</a:t>
            </a:r>
            <a:endParaRPr lang="zh-CN" altLang="zh-CN" sz="2800">
              <a:solidFill>
                <a:srgbClr val="000000"/>
              </a:solidFill>
              <a:latin typeface="NEU-BZ-S92"/>
              <a:ea typeface="方正书宋_GBK"/>
              <a:cs typeface="Times New Roman" panose="02020603050405020304" pitchFamily="18" charset="0"/>
            </a:endParaRPr>
          </a:p>
          <a:p>
            <a:pPr>
              <a:lnSpc>
                <a:spcPct val="130000"/>
              </a:lnSpc>
            </a:pPr>
            <a:r>
              <a:rPr lang="en-US" altLang="zh-CN" sz="2800">
                <a:latin typeface="Times New Roman" panose="02020603050405020304" pitchFamily="18" charset="0"/>
              </a:rPr>
              <a:t>(3)</a:t>
            </a:r>
            <a:r>
              <a:rPr lang="zh-CN" altLang="zh-CN" sz="2800">
                <a:latin typeface="Times New Roman" panose="02020603050405020304" pitchFamily="18" charset="0"/>
                <a:cs typeface="Times New Roman" panose="02020603050405020304" pitchFamily="18" charset="0"/>
              </a:rPr>
              <a:t>文化遗存</a:t>
            </a:r>
            <a:r>
              <a:rPr lang="en-US" altLang="zh-CN" sz="2800">
                <a:latin typeface="Times New Roman" panose="02020603050405020304" pitchFamily="18" charset="0"/>
              </a:rPr>
              <a:t>:</a:t>
            </a:r>
            <a:r>
              <a:rPr lang="zh-CN" altLang="zh-CN" sz="2800">
                <a:latin typeface="Times New Roman" panose="02020603050405020304" pitchFamily="18" charset="0"/>
                <a:cs typeface="Times New Roman" panose="02020603050405020304" pitchFamily="18" charset="0"/>
              </a:rPr>
              <a:t>河南洛阳偃师发现的二里头遗址</a:t>
            </a:r>
            <a:r>
              <a:rPr lang="en-US" altLang="zh-CN" sz="2800">
                <a:latin typeface="Times New Roman" panose="02020603050405020304" pitchFamily="18" charset="0"/>
                <a:cs typeface="Times New Roman" panose="02020603050405020304" pitchFamily="18" charset="0"/>
              </a:rPr>
              <a:t>,</a:t>
            </a:r>
            <a:r>
              <a:rPr lang="zh-CN" altLang="zh-CN" sz="2800">
                <a:latin typeface="Times New Roman" panose="02020603050405020304" pitchFamily="18" charset="0"/>
                <a:cs typeface="Times New Roman" panose="02020603050405020304" pitchFamily="18" charset="0"/>
              </a:rPr>
              <a:t>很有可能是夏文化的遗存。</a:t>
            </a:r>
            <a:endParaRPr lang="zh-CN" altLang="en-US" sz="2800"/>
          </a:p>
        </p:txBody>
      </p:sp>
      <p:sp>
        <p:nvSpPr>
          <p:cNvPr id="5" name="矩形 4"/>
          <p:cNvSpPr>
            <a:spLocks noChangeAspect="1"/>
          </p:cNvSpPr>
          <p:nvPr/>
        </p:nvSpPr>
        <p:spPr>
          <a:xfrm>
            <a:off x="4475032" y="1328113"/>
            <a:ext cx="543739"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禹</a:t>
            </a:r>
            <a:endParaRPr lang="zh-CN" altLang="en-US" sz="2800"/>
          </a:p>
        </p:txBody>
      </p:sp>
    </p:spTree>
    <p:extLst>
      <p:ext uri="{BB962C8B-B14F-4D97-AF65-F5344CB8AC3E}">
        <p14:creationId xmlns:p14="http://schemas.microsoft.com/office/powerpoint/2010/main" val="3236953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238564"/>
            <a:ext cx="11430000" cy="2272673"/>
          </a:xfrm>
          <a:prstGeom prst="rect">
            <a:avLst/>
          </a:prstGeom>
          <a:ln>
            <a:solidFill>
              <a:srgbClr val="0070C0"/>
            </a:solidFill>
          </a:ln>
        </p:spPr>
        <p:txBody>
          <a:bodyPr>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微点归纳</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夏朝是我国第一个奴隶制国家的依据</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疆域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已经摆脱小国寡民状态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疆域较为辽阔。</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权力运行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王位世袭制代替禅让制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国家机器已经建立。</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③</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社会管理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已经出现了中央与地方的划分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行政区划逐渐形成。</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1594421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832840"/>
            <a:ext cx="11430000" cy="233294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边角材料</a:t>
            </a:r>
            <a:r>
              <a:rPr lang="zh-CN" altLang="zh-CN" sz="2800">
                <a:solidFill>
                  <a:srgbClr val="FFFFFF"/>
                </a:solidFill>
                <a:latin typeface="Arial" panose="020B0604020202020204" pitchFamily="34" charset="0"/>
                <a:ea typeface="黑体" panose="02010609060101010101" pitchFamily="49" charset="-122"/>
                <a:cs typeface="Times New Roman" panose="02020603050405020304" pitchFamily="18" charset="0"/>
              </a:rPr>
              <a:t>练一练</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阅读教材</a:t>
            </a:r>
            <a:r>
              <a:rPr lang="en-US" altLang="zh-CN" sz="2800">
                <a:solidFill>
                  <a:srgbClr val="000000"/>
                </a:solidFill>
                <a:latin typeface="Times New Roman" panose="02020603050405020304" pitchFamily="18" charset="0"/>
                <a:cs typeface="Times New Roman" panose="02020603050405020304" pitchFamily="18" charset="0"/>
              </a:rPr>
              <a:t>P5“</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史料阅读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指出史料反映了远古时期什么样的状况</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阅读教材</a:t>
            </a:r>
            <a:r>
              <a:rPr lang="en-US" altLang="zh-CN" sz="2800">
                <a:solidFill>
                  <a:srgbClr val="000000"/>
                </a:solidFill>
                <a:latin typeface="Times New Roman" panose="02020603050405020304" pitchFamily="18" charset="0"/>
                <a:cs typeface="Times New Roman" panose="02020603050405020304" pitchFamily="18" charset="0"/>
              </a:rPr>
              <a:t>P5“</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学思之窗</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关于启的继位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为什么会出现不同说法</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a:cs typeface="Times New Roman" panose="02020603050405020304" pitchFamily="18" charset="0"/>
            </a:endParaRPr>
          </a:p>
        </p:txBody>
      </p:sp>
      <p:sp>
        <p:nvSpPr>
          <p:cNvPr id="3" name="矩形 2"/>
          <p:cNvSpPr>
            <a:spLocks noChangeAspect="1"/>
          </p:cNvSpPr>
          <p:nvPr/>
        </p:nvSpPr>
        <p:spPr>
          <a:xfrm>
            <a:off x="381000" y="1897879"/>
            <a:ext cx="11430000" cy="65248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反映了远古人类战胜自然的艰辛和为了生存不断征服自然的过程</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
        <p:nvSpPr>
          <p:cNvPr id="4" name="矩形 3"/>
          <p:cNvSpPr>
            <a:spLocks noChangeAspect="1"/>
          </p:cNvSpPr>
          <p:nvPr/>
        </p:nvSpPr>
        <p:spPr>
          <a:xfrm>
            <a:off x="381000" y="3165786"/>
            <a:ext cx="11430000" cy="1693349"/>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《战国策》以及《史记》中关于启继位的不同说法目前还不能确定孰是孰非</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从公天下的禅让制到家天下的世袭制的转变过程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并非理想化的风平浪静。</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408643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spect="1"/>
          </p:cNvSpPr>
          <p:nvPr/>
        </p:nvSpPr>
        <p:spPr>
          <a:xfrm>
            <a:off x="381000" y="347802"/>
            <a:ext cx="11430000" cy="113319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方法技巧</a:t>
            </a:r>
            <a:r>
              <a:rPr lang="zh-CN" altLang="zh-CN" sz="2800">
                <a:solidFill>
                  <a:srgbClr val="FFFFFF"/>
                </a:solidFill>
                <a:latin typeface="Arial" panose="020B0604020202020204" pitchFamily="34" charset="0"/>
                <a:ea typeface="黑体" panose="02010609060101010101" pitchFamily="49" charset="-122"/>
                <a:cs typeface="Times New Roman" panose="02020603050405020304" pitchFamily="18" charset="0"/>
              </a:rPr>
              <a:t>记一记</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远古传说的内容</a:t>
            </a:r>
            <a:endParaRPr lang="zh-CN" altLang="zh-CN" sz="2800">
              <a:solidFill>
                <a:srgbClr val="000000"/>
              </a:solidFill>
              <a:effectLst/>
              <a:latin typeface="NEU-BZ-S92"/>
              <a:ea typeface="方正书宋_GBK"/>
              <a:cs typeface="Times New Roman" panose="02020603050405020304" pitchFamily="18" charset="0"/>
            </a:endParaRPr>
          </a:p>
        </p:txBody>
      </p:sp>
      <p:pic>
        <p:nvPicPr>
          <p:cNvPr id="4" name="ALGSAR02.eps" descr="id:2147495181;FounderCES"/>
          <p:cNvPicPr/>
          <p:nvPr/>
        </p:nvPicPr>
        <p:blipFill>
          <a:blip r:embed="rId2">
            <a:clrChange>
              <a:clrFrom>
                <a:srgbClr val="FFFFFF"/>
              </a:clrFrom>
              <a:clrTo>
                <a:srgbClr val="FFFFFF">
                  <a:alpha val="0"/>
                </a:srgbClr>
              </a:clrTo>
            </a:clrChange>
          </a:blip>
          <a:stretch>
            <a:fillRect/>
          </a:stretch>
        </p:blipFill>
        <p:spPr>
          <a:xfrm>
            <a:off x="2845117" y="1480997"/>
            <a:ext cx="4889183" cy="3169658"/>
          </a:xfrm>
          <a:prstGeom prst="rect">
            <a:avLst/>
          </a:prstGeom>
        </p:spPr>
      </p:pic>
    </p:spTree>
    <p:extLst>
      <p:ext uri="{BB962C8B-B14F-4D97-AF65-F5344CB8AC3E}">
        <p14:creationId xmlns:p14="http://schemas.microsoft.com/office/powerpoint/2010/main" val="4206671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921064"/>
            <a:ext cx="11430000" cy="121264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ea typeface="方正宋黑简体"/>
                <a:cs typeface="Times New Roman" panose="02020603050405020304" pitchFamily="18" charset="0"/>
              </a:rPr>
              <a:t>易混易错 辨一辨</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黄帝和炎帝结成炎黄部落联盟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被后世共尊为华夏始祖。</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smtClean="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p:txBody>
      </p:sp>
      <p:sp>
        <p:nvSpPr>
          <p:cNvPr id="3" name="矩形 2"/>
          <p:cNvSpPr>
            <a:spLocks noChangeAspect="1"/>
          </p:cNvSpPr>
          <p:nvPr/>
        </p:nvSpPr>
        <p:spPr>
          <a:xfrm>
            <a:off x="9635748" y="1453004"/>
            <a:ext cx="498855" cy="604396"/>
          </a:xfrm>
          <a:prstGeom prst="rect">
            <a:avLst/>
          </a:prstGeom>
        </p:spPr>
        <p:txBody>
          <a:bodyPr wrap="none">
            <a:spAutoFit/>
          </a:bodyPr>
          <a:lstStyle/>
          <a:p>
            <a:pPr>
              <a:lnSpc>
                <a:spcPct val="130000"/>
              </a:lnSpc>
            </a:pPr>
            <a:r>
              <a:rPr lang="en-US" altLang="zh-CN" sz="2800" smtClean="0">
                <a:solidFill>
                  <a:srgbClr val="FF0000"/>
                </a:solidFill>
                <a:latin typeface="Cambria Math" panose="02040503050406030204" pitchFamily="18" charset="0"/>
                <a:ea typeface="NEU-BZ-S92"/>
                <a:cs typeface="Times New Roman" panose="02020603050405020304" pitchFamily="18" charset="0"/>
              </a:rPr>
              <a:t>√ </a:t>
            </a:r>
            <a:endParaRPr lang="zh-CN" altLang="en-US" sz="2800"/>
          </a:p>
        </p:txBody>
      </p:sp>
      <p:sp>
        <p:nvSpPr>
          <p:cNvPr id="5" name="矩形 4"/>
          <p:cNvSpPr>
            <a:spLocks noChangeAspect="1"/>
          </p:cNvSpPr>
          <p:nvPr/>
        </p:nvSpPr>
        <p:spPr>
          <a:xfrm>
            <a:off x="1320826" y="2709887"/>
            <a:ext cx="633507" cy="600229"/>
          </a:xfrm>
          <a:prstGeom prst="rect">
            <a:avLst/>
          </a:prstGeom>
        </p:spPr>
        <p:txBody>
          <a:bodyPr wrap="none">
            <a:spAutoFit/>
          </a:bodyPr>
          <a:lstStyle/>
          <a:p>
            <a:pPr>
              <a:lnSpc>
                <a:spcPct val="130000"/>
              </a:lnSpc>
            </a:pPr>
            <a:r>
              <a:rPr lang="en-US" altLang="zh-CN" sz="2800" smtClean="0">
                <a:solidFill>
                  <a:srgbClr val="FF0000"/>
                </a:solidFill>
                <a:latin typeface="Times New Roman" panose="02020603050405020304" pitchFamily="18" charset="0"/>
              </a:rPr>
              <a:t>× </a:t>
            </a:r>
            <a:endParaRPr lang="zh-CN" altLang="en-US" sz="2800"/>
          </a:p>
        </p:txBody>
      </p:sp>
      <p:sp>
        <p:nvSpPr>
          <p:cNvPr id="7" name="矩形 6"/>
          <p:cNvSpPr>
            <a:spLocks noChangeAspect="1"/>
          </p:cNvSpPr>
          <p:nvPr/>
        </p:nvSpPr>
        <p:spPr>
          <a:xfrm>
            <a:off x="381000" y="2133704"/>
            <a:ext cx="11430000" cy="115236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根据现在的考古发现基本可以确定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黄帝、炎帝等都是龙山文化中的人物。</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a:cs typeface="Times New Roman" panose="02020603050405020304" pitchFamily="18" charset="0"/>
            </a:endParaRPr>
          </a:p>
        </p:txBody>
      </p:sp>
      <p:sp>
        <p:nvSpPr>
          <p:cNvPr id="8" name="矩形 7"/>
          <p:cNvSpPr>
            <a:spLocks noChangeAspect="1"/>
          </p:cNvSpPr>
          <p:nvPr/>
        </p:nvSpPr>
        <p:spPr>
          <a:xfrm>
            <a:off x="381000" y="3362375"/>
            <a:ext cx="11430000" cy="121264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现在尚不能证明黄帝、炎帝等传说中的人物及其事迹与龙山文化相关</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3491107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9275" y="452433"/>
            <a:ext cx="1764000" cy="573042"/>
            <a:chOff x="329275" y="961884"/>
            <a:chExt cx="1764000" cy="573042"/>
          </a:xfrm>
        </p:grpSpPr>
        <p:sp>
          <p:nvSpPr>
            <p:cNvPr id="3" name="Freeform 10"/>
            <p:cNvSpPr>
              <a:spLocks/>
            </p:cNvSpPr>
            <p:nvPr/>
          </p:nvSpPr>
          <p:spPr bwMode="auto">
            <a:xfrm>
              <a:off x="329275" y="1327316"/>
              <a:ext cx="1764000" cy="192535"/>
            </a:xfrm>
            <a:prstGeom prst="roundRect">
              <a:avLst/>
            </a:prstGeom>
            <a:solidFill>
              <a:srgbClr val="AFD7E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D7EC"/>
                </a:solidFill>
              </a:endParaRPr>
            </a:p>
          </p:txBody>
        </p:sp>
        <p:sp>
          <p:nvSpPr>
            <p:cNvPr id="4" name="矩形 3"/>
            <p:cNvSpPr>
              <a:spLocks noChangeAspect="1"/>
            </p:cNvSpPr>
            <p:nvPr/>
          </p:nvSpPr>
          <p:spPr>
            <a:xfrm>
              <a:off x="381000" y="961884"/>
              <a:ext cx="1712275" cy="573042"/>
            </a:xfrm>
            <a:prstGeom prst="rect">
              <a:avLst/>
            </a:prstGeom>
          </p:spPr>
          <p:txBody>
            <a:bodyPr wrap="square">
              <a:spAutoFit/>
            </a:bodyPr>
            <a:lstStyle/>
            <a:p>
              <a:pPr>
                <a:lnSpc>
                  <a:spcPct val="130000"/>
                </a:lnSpc>
                <a:spcAft>
                  <a:spcPts val="0"/>
                </a:spcAft>
                <a:tabLst>
                  <a:tab pos="1188085" algn="l"/>
                  <a:tab pos="2163445" algn="l"/>
                  <a:tab pos="3142615" algn="l"/>
                  <a:tab pos="4190365" algn="l"/>
                </a:tabLst>
              </a:pPr>
              <a:r>
                <a:rPr lang="zh-CN" altLang="en-US" sz="2800">
                  <a:solidFill>
                    <a:srgbClr val="0E3265"/>
                  </a:solidFill>
                  <a:latin typeface="Times New Roman" panose="02020603050405020304" pitchFamily="18" charset="0"/>
                  <a:ea typeface="黑体" panose="02010609060101010101" pitchFamily="49" charset="-122"/>
                  <a:cs typeface="Times New Roman" panose="02020603050405020304" pitchFamily="18" charset="0"/>
                </a:rPr>
                <a:t>时空坐标</a:t>
              </a:r>
              <a:endParaRPr lang="zh-CN" altLang="zh-CN" sz="2800" dirty="0">
                <a:solidFill>
                  <a:srgbClr val="0E3265"/>
                </a:solidFill>
                <a:latin typeface="NEU-BZ-S92"/>
                <a:ea typeface="方正书宋_GBK"/>
                <a:cs typeface="Times New Roman" panose="02020603050405020304" pitchFamily="18" charset="0"/>
              </a:endParaRPr>
            </a:p>
          </p:txBody>
        </p:sp>
      </p:grpSp>
      <p:pic>
        <p:nvPicPr>
          <p:cNvPr id="6" name="ALGSAR106.eps" descr="id:2147495088;FounderCES"/>
          <p:cNvPicPr>
            <a:picLocks noChangeAspect="1"/>
          </p:cNvPicPr>
          <p:nvPr/>
        </p:nvPicPr>
        <p:blipFill>
          <a:blip r:embed="rId2">
            <a:clrChange>
              <a:clrFrom>
                <a:srgbClr val="FFFFFF"/>
              </a:clrFrom>
              <a:clrTo>
                <a:srgbClr val="FFFFFF">
                  <a:alpha val="0"/>
                </a:srgbClr>
              </a:clrTo>
            </a:clrChange>
          </a:blip>
          <a:stretch>
            <a:fillRect/>
          </a:stretch>
        </p:blipFill>
        <p:spPr>
          <a:xfrm>
            <a:off x="381000" y="842552"/>
            <a:ext cx="11430000" cy="5553896"/>
          </a:xfrm>
          <a:prstGeom prst="rect">
            <a:avLst/>
          </a:prstGeom>
        </p:spPr>
      </p:pic>
    </p:spTree>
    <p:extLst>
      <p:ext uri="{BB962C8B-B14F-4D97-AF65-F5344CB8AC3E}">
        <p14:creationId xmlns:p14="http://schemas.microsoft.com/office/powerpoint/2010/main" val="2235463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358204"/>
            <a:ext cx="11430000" cy="569386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三、商和西周</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核心概念</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家国同构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家庭、家族和国家在组织结构方面具有共同性</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均以血亲</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宗法关系来统领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存在着严格的父权家长制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体现了血缘关系与政治关系的融合。</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1</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政权更替</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约公元前</a:t>
            </a:r>
            <a:r>
              <a:rPr lang="zh-CN" altLang="zh-CN" sz="28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汤推翻了夏朝</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建立商朝。</a:t>
            </a:r>
            <a:r>
              <a:rPr lang="zh-CN" altLang="zh-CN" sz="2800" smtClean="0">
                <a:solidFill>
                  <a:srgbClr val="000000"/>
                </a:solidFill>
                <a:latin typeface="Times New Roman" panose="02020603050405020304" pitchFamily="18" charset="0"/>
                <a:cs typeface="Times New Roman" panose="02020603050405020304" pitchFamily="18" charset="0"/>
              </a:rPr>
              <a:t>商朝</a:t>
            </a:r>
            <a:r>
              <a:rPr lang="zh-CN" altLang="en-US" sz="2800">
                <a:solidFill>
                  <a:srgbClr val="000000"/>
                </a:solidFill>
                <a:latin typeface="Times New Roman" panose="02020603050405020304" pitchFamily="18" charset="0"/>
                <a:cs typeface="Times New Roman" panose="02020603050405020304" pitchFamily="18" charset="0"/>
              </a:rPr>
              <a:t>前期</a:t>
            </a:r>
            <a:r>
              <a:rPr lang="zh-CN" altLang="zh-CN" sz="2800" smtClean="0">
                <a:solidFill>
                  <a:srgbClr val="000000"/>
                </a:solidFill>
                <a:latin typeface="Times New Roman" panose="02020603050405020304" pitchFamily="18" charset="0"/>
                <a:cs typeface="Times New Roman" panose="02020603050405020304" pitchFamily="18" charset="0"/>
              </a:rPr>
              <a:t>都城</a:t>
            </a:r>
            <a:r>
              <a:rPr lang="zh-CN" altLang="zh-CN" sz="2800">
                <a:solidFill>
                  <a:srgbClr val="000000"/>
                </a:solidFill>
                <a:latin typeface="Times New Roman" panose="02020603050405020304" pitchFamily="18" charset="0"/>
                <a:cs typeface="Times New Roman" panose="02020603050405020304" pitchFamily="18" charset="0"/>
              </a:rPr>
              <a:t>多次迁移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后来定于</a:t>
            </a:r>
            <a:r>
              <a:rPr lang="zh-CN" altLang="zh-CN" sz="28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公元前</a:t>
            </a:r>
            <a:r>
              <a:rPr lang="zh-CN" altLang="zh-CN" sz="28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周武王建立周朝</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定都</a:t>
            </a:r>
            <a:r>
              <a:rPr lang="zh-CN" altLang="zh-CN" sz="28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史称西周。</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公元前</a:t>
            </a:r>
            <a:r>
              <a:rPr lang="en-US" altLang="zh-CN" sz="2800">
                <a:solidFill>
                  <a:srgbClr val="000000"/>
                </a:solidFill>
                <a:latin typeface="Times New Roman" panose="02020603050405020304" pitchFamily="18" charset="0"/>
                <a:cs typeface="Times New Roman" panose="02020603050405020304" pitchFamily="18" charset="0"/>
              </a:rPr>
              <a:t>771</a:t>
            </a:r>
            <a:r>
              <a:rPr lang="zh-CN" altLang="zh-CN" sz="2800">
                <a:solidFill>
                  <a:srgbClr val="000000"/>
                </a:solidFill>
                <a:latin typeface="Times New Roman" panose="02020603050405020304" pitchFamily="18" charset="0"/>
                <a:cs typeface="Times New Roman" panose="02020603050405020304" pitchFamily="18" charset="0"/>
              </a:rPr>
              <a:t>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西北游牧民族犬戎攻破镐京</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杀死</a:t>
            </a:r>
            <a:r>
              <a:rPr lang="zh-CN" altLang="zh-CN" sz="28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西周灭亡。</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
        <p:nvSpPr>
          <p:cNvPr id="3" name="矩形 2"/>
          <p:cNvSpPr>
            <a:spLocks noChangeAspect="1"/>
          </p:cNvSpPr>
          <p:nvPr/>
        </p:nvSpPr>
        <p:spPr>
          <a:xfrm>
            <a:off x="2365677" y="3133436"/>
            <a:ext cx="902811" cy="600229"/>
          </a:xfrm>
          <a:prstGeom prst="rect">
            <a:avLst/>
          </a:prstGeom>
        </p:spPr>
        <p:txBody>
          <a:bodyPr wrap="none">
            <a:spAutoFit/>
          </a:bodyPr>
          <a:lstStyle/>
          <a:p>
            <a:pPr>
              <a:lnSpc>
                <a:spcPct val="130000"/>
              </a:lnSpc>
            </a:pPr>
            <a:r>
              <a:rPr lang="en-US" altLang="zh-CN" sz="2800">
                <a:solidFill>
                  <a:srgbClr val="FF0000"/>
                </a:solidFill>
                <a:latin typeface="Times New Roman" panose="02020603050405020304" pitchFamily="18" charset="0"/>
                <a:cs typeface="Times New Roman" panose="02020603050405020304" pitchFamily="18" charset="0"/>
              </a:rPr>
              <a:t>1600</a:t>
            </a:r>
            <a:endParaRPr lang="zh-CN" altLang="en-US" sz="2800"/>
          </a:p>
        </p:txBody>
      </p:sp>
      <p:sp>
        <p:nvSpPr>
          <p:cNvPr id="4" name="矩形 3"/>
          <p:cNvSpPr>
            <a:spLocks noChangeAspect="1"/>
          </p:cNvSpPr>
          <p:nvPr/>
        </p:nvSpPr>
        <p:spPr>
          <a:xfrm>
            <a:off x="1899232" y="3692101"/>
            <a:ext cx="543739"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殷</a:t>
            </a:r>
            <a:endParaRPr lang="zh-CN" altLang="en-US" sz="2800"/>
          </a:p>
        </p:txBody>
      </p:sp>
      <p:sp>
        <p:nvSpPr>
          <p:cNvPr id="5" name="矩形 4"/>
          <p:cNvSpPr>
            <a:spLocks noChangeAspect="1"/>
          </p:cNvSpPr>
          <p:nvPr/>
        </p:nvSpPr>
        <p:spPr>
          <a:xfrm>
            <a:off x="1991566" y="4241720"/>
            <a:ext cx="902811" cy="604909"/>
          </a:xfrm>
          <a:prstGeom prst="rect">
            <a:avLst/>
          </a:prstGeom>
        </p:spPr>
        <p:txBody>
          <a:bodyPr wrap="none">
            <a:spAutoFit/>
          </a:bodyPr>
          <a:lstStyle/>
          <a:p>
            <a:pPr>
              <a:lnSpc>
                <a:spcPct val="130000"/>
              </a:lnSpc>
            </a:pPr>
            <a:r>
              <a:rPr lang="en-US" altLang="zh-CN" sz="2800">
                <a:solidFill>
                  <a:srgbClr val="FF0000"/>
                </a:solidFill>
                <a:latin typeface="Times New Roman" panose="02020603050405020304" pitchFamily="18" charset="0"/>
                <a:cs typeface="Times New Roman" panose="02020603050405020304" pitchFamily="18" charset="0"/>
              </a:rPr>
              <a:t>1046</a:t>
            </a:r>
            <a:endParaRPr lang="zh-CN" altLang="en-US" sz="2800"/>
          </a:p>
        </p:txBody>
      </p:sp>
      <p:sp>
        <p:nvSpPr>
          <p:cNvPr id="6" name="矩形 5"/>
          <p:cNvSpPr>
            <a:spLocks noChangeAspect="1"/>
          </p:cNvSpPr>
          <p:nvPr/>
        </p:nvSpPr>
        <p:spPr>
          <a:xfrm>
            <a:off x="6979202" y="4239165"/>
            <a:ext cx="902811" cy="60490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镐京</a:t>
            </a:r>
            <a:endParaRPr lang="zh-CN" altLang="en-US" sz="2800"/>
          </a:p>
        </p:txBody>
      </p:sp>
      <p:sp>
        <p:nvSpPr>
          <p:cNvPr id="7" name="矩形 6"/>
          <p:cNvSpPr>
            <a:spLocks noChangeAspect="1"/>
          </p:cNvSpPr>
          <p:nvPr/>
        </p:nvSpPr>
        <p:spPr>
          <a:xfrm>
            <a:off x="8194938" y="4758710"/>
            <a:ext cx="1261884"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周幽王</a:t>
            </a:r>
            <a:endParaRPr lang="zh-CN" altLang="en-US" sz="2800"/>
          </a:p>
        </p:txBody>
      </p:sp>
    </p:spTree>
    <p:extLst>
      <p:ext uri="{BB962C8B-B14F-4D97-AF65-F5344CB8AC3E}">
        <p14:creationId xmlns:p14="http://schemas.microsoft.com/office/powerpoint/2010/main" val="1689336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019549"/>
            <a:ext cx="11430000" cy="2253502"/>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2</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政治统治</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商朝</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cs typeface="Times New Roman" panose="02020603050405020304" pitchFamily="18" charset="0"/>
              </a:rPr>
              <a:t>商王是最高统治者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商王之下设有</a:t>
            </a:r>
            <a:r>
              <a:rPr lang="zh-CN" altLang="zh-CN" sz="28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及各类事务官。</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cs typeface="Times New Roman" panose="02020603050405020304" pitchFamily="18" charset="0"/>
              </a:rPr>
              <a:t>商朝的国家管理实行</a:t>
            </a:r>
            <a:r>
              <a:rPr lang="zh-CN" altLang="zh-CN" sz="2800" u="wavy">
                <a:solidFill>
                  <a:srgbClr val="000000"/>
                </a:solidFill>
                <a:uFill>
                  <a:solidFill>
                    <a:srgbClr val="00FFFF"/>
                  </a:solidFill>
                </a:uFill>
                <a:latin typeface="Times New Roman" panose="02020603050405020304" pitchFamily="18" charset="0"/>
                <a:cs typeface="Times New Roman" panose="02020603050405020304" pitchFamily="18" charset="0"/>
              </a:rPr>
              <a:t>内外服制</a:t>
            </a:r>
            <a:r>
              <a:rPr lang="zh-CN"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a:cs typeface="Times New Roman" panose="02020603050405020304" pitchFamily="18" charset="0"/>
            </a:endParaRPr>
          </a:p>
        </p:txBody>
      </p:sp>
      <p:sp>
        <p:nvSpPr>
          <p:cNvPr id="3" name="矩形 2"/>
          <p:cNvSpPr>
            <a:spLocks noChangeAspect="1"/>
          </p:cNvSpPr>
          <p:nvPr/>
        </p:nvSpPr>
        <p:spPr>
          <a:xfrm>
            <a:off x="1168400" y="3975939"/>
            <a:ext cx="8353569"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800">
                <a:solidFill>
                  <a:srgbClr val="00B0F0"/>
                </a:solidFill>
                <a:latin typeface="NEU-BZ-S92"/>
                <a:ea typeface="手书体"/>
                <a:cs typeface="Times New Roman" panose="02020603050405020304" pitchFamily="18" charset="0"/>
              </a:rPr>
              <a:t>外服之地只是间接地受商的统治</a:t>
            </a:r>
            <a:r>
              <a:rPr lang="en-US" altLang="zh-CN" sz="2800">
                <a:solidFill>
                  <a:srgbClr val="00B0F0"/>
                </a:solidFill>
                <a:latin typeface="Times New Roman" panose="02020603050405020304" pitchFamily="18" charset="0"/>
                <a:cs typeface="Times New Roman" panose="02020603050405020304" pitchFamily="18" charset="0"/>
              </a:rPr>
              <a:t>,</a:t>
            </a:r>
            <a:r>
              <a:rPr lang="zh-CN" altLang="zh-CN" sz="2800">
                <a:solidFill>
                  <a:srgbClr val="00B0F0"/>
                </a:solidFill>
                <a:latin typeface="NEU-BZ-S92"/>
                <a:ea typeface="手书体"/>
                <a:cs typeface="Times New Roman" panose="02020603050405020304" pitchFamily="18" charset="0"/>
              </a:rPr>
              <a:t>隶属关系并不</a:t>
            </a:r>
            <a:r>
              <a:rPr lang="zh-CN" altLang="zh-CN" sz="2800" smtClean="0">
                <a:solidFill>
                  <a:srgbClr val="00B0F0"/>
                </a:solidFill>
                <a:latin typeface="NEU-BZ-S92"/>
                <a:ea typeface="手书体"/>
                <a:cs typeface="Times New Roman" panose="02020603050405020304" pitchFamily="18" charset="0"/>
              </a:rPr>
              <a:t>稳固</a:t>
            </a:r>
            <a:r>
              <a:rPr lang="en-US" altLang="zh-CN" sz="2800" smtClean="0">
                <a:solidFill>
                  <a:srgbClr val="00B0F0"/>
                </a:solidFill>
                <a:latin typeface="NEU-BZ-S92"/>
                <a:ea typeface="手书体"/>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pic>
        <p:nvPicPr>
          <p:cNvPr id="4" name="箭头下.EPS"/>
          <p:cNvPicPr/>
          <p:nvPr/>
        </p:nvPicPr>
        <p:blipFill>
          <a:blip r:embed="rId2">
            <a:clrChange>
              <a:clrFrom>
                <a:srgbClr val="FFFFFF"/>
              </a:clrFrom>
              <a:clrTo>
                <a:srgbClr val="FFFFFF">
                  <a:alpha val="0"/>
                </a:srgbClr>
              </a:clrTo>
            </a:clrChange>
          </a:blip>
          <a:stretch>
            <a:fillRect/>
          </a:stretch>
        </p:blipFill>
        <p:spPr>
          <a:xfrm>
            <a:off x="4688608" y="3273150"/>
            <a:ext cx="127780" cy="702789"/>
          </a:xfrm>
          <a:prstGeom prst="rect">
            <a:avLst/>
          </a:prstGeom>
        </p:spPr>
      </p:pic>
      <p:sp>
        <p:nvSpPr>
          <p:cNvPr id="5" name="矩形 4"/>
          <p:cNvSpPr>
            <a:spLocks noChangeAspect="1"/>
          </p:cNvSpPr>
          <p:nvPr/>
        </p:nvSpPr>
        <p:spPr>
          <a:xfrm>
            <a:off x="5960893" y="2146300"/>
            <a:ext cx="543739"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尹</a:t>
            </a:r>
            <a:endParaRPr lang="zh-CN" altLang="en-US" sz="2800"/>
          </a:p>
        </p:txBody>
      </p:sp>
    </p:spTree>
    <p:extLst>
      <p:ext uri="{BB962C8B-B14F-4D97-AF65-F5344CB8AC3E}">
        <p14:creationId xmlns:p14="http://schemas.microsoft.com/office/powerpoint/2010/main" val="3111456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919710"/>
            <a:ext cx="11430000" cy="3392980"/>
          </a:xfrm>
          <a:prstGeom prst="rect">
            <a:avLst/>
          </a:prstGeom>
        </p:spPr>
        <p:txBody>
          <a:bodyPr>
            <a:spAutoFit/>
          </a:bodyPr>
          <a:lstStyle/>
          <a:p>
            <a:pPr>
              <a:lnSpc>
                <a:spcPct val="130000"/>
              </a:lnSpc>
              <a:spcAft>
                <a:spcPts val="0"/>
              </a:spcAf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西周</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cs typeface="Times New Roman" panose="02020603050405020304" pitchFamily="18" charset="0"/>
              </a:rPr>
              <a:t>西周实行</a:t>
            </a:r>
            <a:r>
              <a:rPr lang="zh-CN" altLang="zh-CN" sz="28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与宗法制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加强了周天子对地方的政治统治。宗法制与分封制</a:t>
            </a:r>
            <a:r>
              <a:rPr lang="zh-CN" altLang="zh-CN" sz="28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解决了统治阶级内部在权力和财产分配方面的冲突与矛盾。</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cs typeface="Times New Roman" panose="02020603050405020304" pitchFamily="18" charset="0"/>
              </a:rPr>
              <a:t>公元前</a:t>
            </a:r>
            <a:r>
              <a:rPr lang="en-US" altLang="zh-CN" sz="2800">
                <a:solidFill>
                  <a:srgbClr val="000000"/>
                </a:solidFill>
                <a:latin typeface="Times New Roman" panose="02020603050405020304" pitchFamily="18" charset="0"/>
                <a:cs typeface="Times New Roman" panose="02020603050405020304" pitchFamily="18" charset="0"/>
              </a:rPr>
              <a:t>841</a:t>
            </a:r>
            <a:r>
              <a:rPr lang="zh-CN" altLang="zh-CN" sz="2800">
                <a:solidFill>
                  <a:srgbClr val="000000"/>
                </a:solidFill>
                <a:latin typeface="Times New Roman" panose="02020603050405020304" pitchFamily="18" charset="0"/>
                <a:cs typeface="Times New Roman" panose="02020603050405020304" pitchFamily="18" charset="0"/>
              </a:rPr>
              <a:t>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周厉王的暴虐引发了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。周厉王出逃</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大臣召公、周公共同执政</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史称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共和行政</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
        <p:nvSpPr>
          <p:cNvPr id="3" name="矩形 2"/>
          <p:cNvSpPr>
            <a:spLocks noChangeAspect="1"/>
          </p:cNvSpPr>
          <p:nvPr/>
        </p:nvSpPr>
        <p:spPr>
          <a:xfrm>
            <a:off x="2594238" y="1418937"/>
            <a:ext cx="1261884"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分封制</a:t>
            </a:r>
            <a:endParaRPr lang="zh-CN" altLang="en-US" sz="2800"/>
          </a:p>
        </p:txBody>
      </p:sp>
      <p:sp>
        <p:nvSpPr>
          <p:cNvPr id="4" name="矩形 3"/>
          <p:cNvSpPr>
            <a:spLocks noChangeAspect="1"/>
          </p:cNvSpPr>
          <p:nvPr/>
        </p:nvSpPr>
        <p:spPr>
          <a:xfrm>
            <a:off x="2864402" y="2015971"/>
            <a:ext cx="1620957"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相互补充</a:t>
            </a:r>
            <a:endParaRPr lang="zh-CN" altLang="en-US" sz="2800"/>
          </a:p>
        </p:txBody>
      </p:sp>
      <p:sp>
        <p:nvSpPr>
          <p:cNvPr id="5" name="矩形 4"/>
          <p:cNvSpPr>
            <a:spLocks noChangeAspect="1"/>
          </p:cNvSpPr>
          <p:nvPr/>
        </p:nvSpPr>
        <p:spPr>
          <a:xfrm>
            <a:off x="6511611" y="3107017"/>
            <a:ext cx="1620957"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国人暴动</a:t>
            </a:r>
            <a:endParaRPr lang="zh-CN" altLang="en-US" sz="2800"/>
          </a:p>
        </p:txBody>
      </p:sp>
    </p:spTree>
    <p:extLst>
      <p:ext uri="{BB962C8B-B14F-4D97-AF65-F5344CB8AC3E}">
        <p14:creationId xmlns:p14="http://schemas.microsoft.com/office/powerpoint/2010/main" val="90822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679734"/>
            <a:ext cx="2348720"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3</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经济和</a:t>
            </a:r>
            <a:r>
              <a:rPr lang="zh-CN" altLang="zh-CN" sz="28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文化</a:t>
            </a:r>
            <a:r>
              <a:rPr lang="en-US" altLang="zh-CN" sz="28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graphicFrame>
        <p:nvGraphicFramePr>
          <p:cNvPr id="3" name="表格 2"/>
          <p:cNvGraphicFramePr>
            <a:graphicFrameLocks noGrp="1" noChangeAspect="1"/>
          </p:cNvGraphicFramePr>
          <p:nvPr>
            <p:extLst>
              <p:ext uri="{D42A27DB-BD31-4B8C-83A1-F6EECF244321}">
                <p14:modId xmlns:p14="http://schemas.microsoft.com/office/powerpoint/2010/main" val="396024520"/>
              </p:ext>
            </p:extLst>
          </p:nvPr>
        </p:nvGraphicFramePr>
        <p:xfrm>
          <a:off x="381000" y="1332220"/>
          <a:ext cx="11430000" cy="2773680"/>
        </p:xfrm>
        <a:graphic>
          <a:graphicData uri="http://schemas.openxmlformats.org/drawingml/2006/table">
            <a:tbl>
              <a:tblPr firstRow="1" firstCol="1" bandRow="1"/>
              <a:tblGrid>
                <a:gridCol w="1308100"/>
                <a:gridCol w="10121900"/>
              </a:tblGrid>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农业</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①</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实行奴隶主土地国有制</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井田制是土地经营的基本方式</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②</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生产中主要使用木、石、骨、蚌等材质的工具</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青铜农具极少</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手工业</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青铜铸造是手工业生产中的主要部门</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文化</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①</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甲骨文是一种成熟的文字</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smtClean="0">
                          <a:solidFill>
                            <a:srgbClr val="000000"/>
                          </a:solidFill>
                          <a:effectLst/>
                          <a:latin typeface="NEU-BZ-S92"/>
                          <a:ea typeface="宋体" panose="02010600030101010101" pitchFamily="2" charset="-122"/>
                          <a:cs typeface="宋体" panose="02010600030101010101" pitchFamily="2" charset="-122"/>
                        </a:rPr>
                        <a:t>②</a:t>
                      </a:r>
                      <a:r>
                        <a:rPr lang="zh-CN" altLang="en-US" sz="2800" smtClean="0">
                          <a:solidFill>
                            <a:srgbClr val="000000"/>
                          </a:solidFill>
                          <a:effectLst/>
                          <a:latin typeface="Times New Roman" panose="02020603050405020304" pitchFamily="18" charset="0"/>
                          <a:ea typeface="+mn-ea"/>
                          <a:cs typeface="Times New Roman" panose="02020603050405020304" pitchFamily="18" charset="0"/>
                        </a:rPr>
                        <a:t>青铜器</a:t>
                      </a:r>
                      <a:r>
                        <a:rPr lang="zh-CN" sz="28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造型</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雄奇</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纹饰华丽</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48916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364886"/>
            <a:ext cx="11430000" cy="2832827"/>
          </a:xfrm>
          <a:prstGeom prst="rect">
            <a:avLst/>
          </a:prstGeom>
          <a:ln>
            <a:solidFill>
              <a:srgbClr val="0070C0"/>
            </a:solidFill>
          </a:ln>
        </p:spPr>
        <p:txBody>
          <a:bodyPr>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微点归纳</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商周之变的内涵</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治国思想</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商朝王权与神权结合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西周王权与族权结合。</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地方制度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商朝实行内外服制度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西周实行分封制。</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③</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经济基础</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商朝重视商业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西周重视农业。</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④</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社会生活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商朝不重德礼</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而西周制定礼乐。</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3850078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768664"/>
            <a:ext cx="11430000" cy="345325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边角材料</a:t>
            </a:r>
            <a:r>
              <a:rPr lang="zh-CN" altLang="zh-CN" sz="2800">
                <a:solidFill>
                  <a:srgbClr val="FFFFFF"/>
                </a:solidFill>
                <a:latin typeface="Arial" panose="020B0604020202020204" pitchFamily="34" charset="0"/>
                <a:ea typeface="黑体" panose="02010609060101010101" pitchFamily="49" charset="-122"/>
                <a:cs typeface="Times New Roman" panose="02020603050405020304" pitchFamily="18" charset="0"/>
              </a:rPr>
              <a:t>练一练</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教材</a:t>
            </a:r>
            <a:r>
              <a:rPr lang="en-US" altLang="zh-CN" sz="2800">
                <a:solidFill>
                  <a:srgbClr val="000000"/>
                </a:solidFill>
                <a:latin typeface="Times New Roman" panose="02020603050405020304" pitchFamily="18" charset="0"/>
                <a:cs typeface="Times New Roman" panose="02020603050405020304" pitchFamily="18" charset="0"/>
              </a:rPr>
              <a:t>P6</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《西周分封示意图》反映了西周分封制有何影响</a:t>
            </a:r>
            <a:r>
              <a:rPr lang="en-US" altLang="zh-CN" sz="2800" smtClean="0">
                <a:solidFill>
                  <a:srgbClr val="000000"/>
                </a:solidFill>
                <a:latin typeface="Times New Roman" panose="02020603050405020304" pitchFamily="18" charset="0"/>
                <a:cs typeface="Times New Roman" panose="02020603050405020304" pitchFamily="18" charset="0"/>
              </a:rPr>
              <a:t>?</a:t>
            </a:r>
          </a:p>
          <a:p>
            <a:pPr>
              <a:lnSpc>
                <a:spcPct val="130000"/>
              </a:lnSpc>
              <a:spcAft>
                <a:spcPts val="0"/>
              </a:spcAft>
              <a:tabLst>
                <a:tab pos="1188085" algn="l"/>
                <a:tab pos="2163445" algn="l"/>
                <a:tab pos="3142615" algn="l"/>
                <a:tab pos="4190365" algn="l"/>
              </a:tabLst>
            </a:pPr>
            <a:endParaRPr lang="en-US" altLang="zh-CN" sz="2800">
              <a:solidFill>
                <a:srgbClr val="000000"/>
              </a:solidFill>
              <a:latin typeface="Times New Roman" panose="02020603050405020304" pitchFamily="18" charset="0"/>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《孟子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滕文公上》记载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方里而井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井九百亩</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其中为公田。八家皆私百亩</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同养公田。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据此指出土地经营的基本方式是什么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实质是什么。</a:t>
            </a:r>
            <a:endParaRPr lang="zh-CN" altLang="zh-CN" sz="2800">
              <a:solidFill>
                <a:srgbClr val="000000"/>
              </a:solidFill>
              <a:effectLst/>
              <a:latin typeface="NEU-BZ-S92"/>
              <a:ea typeface="方正书宋_GBK"/>
              <a:cs typeface="Times New Roman" panose="02020603050405020304" pitchFamily="18" charset="0"/>
            </a:endParaRPr>
          </a:p>
        </p:txBody>
      </p:sp>
      <p:sp>
        <p:nvSpPr>
          <p:cNvPr id="3" name="矩形 2"/>
          <p:cNvSpPr>
            <a:spLocks noChangeAspect="1"/>
          </p:cNvSpPr>
          <p:nvPr/>
        </p:nvSpPr>
        <p:spPr>
          <a:xfrm>
            <a:off x="381000" y="1928692"/>
            <a:ext cx="11430000" cy="113319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诸侯国具有拱卫王室的作用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燕、齐、吴等诸侯国的设置扩大了西周的影响。</a:t>
            </a:r>
            <a:endParaRPr lang="zh-CN" altLang="zh-CN" sz="2800">
              <a:solidFill>
                <a:srgbClr val="000000"/>
              </a:solidFill>
              <a:effectLst/>
              <a:latin typeface="NEU-BZ-S92"/>
              <a:ea typeface="方正书宋_GBK"/>
              <a:cs typeface="Times New Roman" panose="02020603050405020304" pitchFamily="18" charset="0"/>
            </a:endParaRPr>
          </a:p>
        </p:txBody>
      </p:sp>
      <p:sp>
        <p:nvSpPr>
          <p:cNvPr id="4" name="矩形 3"/>
          <p:cNvSpPr>
            <a:spLocks noChangeAspect="1"/>
          </p:cNvSpPr>
          <p:nvPr/>
        </p:nvSpPr>
        <p:spPr>
          <a:xfrm>
            <a:off x="381000" y="4149446"/>
            <a:ext cx="7475123"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方式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井田制。实质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奴隶主土地国有制</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191315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424002"/>
            <a:ext cx="11430000" cy="113319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方法技巧</a:t>
            </a:r>
            <a:r>
              <a:rPr lang="zh-CN" altLang="zh-CN" sz="2800">
                <a:solidFill>
                  <a:srgbClr val="FFFFFF"/>
                </a:solidFill>
                <a:latin typeface="Arial" panose="020B0604020202020204" pitchFamily="34" charset="0"/>
                <a:ea typeface="黑体" panose="02010609060101010101" pitchFamily="49" charset="-122"/>
                <a:cs typeface="Times New Roman" panose="02020603050405020304" pitchFamily="18" charset="0"/>
              </a:rPr>
              <a:t>记一记</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西周的四大制度及其关系</a:t>
            </a:r>
            <a:endParaRPr lang="zh-CN" altLang="zh-CN" sz="2800">
              <a:solidFill>
                <a:srgbClr val="000000"/>
              </a:solidFill>
              <a:effectLst/>
              <a:latin typeface="NEU-BZ-S92"/>
              <a:ea typeface="方正书宋_GBK"/>
              <a:cs typeface="Times New Roman" panose="02020603050405020304" pitchFamily="18" charset="0"/>
            </a:endParaRPr>
          </a:p>
        </p:txBody>
      </p:sp>
      <p:pic>
        <p:nvPicPr>
          <p:cNvPr id="3" name="ALGSAR108-1.eps" descr="id:2147495224;FounderCES"/>
          <p:cNvPicPr/>
          <p:nvPr/>
        </p:nvPicPr>
        <p:blipFill>
          <a:blip r:embed="rId2">
            <a:clrChange>
              <a:clrFrom>
                <a:srgbClr val="FFFFFF"/>
              </a:clrFrom>
              <a:clrTo>
                <a:srgbClr val="FFFFFF">
                  <a:alpha val="0"/>
                </a:srgbClr>
              </a:clrTo>
            </a:clrChange>
          </a:blip>
          <a:stretch>
            <a:fillRect/>
          </a:stretch>
        </p:blipFill>
        <p:spPr>
          <a:xfrm>
            <a:off x="2921634" y="1557197"/>
            <a:ext cx="4363259" cy="3217863"/>
          </a:xfrm>
          <a:prstGeom prst="rect">
            <a:avLst/>
          </a:prstGeom>
        </p:spPr>
      </p:pic>
    </p:spTree>
    <p:extLst>
      <p:ext uri="{BB962C8B-B14F-4D97-AF65-F5344CB8AC3E}">
        <p14:creationId xmlns:p14="http://schemas.microsoft.com/office/powerpoint/2010/main" val="231949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334157"/>
            <a:ext cx="11430000" cy="457356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易混易错</a:t>
            </a:r>
            <a:r>
              <a:rPr lang="zh-CN" altLang="zh-CN" sz="2800">
                <a:solidFill>
                  <a:srgbClr val="FFFFFF"/>
                </a:solidFill>
                <a:latin typeface="Arial" panose="020B0604020202020204" pitchFamily="34" charset="0"/>
                <a:ea typeface="黑体" panose="02010609060101010101" pitchFamily="49" charset="-122"/>
                <a:cs typeface="Times New Roman" panose="02020603050405020304" pitchFamily="18" charset="0"/>
              </a:rPr>
              <a:t>辨一辨</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甲骨文大多是殷人占卜的记录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是研究商朝的一手史料。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相对于商朝的内外服制度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西周的分封制加强了中央对地方的控制</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gn="r">
              <a:lnSpc>
                <a:spcPct val="130000"/>
              </a:lnSpc>
              <a:spcAft>
                <a:spcPts val="0"/>
              </a:spcAft>
              <a:tabLst>
                <a:tab pos="1188085" algn="l"/>
                <a:tab pos="2163445" algn="l"/>
                <a:tab pos="3142615" algn="l"/>
                <a:tab pos="4190365" algn="l"/>
              </a:tabLst>
            </a:pPr>
            <a:r>
              <a:rPr lang="en-US" altLang="zh-CN" sz="2800" smtClean="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③</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宗法制是以血缘亲疏与嫡庶来确定继承关系和名分的制度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嫡长子继承制是最突出的特点。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④</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井田制下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土地分为公田和私田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公田归周王所有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私田由个人所有</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gn="r">
              <a:lnSpc>
                <a:spcPct val="130000"/>
              </a:lnSpc>
              <a:spcAft>
                <a:spcPts val="0"/>
              </a:spcAft>
              <a:tabLst>
                <a:tab pos="1188085" algn="l"/>
                <a:tab pos="2163445" algn="l"/>
                <a:tab pos="3142615" algn="l"/>
                <a:tab pos="4190365" algn="l"/>
              </a:tabLst>
            </a:pPr>
            <a:r>
              <a:rPr lang="en-US" altLang="zh-CN" sz="2800" smtClean="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a:cs typeface="Times New Roman" panose="02020603050405020304" pitchFamily="18" charset="0"/>
            </a:endParaRPr>
          </a:p>
        </p:txBody>
      </p:sp>
      <p:sp>
        <p:nvSpPr>
          <p:cNvPr id="3" name="矩形 2"/>
          <p:cNvSpPr>
            <a:spLocks noChangeAspect="1"/>
          </p:cNvSpPr>
          <p:nvPr/>
        </p:nvSpPr>
        <p:spPr>
          <a:xfrm>
            <a:off x="9601111" y="859826"/>
            <a:ext cx="498855" cy="604396"/>
          </a:xfrm>
          <a:prstGeom prst="rect">
            <a:avLst/>
          </a:prstGeom>
        </p:spPr>
        <p:txBody>
          <a:bodyPr wrap="none">
            <a:spAutoFit/>
          </a:bodyPr>
          <a:lstStyle/>
          <a:p>
            <a:pPr>
              <a:lnSpc>
                <a:spcPct val="130000"/>
              </a:lnSpc>
            </a:pPr>
            <a:r>
              <a:rPr lang="en-US" altLang="zh-CN" sz="2800" smtClean="0">
                <a:solidFill>
                  <a:srgbClr val="FF0000"/>
                </a:solidFill>
                <a:latin typeface="Cambria Math" panose="02040503050406030204" pitchFamily="18" charset="0"/>
                <a:ea typeface="NEU-BZ-S92"/>
                <a:cs typeface="Times New Roman" panose="02020603050405020304" pitchFamily="18" charset="0"/>
              </a:rPr>
              <a:t>√ </a:t>
            </a:r>
            <a:endParaRPr lang="zh-CN" altLang="en-US" sz="2800"/>
          </a:p>
        </p:txBody>
      </p:sp>
      <p:sp>
        <p:nvSpPr>
          <p:cNvPr id="4" name="矩形 3"/>
          <p:cNvSpPr>
            <a:spLocks noChangeAspect="1"/>
          </p:cNvSpPr>
          <p:nvPr/>
        </p:nvSpPr>
        <p:spPr>
          <a:xfrm>
            <a:off x="10960011" y="2016541"/>
            <a:ext cx="498855" cy="604396"/>
          </a:xfrm>
          <a:prstGeom prst="rect">
            <a:avLst/>
          </a:prstGeom>
        </p:spPr>
        <p:txBody>
          <a:bodyPr wrap="none">
            <a:spAutoFit/>
          </a:bodyPr>
          <a:lstStyle/>
          <a:p>
            <a:pPr>
              <a:lnSpc>
                <a:spcPct val="130000"/>
              </a:lnSpc>
            </a:pPr>
            <a:r>
              <a:rPr lang="en-US" altLang="zh-CN" sz="2800" smtClean="0">
                <a:solidFill>
                  <a:srgbClr val="FF0000"/>
                </a:solidFill>
                <a:latin typeface="Cambria Math" panose="02040503050406030204" pitchFamily="18" charset="0"/>
                <a:ea typeface="NEU-BZ-S92"/>
                <a:cs typeface="Times New Roman" panose="02020603050405020304" pitchFamily="18" charset="0"/>
              </a:rPr>
              <a:t>√ </a:t>
            </a:r>
            <a:endParaRPr lang="zh-CN" altLang="en-US" sz="2800"/>
          </a:p>
        </p:txBody>
      </p:sp>
      <p:sp>
        <p:nvSpPr>
          <p:cNvPr id="5" name="矩形 4"/>
          <p:cNvSpPr>
            <a:spLocks noChangeAspect="1"/>
          </p:cNvSpPr>
          <p:nvPr/>
        </p:nvSpPr>
        <p:spPr>
          <a:xfrm>
            <a:off x="3873411" y="3083341"/>
            <a:ext cx="498855" cy="604396"/>
          </a:xfrm>
          <a:prstGeom prst="rect">
            <a:avLst/>
          </a:prstGeom>
        </p:spPr>
        <p:txBody>
          <a:bodyPr wrap="none">
            <a:spAutoFit/>
          </a:bodyPr>
          <a:lstStyle/>
          <a:p>
            <a:pPr>
              <a:lnSpc>
                <a:spcPct val="130000"/>
              </a:lnSpc>
            </a:pPr>
            <a:r>
              <a:rPr lang="en-US" altLang="zh-CN" sz="2800" smtClean="0">
                <a:solidFill>
                  <a:srgbClr val="FF0000"/>
                </a:solidFill>
                <a:latin typeface="Cambria Math" panose="02040503050406030204" pitchFamily="18" charset="0"/>
                <a:ea typeface="NEU-BZ-S92"/>
                <a:cs typeface="Times New Roman" panose="02020603050405020304" pitchFamily="18" charset="0"/>
              </a:rPr>
              <a:t>√ </a:t>
            </a:r>
            <a:endParaRPr lang="zh-CN" altLang="en-US" sz="2800"/>
          </a:p>
        </p:txBody>
      </p:sp>
      <p:sp>
        <p:nvSpPr>
          <p:cNvPr id="6" name="矩形 5"/>
          <p:cNvSpPr>
            <a:spLocks noChangeAspect="1"/>
          </p:cNvSpPr>
          <p:nvPr/>
        </p:nvSpPr>
        <p:spPr>
          <a:xfrm>
            <a:off x="10960011" y="4174526"/>
            <a:ext cx="633507" cy="600229"/>
          </a:xfrm>
          <a:prstGeom prst="rect">
            <a:avLst/>
          </a:prstGeom>
        </p:spPr>
        <p:txBody>
          <a:bodyPr wrap="none">
            <a:spAutoFit/>
          </a:bodyPr>
          <a:lstStyle/>
          <a:p>
            <a:pPr>
              <a:lnSpc>
                <a:spcPct val="130000"/>
              </a:lnSpc>
            </a:pPr>
            <a:r>
              <a:rPr lang="en-US" altLang="zh-CN" sz="2800" smtClean="0">
                <a:solidFill>
                  <a:srgbClr val="FF0000"/>
                </a:solidFill>
                <a:latin typeface="Times New Roman" panose="02020603050405020304" pitchFamily="18" charset="0"/>
              </a:rPr>
              <a:t>× </a:t>
            </a:r>
            <a:endParaRPr lang="zh-CN" altLang="en-US" sz="2800"/>
          </a:p>
        </p:txBody>
      </p:sp>
      <p:sp>
        <p:nvSpPr>
          <p:cNvPr id="7" name="矩形 6"/>
          <p:cNvSpPr>
            <a:spLocks noChangeAspect="1"/>
          </p:cNvSpPr>
          <p:nvPr/>
        </p:nvSpPr>
        <p:spPr>
          <a:xfrm>
            <a:off x="381000" y="4774755"/>
            <a:ext cx="11430000" cy="121264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井田制下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公田和私田都归周王所有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两者的不同在于收获物的归属不同</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1387274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5" dur="500"/>
                                        <p:tgtEl>
                                          <p:spTgt spid="2">
                                            <p:txEl>
                                              <p:pRg st="5" end="5"/>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8" dur="500"/>
                                        <p:tgtEl>
                                          <p:spTgt spid="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randombar(horizont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randombar(horizontal)">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406" y="1734282"/>
            <a:ext cx="6600706" cy="2126518"/>
            <a:chOff x="-9406" y="1544053"/>
            <a:chExt cx="5738749" cy="2055394"/>
          </a:xfrm>
          <a:solidFill>
            <a:srgbClr val="013CBD"/>
          </a:solidFill>
        </p:grpSpPr>
        <p:sp>
          <p:nvSpPr>
            <p:cNvPr id="4" name="圆角矩形 3"/>
            <p:cNvSpPr/>
            <p:nvPr/>
          </p:nvSpPr>
          <p:spPr>
            <a:xfrm>
              <a:off x="0" y="1707654"/>
              <a:ext cx="5544616" cy="1728192"/>
            </a:xfrm>
            <a:custGeom>
              <a:avLst/>
              <a:gdLst/>
              <a:ahLst/>
              <a:cxnLst/>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3"/>
            <p:cNvSpPr/>
            <p:nvPr/>
          </p:nvSpPr>
          <p:spPr>
            <a:xfrm>
              <a:off x="-9406" y="1544053"/>
              <a:ext cx="5738749" cy="2055394"/>
            </a:xfrm>
            <a:custGeom>
              <a:avLst/>
              <a:gdLst/>
              <a:ahLst/>
              <a:cxnLst/>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solidFill>
              <a:schemeClr val="accent1">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矩形 5"/>
          <p:cNvSpPr/>
          <p:nvPr/>
        </p:nvSpPr>
        <p:spPr>
          <a:xfrm>
            <a:off x="316136" y="2474375"/>
            <a:ext cx="5466561" cy="646331"/>
          </a:xfrm>
          <a:prstGeom prst="rect">
            <a:avLst/>
          </a:prstGeom>
        </p:spPr>
        <p:txBody>
          <a:bodyPr wrap="none">
            <a:spAutoFit/>
          </a:bodyPr>
          <a:lstStyle/>
          <a:p>
            <a:r>
              <a:rPr lang="zh-CN" altLang="en-US" sz="3600" smtClean="0">
                <a:solidFill>
                  <a:schemeClr val="bg1"/>
                </a:solidFill>
                <a:latin typeface="微软雅黑" pitchFamily="34" charset="-122"/>
                <a:ea typeface="微软雅黑" pitchFamily="34" charset="-122"/>
              </a:rPr>
              <a:t>重难探究</a:t>
            </a:r>
            <a:r>
              <a:rPr lang="en-US" altLang="zh-CN" sz="3600" smtClean="0">
                <a:solidFill>
                  <a:schemeClr val="bg1"/>
                </a:solidFill>
                <a:latin typeface="微软雅黑" pitchFamily="34" charset="-122"/>
                <a:ea typeface="微软雅黑" pitchFamily="34" charset="-122"/>
              </a:rPr>
              <a:t>·</a:t>
            </a:r>
            <a:r>
              <a:rPr lang="zh-CN" altLang="en-US" sz="3600" smtClean="0">
                <a:solidFill>
                  <a:schemeClr val="bg1"/>
                </a:solidFill>
                <a:latin typeface="微软雅黑" pitchFamily="34" charset="-122"/>
                <a:ea typeface="微软雅黑" pitchFamily="34" charset="-122"/>
              </a:rPr>
              <a:t>能力素养全提升</a:t>
            </a:r>
            <a:endParaRPr lang="zh-CN" altLang="en-US" sz="3600">
              <a:solidFill>
                <a:schemeClr val="bg1"/>
              </a:solidFill>
              <a:latin typeface="微软雅黑" pitchFamily="34" charset="-122"/>
              <a:ea typeface="微软雅黑" pitchFamily="34" charset="-122"/>
            </a:endParaRPr>
          </a:p>
        </p:txBody>
      </p:sp>
      <p:sp>
        <p:nvSpPr>
          <p:cNvPr id="8" name="Freeform 9"/>
          <p:cNvSpPr>
            <a:spLocks noEditPoints="1"/>
          </p:cNvSpPr>
          <p:nvPr/>
        </p:nvSpPr>
        <p:spPr bwMode="auto">
          <a:xfrm>
            <a:off x="5900512" y="3254236"/>
            <a:ext cx="6746762" cy="4163412"/>
          </a:xfrm>
          <a:custGeom>
            <a:avLst/>
            <a:gdLst>
              <a:gd name="T0" fmla="*/ 604 w 1329"/>
              <a:gd name="T1" fmla="*/ 170 h 1194"/>
              <a:gd name="T2" fmla="*/ 1162 w 1329"/>
              <a:gd name="T3" fmla="*/ 327 h 1194"/>
              <a:gd name="T4" fmla="*/ 1149 w 1329"/>
              <a:gd name="T5" fmla="*/ 421 h 1194"/>
              <a:gd name="T6" fmla="*/ 1156 w 1329"/>
              <a:gd name="T7" fmla="*/ 484 h 1194"/>
              <a:gd name="T8" fmla="*/ 229 w 1329"/>
              <a:gd name="T9" fmla="*/ 618 h 1194"/>
              <a:gd name="T10" fmla="*/ 176 w 1329"/>
              <a:gd name="T11" fmla="*/ 780 h 1194"/>
              <a:gd name="T12" fmla="*/ 970 w 1329"/>
              <a:gd name="T13" fmla="*/ 857 h 1194"/>
              <a:gd name="T14" fmla="*/ 1161 w 1329"/>
              <a:gd name="T15" fmla="*/ 921 h 1194"/>
              <a:gd name="T16" fmla="*/ 1072 w 1329"/>
              <a:gd name="T17" fmla="*/ 944 h 1194"/>
              <a:gd name="T18" fmla="*/ 1190 w 1329"/>
              <a:gd name="T19" fmla="*/ 976 h 1194"/>
              <a:gd name="T20" fmla="*/ 825 w 1329"/>
              <a:gd name="T21" fmla="*/ 1024 h 1194"/>
              <a:gd name="T22" fmla="*/ 718 w 1329"/>
              <a:gd name="T23" fmla="*/ 1059 h 1194"/>
              <a:gd name="T24" fmla="*/ 697 w 1329"/>
              <a:gd name="T25" fmla="*/ 1113 h 1194"/>
              <a:gd name="T26" fmla="*/ 569 w 1329"/>
              <a:gd name="T27" fmla="*/ 1181 h 1194"/>
              <a:gd name="T28" fmla="*/ 1207 w 1329"/>
              <a:gd name="T29" fmla="*/ 61 h 1194"/>
              <a:gd name="T30" fmla="*/ 1238 w 1329"/>
              <a:gd name="T31" fmla="*/ 471 h 1194"/>
              <a:gd name="T32" fmla="*/ 1086 w 1329"/>
              <a:gd name="T33" fmla="*/ 508 h 1194"/>
              <a:gd name="T34" fmla="*/ 1092 w 1329"/>
              <a:gd name="T35" fmla="*/ 407 h 1194"/>
              <a:gd name="T36" fmla="*/ 1102 w 1329"/>
              <a:gd name="T37" fmla="*/ 321 h 1194"/>
              <a:gd name="T38" fmla="*/ 1004 w 1329"/>
              <a:gd name="T39" fmla="*/ 192 h 1194"/>
              <a:gd name="T40" fmla="*/ 814 w 1329"/>
              <a:gd name="T41" fmla="*/ 113 h 1194"/>
              <a:gd name="T42" fmla="*/ 270 w 1329"/>
              <a:gd name="T43" fmla="*/ 179 h 1194"/>
              <a:gd name="T44" fmla="*/ 181 w 1329"/>
              <a:gd name="T45" fmla="*/ 539 h 1194"/>
              <a:gd name="T46" fmla="*/ 191 w 1329"/>
              <a:gd name="T47" fmla="*/ 774 h 1194"/>
              <a:gd name="T48" fmla="*/ 174 w 1329"/>
              <a:gd name="T49" fmla="*/ 943 h 1194"/>
              <a:gd name="T50" fmla="*/ 234 w 1329"/>
              <a:gd name="T51" fmla="*/ 1036 h 1194"/>
              <a:gd name="T52" fmla="*/ 531 w 1329"/>
              <a:gd name="T53" fmla="*/ 1101 h 1194"/>
              <a:gd name="T54" fmla="*/ 736 w 1329"/>
              <a:gd name="T55" fmla="*/ 1035 h 1194"/>
              <a:gd name="T56" fmla="*/ 1027 w 1329"/>
              <a:gd name="T57" fmla="*/ 896 h 1194"/>
              <a:gd name="T58" fmla="*/ 1140 w 1329"/>
              <a:gd name="T59" fmla="*/ 840 h 1194"/>
              <a:gd name="T60" fmla="*/ 1222 w 1329"/>
              <a:gd name="T61" fmla="*/ 812 h 1194"/>
              <a:gd name="T62" fmla="*/ 1200 w 1329"/>
              <a:gd name="T63" fmla="*/ 772 h 1194"/>
              <a:gd name="T64" fmla="*/ 1135 w 1329"/>
              <a:gd name="T65" fmla="*/ 676 h 1194"/>
              <a:gd name="T66" fmla="*/ 1181 w 1329"/>
              <a:gd name="T67" fmla="*/ 550 h 1194"/>
              <a:gd name="T68" fmla="*/ 168 w 1329"/>
              <a:gd name="T69" fmla="*/ 817 h 1194"/>
              <a:gd name="T70" fmla="*/ 270 w 1329"/>
              <a:gd name="T71" fmla="*/ 942 h 1194"/>
              <a:gd name="T72" fmla="*/ 583 w 1329"/>
              <a:gd name="T73" fmla="*/ 198 h 1194"/>
              <a:gd name="T74" fmla="*/ 736 w 1329"/>
              <a:gd name="T75" fmla="*/ 965 h 1194"/>
              <a:gd name="T76" fmla="*/ 1192 w 1329"/>
              <a:gd name="T77" fmla="*/ 759 h 1194"/>
              <a:gd name="T78" fmla="*/ 1000 w 1329"/>
              <a:gd name="T79" fmla="*/ 751 h 1194"/>
              <a:gd name="T80" fmla="*/ 949 w 1329"/>
              <a:gd name="T81" fmla="*/ 732 h 1194"/>
              <a:gd name="T82" fmla="*/ 915 w 1329"/>
              <a:gd name="T83" fmla="*/ 739 h 1194"/>
              <a:gd name="T84" fmla="*/ 868 w 1329"/>
              <a:gd name="T85" fmla="*/ 781 h 1194"/>
              <a:gd name="T86" fmla="*/ 1033 w 1329"/>
              <a:gd name="T87" fmla="*/ 827 h 1194"/>
              <a:gd name="T88" fmla="*/ 968 w 1329"/>
              <a:gd name="T89" fmla="*/ 836 h 1194"/>
              <a:gd name="T90" fmla="*/ 1026 w 1329"/>
              <a:gd name="T91" fmla="*/ 784 h 1194"/>
              <a:gd name="T92" fmla="*/ 1111 w 1329"/>
              <a:gd name="T93" fmla="*/ 821 h 1194"/>
              <a:gd name="T94" fmla="*/ 1113 w 1329"/>
              <a:gd name="T95" fmla="*/ 772 h 1194"/>
              <a:gd name="T96" fmla="*/ 1031 w 1329"/>
              <a:gd name="T97" fmla="*/ 716 h 1194"/>
              <a:gd name="T98" fmla="*/ 1175 w 1329"/>
              <a:gd name="T99" fmla="*/ 552 h 1194"/>
              <a:gd name="T100" fmla="*/ 1255 w 1329"/>
              <a:gd name="T101" fmla="*/ 404 h 1194"/>
              <a:gd name="T102" fmla="*/ 1125 w 1329"/>
              <a:gd name="T103" fmla="*/ 462 h 1194"/>
              <a:gd name="T104" fmla="*/ 1117 w 1329"/>
              <a:gd name="T105" fmla="*/ 846 h 1194"/>
              <a:gd name="T106" fmla="*/ 1097 w 1329"/>
              <a:gd name="T107" fmla="*/ 857 h 1194"/>
              <a:gd name="T108" fmla="*/ 1108 w 1329"/>
              <a:gd name="T109" fmla="*/ 916 h 1194"/>
              <a:gd name="T110" fmla="*/ 900 w 1329"/>
              <a:gd name="T111" fmla="*/ 1028 h 1194"/>
              <a:gd name="T112" fmla="*/ 885 w 1329"/>
              <a:gd name="T113" fmla="*/ 1008 h 1194"/>
              <a:gd name="T114" fmla="*/ 736 w 1329"/>
              <a:gd name="T115" fmla="*/ 1122 h 1194"/>
              <a:gd name="T116" fmla="*/ 837 w 1329"/>
              <a:gd name="T117" fmla="*/ 1067 h 1194"/>
              <a:gd name="T118" fmla="*/ 1076 w 1329"/>
              <a:gd name="T119" fmla="*/ 959 h 1194"/>
              <a:gd name="T120" fmla="*/ 940 w 1329"/>
              <a:gd name="T121" fmla="*/ 1053 h 1194"/>
              <a:gd name="T122" fmla="*/ 812 w 1329"/>
              <a:gd name="T123" fmla="*/ 1117 h 1194"/>
              <a:gd name="T124" fmla="*/ 813 w 1329"/>
              <a:gd name="T125" fmla="*/ 116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9" h="1194">
                <a:moveTo>
                  <a:pt x="1270" y="436"/>
                </a:moveTo>
                <a:cubicBezTo>
                  <a:pt x="1273" y="435"/>
                  <a:pt x="1279" y="433"/>
                  <a:pt x="1278" y="430"/>
                </a:cubicBezTo>
                <a:cubicBezTo>
                  <a:pt x="1275" y="432"/>
                  <a:pt x="1271" y="433"/>
                  <a:pt x="1270" y="436"/>
                </a:cubicBezTo>
                <a:close/>
                <a:moveTo>
                  <a:pt x="1304" y="441"/>
                </a:moveTo>
                <a:cubicBezTo>
                  <a:pt x="1304" y="439"/>
                  <a:pt x="1303" y="438"/>
                  <a:pt x="1302" y="438"/>
                </a:cubicBezTo>
                <a:cubicBezTo>
                  <a:pt x="1302" y="439"/>
                  <a:pt x="1300" y="440"/>
                  <a:pt x="1299" y="440"/>
                </a:cubicBezTo>
                <a:cubicBezTo>
                  <a:pt x="1298" y="444"/>
                  <a:pt x="1302" y="442"/>
                  <a:pt x="1304" y="441"/>
                </a:cubicBezTo>
                <a:close/>
                <a:moveTo>
                  <a:pt x="1283" y="495"/>
                </a:moveTo>
                <a:cubicBezTo>
                  <a:pt x="1283" y="498"/>
                  <a:pt x="1276" y="498"/>
                  <a:pt x="1279" y="501"/>
                </a:cubicBezTo>
                <a:cubicBezTo>
                  <a:pt x="1280" y="499"/>
                  <a:pt x="1286" y="498"/>
                  <a:pt x="1283" y="495"/>
                </a:cubicBezTo>
                <a:close/>
                <a:moveTo>
                  <a:pt x="1286" y="505"/>
                </a:moveTo>
                <a:cubicBezTo>
                  <a:pt x="1291" y="500"/>
                  <a:pt x="1293" y="502"/>
                  <a:pt x="1301" y="503"/>
                </a:cubicBezTo>
                <a:cubicBezTo>
                  <a:pt x="1302" y="501"/>
                  <a:pt x="1305" y="501"/>
                  <a:pt x="1304" y="498"/>
                </a:cubicBezTo>
                <a:cubicBezTo>
                  <a:pt x="1296" y="495"/>
                  <a:pt x="1288" y="498"/>
                  <a:pt x="1286" y="505"/>
                </a:cubicBezTo>
                <a:close/>
                <a:moveTo>
                  <a:pt x="1327" y="419"/>
                </a:moveTo>
                <a:cubicBezTo>
                  <a:pt x="1326" y="420"/>
                  <a:pt x="1322" y="423"/>
                  <a:pt x="1325" y="425"/>
                </a:cubicBezTo>
                <a:cubicBezTo>
                  <a:pt x="1325" y="423"/>
                  <a:pt x="1329" y="420"/>
                  <a:pt x="1327" y="419"/>
                </a:cubicBezTo>
                <a:close/>
                <a:moveTo>
                  <a:pt x="1216" y="25"/>
                </a:moveTo>
                <a:cubicBezTo>
                  <a:pt x="1211" y="25"/>
                  <a:pt x="1209" y="27"/>
                  <a:pt x="1208" y="30"/>
                </a:cubicBezTo>
                <a:cubicBezTo>
                  <a:pt x="1212" y="30"/>
                  <a:pt x="1217" y="30"/>
                  <a:pt x="1216" y="25"/>
                </a:cubicBezTo>
                <a:close/>
                <a:moveTo>
                  <a:pt x="982" y="81"/>
                </a:moveTo>
                <a:cubicBezTo>
                  <a:pt x="976" y="80"/>
                  <a:pt x="972" y="85"/>
                  <a:pt x="973" y="89"/>
                </a:cubicBezTo>
                <a:cubicBezTo>
                  <a:pt x="976" y="86"/>
                  <a:pt x="980" y="84"/>
                  <a:pt x="982" y="81"/>
                </a:cubicBezTo>
                <a:close/>
                <a:moveTo>
                  <a:pt x="731" y="93"/>
                </a:moveTo>
                <a:cubicBezTo>
                  <a:pt x="728" y="93"/>
                  <a:pt x="726" y="93"/>
                  <a:pt x="726" y="95"/>
                </a:cubicBezTo>
                <a:cubicBezTo>
                  <a:pt x="727" y="97"/>
                  <a:pt x="731" y="96"/>
                  <a:pt x="731" y="93"/>
                </a:cubicBezTo>
                <a:close/>
                <a:moveTo>
                  <a:pt x="827" y="111"/>
                </a:moveTo>
                <a:cubicBezTo>
                  <a:pt x="826" y="112"/>
                  <a:pt x="823" y="112"/>
                  <a:pt x="823" y="114"/>
                </a:cubicBezTo>
                <a:cubicBezTo>
                  <a:pt x="827" y="113"/>
                  <a:pt x="829" y="110"/>
                  <a:pt x="830" y="107"/>
                </a:cubicBezTo>
                <a:cubicBezTo>
                  <a:pt x="827" y="108"/>
                  <a:pt x="821" y="107"/>
                  <a:pt x="820" y="111"/>
                </a:cubicBezTo>
                <a:cubicBezTo>
                  <a:pt x="822" y="111"/>
                  <a:pt x="826" y="108"/>
                  <a:pt x="827" y="111"/>
                </a:cubicBezTo>
                <a:close/>
                <a:moveTo>
                  <a:pt x="1020" y="108"/>
                </a:moveTo>
                <a:cubicBezTo>
                  <a:pt x="1017" y="108"/>
                  <a:pt x="1017" y="110"/>
                  <a:pt x="1016" y="112"/>
                </a:cubicBezTo>
                <a:cubicBezTo>
                  <a:pt x="1019" y="113"/>
                  <a:pt x="1019" y="110"/>
                  <a:pt x="1020" y="108"/>
                </a:cubicBezTo>
                <a:close/>
                <a:moveTo>
                  <a:pt x="552" y="137"/>
                </a:moveTo>
                <a:cubicBezTo>
                  <a:pt x="553" y="133"/>
                  <a:pt x="559" y="133"/>
                  <a:pt x="558" y="127"/>
                </a:cubicBezTo>
                <a:cubicBezTo>
                  <a:pt x="553" y="122"/>
                  <a:pt x="545" y="134"/>
                  <a:pt x="552" y="137"/>
                </a:cubicBezTo>
                <a:close/>
                <a:moveTo>
                  <a:pt x="343" y="134"/>
                </a:moveTo>
                <a:cubicBezTo>
                  <a:pt x="338" y="134"/>
                  <a:pt x="336" y="136"/>
                  <a:pt x="335" y="139"/>
                </a:cubicBezTo>
                <a:cubicBezTo>
                  <a:pt x="340" y="140"/>
                  <a:pt x="342" y="137"/>
                  <a:pt x="343" y="134"/>
                </a:cubicBezTo>
                <a:close/>
                <a:moveTo>
                  <a:pt x="1239" y="143"/>
                </a:moveTo>
                <a:cubicBezTo>
                  <a:pt x="1235" y="146"/>
                  <a:pt x="1230" y="147"/>
                  <a:pt x="1227" y="151"/>
                </a:cubicBezTo>
                <a:cubicBezTo>
                  <a:pt x="1233" y="150"/>
                  <a:pt x="1232" y="148"/>
                  <a:pt x="1238" y="147"/>
                </a:cubicBezTo>
                <a:cubicBezTo>
                  <a:pt x="1238" y="145"/>
                  <a:pt x="1239" y="145"/>
                  <a:pt x="1239" y="143"/>
                </a:cubicBezTo>
                <a:close/>
                <a:moveTo>
                  <a:pt x="1168" y="160"/>
                </a:moveTo>
                <a:cubicBezTo>
                  <a:pt x="1165" y="157"/>
                  <a:pt x="1158" y="159"/>
                  <a:pt x="1158" y="163"/>
                </a:cubicBezTo>
                <a:cubicBezTo>
                  <a:pt x="1160" y="166"/>
                  <a:pt x="1166" y="163"/>
                  <a:pt x="1168" y="160"/>
                </a:cubicBezTo>
                <a:close/>
                <a:moveTo>
                  <a:pt x="1005" y="166"/>
                </a:moveTo>
                <a:cubicBezTo>
                  <a:pt x="1009" y="167"/>
                  <a:pt x="1012" y="164"/>
                  <a:pt x="1014" y="162"/>
                </a:cubicBezTo>
                <a:cubicBezTo>
                  <a:pt x="1011" y="160"/>
                  <a:pt x="1006" y="162"/>
                  <a:pt x="1005" y="166"/>
                </a:cubicBezTo>
                <a:close/>
                <a:moveTo>
                  <a:pt x="611" y="163"/>
                </a:moveTo>
                <a:cubicBezTo>
                  <a:pt x="608" y="164"/>
                  <a:pt x="605" y="163"/>
                  <a:pt x="603" y="165"/>
                </a:cubicBezTo>
                <a:cubicBezTo>
                  <a:pt x="603" y="167"/>
                  <a:pt x="603" y="169"/>
                  <a:pt x="604" y="170"/>
                </a:cubicBezTo>
                <a:cubicBezTo>
                  <a:pt x="607" y="169"/>
                  <a:pt x="610" y="167"/>
                  <a:pt x="611" y="163"/>
                </a:cubicBezTo>
                <a:close/>
                <a:moveTo>
                  <a:pt x="1165" y="179"/>
                </a:moveTo>
                <a:cubicBezTo>
                  <a:pt x="1168" y="177"/>
                  <a:pt x="1168" y="173"/>
                  <a:pt x="1171" y="171"/>
                </a:cubicBezTo>
                <a:cubicBezTo>
                  <a:pt x="1165" y="170"/>
                  <a:pt x="1171" y="167"/>
                  <a:pt x="1170" y="163"/>
                </a:cubicBezTo>
                <a:cubicBezTo>
                  <a:pt x="1163" y="165"/>
                  <a:pt x="1159" y="170"/>
                  <a:pt x="1157" y="177"/>
                </a:cubicBezTo>
                <a:cubicBezTo>
                  <a:pt x="1160" y="176"/>
                  <a:pt x="1160" y="180"/>
                  <a:pt x="1165" y="179"/>
                </a:cubicBezTo>
                <a:close/>
                <a:moveTo>
                  <a:pt x="1070" y="192"/>
                </a:moveTo>
                <a:cubicBezTo>
                  <a:pt x="1075" y="192"/>
                  <a:pt x="1078" y="189"/>
                  <a:pt x="1085" y="188"/>
                </a:cubicBezTo>
                <a:cubicBezTo>
                  <a:pt x="1086" y="186"/>
                  <a:pt x="1088" y="185"/>
                  <a:pt x="1087" y="181"/>
                </a:cubicBezTo>
                <a:cubicBezTo>
                  <a:pt x="1083" y="181"/>
                  <a:pt x="1080" y="184"/>
                  <a:pt x="1079" y="181"/>
                </a:cubicBezTo>
                <a:cubicBezTo>
                  <a:pt x="1079" y="179"/>
                  <a:pt x="1080" y="178"/>
                  <a:pt x="1081" y="177"/>
                </a:cubicBezTo>
                <a:cubicBezTo>
                  <a:pt x="1072" y="167"/>
                  <a:pt x="1059" y="185"/>
                  <a:pt x="1070" y="192"/>
                </a:cubicBezTo>
                <a:close/>
                <a:moveTo>
                  <a:pt x="262" y="175"/>
                </a:moveTo>
                <a:cubicBezTo>
                  <a:pt x="259" y="175"/>
                  <a:pt x="259" y="179"/>
                  <a:pt x="257" y="181"/>
                </a:cubicBezTo>
                <a:cubicBezTo>
                  <a:pt x="260" y="180"/>
                  <a:pt x="263" y="179"/>
                  <a:pt x="262" y="175"/>
                </a:cubicBezTo>
                <a:close/>
                <a:moveTo>
                  <a:pt x="1056" y="194"/>
                </a:moveTo>
                <a:cubicBezTo>
                  <a:pt x="1056" y="191"/>
                  <a:pt x="1054" y="191"/>
                  <a:pt x="1053" y="190"/>
                </a:cubicBezTo>
                <a:cubicBezTo>
                  <a:pt x="1051" y="193"/>
                  <a:pt x="1044" y="192"/>
                  <a:pt x="1043" y="196"/>
                </a:cubicBezTo>
                <a:cubicBezTo>
                  <a:pt x="1049" y="197"/>
                  <a:pt x="1051" y="194"/>
                  <a:pt x="1056" y="194"/>
                </a:cubicBezTo>
                <a:close/>
                <a:moveTo>
                  <a:pt x="1041" y="196"/>
                </a:moveTo>
                <a:cubicBezTo>
                  <a:pt x="1036" y="197"/>
                  <a:pt x="1038" y="200"/>
                  <a:pt x="1037" y="203"/>
                </a:cubicBezTo>
                <a:cubicBezTo>
                  <a:pt x="1041" y="202"/>
                  <a:pt x="1040" y="199"/>
                  <a:pt x="1041" y="196"/>
                </a:cubicBezTo>
                <a:close/>
                <a:moveTo>
                  <a:pt x="1106" y="201"/>
                </a:moveTo>
                <a:cubicBezTo>
                  <a:pt x="1106" y="204"/>
                  <a:pt x="1106" y="206"/>
                  <a:pt x="1109" y="206"/>
                </a:cubicBezTo>
                <a:cubicBezTo>
                  <a:pt x="1109" y="203"/>
                  <a:pt x="1113" y="201"/>
                  <a:pt x="1109" y="200"/>
                </a:cubicBezTo>
                <a:cubicBezTo>
                  <a:pt x="1109" y="201"/>
                  <a:pt x="1108" y="201"/>
                  <a:pt x="1106" y="201"/>
                </a:cubicBezTo>
                <a:close/>
                <a:moveTo>
                  <a:pt x="1023" y="204"/>
                </a:moveTo>
                <a:cubicBezTo>
                  <a:pt x="1021" y="206"/>
                  <a:pt x="1018" y="206"/>
                  <a:pt x="1018" y="209"/>
                </a:cubicBezTo>
                <a:cubicBezTo>
                  <a:pt x="1020" y="209"/>
                  <a:pt x="1020" y="210"/>
                  <a:pt x="1021" y="210"/>
                </a:cubicBezTo>
                <a:cubicBezTo>
                  <a:pt x="1020" y="207"/>
                  <a:pt x="1026" y="207"/>
                  <a:pt x="1023" y="204"/>
                </a:cubicBezTo>
                <a:close/>
                <a:moveTo>
                  <a:pt x="1001" y="222"/>
                </a:moveTo>
                <a:cubicBezTo>
                  <a:pt x="1004" y="223"/>
                  <a:pt x="1011" y="220"/>
                  <a:pt x="1013" y="216"/>
                </a:cubicBezTo>
                <a:cubicBezTo>
                  <a:pt x="1008" y="217"/>
                  <a:pt x="1002" y="217"/>
                  <a:pt x="1001" y="222"/>
                </a:cubicBezTo>
                <a:close/>
                <a:moveTo>
                  <a:pt x="985" y="221"/>
                </a:moveTo>
                <a:cubicBezTo>
                  <a:pt x="981" y="221"/>
                  <a:pt x="979" y="223"/>
                  <a:pt x="977" y="225"/>
                </a:cubicBezTo>
                <a:cubicBezTo>
                  <a:pt x="980" y="224"/>
                  <a:pt x="985" y="226"/>
                  <a:pt x="985" y="221"/>
                </a:cubicBezTo>
                <a:close/>
                <a:moveTo>
                  <a:pt x="1122" y="240"/>
                </a:moveTo>
                <a:cubicBezTo>
                  <a:pt x="1124" y="240"/>
                  <a:pt x="1124" y="243"/>
                  <a:pt x="1126" y="244"/>
                </a:cubicBezTo>
                <a:cubicBezTo>
                  <a:pt x="1127" y="243"/>
                  <a:pt x="1128" y="243"/>
                  <a:pt x="1129" y="243"/>
                </a:cubicBezTo>
                <a:cubicBezTo>
                  <a:pt x="1129" y="241"/>
                  <a:pt x="1129" y="239"/>
                  <a:pt x="1128" y="239"/>
                </a:cubicBezTo>
                <a:cubicBezTo>
                  <a:pt x="1128" y="241"/>
                  <a:pt x="1126" y="237"/>
                  <a:pt x="1126" y="236"/>
                </a:cubicBezTo>
                <a:cubicBezTo>
                  <a:pt x="1128" y="237"/>
                  <a:pt x="1129" y="235"/>
                  <a:pt x="1127" y="234"/>
                </a:cubicBezTo>
                <a:cubicBezTo>
                  <a:pt x="1126" y="236"/>
                  <a:pt x="1124" y="236"/>
                  <a:pt x="1124" y="238"/>
                </a:cubicBezTo>
                <a:cubicBezTo>
                  <a:pt x="1127" y="241"/>
                  <a:pt x="1122" y="238"/>
                  <a:pt x="1122" y="240"/>
                </a:cubicBezTo>
                <a:close/>
                <a:moveTo>
                  <a:pt x="1145" y="258"/>
                </a:moveTo>
                <a:cubicBezTo>
                  <a:pt x="1141" y="259"/>
                  <a:pt x="1141" y="256"/>
                  <a:pt x="1138" y="256"/>
                </a:cubicBezTo>
                <a:cubicBezTo>
                  <a:pt x="1138" y="257"/>
                  <a:pt x="1138" y="259"/>
                  <a:pt x="1137" y="259"/>
                </a:cubicBezTo>
                <a:cubicBezTo>
                  <a:pt x="1141" y="260"/>
                  <a:pt x="1143" y="259"/>
                  <a:pt x="1145" y="258"/>
                </a:cubicBezTo>
                <a:close/>
                <a:moveTo>
                  <a:pt x="1140" y="326"/>
                </a:moveTo>
                <a:cubicBezTo>
                  <a:pt x="1136" y="328"/>
                  <a:pt x="1140" y="321"/>
                  <a:pt x="1136" y="323"/>
                </a:cubicBezTo>
                <a:cubicBezTo>
                  <a:pt x="1136" y="326"/>
                  <a:pt x="1139" y="330"/>
                  <a:pt x="1140" y="326"/>
                </a:cubicBezTo>
                <a:close/>
                <a:moveTo>
                  <a:pt x="1151" y="341"/>
                </a:moveTo>
                <a:cubicBezTo>
                  <a:pt x="1158" y="341"/>
                  <a:pt x="1164" y="334"/>
                  <a:pt x="1162" y="327"/>
                </a:cubicBezTo>
                <a:cubicBezTo>
                  <a:pt x="1153" y="326"/>
                  <a:pt x="1148" y="336"/>
                  <a:pt x="1151" y="341"/>
                </a:cubicBezTo>
                <a:close/>
                <a:moveTo>
                  <a:pt x="119" y="329"/>
                </a:moveTo>
                <a:cubicBezTo>
                  <a:pt x="115" y="329"/>
                  <a:pt x="113" y="330"/>
                  <a:pt x="111" y="333"/>
                </a:cubicBezTo>
                <a:cubicBezTo>
                  <a:pt x="116" y="334"/>
                  <a:pt x="116" y="331"/>
                  <a:pt x="119" y="329"/>
                </a:cubicBezTo>
                <a:close/>
                <a:moveTo>
                  <a:pt x="1131" y="342"/>
                </a:moveTo>
                <a:cubicBezTo>
                  <a:pt x="1132" y="338"/>
                  <a:pt x="1134" y="336"/>
                  <a:pt x="1136" y="334"/>
                </a:cubicBezTo>
                <a:cubicBezTo>
                  <a:pt x="1131" y="335"/>
                  <a:pt x="1129" y="335"/>
                  <a:pt x="1127" y="337"/>
                </a:cubicBezTo>
                <a:cubicBezTo>
                  <a:pt x="1131" y="336"/>
                  <a:pt x="1126" y="342"/>
                  <a:pt x="1131" y="342"/>
                </a:cubicBezTo>
                <a:close/>
                <a:moveTo>
                  <a:pt x="1136" y="343"/>
                </a:moveTo>
                <a:cubicBezTo>
                  <a:pt x="1132" y="343"/>
                  <a:pt x="1128" y="341"/>
                  <a:pt x="1128" y="347"/>
                </a:cubicBezTo>
                <a:cubicBezTo>
                  <a:pt x="1131" y="349"/>
                  <a:pt x="1136" y="346"/>
                  <a:pt x="1136" y="343"/>
                </a:cubicBezTo>
                <a:close/>
                <a:moveTo>
                  <a:pt x="1208" y="347"/>
                </a:moveTo>
                <a:cubicBezTo>
                  <a:pt x="1208" y="345"/>
                  <a:pt x="1208" y="344"/>
                  <a:pt x="1209" y="343"/>
                </a:cubicBezTo>
                <a:cubicBezTo>
                  <a:pt x="1202" y="345"/>
                  <a:pt x="1195" y="346"/>
                  <a:pt x="1192" y="351"/>
                </a:cubicBezTo>
                <a:cubicBezTo>
                  <a:pt x="1199" y="351"/>
                  <a:pt x="1202" y="345"/>
                  <a:pt x="1208" y="347"/>
                </a:cubicBezTo>
                <a:close/>
                <a:moveTo>
                  <a:pt x="1191" y="376"/>
                </a:moveTo>
                <a:cubicBezTo>
                  <a:pt x="1204" y="374"/>
                  <a:pt x="1208" y="366"/>
                  <a:pt x="1215" y="359"/>
                </a:cubicBezTo>
                <a:cubicBezTo>
                  <a:pt x="1204" y="358"/>
                  <a:pt x="1200" y="365"/>
                  <a:pt x="1191" y="367"/>
                </a:cubicBezTo>
                <a:cubicBezTo>
                  <a:pt x="1192" y="371"/>
                  <a:pt x="1193" y="374"/>
                  <a:pt x="1191" y="376"/>
                </a:cubicBezTo>
                <a:close/>
                <a:moveTo>
                  <a:pt x="1212" y="393"/>
                </a:moveTo>
                <a:cubicBezTo>
                  <a:pt x="1211" y="399"/>
                  <a:pt x="1207" y="394"/>
                  <a:pt x="1203" y="400"/>
                </a:cubicBezTo>
                <a:cubicBezTo>
                  <a:pt x="1208" y="400"/>
                  <a:pt x="1209" y="398"/>
                  <a:pt x="1212" y="398"/>
                </a:cubicBezTo>
                <a:cubicBezTo>
                  <a:pt x="1213" y="399"/>
                  <a:pt x="1212" y="400"/>
                  <a:pt x="1212" y="401"/>
                </a:cubicBezTo>
                <a:cubicBezTo>
                  <a:pt x="1218" y="401"/>
                  <a:pt x="1216" y="395"/>
                  <a:pt x="1212" y="393"/>
                </a:cubicBezTo>
                <a:close/>
                <a:moveTo>
                  <a:pt x="1108" y="408"/>
                </a:moveTo>
                <a:cubicBezTo>
                  <a:pt x="1110" y="408"/>
                  <a:pt x="1110" y="408"/>
                  <a:pt x="1110" y="408"/>
                </a:cubicBezTo>
                <a:cubicBezTo>
                  <a:pt x="1110" y="409"/>
                  <a:pt x="1109" y="413"/>
                  <a:pt x="1111" y="413"/>
                </a:cubicBezTo>
                <a:cubicBezTo>
                  <a:pt x="1113" y="411"/>
                  <a:pt x="1110" y="410"/>
                  <a:pt x="1111" y="407"/>
                </a:cubicBezTo>
                <a:cubicBezTo>
                  <a:pt x="1110" y="407"/>
                  <a:pt x="1108" y="407"/>
                  <a:pt x="1108" y="408"/>
                </a:cubicBezTo>
                <a:close/>
                <a:moveTo>
                  <a:pt x="1147" y="417"/>
                </a:moveTo>
                <a:cubicBezTo>
                  <a:pt x="1150" y="416"/>
                  <a:pt x="1152" y="414"/>
                  <a:pt x="1155" y="414"/>
                </a:cubicBezTo>
                <a:cubicBezTo>
                  <a:pt x="1156" y="410"/>
                  <a:pt x="1152" y="413"/>
                  <a:pt x="1152" y="411"/>
                </a:cubicBezTo>
                <a:cubicBezTo>
                  <a:pt x="1153" y="411"/>
                  <a:pt x="1154" y="411"/>
                  <a:pt x="1154" y="410"/>
                </a:cubicBezTo>
                <a:cubicBezTo>
                  <a:pt x="1150" y="409"/>
                  <a:pt x="1149" y="411"/>
                  <a:pt x="1147" y="412"/>
                </a:cubicBezTo>
                <a:cubicBezTo>
                  <a:pt x="1147" y="413"/>
                  <a:pt x="1145" y="417"/>
                  <a:pt x="1147" y="417"/>
                </a:cubicBezTo>
                <a:close/>
                <a:moveTo>
                  <a:pt x="1179" y="431"/>
                </a:moveTo>
                <a:cubicBezTo>
                  <a:pt x="1183" y="429"/>
                  <a:pt x="1188" y="427"/>
                  <a:pt x="1193" y="425"/>
                </a:cubicBezTo>
                <a:cubicBezTo>
                  <a:pt x="1195" y="426"/>
                  <a:pt x="1192" y="428"/>
                  <a:pt x="1194" y="429"/>
                </a:cubicBezTo>
                <a:cubicBezTo>
                  <a:pt x="1200" y="429"/>
                  <a:pt x="1200" y="429"/>
                  <a:pt x="1200" y="429"/>
                </a:cubicBezTo>
                <a:cubicBezTo>
                  <a:pt x="1202" y="426"/>
                  <a:pt x="1204" y="421"/>
                  <a:pt x="1209" y="419"/>
                </a:cubicBezTo>
                <a:cubicBezTo>
                  <a:pt x="1210" y="418"/>
                  <a:pt x="1206" y="416"/>
                  <a:pt x="1209" y="416"/>
                </a:cubicBezTo>
                <a:cubicBezTo>
                  <a:pt x="1210" y="411"/>
                  <a:pt x="1197" y="413"/>
                  <a:pt x="1191" y="416"/>
                </a:cubicBezTo>
                <a:cubicBezTo>
                  <a:pt x="1191" y="421"/>
                  <a:pt x="1179" y="427"/>
                  <a:pt x="1179" y="431"/>
                </a:cubicBezTo>
                <a:close/>
                <a:moveTo>
                  <a:pt x="1073" y="425"/>
                </a:moveTo>
                <a:cubicBezTo>
                  <a:pt x="1075" y="425"/>
                  <a:pt x="1075" y="426"/>
                  <a:pt x="1077" y="426"/>
                </a:cubicBezTo>
                <a:cubicBezTo>
                  <a:pt x="1076" y="420"/>
                  <a:pt x="1083" y="422"/>
                  <a:pt x="1082" y="416"/>
                </a:cubicBezTo>
                <a:cubicBezTo>
                  <a:pt x="1079" y="416"/>
                  <a:pt x="1079" y="416"/>
                  <a:pt x="1079" y="416"/>
                </a:cubicBezTo>
                <a:cubicBezTo>
                  <a:pt x="1080" y="420"/>
                  <a:pt x="1075" y="418"/>
                  <a:pt x="1074" y="420"/>
                </a:cubicBezTo>
                <a:cubicBezTo>
                  <a:pt x="1077" y="422"/>
                  <a:pt x="1072" y="422"/>
                  <a:pt x="1073" y="425"/>
                </a:cubicBezTo>
                <a:close/>
                <a:moveTo>
                  <a:pt x="1152" y="425"/>
                </a:moveTo>
                <a:cubicBezTo>
                  <a:pt x="1154" y="425"/>
                  <a:pt x="1157" y="425"/>
                  <a:pt x="1158" y="424"/>
                </a:cubicBezTo>
                <a:cubicBezTo>
                  <a:pt x="1160" y="417"/>
                  <a:pt x="1152" y="422"/>
                  <a:pt x="1157" y="417"/>
                </a:cubicBezTo>
                <a:cubicBezTo>
                  <a:pt x="1154" y="418"/>
                  <a:pt x="1150" y="418"/>
                  <a:pt x="1149" y="421"/>
                </a:cubicBezTo>
                <a:cubicBezTo>
                  <a:pt x="1152" y="422"/>
                  <a:pt x="1154" y="419"/>
                  <a:pt x="1154" y="421"/>
                </a:cubicBezTo>
                <a:cubicBezTo>
                  <a:pt x="1152" y="421"/>
                  <a:pt x="1152" y="423"/>
                  <a:pt x="1152" y="425"/>
                </a:cubicBezTo>
                <a:close/>
                <a:moveTo>
                  <a:pt x="1104" y="424"/>
                </a:moveTo>
                <a:cubicBezTo>
                  <a:pt x="1107" y="423"/>
                  <a:pt x="1110" y="420"/>
                  <a:pt x="1109" y="418"/>
                </a:cubicBezTo>
                <a:cubicBezTo>
                  <a:pt x="1108" y="420"/>
                  <a:pt x="1104" y="420"/>
                  <a:pt x="1104" y="424"/>
                </a:cubicBezTo>
                <a:close/>
                <a:moveTo>
                  <a:pt x="68" y="432"/>
                </a:moveTo>
                <a:cubicBezTo>
                  <a:pt x="68" y="429"/>
                  <a:pt x="68" y="429"/>
                  <a:pt x="68" y="429"/>
                </a:cubicBezTo>
                <a:cubicBezTo>
                  <a:pt x="67" y="429"/>
                  <a:pt x="65" y="428"/>
                  <a:pt x="65" y="429"/>
                </a:cubicBezTo>
                <a:cubicBezTo>
                  <a:pt x="66" y="430"/>
                  <a:pt x="65" y="433"/>
                  <a:pt x="68" y="432"/>
                </a:cubicBezTo>
                <a:close/>
                <a:moveTo>
                  <a:pt x="1185" y="436"/>
                </a:moveTo>
                <a:cubicBezTo>
                  <a:pt x="1190" y="436"/>
                  <a:pt x="1193" y="434"/>
                  <a:pt x="1195" y="431"/>
                </a:cubicBezTo>
                <a:cubicBezTo>
                  <a:pt x="1192" y="430"/>
                  <a:pt x="1187" y="434"/>
                  <a:pt x="1185" y="436"/>
                </a:cubicBezTo>
                <a:close/>
                <a:moveTo>
                  <a:pt x="1159" y="432"/>
                </a:moveTo>
                <a:cubicBezTo>
                  <a:pt x="1158" y="436"/>
                  <a:pt x="1154" y="437"/>
                  <a:pt x="1153" y="441"/>
                </a:cubicBezTo>
                <a:cubicBezTo>
                  <a:pt x="1158" y="440"/>
                  <a:pt x="1161" y="438"/>
                  <a:pt x="1164" y="435"/>
                </a:cubicBezTo>
                <a:cubicBezTo>
                  <a:pt x="1161" y="435"/>
                  <a:pt x="1162" y="432"/>
                  <a:pt x="1159" y="432"/>
                </a:cubicBezTo>
                <a:close/>
                <a:moveTo>
                  <a:pt x="1201" y="437"/>
                </a:moveTo>
                <a:cubicBezTo>
                  <a:pt x="1199" y="437"/>
                  <a:pt x="1199" y="437"/>
                  <a:pt x="1199" y="437"/>
                </a:cubicBezTo>
                <a:cubicBezTo>
                  <a:pt x="1198" y="442"/>
                  <a:pt x="1192" y="441"/>
                  <a:pt x="1191" y="445"/>
                </a:cubicBezTo>
                <a:cubicBezTo>
                  <a:pt x="1194" y="442"/>
                  <a:pt x="1201" y="443"/>
                  <a:pt x="1201" y="437"/>
                </a:cubicBezTo>
                <a:close/>
                <a:moveTo>
                  <a:pt x="1240" y="443"/>
                </a:moveTo>
                <a:cubicBezTo>
                  <a:pt x="1239" y="440"/>
                  <a:pt x="1241" y="439"/>
                  <a:pt x="1241" y="437"/>
                </a:cubicBezTo>
                <a:cubicBezTo>
                  <a:pt x="1234" y="438"/>
                  <a:pt x="1228" y="441"/>
                  <a:pt x="1226" y="447"/>
                </a:cubicBezTo>
                <a:cubicBezTo>
                  <a:pt x="1233" y="448"/>
                  <a:pt x="1234" y="443"/>
                  <a:pt x="1240" y="443"/>
                </a:cubicBezTo>
                <a:close/>
                <a:moveTo>
                  <a:pt x="1059" y="439"/>
                </a:moveTo>
                <a:cubicBezTo>
                  <a:pt x="1051" y="438"/>
                  <a:pt x="1048" y="443"/>
                  <a:pt x="1048" y="450"/>
                </a:cubicBezTo>
                <a:cubicBezTo>
                  <a:pt x="1043" y="453"/>
                  <a:pt x="1037" y="456"/>
                  <a:pt x="1032" y="459"/>
                </a:cubicBezTo>
                <a:cubicBezTo>
                  <a:pt x="1031" y="463"/>
                  <a:pt x="1033" y="464"/>
                  <a:pt x="1035" y="466"/>
                </a:cubicBezTo>
                <a:cubicBezTo>
                  <a:pt x="1039" y="464"/>
                  <a:pt x="1042" y="461"/>
                  <a:pt x="1048" y="461"/>
                </a:cubicBezTo>
                <a:cubicBezTo>
                  <a:pt x="1049" y="458"/>
                  <a:pt x="1045" y="460"/>
                  <a:pt x="1046" y="457"/>
                </a:cubicBezTo>
                <a:cubicBezTo>
                  <a:pt x="1051" y="456"/>
                  <a:pt x="1055" y="454"/>
                  <a:pt x="1058" y="451"/>
                </a:cubicBezTo>
                <a:cubicBezTo>
                  <a:pt x="1055" y="450"/>
                  <a:pt x="1054" y="452"/>
                  <a:pt x="1052" y="452"/>
                </a:cubicBezTo>
                <a:cubicBezTo>
                  <a:pt x="1055" y="449"/>
                  <a:pt x="1050" y="450"/>
                  <a:pt x="1050" y="449"/>
                </a:cubicBezTo>
                <a:cubicBezTo>
                  <a:pt x="1051" y="444"/>
                  <a:pt x="1057" y="444"/>
                  <a:pt x="1059" y="439"/>
                </a:cubicBezTo>
                <a:close/>
                <a:moveTo>
                  <a:pt x="1030" y="451"/>
                </a:moveTo>
                <a:cubicBezTo>
                  <a:pt x="1032" y="453"/>
                  <a:pt x="1034" y="451"/>
                  <a:pt x="1037" y="451"/>
                </a:cubicBezTo>
                <a:cubicBezTo>
                  <a:pt x="1037" y="448"/>
                  <a:pt x="1035" y="448"/>
                  <a:pt x="1036" y="446"/>
                </a:cubicBezTo>
                <a:cubicBezTo>
                  <a:pt x="1032" y="446"/>
                  <a:pt x="1031" y="448"/>
                  <a:pt x="1030" y="451"/>
                </a:cubicBezTo>
                <a:close/>
                <a:moveTo>
                  <a:pt x="1194" y="448"/>
                </a:moveTo>
                <a:cubicBezTo>
                  <a:pt x="1193" y="449"/>
                  <a:pt x="1193" y="451"/>
                  <a:pt x="1193" y="453"/>
                </a:cubicBezTo>
                <a:cubicBezTo>
                  <a:pt x="1196" y="452"/>
                  <a:pt x="1198" y="451"/>
                  <a:pt x="1199" y="449"/>
                </a:cubicBezTo>
                <a:cubicBezTo>
                  <a:pt x="1197" y="449"/>
                  <a:pt x="1197" y="447"/>
                  <a:pt x="1194" y="448"/>
                </a:cubicBezTo>
                <a:close/>
                <a:moveTo>
                  <a:pt x="1245" y="449"/>
                </a:moveTo>
                <a:cubicBezTo>
                  <a:pt x="1243" y="449"/>
                  <a:pt x="1243" y="450"/>
                  <a:pt x="1241" y="450"/>
                </a:cubicBezTo>
                <a:cubicBezTo>
                  <a:pt x="1241" y="449"/>
                  <a:pt x="1240" y="448"/>
                  <a:pt x="1239" y="448"/>
                </a:cubicBezTo>
                <a:cubicBezTo>
                  <a:pt x="1239" y="450"/>
                  <a:pt x="1237" y="452"/>
                  <a:pt x="1238" y="455"/>
                </a:cubicBezTo>
                <a:cubicBezTo>
                  <a:pt x="1241" y="454"/>
                  <a:pt x="1242" y="451"/>
                  <a:pt x="1245" y="449"/>
                </a:cubicBezTo>
                <a:close/>
                <a:moveTo>
                  <a:pt x="1212" y="456"/>
                </a:moveTo>
                <a:cubicBezTo>
                  <a:pt x="1213" y="457"/>
                  <a:pt x="1211" y="452"/>
                  <a:pt x="1209" y="452"/>
                </a:cubicBezTo>
                <a:cubicBezTo>
                  <a:pt x="1207" y="455"/>
                  <a:pt x="1205" y="452"/>
                  <a:pt x="1203" y="453"/>
                </a:cubicBezTo>
                <a:cubicBezTo>
                  <a:pt x="1195" y="454"/>
                  <a:pt x="1192" y="462"/>
                  <a:pt x="1185" y="466"/>
                </a:cubicBezTo>
                <a:cubicBezTo>
                  <a:pt x="1177" y="470"/>
                  <a:pt x="1168" y="473"/>
                  <a:pt x="1159" y="477"/>
                </a:cubicBezTo>
                <a:cubicBezTo>
                  <a:pt x="1159" y="480"/>
                  <a:pt x="1156" y="481"/>
                  <a:pt x="1156" y="484"/>
                </a:cubicBezTo>
                <a:cubicBezTo>
                  <a:pt x="1168" y="484"/>
                  <a:pt x="1178" y="470"/>
                  <a:pt x="1195" y="468"/>
                </a:cubicBezTo>
                <a:cubicBezTo>
                  <a:pt x="1200" y="463"/>
                  <a:pt x="1207" y="460"/>
                  <a:pt x="1212" y="456"/>
                </a:cubicBezTo>
                <a:close/>
                <a:moveTo>
                  <a:pt x="1055" y="455"/>
                </a:moveTo>
                <a:cubicBezTo>
                  <a:pt x="1055" y="457"/>
                  <a:pt x="1051" y="456"/>
                  <a:pt x="1051" y="458"/>
                </a:cubicBezTo>
                <a:cubicBezTo>
                  <a:pt x="1053" y="458"/>
                  <a:pt x="1052" y="461"/>
                  <a:pt x="1054" y="461"/>
                </a:cubicBezTo>
                <a:cubicBezTo>
                  <a:pt x="1053" y="459"/>
                  <a:pt x="1058" y="457"/>
                  <a:pt x="1055" y="455"/>
                </a:cubicBezTo>
                <a:close/>
                <a:moveTo>
                  <a:pt x="128" y="500"/>
                </a:moveTo>
                <a:cubicBezTo>
                  <a:pt x="131" y="500"/>
                  <a:pt x="133" y="499"/>
                  <a:pt x="134" y="497"/>
                </a:cubicBezTo>
                <a:cubicBezTo>
                  <a:pt x="132" y="495"/>
                  <a:pt x="129" y="498"/>
                  <a:pt x="128" y="500"/>
                </a:cubicBezTo>
                <a:close/>
                <a:moveTo>
                  <a:pt x="123" y="531"/>
                </a:moveTo>
                <a:cubicBezTo>
                  <a:pt x="127" y="529"/>
                  <a:pt x="131" y="527"/>
                  <a:pt x="137" y="528"/>
                </a:cubicBezTo>
                <a:cubicBezTo>
                  <a:pt x="141" y="524"/>
                  <a:pt x="139" y="514"/>
                  <a:pt x="144" y="511"/>
                </a:cubicBezTo>
                <a:cubicBezTo>
                  <a:pt x="141" y="507"/>
                  <a:pt x="134" y="509"/>
                  <a:pt x="130" y="512"/>
                </a:cubicBezTo>
                <a:cubicBezTo>
                  <a:pt x="134" y="516"/>
                  <a:pt x="131" y="519"/>
                  <a:pt x="133" y="521"/>
                </a:cubicBezTo>
                <a:cubicBezTo>
                  <a:pt x="131" y="526"/>
                  <a:pt x="126" y="527"/>
                  <a:pt x="123" y="531"/>
                </a:cubicBezTo>
                <a:close/>
                <a:moveTo>
                  <a:pt x="1252" y="521"/>
                </a:moveTo>
                <a:cubicBezTo>
                  <a:pt x="1255" y="520"/>
                  <a:pt x="1259" y="520"/>
                  <a:pt x="1260" y="517"/>
                </a:cubicBezTo>
                <a:cubicBezTo>
                  <a:pt x="1256" y="517"/>
                  <a:pt x="1253" y="518"/>
                  <a:pt x="1252" y="521"/>
                </a:cubicBezTo>
                <a:close/>
                <a:moveTo>
                  <a:pt x="163" y="524"/>
                </a:moveTo>
                <a:cubicBezTo>
                  <a:pt x="162" y="528"/>
                  <a:pt x="157" y="529"/>
                  <a:pt x="154" y="533"/>
                </a:cubicBezTo>
                <a:cubicBezTo>
                  <a:pt x="160" y="533"/>
                  <a:pt x="160" y="533"/>
                  <a:pt x="160" y="533"/>
                </a:cubicBezTo>
                <a:cubicBezTo>
                  <a:pt x="160" y="530"/>
                  <a:pt x="166" y="527"/>
                  <a:pt x="163" y="524"/>
                </a:cubicBezTo>
                <a:close/>
                <a:moveTo>
                  <a:pt x="143" y="551"/>
                </a:moveTo>
                <a:cubicBezTo>
                  <a:pt x="142" y="551"/>
                  <a:pt x="143" y="548"/>
                  <a:pt x="141" y="548"/>
                </a:cubicBezTo>
                <a:cubicBezTo>
                  <a:pt x="140" y="549"/>
                  <a:pt x="139" y="549"/>
                  <a:pt x="138" y="549"/>
                </a:cubicBezTo>
                <a:cubicBezTo>
                  <a:pt x="136" y="554"/>
                  <a:pt x="143" y="554"/>
                  <a:pt x="143" y="551"/>
                </a:cubicBezTo>
                <a:close/>
                <a:moveTo>
                  <a:pt x="133" y="576"/>
                </a:moveTo>
                <a:cubicBezTo>
                  <a:pt x="130" y="576"/>
                  <a:pt x="126" y="580"/>
                  <a:pt x="128" y="582"/>
                </a:cubicBezTo>
                <a:cubicBezTo>
                  <a:pt x="129" y="580"/>
                  <a:pt x="132" y="579"/>
                  <a:pt x="133" y="576"/>
                </a:cubicBezTo>
                <a:close/>
                <a:moveTo>
                  <a:pt x="139" y="587"/>
                </a:moveTo>
                <a:cubicBezTo>
                  <a:pt x="145" y="585"/>
                  <a:pt x="152" y="583"/>
                  <a:pt x="153" y="576"/>
                </a:cubicBezTo>
                <a:cubicBezTo>
                  <a:pt x="145" y="576"/>
                  <a:pt x="145" y="585"/>
                  <a:pt x="139" y="587"/>
                </a:cubicBezTo>
                <a:close/>
                <a:moveTo>
                  <a:pt x="129" y="597"/>
                </a:moveTo>
                <a:cubicBezTo>
                  <a:pt x="128" y="600"/>
                  <a:pt x="135" y="597"/>
                  <a:pt x="136" y="597"/>
                </a:cubicBezTo>
                <a:cubicBezTo>
                  <a:pt x="134" y="595"/>
                  <a:pt x="131" y="596"/>
                  <a:pt x="129" y="597"/>
                </a:cubicBezTo>
                <a:close/>
                <a:moveTo>
                  <a:pt x="1159" y="601"/>
                </a:moveTo>
                <a:cubicBezTo>
                  <a:pt x="1154" y="604"/>
                  <a:pt x="1147" y="604"/>
                  <a:pt x="1147" y="611"/>
                </a:cubicBezTo>
                <a:cubicBezTo>
                  <a:pt x="1152" y="610"/>
                  <a:pt x="1163" y="605"/>
                  <a:pt x="1159" y="601"/>
                </a:cubicBezTo>
                <a:close/>
                <a:moveTo>
                  <a:pt x="95" y="617"/>
                </a:moveTo>
                <a:cubicBezTo>
                  <a:pt x="100" y="616"/>
                  <a:pt x="103" y="611"/>
                  <a:pt x="105" y="607"/>
                </a:cubicBezTo>
                <a:cubicBezTo>
                  <a:pt x="99" y="607"/>
                  <a:pt x="96" y="612"/>
                  <a:pt x="95" y="617"/>
                </a:cubicBezTo>
                <a:close/>
                <a:moveTo>
                  <a:pt x="1184" y="609"/>
                </a:moveTo>
                <a:cubicBezTo>
                  <a:pt x="1182" y="610"/>
                  <a:pt x="1179" y="611"/>
                  <a:pt x="1177" y="612"/>
                </a:cubicBezTo>
                <a:cubicBezTo>
                  <a:pt x="1176" y="614"/>
                  <a:pt x="1177" y="617"/>
                  <a:pt x="1179" y="619"/>
                </a:cubicBezTo>
                <a:cubicBezTo>
                  <a:pt x="1181" y="616"/>
                  <a:pt x="1184" y="613"/>
                  <a:pt x="1184" y="609"/>
                </a:cubicBezTo>
                <a:close/>
                <a:moveTo>
                  <a:pt x="1170" y="621"/>
                </a:moveTo>
                <a:cubicBezTo>
                  <a:pt x="1172" y="623"/>
                  <a:pt x="1173" y="620"/>
                  <a:pt x="1175" y="620"/>
                </a:cubicBezTo>
                <a:cubicBezTo>
                  <a:pt x="1175" y="618"/>
                  <a:pt x="1175" y="616"/>
                  <a:pt x="1172" y="616"/>
                </a:cubicBezTo>
                <a:cubicBezTo>
                  <a:pt x="1172" y="618"/>
                  <a:pt x="1171" y="619"/>
                  <a:pt x="1170" y="621"/>
                </a:cubicBezTo>
                <a:close/>
                <a:moveTo>
                  <a:pt x="229" y="618"/>
                </a:moveTo>
                <a:cubicBezTo>
                  <a:pt x="222" y="620"/>
                  <a:pt x="218" y="616"/>
                  <a:pt x="208" y="617"/>
                </a:cubicBezTo>
                <a:cubicBezTo>
                  <a:pt x="209" y="621"/>
                  <a:pt x="212" y="624"/>
                  <a:pt x="215" y="626"/>
                </a:cubicBezTo>
                <a:cubicBezTo>
                  <a:pt x="223" y="627"/>
                  <a:pt x="227" y="623"/>
                  <a:pt x="229" y="618"/>
                </a:cubicBezTo>
                <a:close/>
                <a:moveTo>
                  <a:pt x="131" y="618"/>
                </a:moveTo>
                <a:cubicBezTo>
                  <a:pt x="131" y="620"/>
                  <a:pt x="129" y="620"/>
                  <a:pt x="129" y="622"/>
                </a:cubicBezTo>
                <a:cubicBezTo>
                  <a:pt x="131" y="622"/>
                  <a:pt x="135" y="623"/>
                  <a:pt x="135" y="620"/>
                </a:cubicBezTo>
                <a:cubicBezTo>
                  <a:pt x="132" y="621"/>
                  <a:pt x="134" y="617"/>
                  <a:pt x="131" y="618"/>
                </a:cubicBezTo>
                <a:close/>
                <a:moveTo>
                  <a:pt x="119" y="637"/>
                </a:moveTo>
                <a:cubicBezTo>
                  <a:pt x="114" y="634"/>
                  <a:pt x="123" y="630"/>
                  <a:pt x="118" y="626"/>
                </a:cubicBezTo>
                <a:cubicBezTo>
                  <a:pt x="116" y="630"/>
                  <a:pt x="113" y="622"/>
                  <a:pt x="111" y="625"/>
                </a:cubicBezTo>
                <a:cubicBezTo>
                  <a:pt x="113" y="626"/>
                  <a:pt x="114" y="627"/>
                  <a:pt x="114" y="629"/>
                </a:cubicBezTo>
                <a:cubicBezTo>
                  <a:pt x="113" y="631"/>
                  <a:pt x="109" y="630"/>
                  <a:pt x="109" y="633"/>
                </a:cubicBezTo>
                <a:cubicBezTo>
                  <a:pt x="110" y="636"/>
                  <a:pt x="106" y="641"/>
                  <a:pt x="105" y="645"/>
                </a:cubicBezTo>
                <a:cubicBezTo>
                  <a:pt x="109" y="642"/>
                  <a:pt x="116" y="641"/>
                  <a:pt x="119" y="637"/>
                </a:cubicBezTo>
                <a:close/>
                <a:moveTo>
                  <a:pt x="126" y="633"/>
                </a:moveTo>
                <a:cubicBezTo>
                  <a:pt x="127" y="632"/>
                  <a:pt x="128" y="631"/>
                  <a:pt x="128" y="629"/>
                </a:cubicBezTo>
                <a:cubicBezTo>
                  <a:pt x="125" y="628"/>
                  <a:pt x="123" y="628"/>
                  <a:pt x="121" y="630"/>
                </a:cubicBezTo>
                <a:cubicBezTo>
                  <a:pt x="124" y="630"/>
                  <a:pt x="123" y="633"/>
                  <a:pt x="126" y="633"/>
                </a:cubicBezTo>
                <a:close/>
                <a:moveTo>
                  <a:pt x="85" y="656"/>
                </a:moveTo>
                <a:cubicBezTo>
                  <a:pt x="90" y="653"/>
                  <a:pt x="99" y="656"/>
                  <a:pt x="101" y="646"/>
                </a:cubicBezTo>
                <a:cubicBezTo>
                  <a:pt x="98" y="647"/>
                  <a:pt x="96" y="645"/>
                  <a:pt x="95" y="644"/>
                </a:cubicBezTo>
                <a:cubicBezTo>
                  <a:pt x="94" y="646"/>
                  <a:pt x="92" y="648"/>
                  <a:pt x="93" y="651"/>
                </a:cubicBezTo>
                <a:cubicBezTo>
                  <a:pt x="90" y="653"/>
                  <a:pt x="86" y="653"/>
                  <a:pt x="85" y="656"/>
                </a:cubicBezTo>
                <a:close/>
                <a:moveTo>
                  <a:pt x="1150" y="651"/>
                </a:moveTo>
                <a:cubicBezTo>
                  <a:pt x="1149" y="649"/>
                  <a:pt x="1145" y="650"/>
                  <a:pt x="1145" y="651"/>
                </a:cubicBezTo>
                <a:cubicBezTo>
                  <a:pt x="1146" y="652"/>
                  <a:pt x="1145" y="655"/>
                  <a:pt x="1148" y="654"/>
                </a:cubicBezTo>
                <a:cubicBezTo>
                  <a:pt x="1148" y="652"/>
                  <a:pt x="1150" y="652"/>
                  <a:pt x="1150" y="651"/>
                </a:cubicBezTo>
                <a:close/>
                <a:moveTo>
                  <a:pt x="1164" y="657"/>
                </a:moveTo>
                <a:cubicBezTo>
                  <a:pt x="1165" y="654"/>
                  <a:pt x="1165" y="652"/>
                  <a:pt x="1162" y="651"/>
                </a:cubicBezTo>
                <a:cubicBezTo>
                  <a:pt x="1160" y="653"/>
                  <a:pt x="1162" y="656"/>
                  <a:pt x="1164" y="657"/>
                </a:cubicBezTo>
                <a:close/>
                <a:moveTo>
                  <a:pt x="1195" y="662"/>
                </a:moveTo>
                <a:cubicBezTo>
                  <a:pt x="1195" y="659"/>
                  <a:pt x="1193" y="658"/>
                  <a:pt x="1192" y="657"/>
                </a:cubicBezTo>
                <a:cubicBezTo>
                  <a:pt x="1191" y="659"/>
                  <a:pt x="1189" y="660"/>
                  <a:pt x="1187" y="661"/>
                </a:cubicBezTo>
                <a:cubicBezTo>
                  <a:pt x="1186" y="664"/>
                  <a:pt x="1188" y="665"/>
                  <a:pt x="1188" y="668"/>
                </a:cubicBezTo>
                <a:cubicBezTo>
                  <a:pt x="1193" y="669"/>
                  <a:pt x="1190" y="661"/>
                  <a:pt x="1195" y="662"/>
                </a:cubicBezTo>
                <a:close/>
                <a:moveTo>
                  <a:pt x="1196" y="671"/>
                </a:moveTo>
                <a:cubicBezTo>
                  <a:pt x="1196" y="672"/>
                  <a:pt x="1195" y="672"/>
                  <a:pt x="1194" y="671"/>
                </a:cubicBezTo>
                <a:cubicBezTo>
                  <a:pt x="1194" y="674"/>
                  <a:pt x="1191" y="675"/>
                  <a:pt x="1188" y="675"/>
                </a:cubicBezTo>
                <a:cubicBezTo>
                  <a:pt x="1188" y="676"/>
                  <a:pt x="1187" y="677"/>
                  <a:pt x="1187" y="678"/>
                </a:cubicBezTo>
                <a:cubicBezTo>
                  <a:pt x="1192" y="680"/>
                  <a:pt x="1192" y="675"/>
                  <a:pt x="1196" y="676"/>
                </a:cubicBezTo>
                <a:cubicBezTo>
                  <a:pt x="1195" y="673"/>
                  <a:pt x="1199" y="672"/>
                  <a:pt x="1196" y="671"/>
                </a:cubicBezTo>
                <a:close/>
                <a:moveTo>
                  <a:pt x="1161" y="690"/>
                </a:moveTo>
                <a:cubicBezTo>
                  <a:pt x="1171" y="690"/>
                  <a:pt x="1166" y="685"/>
                  <a:pt x="1161" y="690"/>
                </a:cubicBezTo>
                <a:close/>
                <a:moveTo>
                  <a:pt x="1213" y="728"/>
                </a:moveTo>
                <a:cubicBezTo>
                  <a:pt x="1210" y="728"/>
                  <a:pt x="1208" y="730"/>
                  <a:pt x="1207" y="733"/>
                </a:cubicBezTo>
                <a:cubicBezTo>
                  <a:pt x="1208" y="735"/>
                  <a:pt x="1209" y="736"/>
                  <a:pt x="1211" y="737"/>
                </a:cubicBezTo>
                <a:cubicBezTo>
                  <a:pt x="1210" y="735"/>
                  <a:pt x="1213" y="736"/>
                  <a:pt x="1213" y="734"/>
                </a:cubicBezTo>
                <a:cubicBezTo>
                  <a:pt x="1211" y="733"/>
                  <a:pt x="1214" y="730"/>
                  <a:pt x="1213" y="728"/>
                </a:cubicBezTo>
                <a:close/>
                <a:moveTo>
                  <a:pt x="1152" y="730"/>
                </a:moveTo>
                <a:cubicBezTo>
                  <a:pt x="1149" y="731"/>
                  <a:pt x="1145" y="734"/>
                  <a:pt x="1149" y="735"/>
                </a:cubicBezTo>
                <a:cubicBezTo>
                  <a:pt x="1149" y="732"/>
                  <a:pt x="1152" y="733"/>
                  <a:pt x="1152" y="730"/>
                </a:cubicBezTo>
                <a:close/>
                <a:moveTo>
                  <a:pt x="1090" y="772"/>
                </a:moveTo>
                <a:cubicBezTo>
                  <a:pt x="1090" y="770"/>
                  <a:pt x="1094" y="771"/>
                  <a:pt x="1093" y="768"/>
                </a:cubicBezTo>
                <a:cubicBezTo>
                  <a:pt x="1092" y="768"/>
                  <a:pt x="1092" y="766"/>
                  <a:pt x="1091" y="767"/>
                </a:cubicBezTo>
                <a:cubicBezTo>
                  <a:pt x="1090" y="768"/>
                  <a:pt x="1087" y="771"/>
                  <a:pt x="1090" y="772"/>
                </a:cubicBezTo>
                <a:close/>
                <a:moveTo>
                  <a:pt x="176" y="780"/>
                </a:moveTo>
                <a:cubicBezTo>
                  <a:pt x="173" y="779"/>
                  <a:pt x="167" y="778"/>
                  <a:pt x="165" y="782"/>
                </a:cubicBezTo>
                <a:cubicBezTo>
                  <a:pt x="170" y="783"/>
                  <a:pt x="175" y="783"/>
                  <a:pt x="176" y="780"/>
                </a:cubicBezTo>
                <a:close/>
                <a:moveTo>
                  <a:pt x="1020" y="798"/>
                </a:moveTo>
                <a:cubicBezTo>
                  <a:pt x="1020" y="795"/>
                  <a:pt x="1022" y="794"/>
                  <a:pt x="1023" y="792"/>
                </a:cubicBezTo>
                <a:cubicBezTo>
                  <a:pt x="1021" y="792"/>
                  <a:pt x="1022" y="789"/>
                  <a:pt x="1019" y="790"/>
                </a:cubicBezTo>
                <a:cubicBezTo>
                  <a:pt x="1022" y="794"/>
                  <a:pt x="1016" y="796"/>
                  <a:pt x="1020" y="798"/>
                </a:cubicBezTo>
                <a:close/>
                <a:moveTo>
                  <a:pt x="1191" y="812"/>
                </a:moveTo>
                <a:cubicBezTo>
                  <a:pt x="1191" y="811"/>
                  <a:pt x="1191" y="810"/>
                  <a:pt x="1191" y="810"/>
                </a:cubicBezTo>
                <a:cubicBezTo>
                  <a:pt x="1191" y="814"/>
                  <a:pt x="1190" y="815"/>
                  <a:pt x="1192" y="817"/>
                </a:cubicBezTo>
                <a:cubicBezTo>
                  <a:pt x="1193" y="815"/>
                  <a:pt x="1198" y="811"/>
                  <a:pt x="1200" y="813"/>
                </a:cubicBezTo>
                <a:cubicBezTo>
                  <a:pt x="1200" y="817"/>
                  <a:pt x="1197" y="812"/>
                  <a:pt x="1198" y="816"/>
                </a:cubicBezTo>
                <a:cubicBezTo>
                  <a:pt x="1199" y="816"/>
                  <a:pt x="1200" y="816"/>
                  <a:pt x="1201" y="817"/>
                </a:cubicBezTo>
                <a:cubicBezTo>
                  <a:pt x="1201" y="813"/>
                  <a:pt x="1205" y="811"/>
                  <a:pt x="1204" y="809"/>
                </a:cubicBezTo>
                <a:cubicBezTo>
                  <a:pt x="1207" y="809"/>
                  <a:pt x="1207" y="812"/>
                  <a:pt x="1208" y="813"/>
                </a:cubicBezTo>
                <a:cubicBezTo>
                  <a:pt x="1212" y="812"/>
                  <a:pt x="1213" y="808"/>
                  <a:pt x="1218" y="808"/>
                </a:cubicBezTo>
                <a:cubicBezTo>
                  <a:pt x="1217" y="803"/>
                  <a:pt x="1218" y="802"/>
                  <a:pt x="1220" y="798"/>
                </a:cubicBezTo>
                <a:cubicBezTo>
                  <a:pt x="1208" y="801"/>
                  <a:pt x="1205" y="811"/>
                  <a:pt x="1191" y="812"/>
                </a:cubicBezTo>
                <a:close/>
                <a:moveTo>
                  <a:pt x="1157" y="815"/>
                </a:moveTo>
                <a:cubicBezTo>
                  <a:pt x="1158" y="815"/>
                  <a:pt x="1159" y="816"/>
                  <a:pt x="1160" y="816"/>
                </a:cubicBezTo>
                <a:cubicBezTo>
                  <a:pt x="1161" y="813"/>
                  <a:pt x="1164" y="813"/>
                  <a:pt x="1164" y="810"/>
                </a:cubicBezTo>
                <a:cubicBezTo>
                  <a:pt x="1163" y="810"/>
                  <a:pt x="1162" y="810"/>
                  <a:pt x="1161" y="809"/>
                </a:cubicBezTo>
                <a:cubicBezTo>
                  <a:pt x="1160" y="812"/>
                  <a:pt x="1157" y="812"/>
                  <a:pt x="1157" y="815"/>
                </a:cubicBezTo>
                <a:close/>
                <a:moveTo>
                  <a:pt x="963" y="823"/>
                </a:moveTo>
                <a:cubicBezTo>
                  <a:pt x="963" y="825"/>
                  <a:pt x="961" y="824"/>
                  <a:pt x="961" y="825"/>
                </a:cubicBezTo>
                <a:cubicBezTo>
                  <a:pt x="961" y="827"/>
                  <a:pt x="961" y="830"/>
                  <a:pt x="962" y="831"/>
                </a:cubicBezTo>
                <a:cubicBezTo>
                  <a:pt x="963" y="829"/>
                  <a:pt x="966" y="829"/>
                  <a:pt x="967" y="828"/>
                </a:cubicBezTo>
                <a:cubicBezTo>
                  <a:pt x="966" y="826"/>
                  <a:pt x="966" y="824"/>
                  <a:pt x="963" y="823"/>
                </a:cubicBezTo>
                <a:close/>
                <a:moveTo>
                  <a:pt x="928" y="831"/>
                </a:moveTo>
                <a:cubicBezTo>
                  <a:pt x="928" y="834"/>
                  <a:pt x="922" y="838"/>
                  <a:pt x="927" y="840"/>
                </a:cubicBezTo>
                <a:cubicBezTo>
                  <a:pt x="927" y="838"/>
                  <a:pt x="931" y="833"/>
                  <a:pt x="928" y="831"/>
                </a:cubicBezTo>
                <a:close/>
                <a:moveTo>
                  <a:pt x="991" y="831"/>
                </a:moveTo>
                <a:cubicBezTo>
                  <a:pt x="991" y="833"/>
                  <a:pt x="988" y="832"/>
                  <a:pt x="989" y="834"/>
                </a:cubicBezTo>
                <a:cubicBezTo>
                  <a:pt x="991" y="834"/>
                  <a:pt x="991" y="836"/>
                  <a:pt x="992" y="836"/>
                </a:cubicBezTo>
                <a:cubicBezTo>
                  <a:pt x="991" y="835"/>
                  <a:pt x="993" y="831"/>
                  <a:pt x="991" y="831"/>
                </a:cubicBezTo>
                <a:close/>
                <a:moveTo>
                  <a:pt x="1016" y="833"/>
                </a:moveTo>
                <a:cubicBezTo>
                  <a:pt x="1013" y="830"/>
                  <a:pt x="1010" y="834"/>
                  <a:pt x="1010" y="837"/>
                </a:cubicBezTo>
                <a:cubicBezTo>
                  <a:pt x="1013" y="837"/>
                  <a:pt x="1016" y="837"/>
                  <a:pt x="1016" y="833"/>
                </a:cubicBezTo>
                <a:close/>
                <a:moveTo>
                  <a:pt x="1096" y="833"/>
                </a:moveTo>
                <a:cubicBezTo>
                  <a:pt x="1096" y="834"/>
                  <a:pt x="1096" y="834"/>
                  <a:pt x="1096" y="834"/>
                </a:cubicBezTo>
                <a:cubicBezTo>
                  <a:pt x="1095" y="835"/>
                  <a:pt x="1093" y="834"/>
                  <a:pt x="1092" y="835"/>
                </a:cubicBezTo>
                <a:cubicBezTo>
                  <a:pt x="1094" y="836"/>
                  <a:pt x="1094" y="837"/>
                  <a:pt x="1096" y="836"/>
                </a:cubicBezTo>
                <a:cubicBezTo>
                  <a:pt x="1096" y="836"/>
                  <a:pt x="1098" y="833"/>
                  <a:pt x="1096" y="833"/>
                </a:cubicBezTo>
                <a:close/>
                <a:moveTo>
                  <a:pt x="1012" y="845"/>
                </a:moveTo>
                <a:cubicBezTo>
                  <a:pt x="1012" y="840"/>
                  <a:pt x="1017" y="846"/>
                  <a:pt x="1019" y="840"/>
                </a:cubicBezTo>
                <a:cubicBezTo>
                  <a:pt x="1015" y="841"/>
                  <a:pt x="1019" y="838"/>
                  <a:pt x="1019" y="836"/>
                </a:cubicBezTo>
                <a:cubicBezTo>
                  <a:pt x="1016" y="838"/>
                  <a:pt x="1009" y="840"/>
                  <a:pt x="1012" y="845"/>
                </a:cubicBezTo>
                <a:close/>
                <a:moveTo>
                  <a:pt x="111" y="855"/>
                </a:moveTo>
                <a:cubicBezTo>
                  <a:pt x="108" y="856"/>
                  <a:pt x="107" y="858"/>
                  <a:pt x="105" y="860"/>
                </a:cubicBezTo>
                <a:cubicBezTo>
                  <a:pt x="108" y="861"/>
                  <a:pt x="113" y="857"/>
                  <a:pt x="111" y="855"/>
                </a:cubicBezTo>
                <a:close/>
                <a:moveTo>
                  <a:pt x="967" y="855"/>
                </a:moveTo>
                <a:cubicBezTo>
                  <a:pt x="968" y="860"/>
                  <a:pt x="965" y="856"/>
                  <a:pt x="962" y="857"/>
                </a:cubicBezTo>
                <a:cubicBezTo>
                  <a:pt x="962" y="859"/>
                  <a:pt x="963" y="861"/>
                  <a:pt x="964" y="861"/>
                </a:cubicBezTo>
                <a:cubicBezTo>
                  <a:pt x="965" y="859"/>
                  <a:pt x="969" y="860"/>
                  <a:pt x="970" y="857"/>
                </a:cubicBezTo>
                <a:cubicBezTo>
                  <a:pt x="968" y="857"/>
                  <a:pt x="969" y="854"/>
                  <a:pt x="967" y="855"/>
                </a:cubicBezTo>
                <a:close/>
                <a:moveTo>
                  <a:pt x="100" y="870"/>
                </a:moveTo>
                <a:cubicBezTo>
                  <a:pt x="102" y="869"/>
                  <a:pt x="105" y="869"/>
                  <a:pt x="105" y="866"/>
                </a:cubicBezTo>
                <a:cubicBezTo>
                  <a:pt x="102" y="866"/>
                  <a:pt x="102" y="866"/>
                  <a:pt x="102" y="866"/>
                </a:cubicBezTo>
                <a:cubicBezTo>
                  <a:pt x="103" y="869"/>
                  <a:pt x="100" y="868"/>
                  <a:pt x="100" y="870"/>
                </a:cubicBezTo>
                <a:close/>
                <a:moveTo>
                  <a:pt x="177" y="879"/>
                </a:moveTo>
                <a:cubicBezTo>
                  <a:pt x="172" y="873"/>
                  <a:pt x="164" y="880"/>
                  <a:pt x="161" y="885"/>
                </a:cubicBezTo>
                <a:cubicBezTo>
                  <a:pt x="166" y="888"/>
                  <a:pt x="174" y="884"/>
                  <a:pt x="177" y="879"/>
                </a:cubicBezTo>
                <a:close/>
                <a:moveTo>
                  <a:pt x="1111" y="885"/>
                </a:moveTo>
                <a:cubicBezTo>
                  <a:pt x="1109" y="888"/>
                  <a:pt x="1105" y="888"/>
                  <a:pt x="1104" y="892"/>
                </a:cubicBezTo>
                <a:cubicBezTo>
                  <a:pt x="1112" y="898"/>
                  <a:pt x="1111" y="900"/>
                  <a:pt x="1112" y="909"/>
                </a:cubicBezTo>
                <a:cubicBezTo>
                  <a:pt x="1116" y="907"/>
                  <a:pt x="1118" y="904"/>
                  <a:pt x="1120" y="899"/>
                </a:cubicBezTo>
                <a:cubicBezTo>
                  <a:pt x="1114" y="899"/>
                  <a:pt x="1113" y="889"/>
                  <a:pt x="1111" y="885"/>
                </a:cubicBezTo>
                <a:close/>
                <a:moveTo>
                  <a:pt x="146" y="887"/>
                </a:moveTo>
                <a:cubicBezTo>
                  <a:pt x="139" y="888"/>
                  <a:pt x="134" y="892"/>
                  <a:pt x="132" y="898"/>
                </a:cubicBezTo>
                <a:cubicBezTo>
                  <a:pt x="137" y="895"/>
                  <a:pt x="152" y="890"/>
                  <a:pt x="145" y="887"/>
                </a:cubicBezTo>
                <a:cubicBezTo>
                  <a:pt x="146" y="887"/>
                  <a:pt x="146" y="887"/>
                  <a:pt x="146" y="887"/>
                </a:cubicBezTo>
                <a:close/>
                <a:moveTo>
                  <a:pt x="152" y="894"/>
                </a:moveTo>
                <a:cubicBezTo>
                  <a:pt x="155" y="894"/>
                  <a:pt x="155" y="894"/>
                  <a:pt x="155" y="894"/>
                </a:cubicBezTo>
                <a:cubicBezTo>
                  <a:pt x="156" y="891"/>
                  <a:pt x="154" y="891"/>
                  <a:pt x="152" y="890"/>
                </a:cubicBezTo>
                <a:cubicBezTo>
                  <a:pt x="152" y="891"/>
                  <a:pt x="151" y="892"/>
                  <a:pt x="152" y="894"/>
                </a:cubicBezTo>
                <a:close/>
                <a:moveTo>
                  <a:pt x="1199" y="891"/>
                </a:moveTo>
                <a:cubicBezTo>
                  <a:pt x="1195" y="894"/>
                  <a:pt x="1193" y="894"/>
                  <a:pt x="1192" y="900"/>
                </a:cubicBezTo>
                <a:cubicBezTo>
                  <a:pt x="1195" y="898"/>
                  <a:pt x="1199" y="899"/>
                  <a:pt x="1201" y="896"/>
                </a:cubicBezTo>
                <a:cubicBezTo>
                  <a:pt x="1198" y="895"/>
                  <a:pt x="1203" y="891"/>
                  <a:pt x="1199" y="891"/>
                </a:cubicBezTo>
                <a:close/>
                <a:moveTo>
                  <a:pt x="1133" y="913"/>
                </a:moveTo>
                <a:cubicBezTo>
                  <a:pt x="1134" y="916"/>
                  <a:pt x="1142" y="909"/>
                  <a:pt x="1141" y="915"/>
                </a:cubicBezTo>
                <a:cubicBezTo>
                  <a:pt x="1149" y="915"/>
                  <a:pt x="1144" y="910"/>
                  <a:pt x="1147" y="906"/>
                </a:cubicBezTo>
                <a:cubicBezTo>
                  <a:pt x="1141" y="905"/>
                  <a:pt x="1136" y="909"/>
                  <a:pt x="1133" y="913"/>
                </a:cubicBezTo>
                <a:close/>
                <a:moveTo>
                  <a:pt x="118" y="907"/>
                </a:moveTo>
                <a:cubicBezTo>
                  <a:pt x="117" y="911"/>
                  <a:pt x="113" y="910"/>
                  <a:pt x="111" y="913"/>
                </a:cubicBezTo>
                <a:cubicBezTo>
                  <a:pt x="116" y="915"/>
                  <a:pt x="116" y="912"/>
                  <a:pt x="120" y="913"/>
                </a:cubicBezTo>
                <a:cubicBezTo>
                  <a:pt x="120" y="910"/>
                  <a:pt x="121" y="906"/>
                  <a:pt x="118" y="907"/>
                </a:cubicBezTo>
                <a:close/>
                <a:moveTo>
                  <a:pt x="1122" y="910"/>
                </a:moveTo>
                <a:cubicBezTo>
                  <a:pt x="1121" y="910"/>
                  <a:pt x="1121" y="908"/>
                  <a:pt x="1121" y="907"/>
                </a:cubicBezTo>
                <a:cubicBezTo>
                  <a:pt x="1118" y="907"/>
                  <a:pt x="1118" y="907"/>
                  <a:pt x="1118" y="907"/>
                </a:cubicBezTo>
                <a:cubicBezTo>
                  <a:pt x="1118" y="909"/>
                  <a:pt x="1117" y="909"/>
                  <a:pt x="1117" y="911"/>
                </a:cubicBezTo>
                <a:cubicBezTo>
                  <a:pt x="1119" y="910"/>
                  <a:pt x="1122" y="912"/>
                  <a:pt x="1122" y="910"/>
                </a:cubicBezTo>
                <a:close/>
                <a:moveTo>
                  <a:pt x="47" y="910"/>
                </a:moveTo>
                <a:cubicBezTo>
                  <a:pt x="44" y="907"/>
                  <a:pt x="38" y="912"/>
                  <a:pt x="41" y="914"/>
                </a:cubicBezTo>
                <a:cubicBezTo>
                  <a:pt x="42" y="912"/>
                  <a:pt x="46" y="913"/>
                  <a:pt x="47" y="910"/>
                </a:cubicBezTo>
                <a:close/>
                <a:moveTo>
                  <a:pt x="1167" y="913"/>
                </a:moveTo>
                <a:cubicBezTo>
                  <a:pt x="1168" y="914"/>
                  <a:pt x="1168" y="915"/>
                  <a:pt x="1170" y="914"/>
                </a:cubicBezTo>
                <a:cubicBezTo>
                  <a:pt x="1170" y="912"/>
                  <a:pt x="1171" y="911"/>
                  <a:pt x="1171" y="909"/>
                </a:cubicBezTo>
                <a:cubicBezTo>
                  <a:pt x="1169" y="909"/>
                  <a:pt x="1167" y="911"/>
                  <a:pt x="1167" y="913"/>
                </a:cubicBezTo>
                <a:close/>
                <a:moveTo>
                  <a:pt x="1158" y="911"/>
                </a:moveTo>
                <a:cubicBezTo>
                  <a:pt x="1157" y="914"/>
                  <a:pt x="1153" y="913"/>
                  <a:pt x="1151" y="913"/>
                </a:cubicBezTo>
                <a:cubicBezTo>
                  <a:pt x="1151" y="915"/>
                  <a:pt x="1148" y="916"/>
                  <a:pt x="1146" y="917"/>
                </a:cubicBezTo>
                <a:cubicBezTo>
                  <a:pt x="1145" y="922"/>
                  <a:pt x="1145" y="922"/>
                  <a:pt x="1146" y="926"/>
                </a:cubicBezTo>
                <a:cubicBezTo>
                  <a:pt x="1149" y="926"/>
                  <a:pt x="1152" y="923"/>
                  <a:pt x="1155" y="925"/>
                </a:cubicBezTo>
                <a:cubicBezTo>
                  <a:pt x="1154" y="926"/>
                  <a:pt x="1153" y="927"/>
                  <a:pt x="1153" y="928"/>
                </a:cubicBezTo>
                <a:cubicBezTo>
                  <a:pt x="1157" y="926"/>
                  <a:pt x="1161" y="925"/>
                  <a:pt x="1158" y="921"/>
                </a:cubicBezTo>
                <a:cubicBezTo>
                  <a:pt x="1161" y="921"/>
                  <a:pt x="1161" y="921"/>
                  <a:pt x="1161" y="921"/>
                </a:cubicBezTo>
                <a:cubicBezTo>
                  <a:pt x="1161" y="923"/>
                  <a:pt x="1160" y="924"/>
                  <a:pt x="1162" y="926"/>
                </a:cubicBezTo>
                <a:cubicBezTo>
                  <a:pt x="1163" y="921"/>
                  <a:pt x="1166" y="919"/>
                  <a:pt x="1165" y="914"/>
                </a:cubicBezTo>
                <a:cubicBezTo>
                  <a:pt x="1159" y="916"/>
                  <a:pt x="1160" y="911"/>
                  <a:pt x="1158" y="911"/>
                </a:cubicBezTo>
                <a:close/>
                <a:moveTo>
                  <a:pt x="1147" y="923"/>
                </a:moveTo>
                <a:cubicBezTo>
                  <a:pt x="1146" y="920"/>
                  <a:pt x="1149" y="921"/>
                  <a:pt x="1148" y="917"/>
                </a:cubicBezTo>
                <a:cubicBezTo>
                  <a:pt x="1149" y="918"/>
                  <a:pt x="1150" y="918"/>
                  <a:pt x="1151" y="918"/>
                </a:cubicBezTo>
                <a:cubicBezTo>
                  <a:pt x="1151" y="921"/>
                  <a:pt x="1150" y="923"/>
                  <a:pt x="1147" y="923"/>
                </a:cubicBezTo>
                <a:close/>
                <a:moveTo>
                  <a:pt x="88" y="926"/>
                </a:moveTo>
                <a:cubicBezTo>
                  <a:pt x="92" y="922"/>
                  <a:pt x="97" y="920"/>
                  <a:pt x="101" y="916"/>
                </a:cubicBezTo>
                <a:cubicBezTo>
                  <a:pt x="95" y="911"/>
                  <a:pt x="91" y="920"/>
                  <a:pt x="87" y="923"/>
                </a:cubicBezTo>
                <a:cubicBezTo>
                  <a:pt x="88" y="923"/>
                  <a:pt x="87" y="925"/>
                  <a:pt x="88" y="926"/>
                </a:cubicBezTo>
                <a:close/>
                <a:moveTo>
                  <a:pt x="994" y="937"/>
                </a:moveTo>
                <a:cubicBezTo>
                  <a:pt x="1001" y="937"/>
                  <a:pt x="1006" y="930"/>
                  <a:pt x="1012" y="931"/>
                </a:cubicBezTo>
                <a:cubicBezTo>
                  <a:pt x="1013" y="927"/>
                  <a:pt x="1012" y="927"/>
                  <a:pt x="1012" y="922"/>
                </a:cubicBezTo>
                <a:cubicBezTo>
                  <a:pt x="1002" y="920"/>
                  <a:pt x="1004" y="933"/>
                  <a:pt x="996" y="931"/>
                </a:cubicBezTo>
                <a:cubicBezTo>
                  <a:pt x="998" y="927"/>
                  <a:pt x="1001" y="926"/>
                  <a:pt x="1005" y="924"/>
                </a:cubicBezTo>
                <a:cubicBezTo>
                  <a:pt x="1001" y="923"/>
                  <a:pt x="997" y="922"/>
                  <a:pt x="994" y="925"/>
                </a:cubicBezTo>
                <a:cubicBezTo>
                  <a:pt x="997" y="930"/>
                  <a:pt x="993" y="931"/>
                  <a:pt x="994" y="937"/>
                </a:cubicBezTo>
                <a:close/>
                <a:moveTo>
                  <a:pt x="178" y="931"/>
                </a:moveTo>
                <a:cubicBezTo>
                  <a:pt x="175" y="931"/>
                  <a:pt x="176" y="933"/>
                  <a:pt x="174" y="935"/>
                </a:cubicBezTo>
                <a:cubicBezTo>
                  <a:pt x="178" y="935"/>
                  <a:pt x="178" y="933"/>
                  <a:pt x="178" y="931"/>
                </a:cubicBezTo>
                <a:close/>
                <a:moveTo>
                  <a:pt x="1184" y="948"/>
                </a:moveTo>
                <a:cubicBezTo>
                  <a:pt x="1186" y="945"/>
                  <a:pt x="1188" y="942"/>
                  <a:pt x="1189" y="939"/>
                </a:cubicBezTo>
                <a:cubicBezTo>
                  <a:pt x="1184" y="941"/>
                  <a:pt x="1188" y="934"/>
                  <a:pt x="1184" y="935"/>
                </a:cubicBezTo>
                <a:cubicBezTo>
                  <a:pt x="1177" y="945"/>
                  <a:pt x="1160" y="942"/>
                  <a:pt x="1160" y="956"/>
                </a:cubicBezTo>
                <a:cubicBezTo>
                  <a:pt x="1159" y="954"/>
                  <a:pt x="1158" y="957"/>
                  <a:pt x="1158" y="955"/>
                </a:cubicBezTo>
                <a:cubicBezTo>
                  <a:pt x="1158" y="954"/>
                  <a:pt x="1159" y="953"/>
                  <a:pt x="1158" y="952"/>
                </a:cubicBezTo>
                <a:cubicBezTo>
                  <a:pt x="1156" y="954"/>
                  <a:pt x="1155" y="956"/>
                  <a:pt x="1154" y="958"/>
                </a:cubicBezTo>
                <a:cubicBezTo>
                  <a:pt x="1149" y="959"/>
                  <a:pt x="1153" y="956"/>
                  <a:pt x="1149" y="955"/>
                </a:cubicBezTo>
                <a:cubicBezTo>
                  <a:pt x="1150" y="963"/>
                  <a:pt x="1143" y="964"/>
                  <a:pt x="1135" y="964"/>
                </a:cubicBezTo>
                <a:cubicBezTo>
                  <a:pt x="1132" y="973"/>
                  <a:pt x="1125" y="977"/>
                  <a:pt x="1117" y="980"/>
                </a:cubicBezTo>
                <a:cubicBezTo>
                  <a:pt x="1114" y="975"/>
                  <a:pt x="1120" y="972"/>
                  <a:pt x="1122" y="969"/>
                </a:cubicBezTo>
                <a:cubicBezTo>
                  <a:pt x="1117" y="969"/>
                  <a:pt x="1126" y="967"/>
                  <a:pt x="1122" y="965"/>
                </a:cubicBezTo>
                <a:cubicBezTo>
                  <a:pt x="1121" y="968"/>
                  <a:pt x="1119" y="965"/>
                  <a:pt x="1118" y="965"/>
                </a:cubicBezTo>
                <a:cubicBezTo>
                  <a:pt x="1116" y="966"/>
                  <a:pt x="1115" y="969"/>
                  <a:pt x="1114" y="972"/>
                </a:cubicBezTo>
                <a:cubicBezTo>
                  <a:pt x="1109" y="971"/>
                  <a:pt x="1108" y="974"/>
                  <a:pt x="1106" y="977"/>
                </a:cubicBezTo>
                <a:cubicBezTo>
                  <a:pt x="1110" y="976"/>
                  <a:pt x="1110" y="973"/>
                  <a:pt x="1114" y="974"/>
                </a:cubicBezTo>
                <a:cubicBezTo>
                  <a:pt x="1118" y="982"/>
                  <a:pt x="1110" y="982"/>
                  <a:pt x="1107" y="987"/>
                </a:cubicBezTo>
                <a:cubicBezTo>
                  <a:pt x="1115" y="986"/>
                  <a:pt x="1119" y="980"/>
                  <a:pt x="1127" y="978"/>
                </a:cubicBezTo>
                <a:cubicBezTo>
                  <a:pt x="1128" y="981"/>
                  <a:pt x="1129" y="983"/>
                  <a:pt x="1130" y="984"/>
                </a:cubicBezTo>
                <a:cubicBezTo>
                  <a:pt x="1134" y="981"/>
                  <a:pt x="1140" y="978"/>
                  <a:pt x="1143" y="973"/>
                </a:cubicBezTo>
                <a:cubicBezTo>
                  <a:pt x="1153" y="977"/>
                  <a:pt x="1151" y="960"/>
                  <a:pt x="1158" y="958"/>
                </a:cubicBezTo>
                <a:cubicBezTo>
                  <a:pt x="1161" y="958"/>
                  <a:pt x="1161" y="961"/>
                  <a:pt x="1164" y="960"/>
                </a:cubicBezTo>
                <a:cubicBezTo>
                  <a:pt x="1171" y="957"/>
                  <a:pt x="1174" y="946"/>
                  <a:pt x="1184" y="948"/>
                </a:cubicBezTo>
                <a:close/>
                <a:moveTo>
                  <a:pt x="215" y="940"/>
                </a:moveTo>
                <a:cubicBezTo>
                  <a:pt x="216" y="940"/>
                  <a:pt x="218" y="940"/>
                  <a:pt x="218" y="942"/>
                </a:cubicBezTo>
                <a:cubicBezTo>
                  <a:pt x="219" y="942"/>
                  <a:pt x="221" y="942"/>
                  <a:pt x="221" y="940"/>
                </a:cubicBezTo>
                <a:cubicBezTo>
                  <a:pt x="220" y="940"/>
                  <a:pt x="220" y="940"/>
                  <a:pt x="220" y="939"/>
                </a:cubicBezTo>
                <a:cubicBezTo>
                  <a:pt x="218" y="939"/>
                  <a:pt x="215" y="938"/>
                  <a:pt x="215" y="940"/>
                </a:cubicBezTo>
                <a:close/>
                <a:moveTo>
                  <a:pt x="1064" y="943"/>
                </a:moveTo>
                <a:cubicBezTo>
                  <a:pt x="1065" y="946"/>
                  <a:pt x="1063" y="946"/>
                  <a:pt x="1062" y="948"/>
                </a:cubicBezTo>
                <a:cubicBezTo>
                  <a:pt x="1066" y="947"/>
                  <a:pt x="1065" y="950"/>
                  <a:pt x="1068" y="950"/>
                </a:cubicBezTo>
                <a:cubicBezTo>
                  <a:pt x="1069" y="948"/>
                  <a:pt x="1073" y="948"/>
                  <a:pt x="1072" y="944"/>
                </a:cubicBezTo>
                <a:cubicBezTo>
                  <a:pt x="1070" y="943"/>
                  <a:pt x="1069" y="948"/>
                  <a:pt x="1069" y="945"/>
                </a:cubicBezTo>
                <a:cubicBezTo>
                  <a:pt x="1069" y="944"/>
                  <a:pt x="1070" y="943"/>
                  <a:pt x="1070" y="942"/>
                </a:cubicBezTo>
                <a:cubicBezTo>
                  <a:pt x="1068" y="942"/>
                  <a:pt x="1067" y="940"/>
                  <a:pt x="1064" y="939"/>
                </a:cubicBezTo>
                <a:cubicBezTo>
                  <a:pt x="1063" y="944"/>
                  <a:pt x="1057" y="942"/>
                  <a:pt x="1058" y="948"/>
                </a:cubicBezTo>
                <a:cubicBezTo>
                  <a:pt x="1063" y="949"/>
                  <a:pt x="1061" y="944"/>
                  <a:pt x="1064" y="943"/>
                </a:cubicBezTo>
                <a:close/>
                <a:moveTo>
                  <a:pt x="942" y="948"/>
                </a:moveTo>
                <a:cubicBezTo>
                  <a:pt x="942" y="944"/>
                  <a:pt x="942" y="944"/>
                  <a:pt x="942" y="944"/>
                </a:cubicBezTo>
                <a:cubicBezTo>
                  <a:pt x="939" y="943"/>
                  <a:pt x="939" y="949"/>
                  <a:pt x="942" y="948"/>
                </a:cubicBezTo>
                <a:close/>
                <a:moveTo>
                  <a:pt x="1171" y="961"/>
                </a:moveTo>
                <a:cubicBezTo>
                  <a:pt x="1171" y="966"/>
                  <a:pt x="1164" y="965"/>
                  <a:pt x="1164" y="970"/>
                </a:cubicBezTo>
                <a:cubicBezTo>
                  <a:pt x="1176" y="963"/>
                  <a:pt x="1186" y="960"/>
                  <a:pt x="1195" y="950"/>
                </a:cubicBezTo>
                <a:cubicBezTo>
                  <a:pt x="1185" y="945"/>
                  <a:pt x="1181" y="960"/>
                  <a:pt x="1171" y="961"/>
                </a:cubicBezTo>
                <a:close/>
                <a:moveTo>
                  <a:pt x="199" y="950"/>
                </a:moveTo>
                <a:cubicBezTo>
                  <a:pt x="197" y="950"/>
                  <a:pt x="194" y="950"/>
                  <a:pt x="195" y="952"/>
                </a:cubicBezTo>
                <a:cubicBezTo>
                  <a:pt x="197" y="952"/>
                  <a:pt x="199" y="952"/>
                  <a:pt x="199" y="950"/>
                </a:cubicBezTo>
                <a:close/>
                <a:moveTo>
                  <a:pt x="72" y="952"/>
                </a:moveTo>
                <a:cubicBezTo>
                  <a:pt x="70" y="949"/>
                  <a:pt x="65" y="951"/>
                  <a:pt x="64" y="954"/>
                </a:cubicBezTo>
                <a:cubicBezTo>
                  <a:pt x="67" y="954"/>
                  <a:pt x="71" y="955"/>
                  <a:pt x="72" y="952"/>
                </a:cubicBezTo>
                <a:close/>
                <a:moveTo>
                  <a:pt x="1136" y="954"/>
                </a:moveTo>
                <a:cubicBezTo>
                  <a:pt x="1139" y="955"/>
                  <a:pt x="1141" y="954"/>
                  <a:pt x="1140" y="951"/>
                </a:cubicBezTo>
                <a:cubicBezTo>
                  <a:pt x="1137" y="951"/>
                  <a:pt x="1137" y="951"/>
                  <a:pt x="1137" y="951"/>
                </a:cubicBezTo>
                <a:cubicBezTo>
                  <a:pt x="1138" y="952"/>
                  <a:pt x="1136" y="953"/>
                  <a:pt x="1136" y="954"/>
                </a:cubicBezTo>
                <a:close/>
                <a:moveTo>
                  <a:pt x="90" y="958"/>
                </a:moveTo>
                <a:cubicBezTo>
                  <a:pt x="89" y="960"/>
                  <a:pt x="87" y="960"/>
                  <a:pt x="87" y="962"/>
                </a:cubicBezTo>
                <a:cubicBezTo>
                  <a:pt x="91" y="962"/>
                  <a:pt x="91" y="962"/>
                  <a:pt x="91" y="962"/>
                </a:cubicBezTo>
                <a:cubicBezTo>
                  <a:pt x="91" y="960"/>
                  <a:pt x="91" y="958"/>
                  <a:pt x="90" y="958"/>
                </a:cubicBezTo>
                <a:close/>
                <a:moveTo>
                  <a:pt x="130" y="964"/>
                </a:moveTo>
                <a:cubicBezTo>
                  <a:pt x="134" y="965"/>
                  <a:pt x="135" y="959"/>
                  <a:pt x="133" y="958"/>
                </a:cubicBezTo>
                <a:cubicBezTo>
                  <a:pt x="132" y="959"/>
                  <a:pt x="128" y="961"/>
                  <a:pt x="130" y="964"/>
                </a:cubicBezTo>
                <a:close/>
                <a:moveTo>
                  <a:pt x="236" y="965"/>
                </a:moveTo>
                <a:cubicBezTo>
                  <a:pt x="236" y="967"/>
                  <a:pt x="236" y="968"/>
                  <a:pt x="237" y="969"/>
                </a:cubicBezTo>
                <a:cubicBezTo>
                  <a:pt x="243" y="967"/>
                  <a:pt x="247" y="971"/>
                  <a:pt x="248" y="975"/>
                </a:cubicBezTo>
                <a:cubicBezTo>
                  <a:pt x="248" y="967"/>
                  <a:pt x="247" y="967"/>
                  <a:pt x="247" y="960"/>
                </a:cubicBezTo>
                <a:cubicBezTo>
                  <a:pt x="242" y="960"/>
                  <a:pt x="240" y="963"/>
                  <a:pt x="236" y="965"/>
                </a:cubicBezTo>
                <a:close/>
                <a:moveTo>
                  <a:pt x="171" y="965"/>
                </a:moveTo>
                <a:cubicBezTo>
                  <a:pt x="167" y="965"/>
                  <a:pt x="167" y="968"/>
                  <a:pt x="164" y="969"/>
                </a:cubicBezTo>
                <a:cubicBezTo>
                  <a:pt x="168" y="969"/>
                  <a:pt x="170" y="968"/>
                  <a:pt x="171" y="965"/>
                </a:cubicBezTo>
                <a:close/>
                <a:moveTo>
                  <a:pt x="1060" y="970"/>
                </a:moveTo>
                <a:cubicBezTo>
                  <a:pt x="1064" y="970"/>
                  <a:pt x="1066" y="969"/>
                  <a:pt x="1067" y="966"/>
                </a:cubicBezTo>
                <a:cubicBezTo>
                  <a:pt x="1064" y="967"/>
                  <a:pt x="1061" y="967"/>
                  <a:pt x="1060" y="970"/>
                </a:cubicBezTo>
                <a:close/>
                <a:moveTo>
                  <a:pt x="187" y="977"/>
                </a:moveTo>
                <a:cubicBezTo>
                  <a:pt x="187" y="978"/>
                  <a:pt x="188" y="981"/>
                  <a:pt x="186" y="981"/>
                </a:cubicBezTo>
                <a:cubicBezTo>
                  <a:pt x="182" y="981"/>
                  <a:pt x="178" y="982"/>
                  <a:pt x="176" y="985"/>
                </a:cubicBezTo>
                <a:cubicBezTo>
                  <a:pt x="173" y="986"/>
                  <a:pt x="175" y="982"/>
                  <a:pt x="172" y="983"/>
                </a:cubicBezTo>
                <a:cubicBezTo>
                  <a:pt x="166" y="985"/>
                  <a:pt x="164" y="989"/>
                  <a:pt x="161" y="992"/>
                </a:cubicBezTo>
                <a:cubicBezTo>
                  <a:pt x="156" y="997"/>
                  <a:pt x="149" y="999"/>
                  <a:pt x="145" y="1001"/>
                </a:cubicBezTo>
                <a:cubicBezTo>
                  <a:pt x="159" y="1005"/>
                  <a:pt x="173" y="992"/>
                  <a:pt x="179" y="985"/>
                </a:cubicBezTo>
                <a:cubicBezTo>
                  <a:pt x="191" y="984"/>
                  <a:pt x="196" y="977"/>
                  <a:pt x="204" y="972"/>
                </a:cubicBezTo>
                <a:cubicBezTo>
                  <a:pt x="196" y="971"/>
                  <a:pt x="193" y="975"/>
                  <a:pt x="187" y="977"/>
                </a:cubicBezTo>
                <a:close/>
                <a:moveTo>
                  <a:pt x="1174" y="972"/>
                </a:moveTo>
                <a:cubicBezTo>
                  <a:pt x="1175" y="975"/>
                  <a:pt x="1171" y="974"/>
                  <a:pt x="1172" y="977"/>
                </a:cubicBezTo>
                <a:cubicBezTo>
                  <a:pt x="1175" y="977"/>
                  <a:pt x="1177" y="973"/>
                  <a:pt x="1174" y="972"/>
                </a:cubicBezTo>
                <a:close/>
                <a:moveTo>
                  <a:pt x="1190" y="976"/>
                </a:moveTo>
                <a:cubicBezTo>
                  <a:pt x="1185" y="977"/>
                  <a:pt x="1178" y="975"/>
                  <a:pt x="1177" y="980"/>
                </a:cubicBezTo>
                <a:cubicBezTo>
                  <a:pt x="1183" y="977"/>
                  <a:pt x="1187" y="984"/>
                  <a:pt x="1190" y="980"/>
                </a:cubicBezTo>
                <a:cubicBezTo>
                  <a:pt x="1185" y="980"/>
                  <a:pt x="1188" y="977"/>
                  <a:pt x="1190" y="976"/>
                </a:cubicBezTo>
                <a:close/>
                <a:moveTo>
                  <a:pt x="989" y="985"/>
                </a:moveTo>
                <a:cubicBezTo>
                  <a:pt x="991" y="985"/>
                  <a:pt x="991" y="986"/>
                  <a:pt x="991" y="988"/>
                </a:cubicBezTo>
                <a:cubicBezTo>
                  <a:pt x="995" y="986"/>
                  <a:pt x="997" y="983"/>
                  <a:pt x="999" y="979"/>
                </a:cubicBezTo>
                <a:cubicBezTo>
                  <a:pt x="994" y="980"/>
                  <a:pt x="991" y="982"/>
                  <a:pt x="989" y="985"/>
                </a:cubicBezTo>
                <a:close/>
                <a:moveTo>
                  <a:pt x="207" y="982"/>
                </a:moveTo>
                <a:cubicBezTo>
                  <a:pt x="210" y="985"/>
                  <a:pt x="216" y="983"/>
                  <a:pt x="219" y="982"/>
                </a:cubicBezTo>
                <a:cubicBezTo>
                  <a:pt x="217" y="981"/>
                  <a:pt x="211" y="979"/>
                  <a:pt x="207" y="982"/>
                </a:cubicBezTo>
                <a:close/>
                <a:moveTo>
                  <a:pt x="4" y="982"/>
                </a:moveTo>
                <a:cubicBezTo>
                  <a:pt x="2" y="983"/>
                  <a:pt x="1" y="985"/>
                  <a:pt x="0" y="988"/>
                </a:cubicBezTo>
                <a:cubicBezTo>
                  <a:pt x="4" y="987"/>
                  <a:pt x="6" y="990"/>
                  <a:pt x="9" y="991"/>
                </a:cubicBezTo>
                <a:cubicBezTo>
                  <a:pt x="9" y="987"/>
                  <a:pt x="15" y="989"/>
                  <a:pt x="14" y="985"/>
                </a:cubicBezTo>
                <a:cubicBezTo>
                  <a:pt x="9" y="987"/>
                  <a:pt x="8" y="984"/>
                  <a:pt x="4" y="982"/>
                </a:cubicBezTo>
                <a:close/>
                <a:moveTo>
                  <a:pt x="1088" y="991"/>
                </a:moveTo>
                <a:cubicBezTo>
                  <a:pt x="1090" y="987"/>
                  <a:pt x="1095" y="986"/>
                  <a:pt x="1099" y="986"/>
                </a:cubicBezTo>
                <a:cubicBezTo>
                  <a:pt x="1098" y="977"/>
                  <a:pt x="1086" y="988"/>
                  <a:pt x="1088" y="991"/>
                </a:cubicBezTo>
                <a:close/>
                <a:moveTo>
                  <a:pt x="1136" y="986"/>
                </a:moveTo>
                <a:cubicBezTo>
                  <a:pt x="1138" y="986"/>
                  <a:pt x="1138" y="987"/>
                  <a:pt x="1139" y="988"/>
                </a:cubicBezTo>
                <a:cubicBezTo>
                  <a:pt x="1138" y="985"/>
                  <a:pt x="1142" y="987"/>
                  <a:pt x="1141" y="984"/>
                </a:cubicBezTo>
                <a:cubicBezTo>
                  <a:pt x="1139" y="984"/>
                  <a:pt x="1137" y="985"/>
                  <a:pt x="1136" y="986"/>
                </a:cubicBezTo>
                <a:close/>
                <a:moveTo>
                  <a:pt x="1151" y="990"/>
                </a:moveTo>
                <a:cubicBezTo>
                  <a:pt x="1152" y="990"/>
                  <a:pt x="1153" y="991"/>
                  <a:pt x="1154" y="991"/>
                </a:cubicBezTo>
                <a:cubicBezTo>
                  <a:pt x="1153" y="998"/>
                  <a:pt x="1147" y="992"/>
                  <a:pt x="1146" y="995"/>
                </a:cubicBezTo>
                <a:cubicBezTo>
                  <a:pt x="1150" y="996"/>
                  <a:pt x="1151" y="999"/>
                  <a:pt x="1154" y="1000"/>
                </a:cubicBezTo>
                <a:cubicBezTo>
                  <a:pt x="1152" y="997"/>
                  <a:pt x="1153" y="993"/>
                  <a:pt x="1157" y="992"/>
                </a:cubicBezTo>
                <a:cubicBezTo>
                  <a:pt x="1156" y="991"/>
                  <a:pt x="1156" y="989"/>
                  <a:pt x="1155" y="988"/>
                </a:cubicBezTo>
                <a:cubicBezTo>
                  <a:pt x="1155" y="990"/>
                  <a:pt x="1150" y="987"/>
                  <a:pt x="1151" y="990"/>
                </a:cubicBezTo>
                <a:close/>
                <a:moveTo>
                  <a:pt x="845" y="991"/>
                </a:moveTo>
                <a:cubicBezTo>
                  <a:pt x="842" y="993"/>
                  <a:pt x="834" y="994"/>
                  <a:pt x="836" y="998"/>
                </a:cubicBezTo>
                <a:cubicBezTo>
                  <a:pt x="839" y="996"/>
                  <a:pt x="843" y="995"/>
                  <a:pt x="845" y="991"/>
                </a:cubicBezTo>
                <a:close/>
                <a:moveTo>
                  <a:pt x="996" y="992"/>
                </a:moveTo>
                <a:cubicBezTo>
                  <a:pt x="994" y="993"/>
                  <a:pt x="992" y="994"/>
                  <a:pt x="991" y="995"/>
                </a:cubicBezTo>
                <a:cubicBezTo>
                  <a:pt x="994" y="995"/>
                  <a:pt x="996" y="995"/>
                  <a:pt x="996" y="992"/>
                </a:cubicBezTo>
                <a:close/>
                <a:moveTo>
                  <a:pt x="1031" y="997"/>
                </a:moveTo>
                <a:cubicBezTo>
                  <a:pt x="1031" y="995"/>
                  <a:pt x="1034" y="996"/>
                  <a:pt x="1035" y="994"/>
                </a:cubicBezTo>
                <a:cubicBezTo>
                  <a:pt x="1033" y="992"/>
                  <a:pt x="1028" y="996"/>
                  <a:pt x="1031" y="997"/>
                </a:cubicBezTo>
                <a:close/>
                <a:moveTo>
                  <a:pt x="856" y="1002"/>
                </a:moveTo>
                <a:cubicBezTo>
                  <a:pt x="861" y="1004"/>
                  <a:pt x="865" y="997"/>
                  <a:pt x="869" y="995"/>
                </a:cubicBezTo>
                <a:cubicBezTo>
                  <a:pt x="865" y="998"/>
                  <a:pt x="858" y="994"/>
                  <a:pt x="854" y="1000"/>
                </a:cubicBezTo>
                <a:cubicBezTo>
                  <a:pt x="856" y="1001"/>
                  <a:pt x="858" y="997"/>
                  <a:pt x="859" y="999"/>
                </a:cubicBezTo>
                <a:cubicBezTo>
                  <a:pt x="858" y="999"/>
                  <a:pt x="857" y="1000"/>
                  <a:pt x="856" y="1002"/>
                </a:cubicBezTo>
                <a:close/>
                <a:moveTo>
                  <a:pt x="882" y="994"/>
                </a:moveTo>
                <a:cubicBezTo>
                  <a:pt x="880" y="996"/>
                  <a:pt x="873" y="997"/>
                  <a:pt x="876" y="1001"/>
                </a:cubicBezTo>
                <a:cubicBezTo>
                  <a:pt x="880" y="1001"/>
                  <a:pt x="884" y="997"/>
                  <a:pt x="882" y="994"/>
                </a:cubicBezTo>
                <a:close/>
                <a:moveTo>
                  <a:pt x="327" y="1005"/>
                </a:moveTo>
                <a:cubicBezTo>
                  <a:pt x="328" y="1004"/>
                  <a:pt x="332" y="1005"/>
                  <a:pt x="331" y="1002"/>
                </a:cubicBezTo>
                <a:cubicBezTo>
                  <a:pt x="329" y="1002"/>
                  <a:pt x="325" y="1004"/>
                  <a:pt x="327" y="1005"/>
                </a:cubicBezTo>
                <a:close/>
                <a:moveTo>
                  <a:pt x="126" y="1017"/>
                </a:moveTo>
                <a:cubicBezTo>
                  <a:pt x="133" y="1015"/>
                  <a:pt x="141" y="1013"/>
                  <a:pt x="143" y="1006"/>
                </a:cubicBezTo>
                <a:cubicBezTo>
                  <a:pt x="136" y="1000"/>
                  <a:pt x="127" y="1008"/>
                  <a:pt x="126" y="1017"/>
                </a:cubicBezTo>
                <a:close/>
                <a:moveTo>
                  <a:pt x="825" y="1024"/>
                </a:moveTo>
                <a:cubicBezTo>
                  <a:pt x="837" y="1021"/>
                  <a:pt x="845" y="1013"/>
                  <a:pt x="852" y="1005"/>
                </a:cubicBezTo>
                <a:cubicBezTo>
                  <a:pt x="840" y="1006"/>
                  <a:pt x="834" y="1017"/>
                  <a:pt x="825" y="1018"/>
                </a:cubicBezTo>
                <a:cubicBezTo>
                  <a:pt x="827" y="1021"/>
                  <a:pt x="822" y="1022"/>
                  <a:pt x="825" y="1024"/>
                </a:cubicBezTo>
                <a:close/>
                <a:moveTo>
                  <a:pt x="834" y="1010"/>
                </a:moveTo>
                <a:cubicBezTo>
                  <a:pt x="836" y="1007"/>
                  <a:pt x="840" y="1009"/>
                  <a:pt x="840" y="1006"/>
                </a:cubicBezTo>
                <a:cubicBezTo>
                  <a:pt x="838" y="1004"/>
                  <a:pt x="830" y="1007"/>
                  <a:pt x="834" y="1010"/>
                </a:cubicBezTo>
                <a:close/>
                <a:moveTo>
                  <a:pt x="828" y="1006"/>
                </a:moveTo>
                <a:cubicBezTo>
                  <a:pt x="828" y="1009"/>
                  <a:pt x="824" y="1008"/>
                  <a:pt x="824" y="1011"/>
                </a:cubicBezTo>
                <a:cubicBezTo>
                  <a:pt x="827" y="1012"/>
                  <a:pt x="830" y="1012"/>
                  <a:pt x="832" y="1011"/>
                </a:cubicBezTo>
                <a:cubicBezTo>
                  <a:pt x="831" y="1009"/>
                  <a:pt x="830" y="1007"/>
                  <a:pt x="828" y="1006"/>
                </a:cubicBezTo>
                <a:close/>
                <a:moveTo>
                  <a:pt x="985" y="1009"/>
                </a:moveTo>
                <a:cubicBezTo>
                  <a:pt x="977" y="1010"/>
                  <a:pt x="972" y="1015"/>
                  <a:pt x="967" y="1019"/>
                </a:cubicBezTo>
                <a:cubicBezTo>
                  <a:pt x="976" y="1019"/>
                  <a:pt x="982" y="1015"/>
                  <a:pt x="985" y="1009"/>
                </a:cubicBezTo>
                <a:close/>
                <a:moveTo>
                  <a:pt x="1131" y="1012"/>
                </a:moveTo>
                <a:cubicBezTo>
                  <a:pt x="1133" y="1012"/>
                  <a:pt x="1135" y="1011"/>
                  <a:pt x="1136" y="1009"/>
                </a:cubicBezTo>
                <a:cubicBezTo>
                  <a:pt x="1133" y="1009"/>
                  <a:pt x="1131" y="1009"/>
                  <a:pt x="1131" y="1012"/>
                </a:cubicBezTo>
                <a:close/>
                <a:moveTo>
                  <a:pt x="816" y="1013"/>
                </a:moveTo>
                <a:cubicBezTo>
                  <a:pt x="813" y="1013"/>
                  <a:pt x="810" y="1014"/>
                  <a:pt x="808" y="1016"/>
                </a:cubicBezTo>
                <a:cubicBezTo>
                  <a:pt x="811" y="1015"/>
                  <a:pt x="815" y="1015"/>
                  <a:pt x="816" y="1013"/>
                </a:cubicBezTo>
                <a:close/>
                <a:moveTo>
                  <a:pt x="937" y="1026"/>
                </a:moveTo>
                <a:cubicBezTo>
                  <a:pt x="942" y="1026"/>
                  <a:pt x="945" y="1024"/>
                  <a:pt x="948" y="1021"/>
                </a:cubicBezTo>
                <a:cubicBezTo>
                  <a:pt x="947" y="1020"/>
                  <a:pt x="947" y="1017"/>
                  <a:pt x="946" y="1017"/>
                </a:cubicBezTo>
                <a:cubicBezTo>
                  <a:pt x="945" y="1018"/>
                  <a:pt x="942" y="1019"/>
                  <a:pt x="943" y="1016"/>
                </a:cubicBezTo>
                <a:cubicBezTo>
                  <a:pt x="938" y="1018"/>
                  <a:pt x="940" y="1022"/>
                  <a:pt x="937" y="1026"/>
                </a:cubicBezTo>
                <a:close/>
                <a:moveTo>
                  <a:pt x="239" y="1024"/>
                </a:moveTo>
                <a:cubicBezTo>
                  <a:pt x="239" y="1023"/>
                  <a:pt x="244" y="1021"/>
                  <a:pt x="241" y="1019"/>
                </a:cubicBezTo>
                <a:cubicBezTo>
                  <a:pt x="241" y="1021"/>
                  <a:pt x="235" y="1022"/>
                  <a:pt x="239" y="1024"/>
                </a:cubicBezTo>
                <a:close/>
                <a:moveTo>
                  <a:pt x="976" y="1035"/>
                </a:moveTo>
                <a:cubicBezTo>
                  <a:pt x="977" y="1036"/>
                  <a:pt x="983" y="1034"/>
                  <a:pt x="983" y="1030"/>
                </a:cubicBezTo>
                <a:cubicBezTo>
                  <a:pt x="976" y="1034"/>
                  <a:pt x="962" y="1038"/>
                  <a:pt x="956" y="1044"/>
                </a:cubicBezTo>
                <a:cubicBezTo>
                  <a:pt x="965" y="1044"/>
                  <a:pt x="970" y="1039"/>
                  <a:pt x="976" y="1035"/>
                </a:cubicBezTo>
                <a:close/>
                <a:moveTo>
                  <a:pt x="978" y="1043"/>
                </a:moveTo>
                <a:cubicBezTo>
                  <a:pt x="975" y="1043"/>
                  <a:pt x="973" y="1045"/>
                  <a:pt x="972" y="1046"/>
                </a:cubicBezTo>
                <a:cubicBezTo>
                  <a:pt x="974" y="1046"/>
                  <a:pt x="978" y="1046"/>
                  <a:pt x="978" y="1043"/>
                </a:cubicBezTo>
                <a:close/>
                <a:moveTo>
                  <a:pt x="245" y="1049"/>
                </a:moveTo>
                <a:cubicBezTo>
                  <a:pt x="243" y="1053"/>
                  <a:pt x="242" y="1059"/>
                  <a:pt x="240" y="1062"/>
                </a:cubicBezTo>
                <a:cubicBezTo>
                  <a:pt x="248" y="1060"/>
                  <a:pt x="255" y="1056"/>
                  <a:pt x="258" y="1048"/>
                </a:cubicBezTo>
                <a:cubicBezTo>
                  <a:pt x="254" y="1051"/>
                  <a:pt x="250" y="1050"/>
                  <a:pt x="245" y="1049"/>
                </a:cubicBezTo>
                <a:close/>
                <a:moveTo>
                  <a:pt x="921" y="1054"/>
                </a:moveTo>
                <a:cubicBezTo>
                  <a:pt x="923" y="1053"/>
                  <a:pt x="932" y="1052"/>
                  <a:pt x="933" y="1048"/>
                </a:cubicBezTo>
                <a:cubicBezTo>
                  <a:pt x="930" y="1050"/>
                  <a:pt x="923" y="1050"/>
                  <a:pt x="921" y="1054"/>
                </a:cubicBezTo>
                <a:close/>
                <a:moveTo>
                  <a:pt x="926" y="1062"/>
                </a:moveTo>
                <a:cubicBezTo>
                  <a:pt x="928" y="1057"/>
                  <a:pt x="934" y="1057"/>
                  <a:pt x="938" y="1054"/>
                </a:cubicBezTo>
                <a:cubicBezTo>
                  <a:pt x="931" y="1054"/>
                  <a:pt x="925" y="1057"/>
                  <a:pt x="921" y="1060"/>
                </a:cubicBezTo>
                <a:cubicBezTo>
                  <a:pt x="922" y="1061"/>
                  <a:pt x="925" y="1061"/>
                  <a:pt x="926" y="1062"/>
                </a:cubicBezTo>
                <a:close/>
                <a:moveTo>
                  <a:pt x="768" y="1057"/>
                </a:moveTo>
                <a:cubicBezTo>
                  <a:pt x="762" y="1054"/>
                  <a:pt x="760" y="1062"/>
                  <a:pt x="755" y="1060"/>
                </a:cubicBezTo>
                <a:cubicBezTo>
                  <a:pt x="755" y="1063"/>
                  <a:pt x="757" y="1063"/>
                  <a:pt x="758" y="1064"/>
                </a:cubicBezTo>
                <a:cubicBezTo>
                  <a:pt x="761" y="1060"/>
                  <a:pt x="766" y="1061"/>
                  <a:pt x="768" y="1057"/>
                </a:cubicBezTo>
                <a:close/>
                <a:moveTo>
                  <a:pt x="718" y="1059"/>
                </a:moveTo>
                <a:cubicBezTo>
                  <a:pt x="715" y="1059"/>
                  <a:pt x="713" y="1060"/>
                  <a:pt x="712" y="1062"/>
                </a:cubicBezTo>
                <a:cubicBezTo>
                  <a:pt x="713" y="1062"/>
                  <a:pt x="713" y="1063"/>
                  <a:pt x="712" y="1064"/>
                </a:cubicBezTo>
                <a:cubicBezTo>
                  <a:pt x="715" y="1063"/>
                  <a:pt x="718" y="1062"/>
                  <a:pt x="718" y="1059"/>
                </a:cubicBezTo>
                <a:close/>
                <a:moveTo>
                  <a:pt x="906" y="1070"/>
                </a:moveTo>
                <a:cubicBezTo>
                  <a:pt x="911" y="1069"/>
                  <a:pt x="915" y="1067"/>
                  <a:pt x="919" y="1064"/>
                </a:cubicBezTo>
                <a:cubicBezTo>
                  <a:pt x="919" y="1064"/>
                  <a:pt x="918" y="1063"/>
                  <a:pt x="918" y="1062"/>
                </a:cubicBezTo>
                <a:cubicBezTo>
                  <a:pt x="914" y="1065"/>
                  <a:pt x="906" y="1064"/>
                  <a:pt x="906" y="1070"/>
                </a:cubicBezTo>
                <a:close/>
                <a:moveTo>
                  <a:pt x="524" y="1069"/>
                </a:moveTo>
                <a:cubicBezTo>
                  <a:pt x="524" y="1066"/>
                  <a:pt x="526" y="1066"/>
                  <a:pt x="526" y="1063"/>
                </a:cubicBezTo>
                <a:cubicBezTo>
                  <a:pt x="523" y="1062"/>
                  <a:pt x="523" y="1065"/>
                  <a:pt x="522" y="1063"/>
                </a:cubicBezTo>
                <a:cubicBezTo>
                  <a:pt x="522" y="1069"/>
                  <a:pt x="515" y="1064"/>
                  <a:pt x="515" y="1068"/>
                </a:cubicBezTo>
                <a:cubicBezTo>
                  <a:pt x="516" y="1070"/>
                  <a:pt x="521" y="1068"/>
                  <a:pt x="524" y="1069"/>
                </a:cubicBezTo>
                <a:close/>
                <a:moveTo>
                  <a:pt x="678" y="1074"/>
                </a:moveTo>
                <a:cubicBezTo>
                  <a:pt x="691" y="1077"/>
                  <a:pt x="702" y="1069"/>
                  <a:pt x="710" y="1063"/>
                </a:cubicBezTo>
                <a:cubicBezTo>
                  <a:pt x="699" y="1065"/>
                  <a:pt x="688" y="1067"/>
                  <a:pt x="682" y="1073"/>
                </a:cubicBezTo>
                <a:cubicBezTo>
                  <a:pt x="682" y="1072"/>
                  <a:pt x="682" y="1071"/>
                  <a:pt x="681" y="1070"/>
                </a:cubicBezTo>
                <a:cubicBezTo>
                  <a:pt x="682" y="1074"/>
                  <a:pt x="677" y="1071"/>
                  <a:pt x="678" y="1074"/>
                </a:cubicBezTo>
                <a:close/>
                <a:moveTo>
                  <a:pt x="747" y="1066"/>
                </a:moveTo>
                <a:cubicBezTo>
                  <a:pt x="736" y="1067"/>
                  <a:pt x="724" y="1073"/>
                  <a:pt x="716" y="1078"/>
                </a:cubicBezTo>
                <a:cubicBezTo>
                  <a:pt x="727" y="1080"/>
                  <a:pt x="733" y="1070"/>
                  <a:pt x="744" y="1070"/>
                </a:cubicBezTo>
                <a:cubicBezTo>
                  <a:pt x="743" y="1067"/>
                  <a:pt x="746" y="1067"/>
                  <a:pt x="747" y="1066"/>
                </a:cubicBezTo>
                <a:close/>
                <a:moveTo>
                  <a:pt x="1029" y="1088"/>
                </a:moveTo>
                <a:cubicBezTo>
                  <a:pt x="1035" y="1088"/>
                  <a:pt x="1051" y="1081"/>
                  <a:pt x="1048" y="1075"/>
                </a:cubicBezTo>
                <a:cubicBezTo>
                  <a:pt x="1043" y="1080"/>
                  <a:pt x="1034" y="1083"/>
                  <a:pt x="1029" y="1088"/>
                </a:cubicBezTo>
                <a:close/>
                <a:moveTo>
                  <a:pt x="402" y="1084"/>
                </a:moveTo>
                <a:cubicBezTo>
                  <a:pt x="402" y="1086"/>
                  <a:pt x="399" y="1085"/>
                  <a:pt x="399" y="1086"/>
                </a:cubicBezTo>
                <a:cubicBezTo>
                  <a:pt x="402" y="1085"/>
                  <a:pt x="399" y="1089"/>
                  <a:pt x="402" y="1089"/>
                </a:cubicBezTo>
                <a:cubicBezTo>
                  <a:pt x="403" y="1088"/>
                  <a:pt x="405" y="1085"/>
                  <a:pt x="402" y="1084"/>
                </a:cubicBezTo>
                <a:close/>
                <a:moveTo>
                  <a:pt x="710" y="1088"/>
                </a:moveTo>
                <a:cubicBezTo>
                  <a:pt x="708" y="1090"/>
                  <a:pt x="702" y="1089"/>
                  <a:pt x="702" y="1093"/>
                </a:cubicBezTo>
                <a:cubicBezTo>
                  <a:pt x="704" y="1094"/>
                  <a:pt x="707" y="1094"/>
                  <a:pt x="711" y="1094"/>
                </a:cubicBezTo>
                <a:cubicBezTo>
                  <a:pt x="712" y="1092"/>
                  <a:pt x="713" y="1089"/>
                  <a:pt x="710" y="1088"/>
                </a:cubicBezTo>
                <a:close/>
                <a:moveTo>
                  <a:pt x="710" y="1097"/>
                </a:moveTo>
                <a:cubicBezTo>
                  <a:pt x="712" y="1098"/>
                  <a:pt x="715" y="1096"/>
                  <a:pt x="714" y="1099"/>
                </a:cubicBezTo>
                <a:cubicBezTo>
                  <a:pt x="709" y="1100"/>
                  <a:pt x="709" y="1101"/>
                  <a:pt x="709" y="1105"/>
                </a:cubicBezTo>
                <a:cubicBezTo>
                  <a:pt x="711" y="1105"/>
                  <a:pt x="713" y="1105"/>
                  <a:pt x="714" y="1107"/>
                </a:cubicBezTo>
                <a:cubicBezTo>
                  <a:pt x="711" y="1108"/>
                  <a:pt x="710" y="1107"/>
                  <a:pt x="710" y="1109"/>
                </a:cubicBezTo>
                <a:cubicBezTo>
                  <a:pt x="715" y="1109"/>
                  <a:pt x="718" y="1106"/>
                  <a:pt x="721" y="1104"/>
                </a:cubicBezTo>
                <a:cubicBezTo>
                  <a:pt x="718" y="1103"/>
                  <a:pt x="716" y="1107"/>
                  <a:pt x="714" y="1104"/>
                </a:cubicBezTo>
                <a:cubicBezTo>
                  <a:pt x="717" y="1103"/>
                  <a:pt x="722" y="1099"/>
                  <a:pt x="725" y="1101"/>
                </a:cubicBezTo>
                <a:cubicBezTo>
                  <a:pt x="725" y="1103"/>
                  <a:pt x="722" y="1102"/>
                  <a:pt x="722" y="1104"/>
                </a:cubicBezTo>
                <a:cubicBezTo>
                  <a:pt x="725" y="1106"/>
                  <a:pt x="729" y="1104"/>
                  <a:pt x="731" y="1102"/>
                </a:cubicBezTo>
                <a:cubicBezTo>
                  <a:pt x="728" y="1102"/>
                  <a:pt x="726" y="1099"/>
                  <a:pt x="728" y="1097"/>
                </a:cubicBezTo>
                <a:cubicBezTo>
                  <a:pt x="726" y="1097"/>
                  <a:pt x="724" y="1098"/>
                  <a:pt x="724" y="1096"/>
                </a:cubicBezTo>
                <a:cubicBezTo>
                  <a:pt x="724" y="1094"/>
                  <a:pt x="727" y="1095"/>
                  <a:pt x="727" y="1094"/>
                </a:cubicBezTo>
                <a:cubicBezTo>
                  <a:pt x="725" y="1092"/>
                  <a:pt x="723" y="1090"/>
                  <a:pt x="721" y="1089"/>
                </a:cubicBezTo>
                <a:cubicBezTo>
                  <a:pt x="720" y="1095"/>
                  <a:pt x="712" y="1092"/>
                  <a:pt x="710" y="1097"/>
                </a:cubicBezTo>
                <a:close/>
                <a:moveTo>
                  <a:pt x="939" y="1102"/>
                </a:moveTo>
                <a:cubicBezTo>
                  <a:pt x="932" y="1106"/>
                  <a:pt x="924" y="1109"/>
                  <a:pt x="917" y="1113"/>
                </a:cubicBezTo>
                <a:cubicBezTo>
                  <a:pt x="928" y="1113"/>
                  <a:pt x="933" y="1105"/>
                  <a:pt x="940" y="1105"/>
                </a:cubicBezTo>
                <a:cubicBezTo>
                  <a:pt x="940" y="1104"/>
                  <a:pt x="941" y="1102"/>
                  <a:pt x="939" y="1102"/>
                </a:cubicBezTo>
                <a:close/>
                <a:moveTo>
                  <a:pt x="625" y="1108"/>
                </a:moveTo>
                <a:cubicBezTo>
                  <a:pt x="629" y="1107"/>
                  <a:pt x="634" y="1107"/>
                  <a:pt x="635" y="1104"/>
                </a:cubicBezTo>
                <a:cubicBezTo>
                  <a:pt x="631" y="1105"/>
                  <a:pt x="628" y="1105"/>
                  <a:pt x="625" y="1108"/>
                </a:cubicBezTo>
                <a:close/>
                <a:moveTo>
                  <a:pt x="682" y="1117"/>
                </a:moveTo>
                <a:cubicBezTo>
                  <a:pt x="685" y="1117"/>
                  <a:pt x="695" y="1117"/>
                  <a:pt x="697" y="1113"/>
                </a:cubicBezTo>
                <a:cubicBezTo>
                  <a:pt x="693" y="1112"/>
                  <a:pt x="692" y="1113"/>
                  <a:pt x="688" y="1113"/>
                </a:cubicBezTo>
                <a:cubicBezTo>
                  <a:pt x="684" y="1110"/>
                  <a:pt x="689" y="1110"/>
                  <a:pt x="689" y="1108"/>
                </a:cubicBezTo>
                <a:cubicBezTo>
                  <a:pt x="682" y="1108"/>
                  <a:pt x="687" y="1111"/>
                  <a:pt x="682" y="1113"/>
                </a:cubicBezTo>
                <a:cubicBezTo>
                  <a:pt x="686" y="1115"/>
                  <a:pt x="683" y="1115"/>
                  <a:pt x="682" y="1117"/>
                </a:cubicBezTo>
                <a:close/>
                <a:moveTo>
                  <a:pt x="561" y="1110"/>
                </a:moveTo>
                <a:cubicBezTo>
                  <a:pt x="558" y="1112"/>
                  <a:pt x="550" y="1108"/>
                  <a:pt x="547" y="1112"/>
                </a:cubicBezTo>
                <a:cubicBezTo>
                  <a:pt x="551" y="1114"/>
                  <a:pt x="560" y="1114"/>
                  <a:pt x="561" y="1110"/>
                </a:cubicBezTo>
                <a:close/>
                <a:moveTo>
                  <a:pt x="870" y="1113"/>
                </a:moveTo>
                <a:cubicBezTo>
                  <a:pt x="867" y="1113"/>
                  <a:pt x="866" y="1115"/>
                  <a:pt x="863" y="1115"/>
                </a:cubicBezTo>
                <a:cubicBezTo>
                  <a:pt x="865" y="1119"/>
                  <a:pt x="863" y="1120"/>
                  <a:pt x="862" y="1122"/>
                </a:cubicBezTo>
                <a:cubicBezTo>
                  <a:pt x="871" y="1122"/>
                  <a:pt x="869" y="1120"/>
                  <a:pt x="870" y="1113"/>
                </a:cubicBezTo>
                <a:close/>
                <a:moveTo>
                  <a:pt x="809" y="1121"/>
                </a:moveTo>
                <a:cubicBezTo>
                  <a:pt x="806" y="1121"/>
                  <a:pt x="802" y="1120"/>
                  <a:pt x="801" y="1123"/>
                </a:cubicBezTo>
                <a:cubicBezTo>
                  <a:pt x="804" y="1123"/>
                  <a:pt x="807" y="1122"/>
                  <a:pt x="809" y="1121"/>
                </a:cubicBezTo>
                <a:close/>
                <a:moveTo>
                  <a:pt x="742" y="1145"/>
                </a:moveTo>
                <a:cubicBezTo>
                  <a:pt x="746" y="1144"/>
                  <a:pt x="748" y="1141"/>
                  <a:pt x="749" y="1137"/>
                </a:cubicBezTo>
                <a:cubicBezTo>
                  <a:pt x="745" y="1140"/>
                  <a:pt x="743" y="1140"/>
                  <a:pt x="742" y="1145"/>
                </a:cubicBezTo>
                <a:close/>
                <a:moveTo>
                  <a:pt x="571" y="1138"/>
                </a:moveTo>
                <a:cubicBezTo>
                  <a:pt x="568" y="1141"/>
                  <a:pt x="562" y="1142"/>
                  <a:pt x="559" y="1145"/>
                </a:cubicBezTo>
                <a:cubicBezTo>
                  <a:pt x="564" y="1147"/>
                  <a:pt x="569" y="1142"/>
                  <a:pt x="571" y="1138"/>
                </a:cubicBezTo>
                <a:close/>
                <a:moveTo>
                  <a:pt x="611" y="1147"/>
                </a:moveTo>
                <a:cubicBezTo>
                  <a:pt x="609" y="1143"/>
                  <a:pt x="603" y="1146"/>
                  <a:pt x="602" y="1148"/>
                </a:cubicBezTo>
                <a:cubicBezTo>
                  <a:pt x="606" y="1148"/>
                  <a:pt x="610" y="1149"/>
                  <a:pt x="611" y="1147"/>
                </a:cubicBezTo>
                <a:close/>
                <a:moveTo>
                  <a:pt x="634" y="1152"/>
                </a:moveTo>
                <a:cubicBezTo>
                  <a:pt x="638" y="1153"/>
                  <a:pt x="644" y="1149"/>
                  <a:pt x="649" y="1148"/>
                </a:cubicBezTo>
                <a:cubicBezTo>
                  <a:pt x="644" y="1148"/>
                  <a:pt x="637" y="1148"/>
                  <a:pt x="634" y="1152"/>
                </a:cubicBezTo>
                <a:close/>
                <a:moveTo>
                  <a:pt x="695" y="1156"/>
                </a:moveTo>
                <a:cubicBezTo>
                  <a:pt x="689" y="1154"/>
                  <a:pt x="686" y="1160"/>
                  <a:pt x="681" y="1161"/>
                </a:cubicBezTo>
                <a:cubicBezTo>
                  <a:pt x="681" y="1161"/>
                  <a:pt x="680" y="1159"/>
                  <a:pt x="678" y="1160"/>
                </a:cubicBezTo>
                <a:cubicBezTo>
                  <a:pt x="674" y="1160"/>
                  <a:pt x="669" y="1166"/>
                  <a:pt x="662" y="1165"/>
                </a:cubicBezTo>
                <a:cubicBezTo>
                  <a:pt x="667" y="1171"/>
                  <a:pt x="677" y="1165"/>
                  <a:pt x="686" y="1162"/>
                </a:cubicBezTo>
                <a:cubicBezTo>
                  <a:pt x="693" y="1160"/>
                  <a:pt x="701" y="1159"/>
                  <a:pt x="708" y="1157"/>
                </a:cubicBezTo>
                <a:cubicBezTo>
                  <a:pt x="706" y="1151"/>
                  <a:pt x="697" y="1151"/>
                  <a:pt x="695" y="1156"/>
                </a:cubicBezTo>
                <a:close/>
                <a:moveTo>
                  <a:pt x="557" y="1166"/>
                </a:moveTo>
                <a:cubicBezTo>
                  <a:pt x="557" y="1170"/>
                  <a:pt x="558" y="1171"/>
                  <a:pt x="559" y="1174"/>
                </a:cubicBezTo>
                <a:cubicBezTo>
                  <a:pt x="571" y="1173"/>
                  <a:pt x="577" y="1170"/>
                  <a:pt x="582" y="1160"/>
                </a:cubicBezTo>
                <a:cubicBezTo>
                  <a:pt x="572" y="1156"/>
                  <a:pt x="566" y="1165"/>
                  <a:pt x="557" y="1166"/>
                </a:cubicBezTo>
                <a:close/>
                <a:moveTo>
                  <a:pt x="605" y="1161"/>
                </a:moveTo>
                <a:cubicBezTo>
                  <a:pt x="607" y="1163"/>
                  <a:pt x="614" y="1162"/>
                  <a:pt x="615" y="1160"/>
                </a:cubicBezTo>
                <a:cubicBezTo>
                  <a:pt x="612" y="1161"/>
                  <a:pt x="605" y="1158"/>
                  <a:pt x="605" y="1161"/>
                </a:cubicBezTo>
                <a:close/>
                <a:moveTo>
                  <a:pt x="606" y="1170"/>
                </a:moveTo>
                <a:cubicBezTo>
                  <a:pt x="606" y="1168"/>
                  <a:pt x="604" y="1167"/>
                  <a:pt x="605" y="1164"/>
                </a:cubicBezTo>
                <a:cubicBezTo>
                  <a:pt x="601" y="1165"/>
                  <a:pt x="602" y="1162"/>
                  <a:pt x="599" y="1162"/>
                </a:cubicBezTo>
                <a:cubicBezTo>
                  <a:pt x="599" y="1164"/>
                  <a:pt x="599" y="1164"/>
                  <a:pt x="599" y="1164"/>
                </a:cubicBezTo>
                <a:cubicBezTo>
                  <a:pt x="598" y="1164"/>
                  <a:pt x="598" y="1164"/>
                  <a:pt x="598" y="1165"/>
                </a:cubicBezTo>
                <a:cubicBezTo>
                  <a:pt x="601" y="1165"/>
                  <a:pt x="604" y="1165"/>
                  <a:pt x="604" y="1168"/>
                </a:cubicBezTo>
                <a:cubicBezTo>
                  <a:pt x="601" y="1168"/>
                  <a:pt x="598" y="1169"/>
                  <a:pt x="595" y="1171"/>
                </a:cubicBezTo>
                <a:cubicBezTo>
                  <a:pt x="599" y="1174"/>
                  <a:pt x="602" y="1170"/>
                  <a:pt x="606" y="1170"/>
                </a:cubicBezTo>
                <a:close/>
                <a:moveTo>
                  <a:pt x="811" y="1194"/>
                </a:moveTo>
                <a:cubicBezTo>
                  <a:pt x="821" y="1191"/>
                  <a:pt x="837" y="1185"/>
                  <a:pt x="847" y="1179"/>
                </a:cubicBezTo>
                <a:cubicBezTo>
                  <a:pt x="838" y="1180"/>
                  <a:pt x="830" y="1185"/>
                  <a:pt x="822" y="1188"/>
                </a:cubicBezTo>
                <a:cubicBezTo>
                  <a:pt x="819" y="1189"/>
                  <a:pt x="811" y="1188"/>
                  <a:pt x="811" y="1194"/>
                </a:cubicBezTo>
                <a:close/>
                <a:moveTo>
                  <a:pt x="569" y="1181"/>
                </a:moveTo>
                <a:cubicBezTo>
                  <a:pt x="567" y="1182"/>
                  <a:pt x="563" y="1182"/>
                  <a:pt x="563" y="1185"/>
                </a:cubicBezTo>
                <a:cubicBezTo>
                  <a:pt x="566" y="1184"/>
                  <a:pt x="574" y="1187"/>
                  <a:pt x="577" y="1184"/>
                </a:cubicBezTo>
                <a:cubicBezTo>
                  <a:pt x="574" y="1183"/>
                  <a:pt x="568" y="1186"/>
                  <a:pt x="569" y="1181"/>
                </a:cubicBezTo>
                <a:close/>
                <a:moveTo>
                  <a:pt x="596" y="1188"/>
                </a:moveTo>
                <a:cubicBezTo>
                  <a:pt x="598" y="1188"/>
                  <a:pt x="599" y="1189"/>
                  <a:pt x="599" y="1191"/>
                </a:cubicBezTo>
                <a:cubicBezTo>
                  <a:pt x="604" y="1191"/>
                  <a:pt x="609" y="1191"/>
                  <a:pt x="612" y="1188"/>
                </a:cubicBezTo>
                <a:cubicBezTo>
                  <a:pt x="606" y="1188"/>
                  <a:pt x="602" y="1187"/>
                  <a:pt x="596" y="1188"/>
                </a:cubicBezTo>
                <a:close/>
                <a:moveTo>
                  <a:pt x="1057" y="131"/>
                </a:moveTo>
                <a:cubicBezTo>
                  <a:pt x="1067" y="127"/>
                  <a:pt x="1072" y="123"/>
                  <a:pt x="1082" y="118"/>
                </a:cubicBezTo>
                <a:cubicBezTo>
                  <a:pt x="1083" y="123"/>
                  <a:pt x="1077" y="128"/>
                  <a:pt x="1081" y="129"/>
                </a:cubicBezTo>
                <a:cubicBezTo>
                  <a:pt x="1086" y="124"/>
                  <a:pt x="1095" y="123"/>
                  <a:pt x="1102" y="116"/>
                </a:cubicBezTo>
                <a:cubicBezTo>
                  <a:pt x="1102" y="118"/>
                  <a:pt x="1103" y="117"/>
                  <a:pt x="1103" y="118"/>
                </a:cubicBezTo>
                <a:cubicBezTo>
                  <a:pt x="1104" y="130"/>
                  <a:pt x="1088" y="126"/>
                  <a:pt x="1085" y="135"/>
                </a:cubicBezTo>
                <a:cubicBezTo>
                  <a:pt x="1086" y="136"/>
                  <a:pt x="1089" y="136"/>
                  <a:pt x="1089" y="139"/>
                </a:cubicBezTo>
                <a:cubicBezTo>
                  <a:pt x="1103" y="136"/>
                  <a:pt x="1112" y="135"/>
                  <a:pt x="1125" y="131"/>
                </a:cubicBezTo>
                <a:cubicBezTo>
                  <a:pt x="1135" y="149"/>
                  <a:pt x="1100" y="141"/>
                  <a:pt x="1105" y="156"/>
                </a:cubicBezTo>
                <a:cubicBezTo>
                  <a:pt x="1108" y="158"/>
                  <a:pt x="1109" y="155"/>
                  <a:pt x="1111" y="157"/>
                </a:cubicBezTo>
                <a:cubicBezTo>
                  <a:pt x="1106" y="157"/>
                  <a:pt x="1109" y="161"/>
                  <a:pt x="1111" y="162"/>
                </a:cubicBezTo>
                <a:cubicBezTo>
                  <a:pt x="1108" y="165"/>
                  <a:pt x="1099" y="166"/>
                  <a:pt x="1100" y="169"/>
                </a:cubicBezTo>
                <a:cubicBezTo>
                  <a:pt x="1104" y="167"/>
                  <a:pt x="1110" y="164"/>
                  <a:pt x="1115" y="165"/>
                </a:cubicBezTo>
                <a:cubicBezTo>
                  <a:pt x="1115" y="161"/>
                  <a:pt x="1118" y="161"/>
                  <a:pt x="1118" y="158"/>
                </a:cubicBezTo>
                <a:cubicBezTo>
                  <a:pt x="1116" y="158"/>
                  <a:pt x="1115" y="157"/>
                  <a:pt x="1115" y="154"/>
                </a:cubicBezTo>
                <a:cubicBezTo>
                  <a:pt x="1118" y="152"/>
                  <a:pt x="1119" y="148"/>
                  <a:pt x="1123" y="146"/>
                </a:cubicBezTo>
                <a:cubicBezTo>
                  <a:pt x="1127" y="146"/>
                  <a:pt x="1129" y="150"/>
                  <a:pt x="1129" y="154"/>
                </a:cubicBezTo>
                <a:cubicBezTo>
                  <a:pt x="1143" y="157"/>
                  <a:pt x="1173" y="157"/>
                  <a:pt x="1180" y="143"/>
                </a:cubicBezTo>
                <a:cubicBezTo>
                  <a:pt x="1182" y="144"/>
                  <a:pt x="1184" y="144"/>
                  <a:pt x="1184" y="146"/>
                </a:cubicBezTo>
                <a:cubicBezTo>
                  <a:pt x="1184" y="154"/>
                  <a:pt x="1178" y="159"/>
                  <a:pt x="1185" y="163"/>
                </a:cubicBezTo>
                <a:cubicBezTo>
                  <a:pt x="1184" y="166"/>
                  <a:pt x="1181" y="166"/>
                  <a:pt x="1179" y="167"/>
                </a:cubicBezTo>
                <a:cubicBezTo>
                  <a:pt x="1189" y="181"/>
                  <a:pt x="1172" y="189"/>
                  <a:pt x="1167" y="197"/>
                </a:cubicBezTo>
                <a:cubicBezTo>
                  <a:pt x="1178" y="197"/>
                  <a:pt x="1189" y="194"/>
                  <a:pt x="1195" y="190"/>
                </a:cubicBezTo>
                <a:cubicBezTo>
                  <a:pt x="1191" y="185"/>
                  <a:pt x="1196" y="177"/>
                  <a:pt x="1201" y="176"/>
                </a:cubicBezTo>
                <a:cubicBezTo>
                  <a:pt x="1201" y="177"/>
                  <a:pt x="1202" y="178"/>
                  <a:pt x="1201" y="180"/>
                </a:cubicBezTo>
                <a:cubicBezTo>
                  <a:pt x="1205" y="178"/>
                  <a:pt x="1208" y="175"/>
                  <a:pt x="1213" y="175"/>
                </a:cubicBezTo>
                <a:cubicBezTo>
                  <a:pt x="1213" y="173"/>
                  <a:pt x="1212" y="172"/>
                  <a:pt x="1214" y="170"/>
                </a:cubicBezTo>
                <a:cubicBezTo>
                  <a:pt x="1217" y="170"/>
                  <a:pt x="1214" y="175"/>
                  <a:pt x="1216" y="174"/>
                </a:cubicBezTo>
                <a:cubicBezTo>
                  <a:pt x="1218" y="172"/>
                  <a:pt x="1221" y="172"/>
                  <a:pt x="1221" y="168"/>
                </a:cubicBezTo>
                <a:cubicBezTo>
                  <a:pt x="1216" y="171"/>
                  <a:pt x="1214" y="167"/>
                  <a:pt x="1212" y="164"/>
                </a:cubicBezTo>
                <a:cubicBezTo>
                  <a:pt x="1214" y="162"/>
                  <a:pt x="1218" y="163"/>
                  <a:pt x="1220" y="161"/>
                </a:cubicBezTo>
                <a:cubicBezTo>
                  <a:pt x="1217" y="153"/>
                  <a:pt x="1223" y="145"/>
                  <a:pt x="1223" y="138"/>
                </a:cubicBezTo>
                <a:cubicBezTo>
                  <a:pt x="1229" y="135"/>
                  <a:pt x="1233" y="128"/>
                  <a:pt x="1236" y="122"/>
                </a:cubicBezTo>
                <a:cubicBezTo>
                  <a:pt x="1228" y="125"/>
                  <a:pt x="1216" y="140"/>
                  <a:pt x="1208" y="128"/>
                </a:cubicBezTo>
                <a:cubicBezTo>
                  <a:pt x="1211" y="116"/>
                  <a:pt x="1226" y="108"/>
                  <a:pt x="1230" y="97"/>
                </a:cubicBezTo>
                <a:cubicBezTo>
                  <a:pt x="1225" y="99"/>
                  <a:pt x="1221" y="103"/>
                  <a:pt x="1214" y="102"/>
                </a:cubicBezTo>
                <a:cubicBezTo>
                  <a:pt x="1215" y="98"/>
                  <a:pt x="1211" y="94"/>
                  <a:pt x="1210" y="89"/>
                </a:cubicBezTo>
                <a:cubicBezTo>
                  <a:pt x="1211" y="84"/>
                  <a:pt x="1215" y="81"/>
                  <a:pt x="1219" y="78"/>
                </a:cubicBezTo>
                <a:cubicBezTo>
                  <a:pt x="1206" y="82"/>
                  <a:pt x="1196" y="91"/>
                  <a:pt x="1182" y="89"/>
                </a:cubicBezTo>
                <a:cubicBezTo>
                  <a:pt x="1182" y="86"/>
                  <a:pt x="1184" y="85"/>
                  <a:pt x="1186" y="85"/>
                </a:cubicBezTo>
                <a:cubicBezTo>
                  <a:pt x="1187" y="85"/>
                  <a:pt x="1187" y="88"/>
                  <a:pt x="1190" y="87"/>
                </a:cubicBezTo>
                <a:cubicBezTo>
                  <a:pt x="1192" y="86"/>
                  <a:pt x="1191" y="83"/>
                  <a:pt x="1193" y="82"/>
                </a:cubicBezTo>
                <a:cubicBezTo>
                  <a:pt x="1197" y="82"/>
                  <a:pt x="1199" y="79"/>
                  <a:pt x="1202" y="76"/>
                </a:cubicBezTo>
                <a:cubicBezTo>
                  <a:pt x="1208" y="74"/>
                  <a:pt x="1214" y="73"/>
                  <a:pt x="1213" y="65"/>
                </a:cubicBezTo>
                <a:cubicBezTo>
                  <a:pt x="1211" y="63"/>
                  <a:pt x="1211" y="66"/>
                  <a:pt x="1208" y="65"/>
                </a:cubicBezTo>
                <a:cubicBezTo>
                  <a:pt x="1209" y="63"/>
                  <a:pt x="1207" y="63"/>
                  <a:pt x="1207" y="61"/>
                </a:cubicBezTo>
                <a:cubicBezTo>
                  <a:pt x="1211" y="57"/>
                  <a:pt x="1216" y="53"/>
                  <a:pt x="1220" y="49"/>
                </a:cubicBezTo>
                <a:cubicBezTo>
                  <a:pt x="1211" y="49"/>
                  <a:pt x="1207" y="54"/>
                  <a:pt x="1197" y="53"/>
                </a:cubicBezTo>
                <a:cubicBezTo>
                  <a:pt x="1201" y="47"/>
                  <a:pt x="1207" y="43"/>
                  <a:pt x="1211" y="37"/>
                </a:cubicBezTo>
                <a:cubicBezTo>
                  <a:pt x="1204" y="37"/>
                  <a:pt x="1197" y="45"/>
                  <a:pt x="1191" y="40"/>
                </a:cubicBezTo>
                <a:cubicBezTo>
                  <a:pt x="1187" y="33"/>
                  <a:pt x="1196" y="30"/>
                  <a:pt x="1195" y="27"/>
                </a:cubicBezTo>
                <a:cubicBezTo>
                  <a:pt x="1195" y="29"/>
                  <a:pt x="1190" y="29"/>
                  <a:pt x="1191" y="27"/>
                </a:cubicBezTo>
                <a:cubicBezTo>
                  <a:pt x="1191" y="24"/>
                  <a:pt x="1191" y="24"/>
                  <a:pt x="1193" y="21"/>
                </a:cubicBezTo>
                <a:cubicBezTo>
                  <a:pt x="1188" y="22"/>
                  <a:pt x="1187" y="19"/>
                  <a:pt x="1185" y="17"/>
                </a:cubicBezTo>
                <a:cubicBezTo>
                  <a:pt x="1186" y="13"/>
                  <a:pt x="1192" y="14"/>
                  <a:pt x="1191" y="9"/>
                </a:cubicBezTo>
                <a:cubicBezTo>
                  <a:pt x="1169" y="0"/>
                  <a:pt x="1158" y="26"/>
                  <a:pt x="1138" y="26"/>
                </a:cubicBezTo>
                <a:cubicBezTo>
                  <a:pt x="1138" y="30"/>
                  <a:pt x="1137" y="33"/>
                  <a:pt x="1135" y="37"/>
                </a:cubicBezTo>
                <a:cubicBezTo>
                  <a:pt x="1139" y="37"/>
                  <a:pt x="1144" y="31"/>
                  <a:pt x="1146" y="36"/>
                </a:cubicBezTo>
                <a:cubicBezTo>
                  <a:pt x="1134" y="51"/>
                  <a:pt x="1109" y="51"/>
                  <a:pt x="1093" y="63"/>
                </a:cubicBezTo>
                <a:cubicBezTo>
                  <a:pt x="1096" y="62"/>
                  <a:pt x="1095" y="64"/>
                  <a:pt x="1094" y="65"/>
                </a:cubicBezTo>
                <a:cubicBezTo>
                  <a:pt x="1098" y="66"/>
                  <a:pt x="1101" y="68"/>
                  <a:pt x="1103" y="70"/>
                </a:cubicBezTo>
                <a:cubicBezTo>
                  <a:pt x="1104" y="74"/>
                  <a:pt x="1100" y="74"/>
                  <a:pt x="1101" y="78"/>
                </a:cubicBezTo>
                <a:cubicBezTo>
                  <a:pt x="1108" y="90"/>
                  <a:pt x="1107" y="106"/>
                  <a:pt x="1094" y="112"/>
                </a:cubicBezTo>
                <a:cubicBezTo>
                  <a:pt x="1090" y="108"/>
                  <a:pt x="1082" y="112"/>
                  <a:pt x="1079" y="109"/>
                </a:cubicBezTo>
                <a:cubicBezTo>
                  <a:pt x="1080" y="106"/>
                  <a:pt x="1082" y="105"/>
                  <a:pt x="1084" y="104"/>
                </a:cubicBezTo>
                <a:cubicBezTo>
                  <a:pt x="1085" y="106"/>
                  <a:pt x="1086" y="106"/>
                  <a:pt x="1085" y="108"/>
                </a:cubicBezTo>
                <a:cubicBezTo>
                  <a:pt x="1094" y="106"/>
                  <a:pt x="1099" y="95"/>
                  <a:pt x="1098" y="86"/>
                </a:cubicBezTo>
                <a:cubicBezTo>
                  <a:pt x="1096" y="85"/>
                  <a:pt x="1094" y="88"/>
                  <a:pt x="1093" y="86"/>
                </a:cubicBezTo>
                <a:cubicBezTo>
                  <a:pt x="1095" y="83"/>
                  <a:pt x="1094" y="83"/>
                  <a:pt x="1093" y="79"/>
                </a:cubicBezTo>
                <a:cubicBezTo>
                  <a:pt x="1083" y="79"/>
                  <a:pt x="1080" y="86"/>
                  <a:pt x="1074" y="90"/>
                </a:cubicBezTo>
                <a:cubicBezTo>
                  <a:pt x="1076" y="96"/>
                  <a:pt x="1078" y="103"/>
                  <a:pt x="1074" y="108"/>
                </a:cubicBezTo>
                <a:cubicBezTo>
                  <a:pt x="1065" y="111"/>
                  <a:pt x="1061" y="120"/>
                  <a:pt x="1055" y="127"/>
                </a:cubicBezTo>
                <a:cubicBezTo>
                  <a:pt x="1057" y="127"/>
                  <a:pt x="1055" y="131"/>
                  <a:pt x="1057" y="131"/>
                </a:cubicBezTo>
                <a:close/>
                <a:moveTo>
                  <a:pt x="1218" y="20"/>
                </a:moveTo>
                <a:cubicBezTo>
                  <a:pt x="1212" y="21"/>
                  <a:pt x="1203" y="24"/>
                  <a:pt x="1201" y="26"/>
                </a:cubicBezTo>
                <a:cubicBezTo>
                  <a:pt x="1208" y="25"/>
                  <a:pt x="1214" y="25"/>
                  <a:pt x="1218" y="20"/>
                </a:cubicBezTo>
                <a:close/>
                <a:moveTo>
                  <a:pt x="1239" y="43"/>
                </a:moveTo>
                <a:cubicBezTo>
                  <a:pt x="1239" y="44"/>
                  <a:pt x="1237" y="44"/>
                  <a:pt x="1236" y="43"/>
                </a:cubicBezTo>
                <a:cubicBezTo>
                  <a:pt x="1236" y="41"/>
                  <a:pt x="1239" y="42"/>
                  <a:pt x="1239" y="40"/>
                </a:cubicBezTo>
                <a:cubicBezTo>
                  <a:pt x="1237" y="41"/>
                  <a:pt x="1237" y="38"/>
                  <a:pt x="1236" y="37"/>
                </a:cubicBezTo>
                <a:cubicBezTo>
                  <a:pt x="1238" y="36"/>
                  <a:pt x="1238" y="33"/>
                  <a:pt x="1240" y="32"/>
                </a:cubicBezTo>
                <a:cubicBezTo>
                  <a:pt x="1237" y="32"/>
                  <a:pt x="1236" y="35"/>
                  <a:pt x="1234" y="37"/>
                </a:cubicBezTo>
                <a:cubicBezTo>
                  <a:pt x="1238" y="42"/>
                  <a:pt x="1223" y="44"/>
                  <a:pt x="1221" y="50"/>
                </a:cubicBezTo>
                <a:cubicBezTo>
                  <a:pt x="1228" y="50"/>
                  <a:pt x="1239" y="48"/>
                  <a:pt x="1239" y="43"/>
                </a:cubicBezTo>
                <a:close/>
                <a:moveTo>
                  <a:pt x="1204" y="47"/>
                </a:moveTo>
                <a:cubicBezTo>
                  <a:pt x="1210" y="48"/>
                  <a:pt x="1212" y="45"/>
                  <a:pt x="1214" y="43"/>
                </a:cubicBezTo>
                <a:cubicBezTo>
                  <a:pt x="1211" y="45"/>
                  <a:pt x="1206" y="42"/>
                  <a:pt x="1204" y="47"/>
                </a:cubicBezTo>
                <a:close/>
                <a:moveTo>
                  <a:pt x="1117" y="481"/>
                </a:moveTo>
                <a:cubicBezTo>
                  <a:pt x="1118" y="481"/>
                  <a:pt x="1118" y="481"/>
                  <a:pt x="1119" y="481"/>
                </a:cubicBezTo>
                <a:cubicBezTo>
                  <a:pt x="1118" y="481"/>
                  <a:pt x="1118" y="481"/>
                  <a:pt x="1117" y="481"/>
                </a:cubicBezTo>
                <a:close/>
                <a:moveTo>
                  <a:pt x="1284" y="478"/>
                </a:moveTo>
                <a:cubicBezTo>
                  <a:pt x="1280" y="478"/>
                  <a:pt x="1276" y="483"/>
                  <a:pt x="1274" y="481"/>
                </a:cubicBezTo>
                <a:cubicBezTo>
                  <a:pt x="1274" y="479"/>
                  <a:pt x="1277" y="479"/>
                  <a:pt x="1277" y="476"/>
                </a:cubicBezTo>
                <a:cubicBezTo>
                  <a:pt x="1263" y="476"/>
                  <a:pt x="1257" y="490"/>
                  <a:pt x="1237" y="485"/>
                </a:cubicBezTo>
                <a:cubicBezTo>
                  <a:pt x="1236" y="486"/>
                  <a:pt x="1232" y="490"/>
                  <a:pt x="1229" y="487"/>
                </a:cubicBezTo>
                <a:cubicBezTo>
                  <a:pt x="1233" y="485"/>
                  <a:pt x="1236" y="483"/>
                  <a:pt x="1239" y="480"/>
                </a:cubicBezTo>
                <a:cubicBezTo>
                  <a:pt x="1236" y="480"/>
                  <a:pt x="1232" y="485"/>
                  <a:pt x="1230" y="483"/>
                </a:cubicBezTo>
                <a:cubicBezTo>
                  <a:pt x="1233" y="480"/>
                  <a:pt x="1237" y="479"/>
                  <a:pt x="1240" y="475"/>
                </a:cubicBezTo>
                <a:cubicBezTo>
                  <a:pt x="1239" y="474"/>
                  <a:pt x="1238" y="473"/>
                  <a:pt x="1238" y="471"/>
                </a:cubicBezTo>
                <a:cubicBezTo>
                  <a:pt x="1239" y="471"/>
                  <a:pt x="1240" y="470"/>
                  <a:pt x="1242" y="469"/>
                </a:cubicBezTo>
                <a:cubicBezTo>
                  <a:pt x="1250" y="479"/>
                  <a:pt x="1256" y="465"/>
                  <a:pt x="1266" y="463"/>
                </a:cubicBezTo>
                <a:cubicBezTo>
                  <a:pt x="1266" y="467"/>
                  <a:pt x="1266" y="467"/>
                  <a:pt x="1266" y="467"/>
                </a:cubicBezTo>
                <a:cubicBezTo>
                  <a:pt x="1269" y="468"/>
                  <a:pt x="1272" y="463"/>
                  <a:pt x="1270" y="462"/>
                </a:cubicBezTo>
                <a:cubicBezTo>
                  <a:pt x="1270" y="463"/>
                  <a:pt x="1268" y="463"/>
                  <a:pt x="1267" y="462"/>
                </a:cubicBezTo>
                <a:cubicBezTo>
                  <a:pt x="1270" y="457"/>
                  <a:pt x="1282" y="456"/>
                  <a:pt x="1281" y="451"/>
                </a:cubicBezTo>
                <a:cubicBezTo>
                  <a:pt x="1277" y="456"/>
                  <a:pt x="1269" y="456"/>
                  <a:pt x="1263" y="457"/>
                </a:cubicBezTo>
                <a:cubicBezTo>
                  <a:pt x="1265" y="462"/>
                  <a:pt x="1259" y="464"/>
                  <a:pt x="1256" y="465"/>
                </a:cubicBezTo>
                <a:cubicBezTo>
                  <a:pt x="1253" y="461"/>
                  <a:pt x="1247" y="466"/>
                  <a:pt x="1244" y="465"/>
                </a:cubicBezTo>
                <a:cubicBezTo>
                  <a:pt x="1244" y="467"/>
                  <a:pt x="1243" y="468"/>
                  <a:pt x="1242" y="468"/>
                </a:cubicBezTo>
                <a:cubicBezTo>
                  <a:pt x="1230" y="469"/>
                  <a:pt x="1219" y="479"/>
                  <a:pt x="1209" y="485"/>
                </a:cubicBezTo>
                <a:cubicBezTo>
                  <a:pt x="1212" y="487"/>
                  <a:pt x="1210" y="494"/>
                  <a:pt x="1208" y="496"/>
                </a:cubicBezTo>
                <a:cubicBezTo>
                  <a:pt x="1205" y="497"/>
                  <a:pt x="1202" y="498"/>
                  <a:pt x="1200" y="499"/>
                </a:cubicBezTo>
                <a:cubicBezTo>
                  <a:pt x="1200" y="504"/>
                  <a:pt x="1204" y="505"/>
                  <a:pt x="1203" y="510"/>
                </a:cubicBezTo>
                <a:cubicBezTo>
                  <a:pt x="1199" y="511"/>
                  <a:pt x="1195" y="513"/>
                  <a:pt x="1192" y="508"/>
                </a:cubicBezTo>
                <a:cubicBezTo>
                  <a:pt x="1188" y="507"/>
                  <a:pt x="1188" y="510"/>
                  <a:pt x="1184" y="510"/>
                </a:cubicBezTo>
                <a:cubicBezTo>
                  <a:pt x="1184" y="504"/>
                  <a:pt x="1184" y="504"/>
                  <a:pt x="1184" y="504"/>
                </a:cubicBezTo>
                <a:cubicBezTo>
                  <a:pt x="1192" y="501"/>
                  <a:pt x="1199" y="497"/>
                  <a:pt x="1204" y="491"/>
                </a:cubicBezTo>
                <a:cubicBezTo>
                  <a:pt x="1200" y="491"/>
                  <a:pt x="1199" y="495"/>
                  <a:pt x="1194" y="494"/>
                </a:cubicBezTo>
                <a:cubicBezTo>
                  <a:pt x="1194" y="493"/>
                  <a:pt x="1194" y="492"/>
                  <a:pt x="1193" y="492"/>
                </a:cubicBezTo>
                <a:cubicBezTo>
                  <a:pt x="1191" y="493"/>
                  <a:pt x="1189" y="495"/>
                  <a:pt x="1186" y="495"/>
                </a:cubicBezTo>
                <a:cubicBezTo>
                  <a:pt x="1184" y="494"/>
                  <a:pt x="1185" y="491"/>
                  <a:pt x="1182" y="490"/>
                </a:cubicBezTo>
                <a:cubicBezTo>
                  <a:pt x="1181" y="492"/>
                  <a:pt x="1181" y="496"/>
                  <a:pt x="1178" y="496"/>
                </a:cubicBezTo>
                <a:cubicBezTo>
                  <a:pt x="1180" y="496"/>
                  <a:pt x="1180" y="499"/>
                  <a:pt x="1179" y="501"/>
                </a:cubicBezTo>
                <a:cubicBezTo>
                  <a:pt x="1179" y="504"/>
                  <a:pt x="1172" y="505"/>
                  <a:pt x="1173" y="508"/>
                </a:cubicBezTo>
                <a:cubicBezTo>
                  <a:pt x="1177" y="507"/>
                  <a:pt x="1179" y="501"/>
                  <a:pt x="1183" y="504"/>
                </a:cubicBezTo>
                <a:cubicBezTo>
                  <a:pt x="1179" y="506"/>
                  <a:pt x="1175" y="509"/>
                  <a:pt x="1173" y="514"/>
                </a:cubicBezTo>
                <a:cubicBezTo>
                  <a:pt x="1170" y="513"/>
                  <a:pt x="1170" y="516"/>
                  <a:pt x="1168" y="516"/>
                </a:cubicBezTo>
                <a:cubicBezTo>
                  <a:pt x="1166" y="512"/>
                  <a:pt x="1166" y="512"/>
                  <a:pt x="1167" y="508"/>
                </a:cubicBezTo>
                <a:cubicBezTo>
                  <a:pt x="1159" y="508"/>
                  <a:pt x="1160" y="498"/>
                  <a:pt x="1156" y="494"/>
                </a:cubicBezTo>
                <a:cubicBezTo>
                  <a:pt x="1152" y="493"/>
                  <a:pt x="1153" y="496"/>
                  <a:pt x="1150" y="495"/>
                </a:cubicBezTo>
                <a:cubicBezTo>
                  <a:pt x="1150" y="493"/>
                  <a:pt x="1147" y="493"/>
                  <a:pt x="1147" y="492"/>
                </a:cubicBezTo>
                <a:cubicBezTo>
                  <a:pt x="1147" y="490"/>
                  <a:pt x="1149" y="486"/>
                  <a:pt x="1147" y="485"/>
                </a:cubicBezTo>
                <a:cubicBezTo>
                  <a:pt x="1146" y="487"/>
                  <a:pt x="1141" y="485"/>
                  <a:pt x="1140" y="484"/>
                </a:cubicBezTo>
                <a:cubicBezTo>
                  <a:pt x="1140" y="481"/>
                  <a:pt x="1140" y="478"/>
                  <a:pt x="1144" y="476"/>
                </a:cubicBezTo>
                <a:cubicBezTo>
                  <a:pt x="1139" y="475"/>
                  <a:pt x="1138" y="476"/>
                  <a:pt x="1134" y="477"/>
                </a:cubicBezTo>
                <a:cubicBezTo>
                  <a:pt x="1133" y="470"/>
                  <a:pt x="1145" y="471"/>
                  <a:pt x="1145" y="467"/>
                </a:cubicBezTo>
                <a:cubicBezTo>
                  <a:pt x="1135" y="466"/>
                  <a:pt x="1132" y="477"/>
                  <a:pt x="1127" y="481"/>
                </a:cubicBezTo>
                <a:cubicBezTo>
                  <a:pt x="1127" y="477"/>
                  <a:pt x="1127" y="477"/>
                  <a:pt x="1127" y="477"/>
                </a:cubicBezTo>
                <a:cubicBezTo>
                  <a:pt x="1123" y="478"/>
                  <a:pt x="1122" y="480"/>
                  <a:pt x="1119" y="481"/>
                </a:cubicBezTo>
                <a:cubicBezTo>
                  <a:pt x="1120" y="481"/>
                  <a:pt x="1118" y="482"/>
                  <a:pt x="1118" y="483"/>
                </a:cubicBezTo>
                <a:cubicBezTo>
                  <a:pt x="1120" y="484"/>
                  <a:pt x="1121" y="479"/>
                  <a:pt x="1123" y="482"/>
                </a:cubicBezTo>
                <a:cubicBezTo>
                  <a:pt x="1122" y="483"/>
                  <a:pt x="1121" y="485"/>
                  <a:pt x="1122" y="487"/>
                </a:cubicBezTo>
                <a:cubicBezTo>
                  <a:pt x="1123" y="489"/>
                  <a:pt x="1126" y="488"/>
                  <a:pt x="1127" y="490"/>
                </a:cubicBezTo>
                <a:cubicBezTo>
                  <a:pt x="1126" y="492"/>
                  <a:pt x="1125" y="494"/>
                  <a:pt x="1122" y="494"/>
                </a:cubicBezTo>
                <a:cubicBezTo>
                  <a:pt x="1122" y="493"/>
                  <a:pt x="1123" y="492"/>
                  <a:pt x="1122" y="492"/>
                </a:cubicBezTo>
                <a:cubicBezTo>
                  <a:pt x="1121" y="496"/>
                  <a:pt x="1117" y="492"/>
                  <a:pt x="1114" y="495"/>
                </a:cubicBezTo>
                <a:cubicBezTo>
                  <a:pt x="1115" y="494"/>
                  <a:pt x="1116" y="493"/>
                  <a:pt x="1116" y="492"/>
                </a:cubicBezTo>
                <a:cubicBezTo>
                  <a:pt x="1113" y="491"/>
                  <a:pt x="1112" y="493"/>
                  <a:pt x="1108" y="493"/>
                </a:cubicBezTo>
                <a:cubicBezTo>
                  <a:pt x="1107" y="497"/>
                  <a:pt x="1110" y="498"/>
                  <a:pt x="1112" y="499"/>
                </a:cubicBezTo>
                <a:cubicBezTo>
                  <a:pt x="1106" y="505"/>
                  <a:pt x="1101" y="501"/>
                  <a:pt x="1094" y="505"/>
                </a:cubicBezTo>
                <a:cubicBezTo>
                  <a:pt x="1094" y="504"/>
                  <a:pt x="1094" y="502"/>
                  <a:pt x="1093" y="502"/>
                </a:cubicBezTo>
                <a:cubicBezTo>
                  <a:pt x="1092" y="505"/>
                  <a:pt x="1090" y="508"/>
                  <a:pt x="1086" y="508"/>
                </a:cubicBezTo>
                <a:cubicBezTo>
                  <a:pt x="1086" y="508"/>
                  <a:pt x="1085" y="507"/>
                  <a:pt x="1085" y="507"/>
                </a:cubicBezTo>
                <a:cubicBezTo>
                  <a:pt x="1089" y="500"/>
                  <a:pt x="1096" y="497"/>
                  <a:pt x="1104" y="494"/>
                </a:cubicBezTo>
                <a:cubicBezTo>
                  <a:pt x="1104" y="490"/>
                  <a:pt x="1109" y="491"/>
                  <a:pt x="1111" y="488"/>
                </a:cubicBezTo>
                <a:cubicBezTo>
                  <a:pt x="1100" y="492"/>
                  <a:pt x="1093" y="498"/>
                  <a:pt x="1083" y="499"/>
                </a:cubicBezTo>
                <a:cubicBezTo>
                  <a:pt x="1083" y="498"/>
                  <a:pt x="1082" y="496"/>
                  <a:pt x="1080" y="496"/>
                </a:cubicBezTo>
                <a:cubicBezTo>
                  <a:pt x="1080" y="500"/>
                  <a:pt x="1077" y="501"/>
                  <a:pt x="1075" y="498"/>
                </a:cubicBezTo>
                <a:cubicBezTo>
                  <a:pt x="1075" y="502"/>
                  <a:pt x="1070" y="500"/>
                  <a:pt x="1070" y="504"/>
                </a:cubicBezTo>
                <a:cubicBezTo>
                  <a:pt x="1071" y="504"/>
                  <a:pt x="1072" y="505"/>
                  <a:pt x="1072" y="506"/>
                </a:cubicBezTo>
                <a:cubicBezTo>
                  <a:pt x="1068" y="506"/>
                  <a:pt x="1068" y="510"/>
                  <a:pt x="1066" y="511"/>
                </a:cubicBezTo>
                <a:cubicBezTo>
                  <a:pt x="1054" y="509"/>
                  <a:pt x="1047" y="530"/>
                  <a:pt x="1036" y="521"/>
                </a:cubicBezTo>
                <a:cubicBezTo>
                  <a:pt x="1048" y="505"/>
                  <a:pt x="1064" y="499"/>
                  <a:pt x="1084" y="493"/>
                </a:cubicBezTo>
                <a:cubicBezTo>
                  <a:pt x="1088" y="495"/>
                  <a:pt x="1101" y="492"/>
                  <a:pt x="1103" y="487"/>
                </a:cubicBezTo>
                <a:cubicBezTo>
                  <a:pt x="1101" y="484"/>
                  <a:pt x="1097" y="487"/>
                  <a:pt x="1095" y="485"/>
                </a:cubicBezTo>
                <a:cubicBezTo>
                  <a:pt x="1098" y="482"/>
                  <a:pt x="1097" y="480"/>
                  <a:pt x="1096" y="477"/>
                </a:cubicBezTo>
                <a:cubicBezTo>
                  <a:pt x="1096" y="479"/>
                  <a:pt x="1090" y="480"/>
                  <a:pt x="1089" y="479"/>
                </a:cubicBezTo>
                <a:cubicBezTo>
                  <a:pt x="1093" y="475"/>
                  <a:pt x="1099" y="467"/>
                  <a:pt x="1101" y="463"/>
                </a:cubicBezTo>
                <a:cubicBezTo>
                  <a:pt x="1094" y="466"/>
                  <a:pt x="1087" y="474"/>
                  <a:pt x="1081" y="469"/>
                </a:cubicBezTo>
                <a:cubicBezTo>
                  <a:pt x="1082" y="477"/>
                  <a:pt x="1084" y="475"/>
                  <a:pt x="1083" y="483"/>
                </a:cubicBezTo>
                <a:cubicBezTo>
                  <a:pt x="1078" y="485"/>
                  <a:pt x="1073" y="492"/>
                  <a:pt x="1066" y="489"/>
                </a:cubicBezTo>
                <a:cubicBezTo>
                  <a:pt x="1074" y="487"/>
                  <a:pt x="1061" y="482"/>
                  <a:pt x="1067" y="480"/>
                </a:cubicBezTo>
                <a:cubicBezTo>
                  <a:pt x="1058" y="477"/>
                  <a:pt x="1056" y="487"/>
                  <a:pt x="1049" y="489"/>
                </a:cubicBezTo>
                <a:cubicBezTo>
                  <a:pt x="1044" y="477"/>
                  <a:pt x="1060" y="474"/>
                  <a:pt x="1067" y="467"/>
                </a:cubicBezTo>
                <a:cubicBezTo>
                  <a:pt x="1061" y="466"/>
                  <a:pt x="1059" y="471"/>
                  <a:pt x="1053" y="471"/>
                </a:cubicBezTo>
                <a:cubicBezTo>
                  <a:pt x="1053" y="469"/>
                  <a:pt x="1059" y="468"/>
                  <a:pt x="1057" y="467"/>
                </a:cubicBezTo>
                <a:cubicBezTo>
                  <a:pt x="1053" y="469"/>
                  <a:pt x="1047" y="472"/>
                  <a:pt x="1042" y="471"/>
                </a:cubicBezTo>
                <a:cubicBezTo>
                  <a:pt x="1040" y="468"/>
                  <a:pt x="1047" y="468"/>
                  <a:pt x="1044" y="466"/>
                </a:cubicBezTo>
                <a:cubicBezTo>
                  <a:pt x="1042" y="469"/>
                  <a:pt x="1039" y="470"/>
                  <a:pt x="1036" y="471"/>
                </a:cubicBezTo>
                <a:cubicBezTo>
                  <a:pt x="1035" y="474"/>
                  <a:pt x="1036" y="473"/>
                  <a:pt x="1036" y="477"/>
                </a:cubicBezTo>
                <a:cubicBezTo>
                  <a:pt x="1031" y="479"/>
                  <a:pt x="1028" y="483"/>
                  <a:pt x="1022" y="483"/>
                </a:cubicBezTo>
                <a:cubicBezTo>
                  <a:pt x="1012" y="476"/>
                  <a:pt x="1004" y="492"/>
                  <a:pt x="995" y="493"/>
                </a:cubicBezTo>
                <a:cubicBezTo>
                  <a:pt x="995" y="493"/>
                  <a:pt x="995" y="494"/>
                  <a:pt x="993" y="493"/>
                </a:cubicBezTo>
                <a:cubicBezTo>
                  <a:pt x="993" y="493"/>
                  <a:pt x="994" y="493"/>
                  <a:pt x="995" y="493"/>
                </a:cubicBezTo>
                <a:cubicBezTo>
                  <a:pt x="994" y="492"/>
                  <a:pt x="993" y="490"/>
                  <a:pt x="994" y="490"/>
                </a:cubicBezTo>
                <a:cubicBezTo>
                  <a:pt x="996" y="486"/>
                  <a:pt x="1004" y="483"/>
                  <a:pt x="999" y="478"/>
                </a:cubicBezTo>
                <a:cubicBezTo>
                  <a:pt x="995" y="481"/>
                  <a:pt x="990" y="480"/>
                  <a:pt x="986" y="483"/>
                </a:cubicBezTo>
                <a:cubicBezTo>
                  <a:pt x="986" y="490"/>
                  <a:pt x="982" y="493"/>
                  <a:pt x="977" y="494"/>
                </a:cubicBezTo>
                <a:cubicBezTo>
                  <a:pt x="977" y="498"/>
                  <a:pt x="980" y="498"/>
                  <a:pt x="980" y="502"/>
                </a:cubicBezTo>
                <a:cubicBezTo>
                  <a:pt x="977" y="504"/>
                  <a:pt x="971" y="509"/>
                  <a:pt x="968" y="505"/>
                </a:cubicBezTo>
                <a:cubicBezTo>
                  <a:pt x="975" y="501"/>
                  <a:pt x="976" y="488"/>
                  <a:pt x="979" y="482"/>
                </a:cubicBezTo>
                <a:cubicBezTo>
                  <a:pt x="980" y="482"/>
                  <a:pt x="981" y="483"/>
                  <a:pt x="982" y="483"/>
                </a:cubicBezTo>
                <a:cubicBezTo>
                  <a:pt x="987" y="475"/>
                  <a:pt x="1000" y="476"/>
                  <a:pt x="1005" y="467"/>
                </a:cubicBezTo>
                <a:cubicBezTo>
                  <a:pt x="1000" y="465"/>
                  <a:pt x="999" y="471"/>
                  <a:pt x="996" y="468"/>
                </a:cubicBezTo>
                <a:cubicBezTo>
                  <a:pt x="998" y="466"/>
                  <a:pt x="998" y="464"/>
                  <a:pt x="997" y="463"/>
                </a:cubicBezTo>
                <a:cubicBezTo>
                  <a:pt x="993" y="468"/>
                  <a:pt x="992" y="476"/>
                  <a:pt x="985" y="476"/>
                </a:cubicBezTo>
                <a:cubicBezTo>
                  <a:pt x="982" y="476"/>
                  <a:pt x="983" y="472"/>
                  <a:pt x="980" y="474"/>
                </a:cubicBezTo>
                <a:cubicBezTo>
                  <a:pt x="980" y="470"/>
                  <a:pt x="980" y="470"/>
                  <a:pt x="980" y="470"/>
                </a:cubicBezTo>
                <a:cubicBezTo>
                  <a:pt x="978" y="470"/>
                  <a:pt x="976" y="473"/>
                  <a:pt x="975" y="470"/>
                </a:cubicBezTo>
                <a:cubicBezTo>
                  <a:pt x="980" y="468"/>
                  <a:pt x="982" y="453"/>
                  <a:pt x="988" y="457"/>
                </a:cubicBezTo>
                <a:cubicBezTo>
                  <a:pt x="988" y="455"/>
                  <a:pt x="990" y="453"/>
                  <a:pt x="993" y="451"/>
                </a:cubicBezTo>
                <a:cubicBezTo>
                  <a:pt x="1007" y="446"/>
                  <a:pt x="1018" y="439"/>
                  <a:pt x="1033" y="433"/>
                </a:cubicBezTo>
                <a:cubicBezTo>
                  <a:pt x="1035" y="435"/>
                  <a:pt x="1033" y="435"/>
                  <a:pt x="1032" y="437"/>
                </a:cubicBezTo>
                <a:cubicBezTo>
                  <a:pt x="1043" y="428"/>
                  <a:pt x="1057" y="419"/>
                  <a:pt x="1073" y="417"/>
                </a:cubicBezTo>
                <a:cubicBezTo>
                  <a:pt x="1079" y="415"/>
                  <a:pt x="1084" y="406"/>
                  <a:pt x="1092" y="407"/>
                </a:cubicBezTo>
                <a:cubicBezTo>
                  <a:pt x="1094" y="401"/>
                  <a:pt x="1100" y="400"/>
                  <a:pt x="1106" y="398"/>
                </a:cubicBezTo>
                <a:cubicBezTo>
                  <a:pt x="1105" y="404"/>
                  <a:pt x="1099" y="401"/>
                  <a:pt x="1095" y="406"/>
                </a:cubicBezTo>
                <a:cubicBezTo>
                  <a:pt x="1097" y="407"/>
                  <a:pt x="1096" y="410"/>
                  <a:pt x="1098" y="411"/>
                </a:cubicBezTo>
                <a:cubicBezTo>
                  <a:pt x="1103" y="409"/>
                  <a:pt x="1105" y="404"/>
                  <a:pt x="1109" y="402"/>
                </a:cubicBezTo>
                <a:cubicBezTo>
                  <a:pt x="1110" y="403"/>
                  <a:pt x="1111" y="404"/>
                  <a:pt x="1110" y="405"/>
                </a:cubicBezTo>
                <a:cubicBezTo>
                  <a:pt x="1113" y="405"/>
                  <a:pt x="1114" y="404"/>
                  <a:pt x="1118" y="404"/>
                </a:cubicBezTo>
                <a:cubicBezTo>
                  <a:pt x="1117" y="397"/>
                  <a:pt x="1121" y="395"/>
                  <a:pt x="1125" y="392"/>
                </a:cubicBezTo>
                <a:cubicBezTo>
                  <a:pt x="1122" y="392"/>
                  <a:pt x="1120" y="394"/>
                  <a:pt x="1117" y="394"/>
                </a:cubicBezTo>
                <a:cubicBezTo>
                  <a:pt x="1117" y="393"/>
                  <a:pt x="1116" y="393"/>
                  <a:pt x="1116" y="392"/>
                </a:cubicBezTo>
                <a:cubicBezTo>
                  <a:pt x="1121" y="387"/>
                  <a:pt x="1128" y="383"/>
                  <a:pt x="1136" y="382"/>
                </a:cubicBezTo>
                <a:cubicBezTo>
                  <a:pt x="1134" y="384"/>
                  <a:pt x="1142" y="385"/>
                  <a:pt x="1137" y="389"/>
                </a:cubicBezTo>
                <a:cubicBezTo>
                  <a:pt x="1138" y="386"/>
                  <a:pt x="1134" y="386"/>
                  <a:pt x="1136" y="389"/>
                </a:cubicBezTo>
                <a:cubicBezTo>
                  <a:pt x="1133" y="390"/>
                  <a:pt x="1138" y="387"/>
                  <a:pt x="1137" y="390"/>
                </a:cubicBezTo>
                <a:cubicBezTo>
                  <a:pt x="1136" y="394"/>
                  <a:pt x="1131" y="397"/>
                  <a:pt x="1132" y="400"/>
                </a:cubicBezTo>
                <a:cubicBezTo>
                  <a:pt x="1132" y="397"/>
                  <a:pt x="1135" y="398"/>
                  <a:pt x="1136" y="400"/>
                </a:cubicBezTo>
                <a:cubicBezTo>
                  <a:pt x="1135" y="402"/>
                  <a:pt x="1131" y="402"/>
                  <a:pt x="1132" y="405"/>
                </a:cubicBezTo>
                <a:cubicBezTo>
                  <a:pt x="1135" y="407"/>
                  <a:pt x="1136" y="402"/>
                  <a:pt x="1136" y="404"/>
                </a:cubicBezTo>
                <a:cubicBezTo>
                  <a:pt x="1137" y="407"/>
                  <a:pt x="1134" y="407"/>
                  <a:pt x="1135" y="410"/>
                </a:cubicBezTo>
                <a:cubicBezTo>
                  <a:pt x="1138" y="411"/>
                  <a:pt x="1143" y="405"/>
                  <a:pt x="1146" y="403"/>
                </a:cubicBezTo>
                <a:cubicBezTo>
                  <a:pt x="1144" y="400"/>
                  <a:pt x="1139" y="405"/>
                  <a:pt x="1137" y="403"/>
                </a:cubicBezTo>
                <a:cubicBezTo>
                  <a:pt x="1147" y="401"/>
                  <a:pt x="1150" y="392"/>
                  <a:pt x="1158" y="387"/>
                </a:cubicBezTo>
                <a:cubicBezTo>
                  <a:pt x="1156" y="387"/>
                  <a:pt x="1154" y="387"/>
                  <a:pt x="1154" y="386"/>
                </a:cubicBezTo>
                <a:cubicBezTo>
                  <a:pt x="1160" y="382"/>
                  <a:pt x="1155" y="378"/>
                  <a:pt x="1162" y="374"/>
                </a:cubicBezTo>
                <a:cubicBezTo>
                  <a:pt x="1159" y="373"/>
                  <a:pt x="1157" y="376"/>
                  <a:pt x="1157" y="373"/>
                </a:cubicBezTo>
                <a:cubicBezTo>
                  <a:pt x="1159" y="370"/>
                  <a:pt x="1166" y="366"/>
                  <a:pt x="1165" y="364"/>
                </a:cubicBezTo>
                <a:cubicBezTo>
                  <a:pt x="1164" y="363"/>
                  <a:pt x="1155" y="366"/>
                  <a:pt x="1153" y="370"/>
                </a:cubicBezTo>
                <a:cubicBezTo>
                  <a:pt x="1152" y="370"/>
                  <a:pt x="1151" y="369"/>
                  <a:pt x="1149" y="368"/>
                </a:cubicBezTo>
                <a:cubicBezTo>
                  <a:pt x="1146" y="370"/>
                  <a:pt x="1145" y="373"/>
                  <a:pt x="1140" y="373"/>
                </a:cubicBezTo>
                <a:cubicBezTo>
                  <a:pt x="1140" y="371"/>
                  <a:pt x="1141" y="367"/>
                  <a:pt x="1139" y="366"/>
                </a:cubicBezTo>
                <a:cubicBezTo>
                  <a:pt x="1129" y="369"/>
                  <a:pt x="1120" y="381"/>
                  <a:pt x="1111" y="377"/>
                </a:cubicBezTo>
                <a:cubicBezTo>
                  <a:pt x="1104" y="387"/>
                  <a:pt x="1093" y="386"/>
                  <a:pt x="1083" y="390"/>
                </a:cubicBezTo>
                <a:cubicBezTo>
                  <a:pt x="1083" y="400"/>
                  <a:pt x="1069" y="397"/>
                  <a:pt x="1063" y="403"/>
                </a:cubicBezTo>
                <a:cubicBezTo>
                  <a:pt x="1061" y="400"/>
                  <a:pt x="1065" y="398"/>
                  <a:pt x="1061" y="397"/>
                </a:cubicBezTo>
                <a:cubicBezTo>
                  <a:pt x="1069" y="390"/>
                  <a:pt x="1076" y="376"/>
                  <a:pt x="1091" y="383"/>
                </a:cubicBezTo>
                <a:cubicBezTo>
                  <a:pt x="1093" y="381"/>
                  <a:pt x="1094" y="379"/>
                  <a:pt x="1098" y="378"/>
                </a:cubicBezTo>
                <a:cubicBezTo>
                  <a:pt x="1099" y="375"/>
                  <a:pt x="1097" y="376"/>
                  <a:pt x="1096" y="375"/>
                </a:cubicBezTo>
                <a:cubicBezTo>
                  <a:pt x="1099" y="373"/>
                  <a:pt x="1099" y="373"/>
                  <a:pt x="1098" y="370"/>
                </a:cubicBezTo>
                <a:cubicBezTo>
                  <a:pt x="1102" y="369"/>
                  <a:pt x="1104" y="366"/>
                  <a:pt x="1109" y="365"/>
                </a:cubicBezTo>
                <a:cubicBezTo>
                  <a:pt x="1112" y="365"/>
                  <a:pt x="1111" y="369"/>
                  <a:pt x="1114" y="369"/>
                </a:cubicBezTo>
                <a:cubicBezTo>
                  <a:pt x="1120" y="367"/>
                  <a:pt x="1124" y="363"/>
                  <a:pt x="1126" y="357"/>
                </a:cubicBezTo>
                <a:cubicBezTo>
                  <a:pt x="1121" y="356"/>
                  <a:pt x="1122" y="353"/>
                  <a:pt x="1122" y="350"/>
                </a:cubicBezTo>
                <a:cubicBezTo>
                  <a:pt x="1117" y="349"/>
                  <a:pt x="1117" y="344"/>
                  <a:pt x="1111" y="345"/>
                </a:cubicBezTo>
                <a:cubicBezTo>
                  <a:pt x="1111" y="342"/>
                  <a:pt x="1109" y="342"/>
                  <a:pt x="1110" y="339"/>
                </a:cubicBezTo>
                <a:cubicBezTo>
                  <a:pt x="1115" y="336"/>
                  <a:pt x="1120" y="333"/>
                  <a:pt x="1126" y="330"/>
                </a:cubicBezTo>
                <a:cubicBezTo>
                  <a:pt x="1125" y="323"/>
                  <a:pt x="1139" y="315"/>
                  <a:pt x="1144" y="318"/>
                </a:cubicBezTo>
                <a:cubicBezTo>
                  <a:pt x="1143" y="320"/>
                  <a:pt x="1139" y="320"/>
                  <a:pt x="1138" y="322"/>
                </a:cubicBezTo>
                <a:cubicBezTo>
                  <a:pt x="1147" y="322"/>
                  <a:pt x="1152" y="319"/>
                  <a:pt x="1158" y="315"/>
                </a:cubicBezTo>
                <a:cubicBezTo>
                  <a:pt x="1156" y="304"/>
                  <a:pt x="1167" y="311"/>
                  <a:pt x="1167" y="304"/>
                </a:cubicBezTo>
                <a:cubicBezTo>
                  <a:pt x="1159" y="307"/>
                  <a:pt x="1154" y="304"/>
                  <a:pt x="1147" y="308"/>
                </a:cubicBezTo>
                <a:cubicBezTo>
                  <a:pt x="1144" y="309"/>
                  <a:pt x="1142" y="315"/>
                  <a:pt x="1139" y="316"/>
                </a:cubicBezTo>
                <a:cubicBezTo>
                  <a:pt x="1139" y="316"/>
                  <a:pt x="1118" y="311"/>
                  <a:pt x="1116" y="311"/>
                </a:cubicBezTo>
                <a:cubicBezTo>
                  <a:pt x="1115" y="312"/>
                  <a:pt x="1112" y="316"/>
                  <a:pt x="1110" y="316"/>
                </a:cubicBezTo>
                <a:cubicBezTo>
                  <a:pt x="1107" y="317"/>
                  <a:pt x="1104" y="317"/>
                  <a:pt x="1102" y="321"/>
                </a:cubicBezTo>
                <a:cubicBezTo>
                  <a:pt x="1095" y="314"/>
                  <a:pt x="1088" y="326"/>
                  <a:pt x="1081" y="327"/>
                </a:cubicBezTo>
                <a:cubicBezTo>
                  <a:pt x="1076" y="326"/>
                  <a:pt x="1073" y="326"/>
                  <a:pt x="1070" y="324"/>
                </a:cubicBezTo>
                <a:cubicBezTo>
                  <a:pt x="1073" y="318"/>
                  <a:pt x="1078" y="314"/>
                  <a:pt x="1085" y="311"/>
                </a:cubicBezTo>
                <a:cubicBezTo>
                  <a:pt x="1087" y="312"/>
                  <a:pt x="1087" y="314"/>
                  <a:pt x="1089" y="315"/>
                </a:cubicBezTo>
                <a:cubicBezTo>
                  <a:pt x="1089" y="311"/>
                  <a:pt x="1089" y="312"/>
                  <a:pt x="1090" y="309"/>
                </a:cubicBezTo>
                <a:cubicBezTo>
                  <a:pt x="1098" y="307"/>
                  <a:pt x="1102" y="300"/>
                  <a:pt x="1108" y="295"/>
                </a:cubicBezTo>
                <a:cubicBezTo>
                  <a:pt x="1104" y="295"/>
                  <a:pt x="1104" y="297"/>
                  <a:pt x="1102" y="295"/>
                </a:cubicBezTo>
                <a:cubicBezTo>
                  <a:pt x="1107" y="291"/>
                  <a:pt x="1113" y="287"/>
                  <a:pt x="1121" y="285"/>
                </a:cubicBezTo>
                <a:cubicBezTo>
                  <a:pt x="1121" y="289"/>
                  <a:pt x="1124" y="288"/>
                  <a:pt x="1126" y="287"/>
                </a:cubicBezTo>
                <a:cubicBezTo>
                  <a:pt x="1126" y="286"/>
                  <a:pt x="1126" y="283"/>
                  <a:pt x="1125" y="282"/>
                </a:cubicBezTo>
                <a:cubicBezTo>
                  <a:pt x="1125" y="283"/>
                  <a:pt x="1120" y="283"/>
                  <a:pt x="1121" y="282"/>
                </a:cubicBezTo>
                <a:cubicBezTo>
                  <a:pt x="1121" y="281"/>
                  <a:pt x="1120" y="281"/>
                  <a:pt x="1120" y="280"/>
                </a:cubicBezTo>
                <a:cubicBezTo>
                  <a:pt x="1126" y="276"/>
                  <a:pt x="1130" y="273"/>
                  <a:pt x="1130" y="267"/>
                </a:cubicBezTo>
                <a:cubicBezTo>
                  <a:pt x="1126" y="267"/>
                  <a:pt x="1126" y="262"/>
                  <a:pt x="1122" y="262"/>
                </a:cubicBezTo>
                <a:cubicBezTo>
                  <a:pt x="1125" y="256"/>
                  <a:pt x="1132" y="253"/>
                  <a:pt x="1135" y="246"/>
                </a:cubicBezTo>
                <a:cubicBezTo>
                  <a:pt x="1123" y="249"/>
                  <a:pt x="1107" y="239"/>
                  <a:pt x="1098" y="249"/>
                </a:cubicBezTo>
                <a:cubicBezTo>
                  <a:pt x="1100" y="249"/>
                  <a:pt x="1099" y="253"/>
                  <a:pt x="1101" y="254"/>
                </a:cubicBezTo>
                <a:cubicBezTo>
                  <a:pt x="1096" y="256"/>
                  <a:pt x="1087" y="262"/>
                  <a:pt x="1082" y="259"/>
                </a:cubicBezTo>
                <a:cubicBezTo>
                  <a:pt x="1082" y="253"/>
                  <a:pt x="1083" y="249"/>
                  <a:pt x="1088" y="248"/>
                </a:cubicBezTo>
                <a:cubicBezTo>
                  <a:pt x="1093" y="241"/>
                  <a:pt x="1097" y="232"/>
                  <a:pt x="1099" y="224"/>
                </a:cubicBezTo>
                <a:cubicBezTo>
                  <a:pt x="1094" y="223"/>
                  <a:pt x="1092" y="222"/>
                  <a:pt x="1086" y="223"/>
                </a:cubicBezTo>
                <a:cubicBezTo>
                  <a:pt x="1085" y="221"/>
                  <a:pt x="1084" y="219"/>
                  <a:pt x="1083" y="216"/>
                </a:cubicBezTo>
                <a:cubicBezTo>
                  <a:pt x="1085" y="215"/>
                  <a:pt x="1087" y="214"/>
                  <a:pt x="1088" y="212"/>
                </a:cubicBezTo>
                <a:cubicBezTo>
                  <a:pt x="1077" y="213"/>
                  <a:pt x="1065" y="213"/>
                  <a:pt x="1061" y="223"/>
                </a:cubicBezTo>
                <a:cubicBezTo>
                  <a:pt x="1063" y="227"/>
                  <a:pt x="1066" y="228"/>
                  <a:pt x="1067" y="233"/>
                </a:cubicBezTo>
                <a:cubicBezTo>
                  <a:pt x="1062" y="235"/>
                  <a:pt x="1053" y="238"/>
                  <a:pt x="1047" y="235"/>
                </a:cubicBezTo>
                <a:cubicBezTo>
                  <a:pt x="1048" y="233"/>
                  <a:pt x="1050" y="230"/>
                  <a:pt x="1052" y="228"/>
                </a:cubicBezTo>
                <a:cubicBezTo>
                  <a:pt x="1049" y="228"/>
                  <a:pt x="1049" y="232"/>
                  <a:pt x="1046" y="233"/>
                </a:cubicBezTo>
                <a:cubicBezTo>
                  <a:pt x="1046" y="230"/>
                  <a:pt x="1043" y="230"/>
                  <a:pt x="1042" y="229"/>
                </a:cubicBezTo>
                <a:cubicBezTo>
                  <a:pt x="1047" y="219"/>
                  <a:pt x="1049" y="222"/>
                  <a:pt x="1051" y="211"/>
                </a:cubicBezTo>
                <a:cubicBezTo>
                  <a:pt x="1047" y="209"/>
                  <a:pt x="1038" y="216"/>
                  <a:pt x="1035" y="211"/>
                </a:cubicBezTo>
                <a:cubicBezTo>
                  <a:pt x="1035" y="210"/>
                  <a:pt x="1036" y="210"/>
                  <a:pt x="1037" y="208"/>
                </a:cubicBezTo>
                <a:cubicBezTo>
                  <a:pt x="1027" y="209"/>
                  <a:pt x="1025" y="218"/>
                  <a:pt x="1019" y="222"/>
                </a:cubicBezTo>
                <a:cubicBezTo>
                  <a:pt x="1014" y="227"/>
                  <a:pt x="1006" y="228"/>
                  <a:pt x="997" y="229"/>
                </a:cubicBezTo>
                <a:cubicBezTo>
                  <a:pt x="997" y="227"/>
                  <a:pt x="999" y="226"/>
                  <a:pt x="997" y="224"/>
                </a:cubicBezTo>
                <a:cubicBezTo>
                  <a:pt x="988" y="224"/>
                  <a:pt x="984" y="232"/>
                  <a:pt x="973" y="233"/>
                </a:cubicBezTo>
                <a:cubicBezTo>
                  <a:pt x="973" y="229"/>
                  <a:pt x="975" y="229"/>
                  <a:pt x="973" y="226"/>
                </a:cubicBezTo>
                <a:cubicBezTo>
                  <a:pt x="969" y="225"/>
                  <a:pt x="970" y="230"/>
                  <a:pt x="965" y="229"/>
                </a:cubicBezTo>
                <a:cubicBezTo>
                  <a:pt x="965" y="228"/>
                  <a:pt x="964" y="228"/>
                  <a:pt x="964" y="227"/>
                </a:cubicBezTo>
                <a:cubicBezTo>
                  <a:pt x="967" y="224"/>
                  <a:pt x="968" y="220"/>
                  <a:pt x="972" y="220"/>
                </a:cubicBezTo>
                <a:cubicBezTo>
                  <a:pt x="972" y="217"/>
                  <a:pt x="971" y="215"/>
                  <a:pt x="970" y="214"/>
                </a:cubicBezTo>
                <a:cubicBezTo>
                  <a:pt x="972" y="210"/>
                  <a:pt x="976" y="208"/>
                  <a:pt x="981" y="210"/>
                </a:cubicBezTo>
                <a:cubicBezTo>
                  <a:pt x="982" y="203"/>
                  <a:pt x="991" y="205"/>
                  <a:pt x="994" y="200"/>
                </a:cubicBezTo>
                <a:cubicBezTo>
                  <a:pt x="996" y="202"/>
                  <a:pt x="993" y="203"/>
                  <a:pt x="995" y="205"/>
                </a:cubicBezTo>
                <a:cubicBezTo>
                  <a:pt x="1000" y="205"/>
                  <a:pt x="1003" y="198"/>
                  <a:pt x="1007" y="202"/>
                </a:cubicBezTo>
                <a:cubicBezTo>
                  <a:pt x="1006" y="203"/>
                  <a:pt x="1007" y="206"/>
                  <a:pt x="1005" y="207"/>
                </a:cubicBezTo>
                <a:cubicBezTo>
                  <a:pt x="1008" y="208"/>
                  <a:pt x="1008" y="211"/>
                  <a:pt x="1012" y="210"/>
                </a:cubicBezTo>
                <a:cubicBezTo>
                  <a:pt x="1012" y="207"/>
                  <a:pt x="1012" y="207"/>
                  <a:pt x="1012" y="207"/>
                </a:cubicBezTo>
                <a:cubicBezTo>
                  <a:pt x="1012" y="205"/>
                  <a:pt x="1009" y="206"/>
                  <a:pt x="1009" y="205"/>
                </a:cubicBezTo>
                <a:cubicBezTo>
                  <a:pt x="1010" y="202"/>
                  <a:pt x="1011" y="203"/>
                  <a:pt x="1010" y="200"/>
                </a:cubicBezTo>
                <a:cubicBezTo>
                  <a:pt x="1022" y="195"/>
                  <a:pt x="1030" y="186"/>
                  <a:pt x="1037" y="176"/>
                </a:cubicBezTo>
                <a:cubicBezTo>
                  <a:pt x="1021" y="180"/>
                  <a:pt x="1012" y="194"/>
                  <a:pt x="998" y="197"/>
                </a:cubicBezTo>
                <a:cubicBezTo>
                  <a:pt x="1000" y="195"/>
                  <a:pt x="1002" y="194"/>
                  <a:pt x="1004" y="192"/>
                </a:cubicBezTo>
                <a:cubicBezTo>
                  <a:pt x="992" y="198"/>
                  <a:pt x="975" y="200"/>
                  <a:pt x="965" y="209"/>
                </a:cubicBezTo>
                <a:cubicBezTo>
                  <a:pt x="959" y="208"/>
                  <a:pt x="956" y="205"/>
                  <a:pt x="954" y="200"/>
                </a:cubicBezTo>
                <a:cubicBezTo>
                  <a:pt x="956" y="192"/>
                  <a:pt x="966" y="192"/>
                  <a:pt x="969" y="185"/>
                </a:cubicBezTo>
                <a:cubicBezTo>
                  <a:pt x="961" y="190"/>
                  <a:pt x="951" y="197"/>
                  <a:pt x="940" y="196"/>
                </a:cubicBezTo>
                <a:cubicBezTo>
                  <a:pt x="940" y="190"/>
                  <a:pt x="946" y="191"/>
                  <a:pt x="949" y="188"/>
                </a:cubicBezTo>
                <a:cubicBezTo>
                  <a:pt x="945" y="187"/>
                  <a:pt x="941" y="190"/>
                  <a:pt x="939" y="188"/>
                </a:cubicBezTo>
                <a:cubicBezTo>
                  <a:pt x="955" y="185"/>
                  <a:pt x="955" y="167"/>
                  <a:pt x="972" y="168"/>
                </a:cubicBezTo>
                <a:cubicBezTo>
                  <a:pt x="973" y="161"/>
                  <a:pt x="983" y="156"/>
                  <a:pt x="990" y="162"/>
                </a:cubicBezTo>
                <a:cubicBezTo>
                  <a:pt x="1000" y="158"/>
                  <a:pt x="993" y="135"/>
                  <a:pt x="1009" y="139"/>
                </a:cubicBezTo>
                <a:cubicBezTo>
                  <a:pt x="1006" y="143"/>
                  <a:pt x="1004" y="147"/>
                  <a:pt x="1002" y="152"/>
                </a:cubicBezTo>
                <a:cubicBezTo>
                  <a:pt x="1002" y="155"/>
                  <a:pt x="1007" y="157"/>
                  <a:pt x="1004" y="160"/>
                </a:cubicBezTo>
                <a:cubicBezTo>
                  <a:pt x="1010" y="160"/>
                  <a:pt x="1014" y="152"/>
                  <a:pt x="1021" y="155"/>
                </a:cubicBezTo>
                <a:cubicBezTo>
                  <a:pt x="1021" y="158"/>
                  <a:pt x="1018" y="156"/>
                  <a:pt x="1017" y="158"/>
                </a:cubicBezTo>
                <a:cubicBezTo>
                  <a:pt x="1029" y="158"/>
                  <a:pt x="1033" y="150"/>
                  <a:pt x="1038" y="143"/>
                </a:cubicBezTo>
                <a:cubicBezTo>
                  <a:pt x="1034" y="137"/>
                  <a:pt x="1039" y="133"/>
                  <a:pt x="1041" y="130"/>
                </a:cubicBezTo>
                <a:cubicBezTo>
                  <a:pt x="1034" y="132"/>
                  <a:pt x="1025" y="134"/>
                  <a:pt x="1022" y="128"/>
                </a:cubicBezTo>
                <a:cubicBezTo>
                  <a:pt x="1024" y="126"/>
                  <a:pt x="1025" y="125"/>
                  <a:pt x="1027" y="124"/>
                </a:cubicBezTo>
                <a:cubicBezTo>
                  <a:pt x="1024" y="123"/>
                  <a:pt x="1021" y="121"/>
                  <a:pt x="1016" y="122"/>
                </a:cubicBezTo>
                <a:cubicBezTo>
                  <a:pt x="1016" y="121"/>
                  <a:pt x="1017" y="120"/>
                  <a:pt x="1017" y="119"/>
                </a:cubicBezTo>
                <a:cubicBezTo>
                  <a:pt x="1014" y="118"/>
                  <a:pt x="1010" y="119"/>
                  <a:pt x="1007" y="121"/>
                </a:cubicBezTo>
                <a:cubicBezTo>
                  <a:pt x="1011" y="128"/>
                  <a:pt x="1002" y="129"/>
                  <a:pt x="997" y="131"/>
                </a:cubicBezTo>
                <a:cubicBezTo>
                  <a:pt x="997" y="128"/>
                  <a:pt x="1000" y="129"/>
                  <a:pt x="1000" y="127"/>
                </a:cubicBezTo>
                <a:cubicBezTo>
                  <a:pt x="997" y="126"/>
                  <a:pt x="993" y="128"/>
                  <a:pt x="992" y="126"/>
                </a:cubicBezTo>
                <a:cubicBezTo>
                  <a:pt x="990" y="124"/>
                  <a:pt x="993" y="121"/>
                  <a:pt x="991" y="119"/>
                </a:cubicBezTo>
                <a:cubicBezTo>
                  <a:pt x="979" y="119"/>
                  <a:pt x="971" y="128"/>
                  <a:pt x="960" y="125"/>
                </a:cubicBezTo>
                <a:cubicBezTo>
                  <a:pt x="962" y="117"/>
                  <a:pt x="978" y="122"/>
                  <a:pt x="980" y="113"/>
                </a:cubicBezTo>
                <a:cubicBezTo>
                  <a:pt x="976" y="111"/>
                  <a:pt x="976" y="112"/>
                  <a:pt x="978" y="109"/>
                </a:cubicBezTo>
                <a:cubicBezTo>
                  <a:pt x="976" y="107"/>
                  <a:pt x="967" y="113"/>
                  <a:pt x="964" y="108"/>
                </a:cubicBezTo>
                <a:cubicBezTo>
                  <a:pt x="966" y="107"/>
                  <a:pt x="973" y="102"/>
                  <a:pt x="971" y="103"/>
                </a:cubicBezTo>
                <a:cubicBezTo>
                  <a:pt x="963" y="105"/>
                  <a:pt x="956" y="107"/>
                  <a:pt x="949" y="108"/>
                </a:cubicBezTo>
                <a:cubicBezTo>
                  <a:pt x="946" y="106"/>
                  <a:pt x="944" y="104"/>
                  <a:pt x="942" y="101"/>
                </a:cubicBezTo>
                <a:cubicBezTo>
                  <a:pt x="943" y="98"/>
                  <a:pt x="946" y="97"/>
                  <a:pt x="950" y="97"/>
                </a:cubicBezTo>
                <a:cubicBezTo>
                  <a:pt x="949" y="98"/>
                  <a:pt x="948" y="98"/>
                  <a:pt x="949" y="100"/>
                </a:cubicBezTo>
                <a:cubicBezTo>
                  <a:pt x="951" y="99"/>
                  <a:pt x="954" y="99"/>
                  <a:pt x="954" y="97"/>
                </a:cubicBezTo>
                <a:cubicBezTo>
                  <a:pt x="952" y="95"/>
                  <a:pt x="949" y="93"/>
                  <a:pt x="947" y="91"/>
                </a:cubicBezTo>
                <a:cubicBezTo>
                  <a:pt x="937" y="94"/>
                  <a:pt x="931" y="100"/>
                  <a:pt x="928" y="109"/>
                </a:cubicBezTo>
                <a:cubicBezTo>
                  <a:pt x="925" y="108"/>
                  <a:pt x="923" y="106"/>
                  <a:pt x="920" y="105"/>
                </a:cubicBezTo>
                <a:cubicBezTo>
                  <a:pt x="924" y="104"/>
                  <a:pt x="923" y="98"/>
                  <a:pt x="922" y="96"/>
                </a:cubicBezTo>
                <a:cubicBezTo>
                  <a:pt x="921" y="97"/>
                  <a:pt x="922" y="100"/>
                  <a:pt x="920" y="100"/>
                </a:cubicBezTo>
                <a:cubicBezTo>
                  <a:pt x="919" y="100"/>
                  <a:pt x="917" y="100"/>
                  <a:pt x="917" y="101"/>
                </a:cubicBezTo>
                <a:cubicBezTo>
                  <a:pt x="919" y="98"/>
                  <a:pt x="914" y="97"/>
                  <a:pt x="913" y="95"/>
                </a:cubicBezTo>
                <a:cubicBezTo>
                  <a:pt x="902" y="97"/>
                  <a:pt x="897" y="105"/>
                  <a:pt x="885" y="103"/>
                </a:cubicBezTo>
                <a:cubicBezTo>
                  <a:pt x="883" y="100"/>
                  <a:pt x="889" y="98"/>
                  <a:pt x="889" y="95"/>
                </a:cubicBezTo>
                <a:cubicBezTo>
                  <a:pt x="886" y="94"/>
                  <a:pt x="885" y="89"/>
                  <a:pt x="882" y="88"/>
                </a:cubicBezTo>
                <a:cubicBezTo>
                  <a:pt x="882" y="87"/>
                  <a:pt x="888" y="86"/>
                  <a:pt x="885" y="85"/>
                </a:cubicBezTo>
                <a:cubicBezTo>
                  <a:pt x="881" y="88"/>
                  <a:pt x="880" y="82"/>
                  <a:pt x="876" y="85"/>
                </a:cubicBezTo>
                <a:cubicBezTo>
                  <a:pt x="864" y="96"/>
                  <a:pt x="859" y="114"/>
                  <a:pt x="848" y="126"/>
                </a:cubicBezTo>
                <a:cubicBezTo>
                  <a:pt x="848" y="132"/>
                  <a:pt x="848" y="132"/>
                  <a:pt x="848" y="132"/>
                </a:cubicBezTo>
                <a:cubicBezTo>
                  <a:pt x="843" y="134"/>
                  <a:pt x="831" y="140"/>
                  <a:pt x="830" y="129"/>
                </a:cubicBezTo>
                <a:cubicBezTo>
                  <a:pt x="827" y="131"/>
                  <a:pt x="824" y="128"/>
                  <a:pt x="819" y="128"/>
                </a:cubicBezTo>
                <a:cubicBezTo>
                  <a:pt x="817" y="127"/>
                  <a:pt x="820" y="124"/>
                  <a:pt x="819" y="123"/>
                </a:cubicBezTo>
                <a:cubicBezTo>
                  <a:pt x="816" y="123"/>
                  <a:pt x="815" y="125"/>
                  <a:pt x="814" y="122"/>
                </a:cubicBezTo>
                <a:cubicBezTo>
                  <a:pt x="816" y="117"/>
                  <a:pt x="813" y="115"/>
                  <a:pt x="814" y="113"/>
                </a:cubicBezTo>
                <a:cubicBezTo>
                  <a:pt x="803" y="117"/>
                  <a:pt x="788" y="117"/>
                  <a:pt x="783" y="128"/>
                </a:cubicBezTo>
                <a:cubicBezTo>
                  <a:pt x="780" y="127"/>
                  <a:pt x="776" y="129"/>
                  <a:pt x="778" y="130"/>
                </a:cubicBezTo>
                <a:cubicBezTo>
                  <a:pt x="787" y="126"/>
                  <a:pt x="797" y="127"/>
                  <a:pt x="805" y="121"/>
                </a:cubicBezTo>
                <a:cubicBezTo>
                  <a:pt x="806" y="122"/>
                  <a:pt x="809" y="123"/>
                  <a:pt x="809" y="125"/>
                </a:cubicBezTo>
                <a:cubicBezTo>
                  <a:pt x="807" y="125"/>
                  <a:pt x="806" y="127"/>
                  <a:pt x="806" y="128"/>
                </a:cubicBezTo>
                <a:cubicBezTo>
                  <a:pt x="808" y="130"/>
                  <a:pt x="811" y="127"/>
                  <a:pt x="811" y="128"/>
                </a:cubicBezTo>
                <a:cubicBezTo>
                  <a:pt x="808" y="130"/>
                  <a:pt x="807" y="133"/>
                  <a:pt x="808" y="137"/>
                </a:cubicBezTo>
                <a:cubicBezTo>
                  <a:pt x="804" y="138"/>
                  <a:pt x="798" y="138"/>
                  <a:pt x="794" y="137"/>
                </a:cubicBezTo>
                <a:cubicBezTo>
                  <a:pt x="792" y="137"/>
                  <a:pt x="794" y="141"/>
                  <a:pt x="792" y="141"/>
                </a:cubicBezTo>
                <a:cubicBezTo>
                  <a:pt x="781" y="142"/>
                  <a:pt x="775" y="147"/>
                  <a:pt x="769" y="153"/>
                </a:cubicBezTo>
                <a:cubicBezTo>
                  <a:pt x="761" y="150"/>
                  <a:pt x="756" y="155"/>
                  <a:pt x="750" y="157"/>
                </a:cubicBezTo>
                <a:cubicBezTo>
                  <a:pt x="750" y="161"/>
                  <a:pt x="753" y="161"/>
                  <a:pt x="753" y="165"/>
                </a:cubicBezTo>
                <a:cubicBezTo>
                  <a:pt x="757" y="164"/>
                  <a:pt x="759" y="160"/>
                  <a:pt x="762" y="158"/>
                </a:cubicBezTo>
                <a:cubicBezTo>
                  <a:pt x="764" y="160"/>
                  <a:pt x="768" y="160"/>
                  <a:pt x="770" y="162"/>
                </a:cubicBezTo>
                <a:cubicBezTo>
                  <a:pt x="759" y="170"/>
                  <a:pt x="749" y="184"/>
                  <a:pt x="731" y="179"/>
                </a:cubicBezTo>
                <a:cubicBezTo>
                  <a:pt x="727" y="172"/>
                  <a:pt x="723" y="166"/>
                  <a:pt x="722" y="156"/>
                </a:cubicBezTo>
                <a:cubicBezTo>
                  <a:pt x="714" y="156"/>
                  <a:pt x="714" y="142"/>
                  <a:pt x="716" y="138"/>
                </a:cubicBezTo>
                <a:cubicBezTo>
                  <a:pt x="719" y="129"/>
                  <a:pt x="741" y="128"/>
                  <a:pt x="735" y="115"/>
                </a:cubicBezTo>
                <a:cubicBezTo>
                  <a:pt x="734" y="114"/>
                  <a:pt x="731" y="115"/>
                  <a:pt x="729" y="115"/>
                </a:cubicBezTo>
                <a:cubicBezTo>
                  <a:pt x="723" y="109"/>
                  <a:pt x="723" y="96"/>
                  <a:pt x="715" y="94"/>
                </a:cubicBezTo>
                <a:cubicBezTo>
                  <a:pt x="712" y="93"/>
                  <a:pt x="709" y="98"/>
                  <a:pt x="707" y="93"/>
                </a:cubicBezTo>
                <a:cubicBezTo>
                  <a:pt x="714" y="88"/>
                  <a:pt x="716" y="77"/>
                  <a:pt x="721" y="70"/>
                </a:cubicBezTo>
                <a:cubicBezTo>
                  <a:pt x="708" y="72"/>
                  <a:pt x="691" y="71"/>
                  <a:pt x="678" y="76"/>
                </a:cubicBezTo>
                <a:cubicBezTo>
                  <a:pt x="679" y="74"/>
                  <a:pt x="682" y="74"/>
                  <a:pt x="682" y="72"/>
                </a:cubicBezTo>
                <a:cubicBezTo>
                  <a:pt x="678" y="74"/>
                  <a:pt x="676" y="74"/>
                  <a:pt x="672" y="75"/>
                </a:cubicBezTo>
                <a:cubicBezTo>
                  <a:pt x="672" y="77"/>
                  <a:pt x="672" y="79"/>
                  <a:pt x="673" y="80"/>
                </a:cubicBezTo>
                <a:cubicBezTo>
                  <a:pt x="668" y="83"/>
                  <a:pt x="661" y="91"/>
                  <a:pt x="655" y="87"/>
                </a:cubicBezTo>
                <a:cubicBezTo>
                  <a:pt x="648" y="89"/>
                  <a:pt x="648" y="97"/>
                  <a:pt x="640" y="98"/>
                </a:cubicBezTo>
                <a:cubicBezTo>
                  <a:pt x="638" y="96"/>
                  <a:pt x="641" y="96"/>
                  <a:pt x="639" y="95"/>
                </a:cubicBezTo>
                <a:cubicBezTo>
                  <a:pt x="634" y="108"/>
                  <a:pt x="620" y="113"/>
                  <a:pt x="611" y="123"/>
                </a:cubicBezTo>
                <a:cubicBezTo>
                  <a:pt x="615" y="123"/>
                  <a:pt x="609" y="127"/>
                  <a:pt x="612" y="128"/>
                </a:cubicBezTo>
                <a:cubicBezTo>
                  <a:pt x="613" y="125"/>
                  <a:pt x="616" y="127"/>
                  <a:pt x="616" y="128"/>
                </a:cubicBezTo>
                <a:cubicBezTo>
                  <a:pt x="612" y="133"/>
                  <a:pt x="604" y="133"/>
                  <a:pt x="598" y="136"/>
                </a:cubicBezTo>
                <a:cubicBezTo>
                  <a:pt x="591" y="128"/>
                  <a:pt x="572" y="131"/>
                  <a:pt x="566" y="137"/>
                </a:cubicBezTo>
                <a:cubicBezTo>
                  <a:pt x="537" y="144"/>
                  <a:pt x="518" y="160"/>
                  <a:pt x="491" y="170"/>
                </a:cubicBezTo>
                <a:cubicBezTo>
                  <a:pt x="489" y="168"/>
                  <a:pt x="486" y="167"/>
                  <a:pt x="484" y="166"/>
                </a:cubicBezTo>
                <a:cubicBezTo>
                  <a:pt x="486" y="164"/>
                  <a:pt x="486" y="158"/>
                  <a:pt x="484" y="156"/>
                </a:cubicBezTo>
                <a:cubicBezTo>
                  <a:pt x="480" y="156"/>
                  <a:pt x="480" y="159"/>
                  <a:pt x="477" y="159"/>
                </a:cubicBezTo>
                <a:cubicBezTo>
                  <a:pt x="477" y="155"/>
                  <a:pt x="480" y="153"/>
                  <a:pt x="480" y="150"/>
                </a:cubicBezTo>
                <a:cubicBezTo>
                  <a:pt x="454" y="144"/>
                  <a:pt x="433" y="163"/>
                  <a:pt x="415" y="167"/>
                </a:cubicBezTo>
                <a:cubicBezTo>
                  <a:pt x="424" y="161"/>
                  <a:pt x="430" y="153"/>
                  <a:pt x="438" y="148"/>
                </a:cubicBezTo>
                <a:cubicBezTo>
                  <a:pt x="439" y="145"/>
                  <a:pt x="437" y="146"/>
                  <a:pt x="437" y="143"/>
                </a:cubicBezTo>
                <a:cubicBezTo>
                  <a:pt x="438" y="143"/>
                  <a:pt x="440" y="142"/>
                  <a:pt x="442" y="142"/>
                </a:cubicBezTo>
                <a:cubicBezTo>
                  <a:pt x="442" y="130"/>
                  <a:pt x="459" y="133"/>
                  <a:pt x="461" y="123"/>
                </a:cubicBezTo>
                <a:cubicBezTo>
                  <a:pt x="461" y="120"/>
                  <a:pt x="456" y="121"/>
                  <a:pt x="455" y="118"/>
                </a:cubicBezTo>
                <a:cubicBezTo>
                  <a:pt x="454" y="114"/>
                  <a:pt x="456" y="112"/>
                  <a:pt x="456" y="108"/>
                </a:cubicBezTo>
                <a:cubicBezTo>
                  <a:pt x="451" y="103"/>
                  <a:pt x="446" y="105"/>
                  <a:pt x="441" y="106"/>
                </a:cubicBezTo>
                <a:cubicBezTo>
                  <a:pt x="426" y="109"/>
                  <a:pt x="417" y="110"/>
                  <a:pt x="406" y="115"/>
                </a:cubicBezTo>
                <a:cubicBezTo>
                  <a:pt x="401" y="117"/>
                  <a:pt x="397" y="121"/>
                  <a:pt x="391" y="123"/>
                </a:cubicBezTo>
                <a:cubicBezTo>
                  <a:pt x="387" y="124"/>
                  <a:pt x="383" y="124"/>
                  <a:pt x="380" y="125"/>
                </a:cubicBezTo>
                <a:cubicBezTo>
                  <a:pt x="340" y="136"/>
                  <a:pt x="304" y="163"/>
                  <a:pt x="273" y="177"/>
                </a:cubicBezTo>
                <a:cubicBezTo>
                  <a:pt x="273" y="176"/>
                  <a:pt x="273" y="175"/>
                  <a:pt x="272" y="175"/>
                </a:cubicBezTo>
                <a:cubicBezTo>
                  <a:pt x="271" y="177"/>
                  <a:pt x="271" y="178"/>
                  <a:pt x="270" y="179"/>
                </a:cubicBezTo>
                <a:cubicBezTo>
                  <a:pt x="252" y="188"/>
                  <a:pt x="234" y="197"/>
                  <a:pt x="220" y="210"/>
                </a:cubicBezTo>
                <a:cubicBezTo>
                  <a:pt x="225" y="224"/>
                  <a:pt x="199" y="227"/>
                  <a:pt x="196" y="237"/>
                </a:cubicBezTo>
                <a:cubicBezTo>
                  <a:pt x="198" y="237"/>
                  <a:pt x="201" y="236"/>
                  <a:pt x="203" y="237"/>
                </a:cubicBezTo>
                <a:cubicBezTo>
                  <a:pt x="197" y="239"/>
                  <a:pt x="194" y="243"/>
                  <a:pt x="190" y="246"/>
                </a:cubicBezTo>
                <a:cubicBezTo>
                  <a:pt x="202" y="242"/>
                  <a:pt x="216" y="236"/>
                  <a:pt x="226" y="241"/>
                </a:cubicBezTo>
                <a:cubicBezTo>
                  <a:pt x="224" y="244"/>
                  <a:pt x="219" y="244"/>
                  <a:pt x="219" y="249"/>
                </a:cubicBezTo>
                <a:cubicBezTo>
                  <a:pt x="227" y="247"/>
                  <a:pt x="229" y="247"/>
                  <a:pt x="238" y="246"/>
                </a:cubicBezTo>
                <a:cubicBezTo>
                  <a:pt x="238" y="244"/>
                  <a:pt x="237" y="242"/>
                  <a:pt x="239" y="242"/>
                </a:cubicBezTo>
                <a:cubicBezTo>
                  <a:pt x="247" y="246"/>
                  <a:pt x="251" y="236"/>
                  <a:pt x="258" y="235"/>
                </a:cubicBezTo>
                <a:cubicBezTo>
                  <a:pt x="261" y="240"/>
                  <a:pt x="269" y="242"/>
                  <a:pt x="267" y="249"/>
                </a:cubicBezTo>
                <a:cubicBezTo>
                  <a:pt x="272" y="253"/>
                  <a:pt x="282" y="242"/>
                  <a:pt x="282" y="252"/>
                </a:cubicBezTo>
                <a:cubicBezTo>
                  <a:pt x="289" y="251"/>
                  <a:pt x="293" y="255"/>
                  <a:pt x="298" y="257"/>
                </a:cubicBezTo>
                <a:cubicBezTo>
                  <a:pt x="298" y="258"/>
                  <a:pt x="297" y="259"/>
                  <a:pt x="297" y="260"/>
                </a:cubicBezTo>
                <a:cubicBezTo>
                  <a:pt x="300" y="260"/>
                  <a:pt x="308" y="256"/>
                  <a:pt x="308" y="261"/>
                </a:cubicBezTo>
                <a:cubicBezTo>
                  <a:pt x="278" y="290"/>
                  <a:pt x="235" y="307"/>
                  <a:pt x="198" y="329"/>
                </a:cubicBezTo>
                <a:cubicBezTo>
                  <a:pt x="198" y="326"/>
                  <a:pt x="195" y="328"/>
                  <a:pt x="193" y="328"/>
                </a:cubicBezTo>
                <a:cubicBezTo>
                  <a:pt x="193" y="333"/>
                  <a:pt x="193" y="333"/>
                  <a:pt x="193" y="333"/>
                </a:cubicBezTo>
                <a:cubicBezTo>
                  <a:pt x="183" y="339"/>
                  <a:pt x="172" y="344"/>
                  <a:pt x="160" y="343"/>
                </a:cubicBezTo>
                <a:cubicBezTo>
                  <a:pt x="159" y="346"/>
                  <a:pt x="160" y="345"/>
                  <a:pt x="160" y="349"/>
                </a:cubicBezTo>
                <a:cubicBezTo>
                  <a:pt x="157" y="350"/>
                  <a:pt x="155" y="353"/>
                  <a:pt x="152" y="354"/>
                </a:cubicBezTo>
                <a:cubicBezTo>
                  <a:pt x="143" y="348"/>
                  <a:pt x="138" y="361"/>
                  <a:pt x="130" y="358"/>
                </a:cubicBezTo>
                <a:cubicBezTo>
                  <a:pt x="127" y="373"/>
                  <a:pt x="112" y="371"/>
                  <a:pt x="104" y="380"/>
                </a:cubicBezTo>
                <a:cubicBezTo>
                  <a:pt x="100" y="377"/>
                  <a:pt x="95" y="382"/>
                  <a:pt x="97" y="388"/>
                </a:cubicBezTo>
                <a:cubicBezTo>
                  <a:pt x="90" y="391"/>
                  <a:pt x="86" y="391"/>
                  <a:pt x="79" y="389"/>
                </a:cubicBezTo>
                <a:cubicBezTo>
                  <a:pt x="76" y="393"/>
                  <a:pt x="72" y="396"/>
                  <a:pt x="65" y="394"/>
                </a:cubicBezTo>
                <a:cubicBezTo>
                  <a:pt x="64" y="397"/>
                  <a:pt x="61" y="400"/>
                  <a:pt x="63" y="404"/>
                </a:cubicBezTo>
                <a:cubicBezTo>
                  <a:pt x="62" y="402"/>
                  <a:pt x="64" y="401"/>
                  <a:pt x="66" y="402"/>
                </a:cubicBezTo>
                <a:cubicBezTo>
                  <a:pt x="63" y="411"/>
                  <a:pt x="51" y="417"/>
                  <a:pt x="48" y="424"/>
                </a:cubicBezTo>
                <a:cubicBezTo>
                  <a:pt x="52" y="424"/>
                  <a:pt x="57" y="420"/>
                  <a:pt x="60" y="422"/>
                </a:cubicBezTo>
                <a:cubicBezTo>
                  <a:pt x="60" y="425"/>
                  <a:pt x="56" y="424"/>
                  <a:pt x="56" y="427"/>
                </a:cubicBezTo>
                <a:cubicBezTo>
                  <a:pt x="62" y="428"/>
                  <a:pt x="74" y="422"/>
                  <a:pt x="78" y="429"/>
                </a:cubicBezTo>
                <a:cubicBezTo>
                  <a:pt x="77" y="430"/>
                  <a:pt x="76" y="432"/>
                  <a:pt x="76" y="435"/>
                </a:cubicBezTo>
                <a:cubicBezTo>
                  <a:pt x="81" y="441"/>
                  <a:pt x="92" y="436"/>
                  <a:pt x="97" y="434"/>
                </a:cubicBezTo>
                <a:cubicBezTo>
                  <a:pt x="97" y="435"/>
                  <a:pt x="97" y="435"/>
                  <a:pt x="98" y="436"/>
                </a:cubicBezTo>
                <a:cubicBezTo>
                  <a:pt x="99" y="440"/>
                  <a:pt x="96" y="440"/>
                  <a:pt x="96" y="442"/>
                </a:cubicBezTo>
                <a:cubicBezTo>
                  <a:pt x="104" y="446"/>
                  <a:pt x="118" y="444"/>
                  <a:pt x="118" y="456"/>
                </a:cubicBezTo>
                <a:cubicBezTo>
                  <a:pt x="141" y="448"/>
                  <a:pt x="161" y="432"/>
                  <a:pt x="185" y="422"/>
                </a:cubicBezTo>
                <a:cubicBezTo>
                  <a:pt x="185" y="430"/>
                  <a:pt x="181" y="436"/>
                  <a:pt x="176" y="440"/>
                </a:cubicBezTo>
                <a:cubicBezTo>
                  <a:pt x="178" y="440"/>
                  <a:pt x="181" y="439"/>
                  <a:pt x="181" y="441"/>
                </a:cubicBezTo>
                <a:cubicBezTo>
                  <a:pt x="178" y="445"/>
                  <a:pt x="175" y="449"/>
                  <a:pt x="170" y="451"/>
                </a:cubicBezTo>
                <a:cubicBezTo>
                  <a:pt x="169" y="456"/>
                  <a:pt x="164" y="461"/>
                  <a:pt x="159" y="459"/>
                </a:cubicBezTo>
                <a:cubicBezTo>
                  <a:pt x="153" y="466"/>
                  <a:pt x="156" y="482"/>
                  <a:pt x="146" y="488"/>
                </a:cubicBezTo>
                <a:cubicBezTo>
                  <a:pt x="143" y="486"/>
                  <a:pt x="143" y="491"/>
                  <a:pt x="141" y="492"/>
                </a:cubicBezTo>
                <a:cubicBezTo>
                  <a:pt x="145" y="493"/>
                  <a:pt x="153" y="487"/>
                  <a:pt x="156" y="494"/>
                </a:cubicBezTo>
                <a:cubicBezTo>
                  <a:pt x="157" y="498"/>
                  <a:pt x="152" y="496"/>
                  <a:pt x="152" y="500"/>
                </a:cubicBezTo>
                <a:cubicBezTo>
                  <a:pt x="158" y="500"/>
                  <a:pt x="166" y="497"/>
                  <a:pt x="167" y="503"/>
                </a:cubicBezTo>
                <a:cubicBezTo>
                  <a:pt x="163" y="508"/>
                  <a:pt x="154" y="509"/>
                  <a:pt x="150" y="514"/>
                </a:cubicBezTo>
                <a:cubicBezTo>
                  <a:pt x="158" y="511"/>
                  <a:pt x="180" y="494"/>
                  <a:pt x="177" y="515"/>
                </a:cubicBezTo>
                <a:cubicBezTo>
                  <a:pt x="184" y="519"/>
                  <a:pt x="191" y="507"/>
                  <a:pt x="196" y="512"/>
                </a:cubicBezTo>
                <a:cubicBezTo>
                  <a:pt x="196" y="514"/>
                  <a:pt x="194" y="513"/>
                  <a:pt x="195" y="516"/>
                </a:cubicBezTo>
                <a:cubicBezTo>
                  <a:pt x="197" y="516"/>
                  <a:pt x="198" y="518"/>
                  <a:pt x="199" y="519"/>
                </a:cubicBezTo>
                <a:cubicBezTo>
                  <a:pt x="202" y="531"/>
                  <a:pt x="200" y="545"/>
                  <a:pt x="185" y="547"/>
                </a:cubicBezTo>
                <a:cubicBezTo>
                  <a:pt x="183" y="545"/>
                  <a:pt x="180" y="544"/>
                  <a:pt x="181" y="539"/>
                </a:cubicBezTo>
                <a:cubicBezTo>
                  <a:pt x="180" y="539"/>
                  <a:pt x="176" y="540"/>
                  <a:pt x="176" y="538"/>
                </a:cubicBezTo>
                <a:cubicBezTo>
                  <a:pt x="174" y="534"/>
                  <a:pt x="179" y="533"/>
                  <a:pt x="183" y="534"/>
                </a:cubicBezTo>
                <a:cubicBezTo>
                  <a:pt x="182" y="531"/>
                  <a:pt x="183" y="530"/>
                  <a:pt x="184" y="528"/>
                </a:cubicBezTo>
                <a:cubicBezTo>
                  <a:pt x="170" y="529"/>
                  <a:pt x="162" y="535"/>
                  <a:pt x="152" y="540"/>
                </a:cubicBezTo>
                <a:cubicBezTo>
                  <a:pt x="157" y="544"/>
                  <a:pt x="155" y="556"/>
                  <a:pt x="154" y="561"/>
                </a:cubicBezTo>
                <a:cubicBezTo>
                  <a:pt x="159" y="559"/>
                  <a:pt x="166" y="561"/>
                  <a:pt x="173" y="560"/>
                </a:cubicBezTo>
                <a:cubicBezTo>
                  <a:pt x="172" y="564"/>
                  <a:pt x="168" y="564"/>
                  <a:pt x="168" y="569"/>
                </a:cubicBezTo>
                <a:cubicBezTo>
                  <a:pt x="173" y="570"/>
                  <a:pt x="183" y="570"/>
                  <a:pt x="184" y="563"/>
                </a:cubicBezTo>
                <a:cubicBezTo>
                  <a:pt x="181" y="563"/>
                  <a:pt x="175" y="566"/>
                  <a:pt x="174" y="562"/>
                </a:cubicBezTo>
                <a:cubicBezTo>
                  <a:pt x="178" y="558"/>
                  <a:pt x="181" y="560"/>
                  <a:pt x="187" y="559"/>
                </a:cubicBezTo>
                <a:cubicBezTo>
                  <a:pt x="188" y="546"/>
                  <a:pt x="202" y="543"/>
                  <a:pt x="209" y="540"/>
                </a:cubicBezTo>
                <a:cubicBezTo>
                  <a:pt x="209" y="542"/>
                  <a:pt x="207" y="542"/>
                  <a:pt x="207" y="544"/>
                </a:cubicBezTo>
                <a:cubicBezTo>
                  <a:pt x="208" y="544"/>
                  <a:pt x="209" y="544"/>
                  <a:pt x="209" y="546"/>
                </a:cubicBezTo>
                <a:cubicBezTo>
                  <a:pt x="208" y="547"/>
                  <a:pt x="207" y="549"/>
                  <a:pt x="206" y="550"/>
                </a:cubicBezTo>
                <a:cubicBezTo>
                  <a:pt x="212" y="550"/>
                  <a:pt x="215" y="547"/>
                  <a:pt x="219" y="545"/>
                </a:cubicBezTo>
                <a:cubicBezTo>
                  <a:pt x="221" y="547"/>
                  <a:pt x="223" y="545"/>
                  <a:pt x="225" y="547"/>
                </a:cubicBezTo>
                <a:cubicBezTo>
                  <a:pt x="226" y="540"/>
                  <a:pt x="228" y="536"/>
                  <a:pt x="235" y="535"/>
                </a:cubicBezTo>
                <a:cubicBezTo>
                  <a:pt x="235" y="532"/>
                  <a:pt x="238" y="530"/>
                  <a:pt x="243" y="529"/>
                </a:cubicBezTo>
                <a:cubicBezTo>
                  <a:pt x="243" y="530"/>
                  <a:pt x="242" y="531"/>
                  <a:pt x="243" y="532"/>
                </a:cubicBezTo>
                <a:cubicBezTo>
                  <a:pt x="247" y="532"/>
                  <a:pt x="257" y="528"/>
                  <a:pt x="262" y="533"/>
                </a:cubicBezTo>
                <a:cubicBezTo>
                  <a:pt x="263" y="537"/>
                  <a:pt x="261" y="539"/>
                  <a:pt x="259" y="542"/>
                </a:cubicBezTo>
                <a:cubicBezTo>
                  <a:pt x="262" y="541"/>
                  <a:pt x="262" y="545"/>
                  <a:pt x="262" y="547"/>
                </a:cubicBezTo>
                <a:cubicBezTo>
                  <a:pt x="261" y="549"/>
                  <a:pt x="260" y="552"/>
                  <a:pt x="258" y="553"/>
                </a:cubicBezTo>
                <a:cubicBezTo>
                  <a:pt x="244" y="550"/>
                  <a:pt x="243" y="562"/>
                  <a:pt x="237" y="566"/>
                </a:cubicBezTo>
                <a:cubicBezTo>
                  <a:pt x="233" y="568"/>
                  <a:pt x="230" y="568"/>
                  <a:pt x="229" y="573"/>
                </a:cubicBezTo>
                <a:cubicBezTo>
                  <a:pt x="230" y="573"/>
                  <a:pt x="232" y="572"/>
                  <a:pt x="231" y="574"/>
                </a:cubicBezTo>
                <a:cubicBezTo>
                  <a:pt x="227" y="580"/>
                  <a:pt x="221" y="583"/>
                  <a:pt x="221" y="592"/>
                </a:cubicBezTo>
                <a:cubicBezTo>
                  <a:pt x="225" y="596"/>
                  <a:pt x="220" y="604"/>
                  <a:pt x="215" y="603"/>
                </a:cubicBezTo>
                <a:cubicBezTo>
                  <a:pt x="217" y="607"/>
                  <a:pt x="215" y="608"/>
                  <a:pt x="214" y="611"/>
                </a:cubicBezTo>
                <a:cubicBezTo>
                  <a:pt x="221" y="612"/>
                  <a:pt x="227" y="616"/>
                  <a:pt x="233" y="617"/>
                </a:cubicBezTo>
                <a:cubicBezTo>
                  <a:pt x="241" y="619"/>
                  <a:pt x="252" y="615"/>
                  <a:pt x="259" y="615"/>
                </a:cubicBezTo>
                <a:cubicBezTo>
                  <a:pt x="265" y="615"/>
                  <a:pt x="273" y="622"/>
                  <a:pt x="281" y="619"/>
                </a:cubicBezTo>
                <a:cubicBezTo>
                  <a:pt x="269" y="621"/>
                  <a:pt x="263" y="628"/>
                  <a:pt x="255" y="634"/>
                </a:cubicBezTo>
                <a:cubicBezTo>
                  <a:pt x="232" y="636"/>
                  <a:pt x="212" y="624"/>
                  <a:pt x="196" y="630"/>
                </a:cubicBezTo>
                <a:cubicBezTo>
                  <a:pt x="192" y="641"/>
                  <a:pt x="209" y="638"/>
                  <a:pt x="204" y="645"/>
                </a:cubicBezTo>
                <a:cubicBezTo>
                  <a:pt x="208" y="642"/>
                  <a:pt x="217" y="644"/>
                  <a:pt x="218" y="650"/>
                </a:cubicBezTo>
                <a:cubicBezTo>
                  <a:pt x="210" y="649"/>
                  <a:pt x="209" y="655"/>
                  <a:pt x="206" y="658"/>
                </a:cubicBezTo>
                <a:cubicBezTo>
                  <a:pt x="211" y="655"/>
                  <a:pt x="218" y="655"/>
                  <a:pt x="219" y="648"/>
                </a:cubicBezTo>
                <a:cubicBezTo>
                  <a:pt x="223" y="649"/>
                  <a:pt x="221" y="651"/>
                  <a:pt x="222" y="652"/>
                </a:cubicBezTo>
                <a:cubicBezTo>
                  <a:pt x="222" y="651"/>
                  <a:pt x="224" y="651"/>
                  <a:pt x="225" y="651"/>
                </a:cubicBezTo>
                <a:cubicBezTo>
                  <a:pt x="234" y="657"/>
                  <a:pt x="249" y="651"/>
                  <a:pt x="256" y="658"/>
                </a:cubicBezTo>
                <a:cubicBezTo>
                  <a:pt x="252" y="671"/>
                  <a:pt x="237" y="674"/>
                  <a:pt x="234" y="689"/>
                </a:cubicBezTo>
                <a:cubicBezTo>
                  <a:pt x="231" y="688"/>
                  <a:pt x="231" y="690"/>
                  <a:pt x="229" y="691"/>
                </a:cubicBezTo>
                <a:cubicBezTo>
                  <a:pt x="230" y="694"/>
                  <a:pt x="231" y="697"/>
                  <a:pt x="230" y="701"/>
                </a:cubicBezTo>
                <a:cubicBezTo>
                  <a:pt x="218" y="704"/>
                  <a:pt x="215" y="717"/>
                  <a:pt x="201" y="719"/>
                </a:cubicBezTo>
                <a:cubicBezTo>
                  <a:pt x="198" y="725"/>
                  <a:pt x="196" y="728"/>
                  <a:pt x="196" y="735"/>
                </a:cubicBezTo>
                <a:cubicBezTo>
                  <a:pt x="186" y="742"/>
                  <a:pt x="177" y="752"/>
                  <a:pt x="177" y="765"/>
                </a:cubicBezTo>
                <a:cubicBezTo>
                  <a:pt x="178" y="767"/>
                  <a:pt x="183" y="764"/>
                  <a:pt x="183" y="766"/>
                </a:cubicBezTo>
                <a:cubicBezTo>
                  <a:pt x="181" y="766"/>
                  <a:pt x="182" y="768"/>
                  <a:pt x="183" y="769"/>
                </a:cubicBezTo>
                <a:cubicBezTo>
                  <a:pt x="180" y="769"/>
                  <a:pt x="179" y="770"/>
                  <a:pt x="177" y="771"/>
                </a:cubicBezTo>
                <a:cubicBezTo>
                  <a:pt x="180" y="773"/>
                  <a:pt x="184" y="772"/>
                  <a:pt x="186" y="774"/>
                </a:cubicBezTo>
                <a:cubicBezTo>
                  <a:pt x="185" y="776"/>
                  <a:pt x="180" y="776"/>
                  <a:pt x="179" y="779"/>
                </a:cubicBezTo>
                <a:cubicBezTo>
                  <a:pt x="185" y="779"/>
                  <a:pt x="190" y="779"/>
                  <a:pt x="191" y="774"/>
                </a:cubicBezTo>
                <a:cubicBezTo>
                  <a:pt x="194" y="775"/>
                  <a:pt x="195" y="776"/>
                  <a:pt x="197" y="778"/>
                </a:cubicBezTo>
                <a:cubicBezTo>
                  <a:pt x="197" y="780"/>
                  <a:pt x="195" y="781"/>
                  <a:pt x="194" y="783"/>
                </a:cubicBezTo>
                <a:cubicBezTo>
                  <a:pt x="199" y="780"/>
                  <a:pt x="205" y="777"/>
                  <a:pt x="210" y="781"/>
                </a:cubicBezTo>
                <a:cubicBezTo>
                  <a:pt x="203" y="785"/>
                  <a:pt x="199" y="793"/>
                  <a:pt x="192" y="798"/>
                </a:cubicBezTo>
                <a:cubicBezTo>
                  <a:pt x="188" y="797"/>
                  <a:pt x="187" y="800"/>
                  <a:pt x="184" y="800"/>
                </a:cubicBezTo>
                <a:cubicBezTo>
                  <a:pt x="178" y="811"/>
                  <a:pt x="164" y="813"/>
                  <a:pt x="157" y="821"/>
                </a:cubicBezTo>
                <a:cubicBezTo>
                  <a:pt x="159" y="822"/>
                  <a:pt x="161" y="819"/>
                  <a:pt x="162" y="821"/>
                </a:cubicBezTo>
                <a:cubicBezTo>
                  <a:pt x="162" y="824"/>
                  <a:pt x="161" y="825"/>
                  <a:pt x="161" y="827"/>
                </a:cubicBezTo>
                <a:cubicBezTo>
                  <a:pt x="163" y="827"/>
                  <a:pt x="165" y="828"/>
                  <a:pt x="166" y="829"/>
                </a:cubicBezTo>
                <a:cubicBezTo>
                  <a:pt x="166" y="831"/>
                  <a:pt x="165" y="834"/>
                  <a:pt x="164" y="835"/>
                </a:cubicBezTo>
                <a:cubicBezTo>
                  <a:pt x="167" y="836"/>
                  <a:pt x="167" y="834"/>
                  <a:pt x="170" y="834"/>
                </a:cubicBezTo>
                <a:cubicBezTo>
                  <a:pt x="173" y="836"/>
                  <a:pt x="168" y="839"/>
                  <a:pt x="171" y="840"/>
                </a:cubicBezTo>
                <a:cubicBezTo>
                  <a:pt x="172" y="839"/>
                  <a:pt x="174" y="837"/>
                  <a:pt x="177" y="837"/>
                </a:cubicBezTo>
                <a:cubicBezTo>
                  <a:pt x="174" y="843"/>
                  <a:pt x="166" y="842"/>
                  <a:pt x="165" y="849"/>
                </a:cubicBezTo>
                <a:cubicBezTo>
                  <a:pt x="171" y="853"/>
                  <a:pt x="177" y="848"/>
                  <a:pt x="181" y="844"/>
                </a:cubicBezTo>
                <a:cubicBezTo>
                  <a:pt x="188" y="844"/>
                  <a:pt x="190" y="839"/>
                  <a:pt x="195" y="836"/>
                </a:cubicBezTo>
                <a:cubicBezTo>
                  <a:pt x="194" y="834"/>
                  <a:pt x="192" y="829"/>
                  <a:pt x="195" y="828"/>
                </a:cubicBezTo>
                <a:cubicBezTo>
                  <a:pt x="198" y="829"/>
                  <a:pt x="198" y="828"/>
                  <a:pt x="201" y="828"/>
                </a:cubicBezTo>
                <a:cubicBezTo>
                  <a:pt x="201" y="829"/>
                  <a:pt x="201" y="831"/>
                  <a:pt x="202" y="832"/>
                </a:cubicBezTo>
                <a:cubicBezTo>
                  <a:pt x="204" y="829"/>
                  <a:pt x="209" y="829"/>
                  <a:pt x="212" y="827"/>
                </a:cubicBezTo>
                <a:cubicBezTo>
                  <a:pt x="212" y="828"/>
                  <a:pt x="214" y="828"/>
                  <a:pt x="214" y="829"/>
                </a:cubicBezTo>
                <a:cubicBezTo>
                  <a:pt x="214" y="834"/>
                  <a:pt x="214" y="834"/>
                  <a:pt x="214" y="834"/>
                </a:cubicBezTo>
                <a:cubicBezTo>
                  <a:pt x="207" y="834"/>
                  <a:pt x="206" y="841"/>
                  <a:pt x="201" y="844"/>
                </a:cubicBezTo>
                <a:cubicBezTo>
                  <a:pt x="207" y="841"/>
                  <a:pt x="209" y="842"/>
                  <a:pt x="217" y="843"/>
                </a:cubicBezTo>
                <a:cubicBezTo>
                  <a:pt x="216" y="845"/>
                  <a:pt x="214" y="845"/>
                  <a:pt x="214" y="847"/>
                </a:cubicBezTo>
                <a:cubicBezTo>
                  <a:pt x="215" y="848"/>
                  <a:pt x="217" y="848"/>
                  <a:pt x="218" y="849"/>
                </a:cubicBezTo>
                <a:cubicBezTo>
                  <a:pt x="216" y="853"/>
                  <a:pt x="213" y="860"/>
                  <a:pt x="208" y="860"/>
                </a:cubicBezTo>
                <a:cubicBezTo>
                  <a:pt x="208" y="863"/>
                  <a:pt x="211" y="862"/>
                  <a:pt x="210" y="865"/>
                </a:cubicBezTo>
                <a:cubicBezTo>
                  <a:pt x="197" y="876"/>
                  <a:pt x="185" y="889"/>
                  <a:pt x="169" y="898"/>
                </a:cubicBezTo>
                <a:cubicBezTo>
                  <a:pt x="169" y="897"/>
                  <a:pt x="168" y="897"/>
                  <a:pt x="168" y="896"/>
                </a:cubicBezTo>
                <a:cubicBezTo>
                  <a:pt x="167" y="892"/>
                  <a:pt x="173" y="890"/>
                  <a:pt x="172" y="888"/>
                </a:cubicBezTo>
                <a:cubicBezTo>
                  <a:pt x="165" y="891"/>
                  <a:pt x="162" y="898"/>
                  <a:pt x="154" y="900"/>
                </a:cubicBezTo>
                <a:cubicBezTo>
                  <a:pt x="153" y="903"/>
                  <a:pt x="156" y="906"/>
                  <a:pt x="152" y="908"/>
                </a:cubicBezTo>
                <a:cubicBezTo>
                  <a:pt x="149" y="908"/>
                  <a:pt x="147" y="908"/>
                  <a:pt x="144" y="909"/>
                </a:cubicBezTo>
                <a:cubicBezTo>
                  <a:pt x="141" y="921"/>
                  <a:pt x="124" y="923"/>
                  <a:pt x="119" y="931"/>
                </a:cubicBezTo>
                <a:cubicBezTo>
                  <a:pt x="117" y="931"/>
                  <a:pt x="107" y="936"/>
                  <a:pt x="108" y="939"/>
                </a:cubicBezTo>
                <a:cubicBezTo>
                  <a:pt x="114" y="935"/>
                  <a:pt x="117" y="932"/>
                  <a:pt x="125" y="930"/>
                </a:cubicBezTo>
                <a:cubicBezTo>
                  <a:pt x="124" y="930"/>
                  <a:pt x="123" y="929"/>
                  <a:pt x="123" y="927"/>
                </a:cubicBezTo>
                <a:cubicBezTo>
                  <a:pt x="139" y="919"/>
                  <a:pt x="157" y="910"/>
                  <a:pt x="170" y="901"/>
                </a:cubicBezTo>
                <a:cubicBezTo>
                  <a:pt x="170" y="903"/>
                  <a:pt x="170" y="904"/>
                  <a:pt x="172" y="903"/>
                </a:cubicBezTo>
                <a:cubicBezTo>
                  <a:pt x="174" y="897"/>
                  <a:pt x="179" y="894"/>
                  <a:pt x="185" y="892"/>
                </a:cubicBezTo>
                <a:cubicBezTo>
                  <a:pt x="187" y="891"/>
                  <a:pt x="184" y="888"/>
                  <a:pt x="187" y="887"/>
                </a:cubicBezTo>
                <a:cubicBezTo>
                  <a:pt x="189" y="890"/>
                  <a:pt x="192" y="886"/>
                  <a:pt x="193" y="888"/>
                </a:cubicBezTo>
                <a:cubicBezTo>
                  <a:pt x="193" y="892"/>
                  <a:pt x="190" y="895"/>
                  <a:pt x="187" y="893"/>
                </a:cubicBezTo>
                <a:cubicBezTo>
                  <a:pt x="183" y="898"/>
                  <a:pt x="180" y="903"/>
                  <a:pt x="176" y="908"/>
                </a:cubicBezTo>
                <a:cubicBezTo>
                  <a:pt x="178" y="908"/>
                  <a:pt x="181" y="905"/>
                  <a:pt x="182" y="907"/>
                </a:cubicBezTo>
                <a:cubicBezTo>
                  <a:pt x="183" y="919"/>
                  <a:pt x="166" y="918"/>
                  <a:pt x="164" y="925"/>
                </a:cubicBezTo>
                <a:cubicBezTo>
                  <a:pt x="175" y="921"/>
                  <a:pt x="188" y="915"/>
                  <a:pt x="199" y="914"/>
                </a:cubicBezTo>
                <a:cubicBezTo>
                  <a:pt x="200" y="912"/>
                  <a:pt x="201" y="911"/>
                  <a:pt x="204" y="911"/>
                </a:cubicBezTo>
                <a:cubicBezTo>
                  <a:pt x="204" y="914"/>
                  <a:pt x="201" y="914"/>
                  <a:pt x="199" y="915"/>
                </a:cubicBezTo>
                <a:cubicBezTo>
                  <a:pt x="202" y="915"/>
                  <a:pt x="203" y="916"/>
                  <a:pt x="203" y="918"/>
                </a:cubicBezTo>
                <a:cubicBezTo>
                  <a:pt x="196" y="933"/>
                  <a:pt x="176" y="935"/>
                  <a:pt x="165" y="947"/>
                </a:cubicBezTo>
                <a:cubicBezTo>
                  <a:pt x="170" y="948"/>
                  <a:pt x="172" y="945"/>
                  <a:pt x="174" y="943"/>
                </a:cubicBezTo>
                <a:cubicBezTo>
                  <a:pt x="185" y="944"/>
                  <a:pt x="191" y="934"/>
                  <a:pt x="199" y="929"/>
                </a:cubicBezTo>
                <a:cubicBezTo>
                  <a:pt x="209" y="924"/>
                  <a:pt x="222" y="921"/>
                  <a:pt x="231" y="915"/>
                </a:cubicBezTo>
                <a:cubicBezTo>
                  <a:pt x="232" y="917"/>
                  <a:pt x="234" y="917"/>
                  <a:pt x="236" y="917"/>
                </a:cubicBezTo>
                <a:cubicBezTo>
                  <a:pt x="238" y="916"/>
                  <a:pt x="239" y="915"/>
                  <a:pt x="242" y="915"/>
                </a:cubicBezTo>
                <a:cubicBezTo>
                  <a:pt x="242" y="918"/>
                  <a:pt x="238" y="918"/>
                  <a:pt x="238" y="920"/>
                </a:cubicBezTo>
                <a:cubicBezTo>
                  <a:pt x="240" y="923"/>
                  <a:pt x="245" y="920"/>
                  <a:pt x="247" y="921"/>
                </a:cubicBezTo>
                <a:cubicBezTo>
                  <a:pt x="241" y="923"/>
                  <a:pt x="242" y="927"/>
                  <a:pt x="238" y="930"/>
                </a:cubicBezTo>
                <a:cubicBezTo>
                  <a:pt x="237" y="928"/>
                  <a:pt x="234" y="928"/>
                  <a:pt x="232" y="927"/>
                </a:cubicBezTo>
                <a:cubicBezTo>
                  <a:pt x="231" y="930"/>
                  <a:pt x="228" y="931"/>
                  <a:pt x="225" y="932"/>
                </a:cubicBezTo>
                <a:cubicBezTo>
                  <a:pt x="225" y="934"/>
                  <a:pt x="224" y="938"/>
                  <a:pt x="226" y="939"/>
                </a:cubicBezTo>
                <a:cubicBezTo>
                  <a:pt x="233" y="932"/>
                  <a:pt x="239" y="930"/>
                  <a:pt x="251" y="929"/>
                </a:cubicBezTo>
                <a:cubicBezTo>
                  <a:pt x="250" y="932"/>
                  <a:pt x="252" y="933"/>
                  <a:pt x="251" y="936"/>
                </a:cubicBezTo>
                <a:cubicBezTo>
                  <a:pt x="251" y="936"/>
                  <a:pt x="250" y="937"/>
                  <a:pt x="250" y="937"/>
                </a:cubicBezTo>
                <a:cubicBezTo>
                  <a:pt x="247" y="936"/>
                  <a:pt x="243" y="936"/>
                  <a:pt x="240" y="936"/>
                </a:cubicBezTo>
                <a:cubicBezTo>
                  <a:pt x="234" y="943"/>
                  <a:pt x="227" y="949"/>
                  <a:pt x="221" y="956"/>
                </a:cubicBezTo>
                <a:cubicBezTo>
                  <a:pt x="214" y="957"/>
                  <a:pt x="211" y="962"/>
                  <a:pt x="207" y="966"/>
                </a:cubicBezTo>
                <a:cubicBezTo>
                  <a:pt x="206" y="966"/>
                  <a:pt x="202" y="967"/>
                  <a:pt x="205" y="967"/>
                </a:cubicBezTo>
                <a:cubicBezTo>
                  <a:pt x="212" y="968"/>
                  <a:pt x="212" y="961"/>
                  <a:pt x="220" y="964"/>
                </a:cubicBezTo>
                <a:cubicBezTo>
                  <a:pt x="221" y="958"/>
                  <a:pt x="229" y="960"/>
                  <a:pt x="231" y="956"/>
                </a:cubicBezTo>
                <a:cubicBezTo>
                  <a:pt x="234" y="958"/>
                  <a:pt x="233" y="959"/>
                  <a:pt x="234" y="961"/>
                </a:cubicBezTo>
                <a:cubicBezTo>
                  <a:pt x="234" y="958"/>
                  <a:pt x="238" y="963"/>
                  <a:pt x="237" y="959"/>
                </a:cubicBezTo>
                <a:cubicBezTo>
                  <a:pt x="236" y="958"/>
                  <a:pt x="233" y="960"/>
                  <a:pt x="234" y="955"/>
                </a:cubicBezTo>
                <a:cubicBezTo>
                  <a:pt x="236" y="954"/>
                  <a:pt x="238" y="950"/>
                  <a:pt x="240" y="952"/>
                </a:cubicBezTo>
                <a:cubicBezTo>
                  <a:pt x="241" y="956"/>
                  <a:pt x="235" y="954"/>
                  <a:pt x="238" y="957"/>
                </a:cubicBezTo>
                <a:cubicBezTo>
                  <a:pt x="240" y="956"/>
                  <a:pt x="243" y="956"/>
                  <a:pt x="246" y="955"/>
                </a:cubicBezTo>
                <a:cubicBezTo>
                  <a:pt x="242" y="950"/>
                  <a:pt x="251" y="954"/>
                  <a:pt x="252" y="952"/>
                </a:cubicBezTo>
                <a:cubicBezTo>
                  <a:pt x="248" y="950"/>
                  <a:pt x="253" y="948"/>
                  <a:pt x="253" y="946"/>
                </a:cubicBezTo>
                <a:cubicBezTo>
                  <a:pt x="249" y="944"/>
                  <a:pt x="250" y="949"/>
                  <a:pt x="248" y="947"/>
                </a:cubicBezTo>
                <a:cubicBezTo>
                  <a:pt x="248" y="946"/>
                  <a:pt x="249" y="945"/>
                  <a:pt x="251" y="944"/>
                </a:cubicBezTo>
                <a:cubicBezTo>
                  <a:pt x="258" y="946"/>
                  <a:pt x="261" y="934"/>
                  <a:pt x="266" y="936"/>
                </a:cubicBezTo>
                <a:cubicBezTo>
                  <a:pt x="263" y="938"/>
                  <a:pt x="265" y="939"/>
                  <a:pt x="264" y="942"/>
                </a:cubicBezTo>
                <a:cubicBezTo>
                  <a:pt x="261" y="940"/>
                  <a:pt x="260" y="947"/>
                  <a:pt x="256" y="948"/>
                </a:cubicBezTo>
                <a:cubicBezTo>
                  <a:pt x="258" y="949"/>
                  <a:pt x="257" y="955"/>
                  <a:pt x="254" y="957"/>
                </a:cubicBezTo>
                <a:cubicBezTo>
                  <a:pt x="262" y="956"/>
                  <a:pt x="271" y="953"/>
                  <a:pt x="272" y="963"/>
                </a:cubicBezTo>
                <a:cubicBezTo>
                  <a:pt x="269" y="966"/>
                  <a:pt x="259" y="967"/>
                  <a:pt x="262" y="972"/>
                </a:cubicBezTo>
                <a:cubicBezTo>
                  <a:pt x="266" y="967"/>
                  <a:pt x="273" y="964"/>
                  <a:pt x="278" y="960"/>
                </a:cubicBezTo>
                <a:cubicBezTo>
                  <a:pt x="277" y="959"/>
                  <a:pt x="273" y="961"/>
                  <a:pt x="273" y="959"/>
                </a:cubicBezTo>
                <a:cubicBezTo>
                  <a:pt x="276" y="959"/>
                  <a:pt x="278" y="957"/>
                  <a:pt x="276" y="955"/>
                </a:cubicBezTo>
                <a:cubicBezTo>
                  <a:pt x="276" y="953"/>
                  <a:pt x="272" y="955"/>
                  <a:pt x="272" y="952"/>
                </a:cubicBezTo>
                <a:cubicBezTo>
                  <a:pt x="277" y="948"/>
                  <a:pt x="283" y="945"/>
                  <a:pt x="289" y="941"/>
                </a:cubicBezTo>
                <a:cubicBezTo>
                  <a:pt x="292" y="944"/>
                  <a:pt x="286" y="947"/>
                  <a:pt x="290" y="949"/>
                </a:cubicBezTo>
                <a:cubicBezTo>
                  <a:pt x="287" y="953"/>
                  <a:pt x="283" y="956"/>
                  <a:pt x="280" y="960"/>
                </a:cubicBezTo>
                <a:cubicBezTo>
                  <a:pt x="283" y="959"/>
                  <a:pt x="281" y="963"/>
                  <a:pt x="282" y="965"/>
                </a:cubicBezTo>
                <a:cubicBezTo>
                  <a:pt x="275" y="968"/>
                  <a:pt x="273" y="977"/>
                  <a:pt x="263" y="978"/>
                </a:cubicBezTo>
                <a:cubicBezTo>
                  <a:pt x="266" y="983"/>
                  <a:pt x="257" y="979"/>
                  <a:pt x="257" y="983"/>
                </a:cubicBezTo>
                <a:cubicBezTo>
                  <a:pt x="271" y="983"/>
                  <a:pt x="278" y="967"/>
                  <a:pt x="296" y="968"/>
                </a:cubicBezTo>
                <a:cubicBezTo>
                  <a:pt x="298" y="973"/>
                  <a:pt x="297" y="975"/>
                  <a:pt x="300" y="978"/>
                </a:cubicBezTo>
                <a:cubicBezTo>
                  <a:pt x="297" y="992"/>
                  <a:pt x="280" y="991"/>
                  <a:pt x="273" y="1001"/>
                </a:cubicBezTo>
                <a:cubicBezTo>
                  <a:pt x="276" y="1001"/>
                  <a:pt x="278" y="998"/>
                  <a:pt x="279" y="1002"/>
                </a:cubicBezTo>
                <a:cubicBezTo>
                  <a:pt x="279" y="1006"/>
                  <a:pt x="275" y="1007"/>
                  <a:pt x="274" y="1011"/>
                </a:cubicBezTo>
                <a:cubicBezTo>
                  <a:pt x="277" y="1011"/>
                  <a:pt x="280" y="1010"/>
                  <a:pt x="280" y="1013"/>
                </a:cubicBezTo>
                <a:cubicBezTo>
                  <a:pt x="278" y="1017"/>
                  <a:pt x="269" y="1020"/>
                  <a:pt x="265" y="1015"/>
                </a:cubicBezTo>
                <a:cubicBezTo>
                  <a:pt x="256" y="1023"/>
                  <a:pt x="242" y="1026"/>
                  <a:pt x="234" y="1036"/>
                </a:cubicBezTo>
                <a:cubicBezTo>
                  <a:pt x="240" y="1036"/>
                  <a:pt x="237" y="1041"/>
                  <a:pt x="240" y="1043"/>
                </a:cubicBezTo>
                <a:cubicBezTo>
                  <a:pt x="243" y="1041"/>
                  <a:pt x="246" y="1040"/>
                  <a:pt x="251" y="1039"/>
                </a:cubicBezTo>
                <a:cubicBezTo>
                  <a:pt x="251" y="1042"/>
                  <a:pt x="247" y="1041"/>
                  <a:pt x="248" y="1044"/>
                </a:cubicBezTo>
                <a:cubicBezTo>
                  <a:pt x="258" y="1041"/>
                  <a:pt x="273" y="1045"/>
                  <a:pt x="280" y="1034"/>
                </a:cubicBezTo>
                <a:cubicBezTo>
                  <a:pt x="277" y="1034"/>
                  <a:pt x="276" y="1034"/>
                  <a:pt x="276" y="1031"/>
                </a:cubicBezTo>
                <a:cubicBezTo>
                  <a:pt x="278" y="1023"/>
                  <a:pt x="285" y="1020"/>
                  <a:pt x="290" y="1015"/>
                </a:cubicBezTo>
                <a:cubicBezTo>
                  <a:pt x="296" y="1015"/>
                  <a:pt x="304" y="1015"/>
                  <a:pt x="311" y="1015"/>
                </a:cubicBezTo>
                <a:cubicBezTo>
                  <a:pt x="314" y="1006"/>
                  <a:pt x="323" y="1003"/>
                  <a:pt x="327" y="995"/>
                </a:cubicBezTo>
                <a:cubicBezTo>
                  <a:pt x="326" y="991"/>
                  <a:pt x="327" y="989"/>
                  <a:pt x="328" y="986"/>
                </a:cubicBezTo>
                <a:cubicBezTo>
                  <a:pt x="326" y="985"/>
                  <a:pt x="326" y="982"/>
                  <a:pt x="325" y="980"/>
                </a:cubicBezTo>
                <a:cubicBezTo>
                  <a:pt x="328" y="973"/>
                  <a:pt x="341" y="971"/>
                  <a:pt x="338" y="985"/>
                </a:cubicBezTo>
                <a:cubicBezTo>
                  <a:pt x="342" y="986"/>
                  <a:pt x="345" y="990"/>
                  <a:pt x="349" y="992"/>
                </a:cubicBezTo>
                <a:cubicBezTo>
                  <a:pt x="350" y="996"/>
                  <a:pt x="347" y="996"/>
                  <a:pt x="347" y="999"/>
                </a:cubicBezTo>
                <a:cubicBezTo>
                  <a:pt x="349" y="999"/>
                  <a:pt x="351" y="1003"/>
                  <a:pt x="349" y="1005"/>
                </a:cubicBezTo>
                <a:cubicBezTo>
                  <a:pt x="356" y="1006"/>
                  <a:pt x="363" y="1007"/>
                  <a:pt x="364" y="1011"/>
                </a:cubicBezTo>
                <a:cubicBezTo>
                  <a:pt x="369" y="1008"/>
                  <a:pt x="375" y="1011"/>
                  <a:pt x="378" y="1015"/>
                </a:cubicBezTo>
                <a:cubicBezTo>
                  <a:pt x="378" y="1017"/>
                  <a:pt x="375" y="1016"/>
                  <a:pt x="376" y="1018"/>
                </a:cubicBezTo>
                <a:cubicBezTo>
                  <a:pt x="379" y="1019"/>
                  <a:pt x="380" y="1016"/>
                  <a:pt x="381" y="1019"/>
                </a:cubicBezTo>
                <a:cubicBezTo>
                  <a:pt x="381" y="1021"/>
                  <a:pt x="378" y="1020"/>
                  <a:pt x="378" y="1022"/>
                </a:cubicBezTo>
                <a:cubicBezTo>
                  <a:pt x="382" y="1022"/>
                  <a:pt x="383" y="1020"/>
                  <a:pt x="387" y="1020"/>
                </a:cubicBezTo>
                <a:cubicBezTo>
                  <a:pt x="389" y="1023"/>
                  <a:pt x="388" y="1024"/>
                  <a:pt x="390" y="1027"/>
                </a:cubicBezTo>
                <a:cubicBezTo>
                  <a:pt x="394" y="1025"/>
                  <a:pt x="396" y="1030"/>
                  <a:pt x="398" y="1033"/>
                </a:cubicBezTo>
                <a:cubicBezTo>
                  <a:pt x="385" y="1041"/>
                  <a:pt x="383" y="1053"/>
                  <a:pt x="378" y="1067"/>
                </a:cubicBezTo>
                <a:cubicBezTo>
                  <a:pt x="387" y="1070"/>
                  <a:pt x="401" y="1068"/>
                  <a:pt x="402" y="1080"/>
                </a:cubicBezTo>
                <a:cubicBezTo>
                  <a:pt x="407" y="1084"/>
                  <a:pt x="411" y="1089"/>
                  <a:pt x="417" y="1092"/>
                </a:cubicBezTo>
                <a:cubicBezTo>
                  <a:pt x="415" y="1096"/>
                  <a:pt x="418" y="1100"/>
                  <a:pt x="416" y="1103"/>
                </a:cubicBezTo>
                <a:cubicBezTo>
                  <a:pt x="420" y="1104"/>
                  <a:pt x="424" y="1105"/>
                  <a:pt x="428" y="1106"/>
                </a:cubicBezTo>
                <a:cubicBezTo>
                  <a:pt x="433" y="1104"/>
                  <a:pt x="435" y="1099"/>
                  <a:pt x="440" y="1096"/>
                </a:cubicBezTo>
                <a:cubicBezTo>
                  <a:pt x="451" y="1082"/>
                  <a:pt x="471" y="1076"/>
                  <a:pt x="486" y="1066"/>
                </a:cubicBezTo>
                <a:cubicBezTo>
                  <a:pt x="493" y="1070"/>
                  <a:pt x="499" y="1058"/>
                  <a:pt x="504" y="1054"/>
                </a:cubicBezTo>
                <a:cubicBezTo>
                  <a:pt x="507" y="1054"/>
                  <a:pt x="508" y="1057"/>
                  <a:pt x="512" y="1056"/>
                </a:cubicBezTo>
                <a:cubicBezTo>
                  <a:pt x="512" y="1049"/>
                  <a:pt x="522" y="1050"/>
                  <a:pt x="524" y="1051"/>
                </a:cubicBezTo>
                <a:cubicBezTo>
                  <a:pt x="520" y="1049"/>
                  <a:pt x="527" y="1043"/>
                  <a:pt x="530" y="1042"/>
                </a:cubicBezTo>
                <a:cubicBezTo>
                  <a:pt x="530" y="1048"/>
                  <a:pt x="540" y="1051"/>
                  <a:pt x="541" y="1059"/>
                </a:cubicBezTo>
                <a:cubicBezTo>
                  <a:pt x="538" y="1058"/>
                  <a:pt x="537" y="1062"/>
                  <a:pt x="533" y="1059"/>
                </a:cubicBezTo>
                <a:cubicBezTo>
                  <a:pt x="532" y="1065"/>
                  <a:pt x="533" y="1067"/>
                  <a:pt x="533" y="1073"/>
                </a:cubicBezTo>
                <a:cubicBezTo>
                  <a:pt x="537" y="1073"/>
                  <a:pt x="537" y="1078"/>
                  <a:pt x="541" y="1078"/>
                </a:cubicBezTo>
                <a:cubicBezTo>
                  <a:pt x="542" y="1074"/>
                  <a:pt x="540" y="1072"/>
                  <a:pt x="545" y="1072"/>
                </a:cubicBezTo>
                <a:cubicBezTo>
                  <a:pt x="545" y="1075"/>
                  <a:pt x="540" y="1077"/>
                  <a:pt x="545" y="1077"/>
                </a:cubicBezTo>
                <a:cubicBezTo>
                  <a:pt x="547" y="1078"/>
                  <a:pt x="544" y="1073"/>
                  <a:pt x="546" y="1073"/>
                </a:cubicBezTo>
                <a:cubicBezTo>
                  <a:pt x="549" y="1074"/>
                  <a:pt x="553" y="1074"/>
                  <a:pt x="553" y="1078"/>
                </a:cubicBezTo>
                <a:cubicBezTo>
                  <a:pt x="551" y="1078"/>
                  <a:pt x="551" y="1076"/>
                  <a:pt x="548" y="1077"/>
                </a:cubicBezTo>
                <a:cubicBezTo>
                  <a:pt x="548" y="1081"/>
                  <a:pt x="548" y="1085"/>
                  <a:pt x="545" y="1085"/>
                </a:cubicBezTo>
                <a:cubicBezTo>
                  <a:pt x="546" y="1080"/>
                  <a:pt x="541" y="1086"/>
                  <a:pt x="541" y="1082"/>
                </a:cubicBezTo>
                <a:cubicBezTo>
                  <a:pt x="542" y="1080"/>
                  <a:pt x="544" y="1079"/>
                  <a:pt x="541" y="1078"/>
                </a:cubicBezTo>
                <a:cubicBezTo>
                  <a:pt x="539" y="1079"/>
                  <a:pt x="541" y="1082"/>
                  <a:pt x="538" y="1082"/>
                </a:cubicBezTo>
                <a:cubicBezTo>
                  <a:pt x="541" y="1079"/>
                  <a:pt x="533" y="1082"/>
                  <a:pt x="532" y="1078"/>
                </a:cubicBezTo>
                <a:cubicBezTo>
                  <a:pt x="531" y="1080"/>
                  <a:pt x="530" y="1082"/>
                  <a:pt x="529" y="1085"/>
                </a:cubicBezTo>
                <a:cubicBezTo>
                  <a:pt x="533" y="1085"/>
                  <a:pt x="536" y="1088"/>
                  <a:pt x="533" y="1090"/>
                </a:cubicBezTo>
                <a:cubicBezTo>
                  <a:pt x="534" y="1091"/>
                  <a:pt x="538" y="1089"/>
                  <a:pt x="538" y="1091"/>
                </a:cubicBezTo>
                <a:cubicBezTo>
                  <a:pt x="529" y="1095"/>
                  <a:pt x="513" y="1093"/>
                  <a:pt x="508" y="1101"/>
                </a:cubicBezTo>
                <a:cubicBezTo>
                  <a:pt x="518" y="1101"/>
                  <a:pt x="530" y="1093"/>
                  <a:pt x="539" y="1097"/>
                </a:cubicBezTo>
                <a:cubicBezTo>
                  <a:pt x="538" y="1103"/>
                  <a:pt x="532" y="1097"/>
                  <a:pt x="531" y="1101"/>
                </a:cubicBezTo>
                <a:cubicBezTo>
                  <a:pt x="533" y="1104"/>
                  <a:pt x="541" y="1101"/>
                  <a:pt x="541" y="1106"/>
                </a:cubicBezTo>
                <a:cubicBezTo>
                  <a:pt x="541" y="1108"/>
                  <a:pt x="537" y="1107"/>
                  <a:pt x="537" y="1110"/>
                </a:cubicBezTo>
                <a:cubicBezTo>
                  <a:pt x="544" y="1109"/>
                  <a:pt x="552" y="1104"/>
                  <a:pt x="552" y="1098"/>
                </a:cubicBezTo>
                <a:cubicBezTo>
                  <a:pt x="570" y="1092"/>
                  <a:pt x="580" y="1083"/>
                  <a:pt x="601" y="1083"/>
                </a:cubicBezTo>
                <a:cubicBezTo>
                  <a:pt x="608" y="1079"/>
                  <a:pt x="621" y="1083"/>
                  <a:pt x="627" y="1088"/>
                </a:cubicBezTo>
                <a:cubicBezTo>
                  <a:pt x="639" y="1088"/>
                  <a:pt x="638" y="1074"/>
                  <a:pt x="651" y="1074"/>
                </a:cubicBezTo>
                <a:cubicBezTo>
                  <a:pt x="652" y="1077"/>
                  <a:pt x="650" y="1077"/>
                  <a:pt x="650" y="1079"/>
                </a:cubicBezTo>
                <a:cubicBezTo>
                  <a:pt x="665" y="1076"/>
                  <a:pt x="677" y="1070"/>
                  <a:pt x="688" y="1064"/>
                </a:cubicBezTo>
                <a:cubicBezTo>
                  <a:pt x="694" y="1064"/>
                  <a:pt x="699" y="1063"/>
                  <a:pt x="701" y="1059"/>
                </a:cubicBezTo>
                <a:cubicBezTo>
                  <a:pt x="693" y="1057"/>
                  <a:pt x="682" y="1067"/>
                  <a:pt x="672" y="1060"/>
                </a:cubicBezTo>
                <a:cubicBezTo>
                  <a:pt x="683" y="1053"/>
                  <a:pt x="695" y="1048"/>
                  <a:pt x="710" y="1044"/>
                </a:cubicBezTo>
                <a:cubicBezTo>
                  <a:pt x="712" y="1042"/>
                  <a:pt x="712" y="1039"/>
                  <a:pt x="714" y="1038"/>
                </a:cubicBezTo>
                <a:cubicBezTo>
                  <a:pt x="722" y="1040"/>
                  <a:pt x="729" y="1035"/>
                  <a:pt x="735" y="1031"/>
                </a:cubicBezTo>
                <a:cubicBezTo>
                  <a:pt x="736" y="1035"/>
                  <a:pt x="733" y="1036"/>
                  <a:pt x="735" y="1038"/>
                </a:cubicBezTo>
                <a:cubicBezTo>
                  <a:pt x="737" y="1040"/>
                  <a:pt x="739" y="1038"/>
                  <a:pt x="742" y="1038"/>
                </a:cubicBezTo>
                <a:cubicBezTo>
                  <a:pt x="742" y="1040"/>
                  <a:pt x="740" y="1040"/>
                  <a:pt x="742" y="1041"/>
                </a:cubicBezTo>
                <a:cubicBezTo>
                  <a:pt x="755" y="1034"/>
                  <a:pt x="772" y="1031"/>
                  <a:pt x="783" y="1021"/>
                </a:cubicBezTo>
                <a:cubicBezTo>
                  <a:pt x="788" y="1020"/>
                  <a:pt x="793" y="1023"/>
                  <a:pt x="797" y="1020"/>
                </a:cubicBezTo>
                <a:cubicBezTo>
                  <a:pt x="796" y="1024"/>
                  <a:pt x="800" y="1023"/>
                  <a:pt x="800" y="1025"/>
                </a:cubicBezTo>
                <a:cubicBezTo>
                  <a:pt x="793" y="1032"/>
                  <a:pt x="780" y="1028"/>
                  <a:pt x="777" y="1040"/>
                </a:cubicBezTo>
                <a:cubicBezTo>
                  <a:pt x="753" y="1052"/>
                  <a:pt x="724" y="1060"/>
                  <a:pt x="702" y="1074"/>
                </a:cubicBezTo>
                <a:cubicBezTo>
                  <a:pt x="700" y="1074"/>
                  <a:pt x="700" y="1073"/>
                  <a:pt x="699" y="1073"/>
                </a:cubicBezTo>
                <a:cubicBezTo>
                  <a:pt x="680" y="1080"/>
                  <a:pt x="661" y="1085"/>
                  <a:pt x="645" y="1094"/>
                </a:cubicBezTo>
                <a:cubicBezTo>
                  <a:pt x="656" y="1092"/>
                  <a:pt x="665" y="1087"/>
                  <a:pt x="673" y="1087"/>
                </a:cubicBezTo>
                <a:cubicBezTo>
                  <a:pt x="671" y="1094"/>
                  <a:pt x="663" y="1097"/>
                  <a:pt x="657" y="1095"/>
                </a:cubicBezTo>
                <a:cubicBezTo>
                  <a:pt x="657" y="1096"/>
                  <a:pt x="659" y="1096"/>
                  <a:pt x="659" y="1097"/>
                </a:cubicBezTo>
                <a:cubicBezTo>
                  <a:pt x="653" y="1100"/>
                  <a:pt x="646" y="1101"/>
                  <a:pt x="641" y="1104"/>
                </a:cubicBezTo>
                <a:cubicBezTo>
                  <a:pt x="659" y="1107"/>
                  <a:pt x="666" y="1090"/>
                  <a:pt x="680" y="1097"/>
                </a:cubicBezTo>
                <a:cubicBezTo>
                  <a:pt x="680" y="1098"/>
                  <a:pt x="678" y="1101"/>
                  <a:pt x="680" y="1101"/>
                </a:cubicBezTo>
                <a:cubicBezTo>
                  <a:pt x="681" y="1099"/>
                  <a:pt x="684" y="1101"/>
                  <a:pt x="686" y="1101"/>
                </a:cubicBezTo>
                <a:cubicBezTo>
                  <a:pt x="687" y="1099"/>
                  <a:pt x="688" y="1097"/>
                  <a:pt x="688" y="1094"/>
                </a:cubicBezTo>
                <a:cubicBezTo>
                  <a:pt x="694" y="1094"/>
                  <a:pt x="695" y="1086"/>
                  <a:pt x="701" y="1088"/>
                </a:cubicBezTo>
                <a:cubicBezTo>
                  <a:pt x="701" y="1087"/>
                  <a:pt x="701" y="1086"/>
                  <a:pt x="702" y="1086"/>
                </a:cubicBezTo>
                <a:cubicBezTo>
                  <a:pt x="702" y="1086"/>
                  <a:pt x="701" y="1086"/>
                  <a:pt x="701" y="1086"/>
                </a:cubicBezTo>
                <a:cubicBezTo>
                  <a:pt x="699" y="1086"/>
                  <a:pt x="698" y="1085"/>
                  <a:pt x="698" y="1083"/>
                </a:cubicBezTo>
                <a:cubicBezTo>
                  <a:pt x="701" y="1079"/>
                  <a:pt x="706" y="1077"/>
                  <a:pt x="709" y="1072"/>
                </a:cubicBezTo>
                <a:cubicBezTo>
                  <a:pt x="736" y="1068"/>
                  <a:pt x="755" y="1051"/>
                  <a:pt x="781" y="1048"/>
                </a:cubicBezTo>
                <a:cubicBezTo>
                  <a:pt x="779" y="1054"/>
                  <a:pt x="778" y="1059"/>
                  <a:pt x="779" y="1063"/>
                </a:cubicBezTo>
                <a:cubicBezTo>
                  <a:pt x="783" y="1064"/>
                  <a:pt x="785" y="1063"/>
                  <a:pt x="788" y="1062"/>
                </a:cubicBezTo>
                <a:cubicBezTo>
                  <a:pt x="792" y="1053"/>
                  <a:pt x="802" y="1054"/>
                  <a:pt x="808" y="1050"/>
                </a:cubicBezTo>
                <a:cubicBezTo>
                  <a:pt x="806" y="1040"/>
                  <a:pt x="812" y="1048"/>
                  <a:pt x="819" y="1045"/>
                </a:cubicBezTo>
                <a:cubicBezTo>
                  <a:pt x="817" y="1036"/>
                  <a:pt x="806" y="1046"/>
                  <a:pt x="802" y="1043"/>
                </a:cubicBezTo>
                <a:cubicBezTo>
                  <a:pt x="803" y="1040"/>
                  <a:pt x="805" y="1037"/>
                  <a:pt x="802" y="1036"/>
                </a:cubicBezTo>
                <a:cubicBezTo>
                  <a:pt x="807" y="1034"/>
                  <a:pt x="811" y="1031"/>
                  <a:pt x="814" y="1027"/>
                </a:cubicBezTo>
                <a:cubicBezTo>
                  <a:pt x="813" y="1026"/>
                  <a:pt x="812" y="1026"/>
                  <a:pt x="812" y="1024"/>
                </a:cubicBezTo>
                <a:cubicBezTo>
                  <a:pt x="808" y="1025"/>
                  <a:pt x="804" y="1026"/>
                  <a:pt x="802" y="1029"/>
                </a:cubicBezTo>
                <a:cubicBezTo>
                  <a:pt x="802" y="1022"/>
                  <a:pt x="798" y="1020"/>
                  <a:pt x="797" y="1015"/>
                </a:cubicBezTo>
                <a:cubicBezTo>
                  <a:pt x="807" y="1013"/>
                  <a:pt x="818" y="1011"/>
                  <a:pt x="821" y="1002"/>
                </a:cubicBezTo>
                <a:cubicBezTo>
                  <a:pt x="815" y="1004"/>
                  <a:pt x="810" y="1007"/>
                  <a:pt x="804" y="1010"/>
                </a:cubicBezTo>
                <a:cubicBezTo>
                  <a:pt x="803" y="1010"/>
                  <a:pt x="802" y="1009"/>
                  <a:pt x="800" y="1008"/>
                </a:cubicBezTo>
                <a:cubicBezTo>
                  <a:pt x="782" y="1016"/>
                  <a:pt x="765" y="1024"/>
                  <a:pt x="748" y="1032"/>
                </a:cubicBezTo>
                <a:cubicBezTo>
                  <a:pt x="746" y="1032"/>
                  <a:pt x="745" y="1031"/>
                  <a:pt x="742" y="1030"/>
                </a:cubicBezTo>
                <a:cubicBezTo>
                  <a:pt x="743" y="1034"/>
                  <a:pt x="740" y="1035"/>
                  <a:pt x="736" y="1035"/>
                </a:cubicBezTo>
                <a:cubicBezTo>
                  <a:pt x="736" y="1031"/>
                  <a:pt x="736" y="1031"/>
                  <a:pt x="736" y="1031"/>
                </a:cubicBezTo>
                <a:cubicBezTo>
                  <a:pt x="744" y="1030"/>
                  <a:pt x="749" y="1025"/>
                  <a:pt x="756" y="1022"/>
                </a:cubicBezTo>
                <a:cubicBezTo>
                  <a:pt x="754" y="1022"/>
                  <a:pt x="757" y="1021"/>
                  <a:pt x="756" y="1018"/>
                </a:cubicBezTo>
                <a:cubicBezTo>
                  <a:pt x="752" y="1020"/>
                  <a:pt x="745" y="1022"/>
                  <a:pt x="745" y="1025"/>
                </a:cubicBezTo>
                <a:cubicBezTo>
                  <a:pt x="743" y="1019"/>
                  <a:pt x="738" y="1027"/>
                  <a:pt x="735" y="1022"/>
                </a:cubicBezTo>
                <a:cubicBezTo>
                  <a:pt x="744" y="1019"/>
                  <a:pt x="752" y="1013"/>
                  <a:pt x="762" y="1010"/>
                </a:cubicBezTo>
                <a:cubicBezTo>
                  <a:pt x="763" y="1016"/>
                  <a:pt x="773" y="1011"/>
                  <a:pt x="775" y="1015"/>
                </a:cubicBezTo>
                <a:cubicBezTo>
                  <a:pt x="780" y="1012"/>
                  <a:pt x="780" y="1006"/>
                  <a:pt x="786" y="1005"/>
                </a:cubicBezTo>
                <a:cubicBezTo>
                  <a:pt x="787" y="1007"/>
                  <a:pt x="782" y="1009"/>
                  <a:pt x="785" y="1010"/>
                </a:cubicBezTo>
                <a:cubicBezTo>
                  <a:pt x="789" y="1005"/>
                  <a:pt x="793" y="1000"/>
                  <a:pt x="801" y="999"/>
                </a:cubicBezTo>
                <a:cubicBezTo>
                  <a:pt x="800" y="1005"/>
                  <a:pt x="809" y="1000"/>
                  <a:pt x="804" y="1005"/>
                </a:cubicBezTo>
                <a:cubicBezTo>
                  <a:pt x="812" y="1004"/>
                  <a:pt x="819" y="1002"/>
                  <a:pt x="820" y="998"/>
                </a:cubicBezTo>
                <a:cubicBezTo>
                  <a:pt x="817" y="999"/>
                  <a:pt x="814" y="1000"/>
                  <a:pt x="811" y="1002"/>
                </a:cubicBezTo>
                <a:cubicBezTo>
                  <a:pt x="811" y="999"/>
                  <a:pt x="811" y="995"/>
                  <a:pt x="812" y="993"/>
                </a:cubicBezTo>
                <a:cubicBezTo>
                  <a:pt x="821" y="995"/>
                  <a:pt x="837" y="988"/>
                  <a:pt x="841" y="979"/>
                </a:cubicBezTo>
                <a:cubicBezTo>
                  <a:pt x="843" y="979"/>
                  <a:pt x="844" y="978"/>
                  <a:pt x="846" y="978"/>
                </a:cubicBezTo>
                <a:cubicBezTo>
                  <a:pt x="844" y="973"/>
                  <a:pt x="852" y="974"/>
                  <a:pt x="859" y="974"/>
                </a:cubicBezTo>
                <a:cubicBezTo>
                  <a:pt x="859" y="969"/>
                  <a:pt x="865" y="967"/>
                  <a:pt x="868" y="968"/>
                </a:cubicBezTo>
                <a:cubicBezTo>
                  <a:pt x="868" y="972"/>
                  <a:pt x="865" y="967"/>
                  <a:pt x="865" y="971"/>
                </a:cubicBezTo>
                <a:cubicBezTo>
                  <a:pt x="872" y="971"/>
                  <a:pt x="886" y="969"/>
                  <a:pt x="886" y="961"/>
                </a:cubicBezTo>
                <a:cubicBezTo>
                  <a:pt x="889" y="960"/>
                  <a:pt x="889" y="963"/>
                  <a:pt x="889" y="965"/>
                </a:cubicBezTo>
                <a:cubicBezTo>
                  <a:pt x="895" y="963"/>
                  <a:pt x="897" y="957"/>
                  <a:pt x="905" y="956"/>
                </a:cubicBezTo>
                <a:cubicBezTo>
                  <a:pt x="906" y="954"/>
                  <a:pt x="902" y="953"/>
                  <a:pt x="905" y="952"/>
                </a:cubicBezTo>
                <a:cubicBezTo>
                  <a:pt x="907" y="950"/>
                  <a:pt x="909" y="954"/>
                  <a:pt x="911" y="954"/>
                </a:cubicBezTo>
                <a:cubicBezTo>
                  <a:pt x="910" y="955"/>
                  <a:pt x="906" y="956"/>
                  <a:pt x="909" y="957"/>
                </a:cubicBezTo>
                <a:cubicBezTo>
                  <a:pt x="909" y="956"/>
                  <a:pt x="911" y="956"/>
                  <a:pt x="912" y="956"/>
                </a:cubicBezTo>
                <a:cubicBezTo>
                  <a:pt x="912" y="952"/>
                  <a:pt x="912" y="948"/>
                  <a:pt x="915" y="947"/>
                </a:cubicBezTo>
                <a:cubicBezTo>
                  <a:pt x="918" y="946"/>
                  <a:pt x="918" y="948"/>
                  <a:pt x="919" y="950"/>
                </a:cubicBezTo>
                <a:cubicBezTo>
                  <a:pt x="919" y="952"/>
                  <a:pt x="917" y="951"/>
                  <a:pt x="917" y="953"/>
                </a:cubicBezTo>
                <a:cubicBezTo>
                  <a:pt x="923" y="956"/>
                  <a:pt x="925" y="949"/>
                  <a:pt x="928" y="946"/>
                </a:cubicBezTo>
                <a:cubicBezTo>
                  <a:pt x="935" y="945"/>
                  <a:pt x="939" y="939"/>
                  <a:pt x="944" y="935"/>
                </a:cubicBezTo>
                <a:cubicBezTo>
                  <a:pt x="949" y="936"/>
                  <a:pt x="952" y="933"/>
                  <a:pt x="957" y="937"/>
                </a:cubicBezTo>
                <a:cubicBezTo>
                  <a:pt x="958" y="934"/>
                  <a:pt x="955" y="934"/>
                  <a:pt x="956" y="931"/>
                </a:cubicBezTo>
                <a:cubicBezTo>
                  <a:pt x="960" y="930"/>
                  <a:pt x="961" y="927"/>
                  <a:pt x="965" y="926"/>
                </a:cubicBezTo>
                <a:cubicBezTo>
                  <a:pt x="968" y="925"/>
                  <a:pt x="969" y="931"/>
                  <a:pt x="972" y="927"/>
                </a:cubicBezTo>
                <a:cubicBezTo>
                  <a:pt x="967" y="917"/>
                  <a:pt x="982" y="912"/>
                  <a:pt x="983" y="902"/>
                </a:cubicBezTo>
                <a:cubicBezTo>
                  <a:pt x="987" y="901"/>
                  <a:pt x="988" y="905"/>
                  <a:pt x="990" y="906"/>
                </a:cubicBezTo>
                <a:cubicBezTo>
                  <a:pt x="990" y="907"/>
                  <a:pt x="988" y="908"/>
                  <a:pt x="988" y="909"/>
                </a:cubicBezTo>
                <a:cubicBezTo>
                  <a:pt x="992" y="911"/>
                  <a:pt x="996" y="911"/>
                  <a:pt x="1000" y="909"/>
                </a:cubicBezTo>
                <a:cubicBezTo>
                  <a:pt x="1000" y="911"/>
                  <a:pt x="997" y="910"/>
                  <a:pt x="996" y="912"/>
                </a:cubicBezTo>
                <a:cubicBezTo>
                  <a:pt x="998" y="912"/>
                  <a:pt x="1000" y="912"/>
                  <a:pt x="1001" y="913"/>
                </a:cubicBezTo>
                <a:cubicBezTo>
                  <a:pt x="1001" y="917"/>
                  <a:pt x="997" y="918"/>
                  <a:pt x="999" y="920"/>
                </a:cubicBezTo>
                <a:cubicBezTo>
                  <a:pt x="1005" y="919"/>
                  <a:pt x="1009" y="915"/>
                  <a:pt x="1008" y="910"/>
                </a:cubicBezTo>
                <a:cubicBezTo>
                  <a:pt x="1004" y="911"/>
                  <a:pt x="1001" y="910"/>
                  <a:pt x="1000" y="906"/>
                </a:cubicBezTo>
                <a:cubicBezTo>
                  <a:pt x="1004" y="905"/>
                  <a:pt x="1004" y="900"/>
                  <a:pt x="1010" y="900"/>
                </a:cubicBezTo>
                <a:cubicBezTo>
                  <a:pt x="1009" y="897"/>
                  <a:pt x="1012" y="897"/>
                  <a:pt x="1012" y="894"/>
                </a:cubicBezTo>
                <a:cubicBezTo>
                  <a:pt x="1009" y="892"/>
                  <a:pt x="1010" y="888"/>
                  <a:pt x="1010" y="884"/>
                </a:cubicBezTo>
                <a:cubicBezTo>
                  <a:pt x="1019" y="883"/>
                  <a:pt x="1022" y="866"/>
                  <a:pt x="1034" y="868"/>
                </a:cubicBezTo>
                <a:cubicBezTo>
                  <a:pt x="1035" y="874"/>
                  <a:pt x="1029" y="874"/>
                  <a:pt x="1027" y="877"/>
                </a:cubicBezTo>
                <a:cubicBezTo>
                  <a:pt x="1027" y="881"/>
                  <a:pt x="1031" y="881"/>
                  <a:pt x="1030" y="885"/>
                </a:cubicBezTo>
                <a:cubicBezTo>
                  <a:pt x="1029" y="885"/>
                  <a:pt x="1026" y="884"/>
                  <a:pt x="1027" y="887"/>
                </a:cubicBezTo>
                <a:cubicBezTo>
                  <a:pt x="1031" y="887"/>
                  <a:pt x="1028" y="890"/>
                  <a:pt x="1031" y="893"/>
                </a:cubicBezTo>
                <a:cubicBezTo>
                  <a:pt x="1028" y="892"/>
                  <a:pt x="1027" y="894"/>
                  <a:pt x="1027" y="896"/>
                </a:cubicBezTo>
                <a:cubicBezTo>
                  <a:pt x="1032" y="895"/>
                  <a:pt x="1034" y="900"/>
                  <a:pt x="1034" y="901"/>
                </a:cubicBezTo>
                <a:cubicBezTo>
                  <a:pt x="1034" y="899"/>
                  <a:pt x="1037" y="899"/>
                  <a:pt x="1039" y="899"/>
                </a:cubicBezTo>
                <a:cubicBezTo>
                  <a:pt x="1040" y="902"/>
                  <a:pt x="1037" y="904"/>
                  <a:pt x="1039" y="906"/>
                </a:cubicBezTo>
                <a:cubicBezTo>
                  <a:pt x="1040" y="904"/>
                  <a:pt x="1040" y="902"/>
                  <a:pt x="1041" y="901"/>
                </a:cubicBezTo>
                <a:cubicBezTo>
                  <a:pt x="1041" y="903"/>
                  <a:pt x="1044" y="902"/>
                  <a:pt x="1044" y="903"/>
                </a:cubicBezTo>
                <a:cubicBezTo>
                  <a:pt x="1042" y="908"/>
                  <a:pt x="1042" y="904"/>
                  <a:pt x="1041" y="909"/>
                </a:cubicBezTo>
                <a:cubicBezTo>
                  <a:pt x="1044" y="909"/>
                  <a:pt x="1047" y="912"/>
                  <a:pt x="1050" y="910"/>
                </a:cubicBezTo>
                <a:cubicBezTo>
                  <a:pt x="1049" y="909"/>
                  <a:pt x="1049" y="908"/>
                  <a:pt x="1048" y="906"/>
                </a:cubicBezTo>
                <a:cubicBezTo>
                  <a:pt x="1051" y="903"/>
                  <a:pt x="1052" y="903"/>
                  <a:pt x="1056" y="905"/>
                </a:cubicBezTo>
                <a:cubicBezTo>
                  <a:pt x="1056" y="903"/>
                  <a:pt x="1054" y="902"/>
                  <a:pt x="1055" y="900"/>
                </a:cubicBezTo>
                <a:cubicBezTo>
                  <a:pt x="1050" y="897"/>
                  <a:pt x="1049" y="903"/>
                  <a:pt x="1046" y="904"/>
                </a:cubicBezTo>
                <a:cubicBezTo>
                  <a:pt x="1045" y="900"/>
                  <a:pt x="1044" y="897"/>
                  <a:pt x="1044" y="894"/>
                </a:cubicBezTo>
                <a:cubicBezTo>
                  <a:pt x="1044" y="896"/>
                  <a:pt x="1040" y="895"/>
                  <a:pt x="1040" y="893"/>
                </a:cubicBezTo>
                <a:cubicBezTo>
                  <a:pt x="1046" y="891"/>
                  <a:pt x="1047" y="887"/>
                  <a:pt x="1047" y="881"/>
                </a:cubicBezTo>
                <a:cubicBezTo>
                  <a:pt x="1041" y="883"/>
                  <a:pt x="1042" y="892"/>
                  <a:pt x="1035" y="893"/>
                </a:cubicBezTo>
                <a:cubicBezTo>
                  <a:pt x="1033" y="887"/>
                  <a:pt x="1030" y="884"/>
                  <a:pt x="1034" y="880"/>
                </a:cubicBezTo>
                <a:cubicBezTo>
                  <a:pt x="1035" y="880"/>
                  <a:pt x="1036" y="880"/>
                  <a:pt x="1037" y="879"/>
                </a:cubicBezTo>
                <a:cubicBezTo>
                  <a:pt x="1037" y="881"/>
                  <a:pt x="1037" y="883"/>
                  <a:pt x="1038" y="884"/>
                </a:cubicBezTo>
                <a:cubicBezTo>
                  <a:pt x="1039" y="881"/>
                  <a:pt x="1039" y="879"/>
                  <a:pt x="1038" y="876"/>
                </a:cubicBezTo>
                <a:cubicBezTo>
                  <a:pt x="1041" y="879"/>
                  <a:pt x="1042" y="872"/>
                  <a:pt x="1047" y="873"/>
                </a:cubicBezTo>
                <a:cubicBezTo>
                  <a:pt x="1047" y="871"/>
                  <a:pt x="1046" y="871"/>
                  <a:pt x="1046" y="869"/>
                </a:cubicBezTo>
                <a:cubicBezTo>
                  <a:pt x="1055" y="861"/>
                  <a:pt x="1064" y="856"/>
                  <a:pt x="1076" y="855"/>
                </a:cubicBezTo>
                <a:cubicBezTo>
                  <a:pt x="1072" y="852"/>
                  <a:pt x="1078" y="849"/>
                  <a:pt x="1077" y="848"/>
                </a:cubicBezTo>
                <a:cubicBezTo>
                  <a:pt x="1076" y="851"/>
                  <a:pt x="1071" y="846"/>
                  <a:pt x="1071" y="848"/>
                </a:cubicBezTo>
                <a:cubicBezTo>
                  <a:pt x="1074" y="851"/>
                  <a:pt x="1067" y="856"/>
                  <a:pt x="1065" y="855"/>
                </a:cubicBezTo>
                <a:cubicBezTo>
                  <a:pt x="1066" y="849"/>
                  <a:pt x="1073" y="845"/>
                  <a:pt x="1072" y="841"/>
                </a:cubicBezTo>
                <a:cubicBezTo>
                  <a:pt x="1071" y="840"/>
                  <a:pt x="1067" y="842"/>
                  <a:pt x="1066" y="838"/>
                </a:cubicBezTo>
                <a:cubicBezTo>
                  <a:pt x="1065" y="840"/>
                  <a:pt x="1065" y="842"/>
                  <a:pt x="1062" y="842"/>
                </a:cubicBezTo>
                <a:cubicBezTo>
                  <a:pt x="1062" y="839"/>
                  <a:pt x="1060" y="838"/>
                  <a:pt x="1059" y="835"/>
                </a:cubicBezTo>
                <a:cubicBezTo>
                  <a:pt x="1064" y="833"/>
                  <a:pt x="1074" y="826"/>
                  <a:pt x="1077" y="832"/>
                </a:cubicBezTo>
                <a:cubicBezTo>
                  <a:pt x="1077" y="834"/>
                  <a:pt x="1073" y="837"/>
                  <a:pt x="1076" y="839"/>
                </a:cubicBezTo>
                <a:cubicBezTo>
                  <a:pt x="1076" y="838"/>
                  <a:pt x="1077" y="837"/>
                  <a:pt x="1078" y="836"/>
                </a:cubicBezTo>
                <a:cubicBezTo>
                  <a:pt x="1081" y="838"/>
                  <a:pt x="1076" y="840"/>
                  <a:pt x="1078" y="841"/>
                </a:cubicBezTo>
                <a:cubicBezTo>
                  <a:pt x="1081" y="839"/>
                  <a:pt x="1081" y="833"/>
                  <a:pt x="1085" y="832"/>
                </a:cubicBezTo>
                <a:cubicBezTo>
                  <a:pt x="1083" y="827"/>
                  <a:pt x="1086" y="824"/>
                  <a:pt x="1091" y="824"/>
                </a:cubicBezTo>
                <a:cubicBezTo>
                  <a:pt x="1091" y="825"/>
                  <a:pt x="1091" y="825"/>
                  <a:pt x="1092" y="826"/>
                </a:cubicBezTo>
                <a:cubicBezTo>
                  <a:pt x="1092" y="829"/>
                  <a:pt x="1089" y="828"/>
                  <a:pt x="1090" y="831"/>
                </a:cubicBezTo>
                <a:cubicBezTo>
                  <a:pt x="1092" y="832"/>
                  <a:pt x="1092" y="830"/>
                  <a:pt x="1093" y="833"/>
                </a:cubicBezTo>
                <a:cubicBezTo>
                  <a:pt x="1097" y="831"/>
                  <a:pt x="1092" y="828"/>
                  <a:pt x="1096" y="827"/>
                </a:cubicBezTo>
                <a:cubicBezTo>
                  <a:pt x="1097" y="830"/>
                  <a:pt x="1101" y="832"/>
                  <a:pt x="1103" y="835"/>
                </a:cubicBezTo>
                <a:cubicBezTo>
                  <a:pt x="1106" y="830"/>
                  <a:pt x="1118" y="829"/>
                  <a:pt x="1116" y="823"/>
                </a:cubicBezTo>
                <a:cubicBezTo>
                  <a:pt x="1113" y="826"/>
                  <a:pt x="1111" y="819"/>
                  <a:pt x="1108" y="818"/>
                </a:cubicBezTo>
                <a:cubicBezTo>
                  <a:pt x="1111" y="815"/>
                  <a:pt x="1112" y="820"/>
                  <a:pt x="1114" y="821"/>
                </a:cubicBezTo>
                <a:cubicBezTo>
                  <a:pt x="1116" y="816"/>
                  <a:pt x="1119" y="811"/>
                  <a:pt x="1126" y="809"/>
                </a:cubicBezTo>
                <a:cubicBezTo>
                  <a:pt x="1128" y="815"/>
                  <a:pt x="1129" y="817"/>
                  <a:pt x="1133" y="816"/>
                </a:cubicBezTo>
                <a:cubicBezTo>
                  <a:pt x="1132" y="818"/>
                  <a:pt x="1128" y="820"/>
                  <a:pt x="1130" y="822"/>
                </a:cubicBezTo>
                <a:cubicBezTo>
                  <a:pt x="1134" y="820"/>
                  <a:pt x="1137" y="818"/>
                  <a:pt x="1142" y="820"/>
                </a:cubicBezTo>
                <a:cubicBezTo>
                  <a:pt x="1142" y="821"/>
                  <a:pt x="1140" y="822"/>
                  <a:pt x="1140" y="824"/>
                </a:cubicBezTo>
                <a:cubicBezTo>
                  <a:pt x="1144" y="824"/>
                  <a:pt x="1145" y="821"/>
                  <a:pt x="1148" y="821"/>
                </a:cubicBezTo>
                <a:cubicBezTo>
                  <a:pt x="1149" y="825"/>
                  <a:pt x="1145" y="824"/>
                  <a:pt x="1146" y="828"/>
                </a:cubicBezTo>
                <a:cubicBezTo>
                  <a:pt x="1147" y="831"/>
                  <a:pt x="1150" y="831"/>
                  <a:pt x="1150" y="835"/>
                </a:cubicBezTo>
                <a:cubicBezTo>
                  <a:pt x="1146" y="835"/>
                  <a:pt x="1148" y="837"/>
                  <a:pt x="1147" y="840"/>
                </a:cubicBezTo>
                <a:cubicBezTo>
                  <a:pt x="1145" y="836"/>
                  <a:pt x="1143" y="843"/>
                  <a:pt x="1140" y="840"/>
                </a:cubicBezTo>
                <a:cubicBezTo>
                  <a:pt x="1140" y="844"/>
                  <a:pt x="1139" y="847"/>
                  <a:pt x="1136" y="848"/>
                </a:cubicBezTo>
                <a:cubicBezTo>
                  <a:pt x="1137" y="843"/>
                  <a:pt x="1132" y="849"/>
                  <a:pt x="1135" y="847"/>
                </a:cubicBezTo>
                <a:cubicBezTo>
                  <a:pt x="1138" y="851"/>
                  <a:pt x="1128" y="850"/>
                  <a:pt x="1127" y="850"/>
                </a:cubicBezTo>
                <a:cubicBezTo>
                  <a:pt x="1128" y="853"/>
                  <a:pt x="1133" y="853"/>
                  <a:pt x="1134" y="853"/>
                </a:cubicBezTo>
                <a:cubicBezTo>
                  <a:pt x="1136" y="859"/>
                  <a:pt x="1129" y="859"/>
                  <a:pt x="1130" y="860"/>
                </a:cubicBezTo>
                <a:cubicBezTo>
                  <a:pt x="1133" y="860"/>
                  <a:pt x="1134" y="859"/>
                  <a:pt x="1135" y="858"/>
                </a:cubicBezTo>
                <a:cubicBezTo>
                  <a:pt x="1135" y="859"/>
                  <a:pt x="1137" y="863"/>
                  <a:pt x="1137" y="860"/>
                </a:cubicBezTo>
                <a:cubicBezTo>
                  <a:pt x="1140" y="856"/>
                  <a:pt x="1147" y="849"/>
                  <a:pt x="1154" y="846"/>
                </a:cubicBezTo>
                <a:cubicBezTo>
                  <a:pt x="1154" y="851"/>
                  <a:pt x="1154" y="851"/>
                  <a:pt x="1154" y="851"/>
                </a:cubicBezTo>
                <a:cubicBezTo>
                  <a:pt x="1150" y="851"/>
                  <a:pt x="1151" y="855"/>
                  <a:pt x="1148" y="856"/>
                </a:cubicBezTo>
                <a:cubicBezTo>
                  <a:pt x="1149" y="859"/>
                  <a:pt x="1152" y="859"/>
                  <a:pt x="1151" y="864"/>
                </a:cubicBezTo>
                <a:cubicBezTo>
                  <a:pt x="1149" y="864"/>
                  <a:pt x="1149" y="866"/>
                  <a:pt x="1147" y="865"/>
                </a:cubicBezTo>
                <a:cubicBezTo>
                  <a:pt x="1147" y="863"/>
                  <a:pt x="1146" y="862"/>
                  <a:pt x="1145" y="861"/>
                </a:cubicBezTo>
                <a:cubicBezTo>
                  <a:pt x="1143" y="866"/>
                  <a:pt x="1145" y="867"/>
                  <a:pt x="1145" y="872"/>
                </a:cubicBezTo>
                <a:cubicBezTo>
                  <a:pt x="1139" y="876"/>
                  <a:pt x="1131" y="878"/>
                  <a:pt x="1127" y="885"/>
                </a:cubicBezTo>
                <a:cubicBezTo>
                  <a:pt x="1129" y="885"/>
                  <a:pt x="1133" y="884"/>
                  <a:pt x="1134" y="888"/>
                </a:cubicBezTo>
                <a:cubicBezTo>
                  <a:pt x="1132" y="891"/>
                  <a:pt x="1128" y="892"/>
                  <a:pt x="1130" y="896"/>
                </a:cubicBezTo>
                <a:cubicBezTo>
                  <a:pt x="1135" y="892"/>
                  <a:pt x="1143" y="891"/>
                  <a:pt x="1139" y="881"/>
                </a:cubicBezTo>
                <a:cubicBezTo>
                  <a:pt x="1142" y="876"/>
                  <a:pt x="1151" y="870"/>
                  <a:pt x="1155" y="875"/>
                </a:cubicBezTo>
                <a:cubicBezTo>
                  <a:pt x="1153" y="877"/>
                  <a:pt x="1149" y="877"/>
                  <a:pt x="1149" y="881"/>
                </a:cubicBezTo>
                <a:cubicBezTo>
                  <a:pt x="1153" y="881"/>
                  <a:pt x="1155" y="878"/>
                  <a:pt x="1158" y="880"/>
                </a:cubicBezTo>
                <a:cubicBezTo>
                  <a:pt x="1161" y="874"/>
                  <a:pt x="1169" y="873"/>
                  <a:pt x="1172" y="868"/>
                </a:cubicBezTo>
                <a:cubicBezTo>
                  <a:pt x="1175" y="869"/>
                  <a:pt x="1176" y="867"/>
                  <a:pt x="1178" y="867"/>
                </a:cubicBezTo>
                <a:cubicBezTo>
                  <a:pt x="1177" y="862"/>
                  <a:pt x="1182" y="863"/>
                  <a:pt x="1185" y="862"/>
                </a:cubicBezTo>
                <a:cubicBezTo>
                  <a:pt x="1185" y="864"/>
                  <a:pt x="1185" y="865"/>
                  <a:pt x="1186" y="866"/>
                </a:cubicBezTo>
                <a:cubicBezTo>
                  <a:pt x="1192" y="864"/>
                  <a:pt x="1192" y="856"/>
                  <a:pt x="1199" y="854"/>
                </a:cubicBezTo>
                <a:cubicBezTo>
                  <a:pt x="1201" y="855"/>
                  <a:pt x="1198" y="857"/>
                  <a:pt x="1200" y="858"/>
                </a:cubicBezTo>
                <a:cubicBezTo>
                  <a:pt x="1200" y="856"/>
                  <a:pt x="1201" y="856"/>
                  <a:pt x="1203" y="856"/>
                </a:cubicBezTo>
                <a:cubicBezTo>
                  <a:pt x="1204" y="859"/>
                  <a:pt x="1203" y="860"/>
                  <a:pt x="1202" y="862"/>
                </a:cubicBezTo>
                <a:cubicBezTo>
                  <a:pt x="1203" y="864"/>
                  <a:pt x="1208" y="862"/>
                  <a:pt x="1209" y="864"/>
                </a:cubicBezTo>
                <a:cubicBezTo>
                  <a:pt x="1204" y="874"/>
                  <a:pt x="1195" y="881"/>
                  <a:pt x="1190" y="890"/>
                </a:cubicBezTo>
                <a:cubicBezTo>
                  <a:pt x="1198" y="890"/>
                  <a:pt x="1205" y="877"/>
                  <a:pt x="1211" y="884"/>
                </a:cubicBezTo>
                <a:cubicBezTo>
                  <a:pt x="1211" y="880"/>
                  <a:pt x="1214" y="882"/>
                  <a:pt x="1215" y="881"/>
                </a:cubicBezTo>
                <a:cubicBezTo>
                  <a:pt x="1221" y="876"/>
                  <a:pt x="1223" y="865"/>
                  <a:pt x="1234" y="865"/>
                </a:cubicBezTo>
                <a:cubicBezTo>
                  <a:pt x="1234" y="868"/>
                  <a:pt x="1234" y="868"/>
                  <a:pt x="1234" y="868"/>
                </a:cubicBezTo>
                <a:cubicBezTo>
                  <a:pt x="1238" y="867"/>
                  <a:pt x="1242" y="860"/>
                  <a:pt x="1240" y="857"/>
                </a:cubicBezTo>
                <a:cubicBezTo>
                  <a:pt x="1230" y="856"/>
                  <a:pt x="1225" y="861"/>
                  <a:pt x="1218" y="865"/>
                </a:cubicBezTo>
                <a:cubicBezTo>
                  <a:pt x="1216" y="865"/>
                  <a:pt x="1217" y="862"/>
                  <a:pt x="1215" y="862"/>
                </a:cubicBezTo>
                <a:cubicBezTo>
                  <a:pt x="1214" y="865"/>
                  <a:pt x="1212" y="864"/>
                  <a:pt x="1210" y="863"/>
                </a:cubicBezTo>
                <a:cubicBezTo>
                  <a:pt x="1212" y="856"/>
                  <a:pt x="1224" y="854"/>
                  <a:pt x="1225" y="848"/>
                </a:cubicBezTo>
                <a:cubicBezTo>
                  <a:pt x="1220" y="851"/>
                  <a:pt x="1211" y="853"/>
                  <a:pt x="1204" y="857"/>
                </a:cubicBezTo>
                <a:cubicBezTo>
                  <a:pt x="1204" y="851"/>
                  <a:pt x="1209" y="850"/>
                  <a:pt x="1210" y="846"/>
                </a:cubicBezTo>
                <a:cubicBezTo>
                  <a:pt x="1207" y="845"/>
                  <a:pt x="1206" y="847"/>
                  <a:pt x="1204" y="847"/>
                </a:cubicBezTo>
                <a:cubicBezTo>
                  <a:pt x="1208" y="841"/>
                  <a:pt x="1215" y="842"/>
                  <a:pt x="1220" y="836"/>
                </a:cubicBezTo>
                <a:cubicBezTo>
                  <a:pt x="1217" y="833"/>
                  <a:pt x="1223" y="831"/>
                  <a:pt x="1224" y="829"/>
                </a:cubicBezTo>
                <a:cubicBezTo>
                  <a:pt x="1225" y="826"/>
                  <a:pt x="1223" y="825"/>
                  <a:pt x="1223" y="823"/>
                </a:cubicBezTo>
                <a:cubicBezTo>
                  <a:pt x="1225" y="822"/>
                  <a:pt x="1228" y="820"/>
                  <a:pt x="1231" y="819"/>
                </a:cubicBezTo>
                <a:cubicBezTo>
                  <a:pt x="1231" y="816"/>
                  <a:pt x="1230" y="812"/>
                  <a:pt x="1233" y="812"/>
                </a:cubicBezTo>
                <a:cubicBezTo>
                  <a:pt x="1235" y="812"/>
                  <a:pt x="1235" y="814"/>
                  <a:pt x="1238" y="813"/>
                </a:cubicBezTo>
                <a:cubicBezTo>
                  <a:pt x="1238" y="809"/>
                  <a:pt x="1245" y="808"/>
                  <a:pt x="1244" y="806"/>
                </a:cubicBezTo>
                <a:cubicBezTo>
                  <a:pt x="1241" y="808"/>
                  <a:pt x="1236" y="805"/>
                  <a:pt x="1240" y="803"/>
                </a:cubicBezTo>
                <a:cubicBezTo>
                  <a:pt x="1232" y="805"/>
                  <a:pt x="1232" y="816"/>
                  <a:pt x="1221" y="815"/>
                </a:cubicBezTo>
                <a:cubicBezTo>
                  <a:pt x="1221" y="814"/>
                  <a:pt x="1222" y="814"/>
                  <a:pt x="1222" y="812"/>
                </a:cubicBezTo>
                <a:cubicBezTo>
                  <a:pt x="1217" y="815"/>
                  <a:pt x="1211" y="816"/>
                  <a:pt x="1206" y="816"/>
                </a:cubicBezTo>
                <a:cubicBezTo>
                  <a:pt x="1205" y="819"/>
                  <a:pt x="1207" y="819"/>
                  <a:pt x="1208" y="821"/>
                </a:cubicBezTo>
                <a:cubicBezTo>
                  <a:pt x="1204" y="820"/>
                  <a:pt x="1204" y="824"/>
                  <a:pt x="1201" y="824"/>
                </a:cubicBezTo>
                <a:cubicBezTo>
                  <a:pt x="1201" y="827"/>
                  <a:pt x="1201" y="830"/>
                  <a:pt x="1200" y="831"/>
                </a:cubicBezTo>
                <a:cubicBezTo>
                  <a:pt x="1201" y="831"/>
                  <a:pt x="1202" y="829"/>
                  <a:pt x="1202" y="831"/>
                </a:cubicBezTo>
                <a:cubicBezTo>
                  <a:pt x="1202" y="832"/>
                  <a:pt x="1201" y="833"/>
                  <a:pt x="1201" y="834"/>
                </a:cubicBezTo>
                <a:cubicBezTo>
                  <a:pt x="1202" y="836"/>
                  <a:pt x="1205" y="836"/>
                  <a:pt x="1204" y="839"/>
                </a:cubicBezTo>
                <a:cubicBezTo>
                  <a:pt x="1189" y="842"/>
                  <a:pt x="1183" y="854"/>
                  <a:pt x="1172" y="860"/>
                </a:cubicBezTo>
                <a:cubicBezTo>
                  <a:pt x="1169" y="858"/>
                  <a:pt x="1170" y="856"/>
                  <a:pt x="1167" y="855"/>
                </a:cubicBezTo>
                <a:cubicBezTo>
                  <a:pt x="1167" y="853"/>
                  <a:pt x="1168" y="851"/>
                  <a:pt x="1170" y="851"/>
                </a:cubicBezTo>
                <a:cubicBezTo>
                  <a:pt x="1173" y="850"/>
                  <a:pt x="1173" y="853"/>
                  <a:pt x="1175" y="853"/>
                </a:cubicBezTo>
                <a:cubicBezTo>
                  <a:pt x="1177" y="850"/>
                  <a:pt x="1185" y="848"/>
                  <a:pt x="1182" y="844"/>
                </a:cubicBezTo>
                <a:cubicBezTo>
                  <a:pt x="1182" y="846"/>
                  <a:pt x="1178" y="849"/>
                  <a:pt x="1177" y="848"/>
                </a:cubicBezTo>
                <a:cubicBezTo>
                  <a:pt x="1180" y="843"/>
                  <a:pt x="1185" y="835"/>
                  <a:pt x="1191" y="836"/>
                </a:cubicBezTo>
                <a:cubicBezTo>
                  <a:pt x="1187" y="838"/>
                  <a:pt x="1185" y="840"/>
                  <a:pt x="1184" y="845"/>
                </a:cubicBezTo>
                <a:cubicBezTo>
                  <a:pt x="1190" y="844"/>
                  <a:pt x="1192" y="841"/>
                  <a:pt x="1196" y="838"/>
                </a:cubicBezTo>
                <a:cubicBezTo>
                  <a:pt x="1193" y="837"/>
                  <a:pt x="1192" y="839"/>
                  <a:pt x="1191" y="837"/>
                </a:cubicBezTo>
                <a:cubicBezTo>
                  <a:pt x="1193" y="837"/>
                  <a:pt x="1191" y="833"/>
                  <a:pt x="1191" y="832"/>
                </a:cubicBezTo>
                <a:cubicBezTo>
                  <a:pt x="1183" y="831"/>
                  <a:pt x="1181" y="840"/>
                  <a:pt x="1175" y="835"/>
                </a:cubicBezTo>
                <a:cubicBezTo>
                  <a:pt x="1172" y="844"/>
                  <a:pt x="1163" y="841"/>
                  <a:pt x="1159" y="846"/>
                </a:cubicBezTo>
                <a:cubicBezTo>
                  <a:pt x="1158" y="844"/>
                  <a:pt x="1157" y="842"/>
                  <a:pt x="1155" y="841"/>
                </a:cubicBezTo>
                <a:cubicBezTo>
                  <a:pt x="1157" y="841"/>
                  <a:pt x="1157" y="840"/>
                  <a:pt x="1158" y="839"/>
                </a:cubicBezTo>
                <a:cubicBezTo>
                  <a:pt x="1159" y="839"/>
                  <a:pt x="1159" y="842"/>
                  <a:pt x="1161" y="841"/>
                </a:cubicBezTo>
                <a:cubicBezTo>
                  <a:pt x="1161" y="837"/>
                  <a:pt x="1164" y="837"/>
                  <a:pt x="1167" y="835"/>
                </a:cubicBezTo>
                <a:cubicBezTo>
                  <a:pt x="1166" y="832"/>
                  <a:pt x="1168" y="832"/>
                  <a:pt x="1167" y="829"/>
                </a:cubicBezTo>
                <a:cubicBezTo>
                  <a:pt x="1169" y="826"/>
                  <a:pt x="1173" y="826"/>
                  <a:pt x="1175" y="823"/>
                </a:cubicBezTo>
                <a:cubicBezTo>
                  <a:pt x="1171" y="823"/>
                  <a:pt x="1166" y="831"/>
                  <a:pt x="1158" y="830"/>
                </a:cubicBezTo>
                <a:cubicBezTo>
                  <a:pt x="1160" y="824"/>
                  <a:pt x="1158" y="828"/>
                  <a:pt x="1156" y="826"/>
                </a:cubicBezTo>
                <a:cubicBezTo>
                  <a:pt x="1157" y="824"/>
                  <a:pt x="1156" y="824"/>
                  <a:pt x="1157" y="821"/>
                </a:cubicBezTo>
                <a:cubicBezTo>
                  <a:pt x="1154" y="822"/>
                  <a:pt x="1152" y="822"/>
                  <a:pt x="1152" y="820"/>
                </a:cubicBezTo>
                <a:cubicBezTo>
                  <a:pt x="1154" y="819"/>
                  <a:pt x="1154" y="817"/>
                  <a:pt x="1154" y="815"/>
                </a:cubicBezTo>
                <a:cubicBezTo>
                  <a:pt x="1151" y="816"/>
                  <a:pt x="1148" y="818"/>
                  <a:pt x="1145" y="820"/>
                </a:cubicBezTo>
                <a:cubicBezTo>
                  <a:pt x="1142" y="817"/>
                  <a:pt x="1137" y="816"/>
                  <a:pt x="1141" y="812"/>
                </a:cubicBezTo>
                <a:cubicBezTo>
                  <a:pt x="1143" y="812"/>
                  <a:pt x="1142" y="815"/>
                  <a:pt x="1144" y="815"/>
                </a:cubicBezTo>
                <a:cubicBezTo>
                  <a:pt x="1144" y="812"/>
                  <a:pt x="1145" y="810"/>
                  <a:pt x="1147" y="809"/>
                </a:cubicBezTo>
                <a:cubicBezTo>
                  <a:pt x="1149" y="809"/>
                  <a:pt x="1148" y="812"/>
                  <a:pt x="1151" y="811"/>
                </a:cubicBezTo>
                <a:cubicBezTo>
                  <a:pt x="1152" y="805"/>
                  <a:pt x="1159" y="806"/>
                  <a:pt x="1164" y="805"/>
                </a:cubicBezTo>
                <a:cubicBezTo>
                  <a:pt x="1157" y="799"/>
                  <a:pt x="1167" y="796"/>
                  <a:pt x="1170" y="792"/>
                </a:cubicBezTo>
                <a:cubicBezTo>
                  <a:pt x="1168" y="792"/>
                  <a:pt x="1168" y="790"/>
                  <a:pt x="1168" y="788"/>
                </a:cubicBezTo>
                <a:cubicBezTo>
                  <a:pt x="1173" y="786"/>
                  <a:pt x="1171" y="785"/>
                  <a:pt x="1171" y="781"/>
                </a:cubicBezTo>
                <a:cubicBezTo>
                  <a:pt x="1174" y="781"/>
                  <a:pt x="1174" y="779"/>
                  <a:pt x="1176" y="779"/>
                </a:cubicBezTo>
                <a:cubicBezTo>
                  <a:pt x="1177" y="780"/>
                  <a:pt x="1177" y="783"/>
                  <a:pt x="1179" y="783"/>
                </a:cubicBezTo>
                <a:cubicBezTo>
                  <a:pt x="1178" y="785"/>
                  <a:pt x="1176" y="786"/>
                  <a:pt x="1176" y="788"/>
                </a:cubicBezTo>
                <a:cubicBezTo>
                  <a:pt x="1179" y="788"/>
                  <a:pt x="1179" y="790"/>
                  <a:pt x="1181" y="793"/>
                </a:cubicBezTo>
                <a:cubicBezTo>
                  <a:pt x="1193" y="792"/>
                  <a:pt x="1199" y="782"/>
                  <a:pt x="1208" y="776"/>
                </a:cubicBezTo>
                <a:cubicBezTo>
                  <a:pt x="1214" y="772"/>
                  <a:pt x="1225" y="772"/>
                  <a:pt x="1227" y="764"/>
                </a:cubicBezTo>
                <a:cubicBezTo>
                  <a:pt x="1224" y="767"/>
                  <a:pt x="1217" y="768"/>
                  <a:pt x="1213" y="769"/>
                </a:cubicBezTo>
                <a:cubicBezTo>
                  <a:pt x="1214" y="767"/>
                  <a:pt x="1217" y="767"/>
                  <a:pt x="1218" y="766"/>
                </a:cubicBezTo>
                <a:cubicBezTo>
                  <a:pt x="1217" y="763"/>
                  <a:pt x="1218" y="763"/>
                  <a:pt x="1217" y="761"/>
                </a:cubicBezTo>
                <a:cubicBezTo>
                  <a:pt x="1221" y="759"/>
                  <a:pt x="1224" y="757"/>
                  <a:pt x="1225" y="754"/>
                </a:cubicBezTo>
                <a:cubicBezTo>
                  <a:pt x="1218" y="753"/>
                  <a:pt x="1220" y="764"/>
                  <a:pt x="1212" y="760"/>
                </a:cubicBezTo>
                <a:cubicBezTo>
                  <a:pt x="1212" y="761"/>
                  <a:pt x="1211" y="763"/>
                  <a:pt x="1210" y="764"/>
                </a:cubicBezTo>
                <a:cubicBezTo>
                  <a:pt x="1214" y="771"/>
                  <a:pt x="1209" y="776"/>
                  <a:pt x="1200" y="772"/>
                </a:cubicBezTo>
                <a:cubicBezTo>
                  <a:pt x="1203" y="769"/>
                  <a:pt x="1199" y="769"/>
                  <a:pt x="1197" y="767"/>
                </a:cubicBezTo>
                <a:cubicBezTo>
                  <a:pt x="1201" y="765"/>
                  <a:pt x="1202" y="758"/>
                  <a:pt x="1208" y="761"/>
                </a:cubicBezTo>
                <a:cubicBezTo>
                  <a:pt x="1211" y="760"/>
                  <a:pt x="1209" y="754"/>
                  <a:pt x="1211" y="753"/>
                </a:cubicBezTo>
                <a:cubicBezTo>
                  <a:pt x="1215" y="752"/>
                  <a:pt x="1215" y="756"/>
                  <a:pt x="1219" y="756"/>
                </a:cubicBezTo>
                <a:cubicBezTo>
                  <a:pt x="1220" y="752"/>
                  <a:pt x="1220" y="751"/>
                  <a:pt x="1221" y="747"/>
                </a:cubicBezTo>
                <a:cubicBezTo>
                  <a:pt x="1211" y="750"/>
                  <a:pt x="1202" y="755"/>
                  <a:pt x="1193" y="759"/>
                </a:cubicBezTo>
                <a:cubicBezTo>
                  <a:pt x="1196" y="756"/>
                  <a:pt x="1198" y="752"/>
                  <a:pt x="1204" y="752"/>
                </a:cubicBezTo>
                <a:cubicBezTo>
                  <a:pt x="1210" y="742"/>
                  <a:pt x="1224" y="739"/>
                  <a:pt x="1232" y="731"/>
                </a:cubicBezTo>
                <a:cubicBezTo>
                  <a:pt x="1220" y="735"/>
                  <a:pt x="1209" y="743"/>
                  <a:pt x="1197" y="748"/>
                </a:cubicBezTo>
                <a:cubicBezTo>
                  <a:pt x="1197" y="746"/>
                  <a:pt x="1194" y="747"/>
                  <a:pt x="1194" y="745"/>
                </a:cubicBezTo>
                <a:cubicBezTo>
                  <a:pt x="1195" y="744"/>
                  <a:pt x="1195" y="742"/>
                  <a:pt x="1196" y="741"/>
                </a:cubicBezTo>
                <a:cubicBezTo>
                  <a:pt x="1191" y="741"/>
                  <a:pt x="1190" y="746"/>
                  <a:pt x="1185" y="743"/>
                </a:cubicBezTo>
                <a:cubicBezTo>
                  <a:pt x="1187" y="738"/>
                  <a:pt x="1181" y="741"/>
                  <a:pt x="1180" y="740"/>
                </a:cubicBezTo>
                <a:cubicBezTo>
                  <a:pt x="1181" y="735"/>
                  <a:pt x="1187" y="737"/>
                  <a:pt x="1187" y="731"/>
                </a:cubicBezTo>
                <a:cubicBezTo>
                  <a:pt x="1184" y="732"/>
                  <a:pt x="1181" y="734"/>
                  <a:pt x="1179" y="732"/>
                </a:cubicBezTo>
                <a:cubicBezTo>
                  <a:pt x="1180" y="731"/>
                  <a:pt x="1180" y="729"/>
                  <a:pt x="1181" y="728"/>
                </a:cubicBezTo>
                <a:cubicBezTo>
                  <a:pt x="1179" y="728"/>
                  <a:pt x="1178" y="727"/>
                  <a:pt x="1178" y="726"/>
                </a:cubicBezTo>
                <a:cubicBezTo>
                  <a:pt x="1180" y="723"/>
                  <a:pt x="1181" y="718"/>
                  <a:pt x="1182" y="714"/>
                </a:cubicBezTo>
                <a:cubicBezTo>
                  <a:pt x="1179" y="714"/>
                  <a:pt x="1177" y="716"/>
                  <a:pt x="1177" y="712"/>
                </a:cubicBezTo>
                <a:cubicBezTo>
                  <a:pt x="1180" y="709"/>
                  <a:pt x="1182" y="706"/>
                  <a:pt x="1183" y="702"/>
                </a:cubicBezTo>
                <a:cubicBezTo>
                  <a:pt x="1178" y="704"/>
                  <a:pt x="1170" y="708"/>
                  <a:pt x="1174" y="714"/>
                </a:cubicBezTo>
                <a:cubicBezTo>
                  <a:pt x="1172" y="716"/>
                  <a:pt x="1171" y="713"/>
                  <a:pt x="1169" y="715"/>
                </a:cubicBezTo>
                <a:cubicBezTo>
                  <a:pt x="1171" y="719"/>
                  <a:pt x="1169" y="727"/>
                  <a:pt x="1169" y="731"/>
                </a:cubicBezTo>
                <a:cubicBezTo>
                  <a:pt x="1172" y="730"/>
                  <a:pt x="1175" y="729"/>
                  <a:pt x="1179" y="729"/>
                </a:cubicBezTo>
                <a:cubicBezTo>
                  <a:pt x="1177" y="738"/>
                  <a:pt x="1168" y="743"/>
                  <a:pt x="1160" y="743"/>
                </a:cubicBezTo>
                <a:cubicBezTo>
                  <a:pt x="1159" y="749"/>
                  <a:pt x="1147" y="754"/>
                  <a:pt x="1147" y="747"/>
                </a:cubicBezTo>
                <a:cubicBezTo>
                  <a:pt x="1147" y="748"/>
                  <a:pt x="1144" y="750"/>
                  <a:pt x="1144" y="748"/>
                </a:cubicBezTo>
                <a:cubicBezTo>
                  <a:pt x="1151" y="738"/>
                  <a:pt x="1144" y="748"/>
                  <a:pt x="1139" y="744"/>
                </a:cubicBezTo>
                <a:cubicBezTo>
                  <a:pt x="1139" y="744"/>
                  <a:pt x="1138" y="739"/>
                  <a:pt x="1138" y="738"/>
                </a:cubicBezTo>
                <a:cubicBezTo>
                  <a:pt x="1139" y="737"/>
                  <a:pt x="1143" y="739"/>
                  <a:pt x="1142" y="736"/>
                </a:cubicBezTo>
                <a:cubicBezTo>
                  <a:pt x="1138" y="735"/>
                  <a:pt x="1138" y="738"/>
                  <a:pt x="1136" y="738"/>
                </a:cubicBezTo>
                <a:cubicBezTo>
                  <a:pt x="1136" y="733"/>
                  <a:pt x="1135" y="731"/>
                  <a:pt x="1133" y="731"/>
                </a:cubicBezTo>
                <a:cubicBezTo>
                  <a:pt x="1133" y="719"/>
                  <a:pt x="1153" y="722"/>
                  <a:pt x="1152" y="711"/>
                </a:cubicBezTo>
                <a:cubicBezTo>
                  <a:pt x="1143" y="717"/>
                  <a:pt x="1134" y="723"/>
                  <a:pt x="1124" y="727"/>
                </a:cubicBezTo>
                <a:cubicBezTo>
                  <a:pt x="1123" y="725"/>
                  <a:pt x="1122" y="725"/>
                  <a:pt x="1122" y="724"/>
                </a:cubicBezTo>
                <a:cubicBezTo>
                  <a:pt x="1125" y="718"/>
                  <a:pt x="1134" y="716"/>
                  <a:pt x="1140" y="713"/>
                </a:cubicBezTo>
                <a:cubicBezTo>
                  <a:pt x="1138" y="705"/>
                  <a:pt x="1143" y="704"/>
                  <a:pt x="1147" y="704"/>
                </a:cubicBezTo>
                <a:cubicBezTo>
                  <a:pt x="1149" y="700"/>
                  <a:pt x="1145" y="701"/>
                  <a:pt x="1146" y="698"/>
                </a:cubicBezTo>
                <a:cubicBezTo>
                  <a:pt x="1150" y="691"/>
                  <a:pt x="1156" y="684"/>
                  <a:pt x="1161" y="681"/>
                </a:cubicBezTo>
                <a:cubicBezTo>
                  <a:pt x="1159" y="678"/>
                  <a:pt x="1161" y="673"/>
                  <a:pt x="1156" y="672"/>
                </a:cubicBezTo>
                <a:cubicBezTo>
                  <a:pt x="1156" y="668"/>
                  <a:pt x="1158" y="666"/>
                  <a:pt x="1162" y="666"/>
                </a:cubicBezTo>
                <a:cubicBezTo>
                  <a:pt x="1162" y="656"/>
                  <a:pt x="1183" y="664"/>
                  <a:pt x="1176" y="652"/>
                </a:cubicBezTo>
                <a:cubicBezTo>
                  <a:pt x="1169" y="655"/>
                  <a:pt x="1164" y="660"/>
                  <a:pt x="1159" y="664"/>
                </a:cubicBezTo>
                <a:cubicBezTo>
                  <a:pt x="1156" y="664"/>
                  <a:pt x="1157" y="660"/>
                  <a:pt x="1155" y="658"/>
                </a:cubicBezTo>
                <a:cubicBezTo>
                  <a:pt x="1152" y="662"/>
                  <a:pt x="1155" y="664"/>
                  <a:pt x="1156" y="667"/>
                </a:cubicBezTo>
                <a:cubicBezTo>
                  <a:pt x="1150" y="672"/>
                  <a:pt x="1147" y="665"/>
                  <a:pt x="1145" y="661"/>
                </a:cubicBezTo>
                <a:cubicBezTo>
                  <a:pt x="1145" y="660"/>
                  <a:pt x="1149" y="657"/>
                  <a:pt x="1147" y="656"/>
                </a:cubicBezTo>
                <a:cubicBezTo>
                  <a:pt x="1146" y="659"/>
                  <a:pt x="1144" y="661"/>
                  <a:pt x="1142" y="662"/>
                </a:cubicBezTo>
                <a:cubicBezTo>
                  <a:pt x="1141" y="659"/>
                  <a:pt x="1144" y="660"/>
                  <a:pt x="1144" y="657"/>
                </a:cubicBezTo>
                <a:cubicBezTo>
                  <a:pt x="1140" y="658"/>
                  <a:pt x="1139" y="662"/>
                  <a:pt x="1136" y="664"/>
                </a:cubicBezTo>
                <a:cubicBezTo>
                  <a:pt x="1138" y="667"/>
                  <a:pt x="1140" y="660"/>
                  <a:pt x="1141" y="663"/>
                </a:cubicBezTo>
                <a:cubicBezTo>
                  <a:pt x="1138" y="669"/>
                  <a:pt x="1130" y="671"/>
                  <a:pt x="1128" y="678"/>
                </a:cubicBezTo>
                <a:cubicBezTo>
                  <a:pt x="1131" y="678"/>
                  <a:pt x="1131" y="676"/>
                  <a:pt x="1135" y="676"/>
                </a:cubicBezTo>
                <a:cubicBezTo>
                  <a:pt x="1135" y="677"/>
                  <a:pt x="1136" y="677"/>
                  <a:pt x="1136" y="678"/>
                </a:cubicBezTo>
                <a:cubicBezTo>
                  <a:pt x="1133" y="680"/>
                  <a:pt x="1132" y="682"/>
                  <a:pt x="1129" y="680"/>
                </a:cubicBezTo>
                <a:cubicBezTo>
                  <a:pt x="1127" y="685"/>
                  <a:pt x="1118" y="690"/>
                  <a:pt x="1112" y="690"/>
                </a:cubicBezTo>
                <a:cubicBezTo>
                  <a:pt x="1114" y="687"/>
                  <a:pt x="1116" y="684"/>
                  <a:pt x="1118" y="681"/>
                </a:cubicBezTo>
                <a:cubicBezTo>
                  <a:pt x="1116" y="677"/>
                  <a:pt x="1114" y="673"/>
                  <a:pt x="1115" y="670"/>
                </a:cubicBezTo>
                <a:cubicBezTo>
                  <a:pt x="1114" y="676"/>
                  <a:pt x="1110" y="669"/>
                  <a:pt x="1108" y="673"/>
                </a:cubicBezTo>
                <a:cubicBezTo>
                  <a:pt x="1107" y="676"/>
                  <a:pt x="1109" y="676"/>
                  <a:pt x="1110" y="678"/>
                </a:cubicBezTo>
                <a:cubicBezTo>
                  <a:pt x="1106" y="679"/>
                  <a:pt x="1106" y="681"/>
                  <a:pt x="1107" y="686"/>
                </a:cubicBezTo>
                <a:cubicBezTo>
                  <a:pt x="1100" y="689"/>
                  <a:pt x="1098" y="686"/>
                  <a:pt x="1092" y="688"/>
                </a:cubicBezTo>
                <a:cubicBezTo>
                  <a:pt x="1104" y="698"/>
                  <a:pt x="1091" y="712"/>
                  <a:pt x="1080" y="715"/>
                </a:cubicBezTo>
                <a:cubicBezTo>
                  <a:pt x="1081" y="712"/>
                  <a:pt x="1077" y="714"/>
                  <a:pt x="1078" y="711"/>
                </a:cubicBezTo>
                <a:cubicBezTo>
                  <a:pt x="1080" y="710"/>
                  <a:pt x="1082" y="709"/>
                  <a:pt x="1083" y="712"/>
                </a:cubicBezTo>
                <a:cubicBezTo>
                  <a:pt x="1084" y="708"/>
                  <a:pt x="1088" y="708"/>
                  <a:pt x="1088" y="704"/>
                </a:cubicBezTo>
                <a:cubicBezTo>
                  <a:pt x="1079" y="699"/>
                  <a:pt x="1075" y="720"/>
                  <a:pt x="1067" y="710"/>
                </a:cubicBezTo>
                <a:cubicBezTo>
                  <a:pt x="1069" y="707"/>
                  <a:pt x="1072" y="703"/>
                  <a:pt x="1072" y="698"/>
                </a:cubicBezTo>
                <a:cubicBezTo>
                  <a:pt x="1068" y="699"/>
                  <a:pt x="1068" y="705"/>
                  <a:pt x="1063" y="705"/>
                </a:cubicBezTo>
                <a:cubicBezTo>
                  <a:pt x="1062" y="702"/>
                  <a:pt x="1066" y="704"/>
                  <a:pt x="1065" y="701"/>
                </a:cubicBezTo>
                <a:cubicBezTo>
                  <a:pt x="1060" y="705"/>
                  <a:pt x="1057" y="703"/>
                  <a:pt x="1051" y="704"/>
                </a:cubicBezTo>
                <a:cubicBezTo>
                  <a:pt x="1053" y="701"/>
                  <a:pt x="1055" y="699"/>
                  <a:pt x="1057" y="697"/>
                </a:cubicBezTo>
                <a:cubicBezTo>
                  <a:pt x="1055" y="694"/>
                  <a:pt x="1053" y="699"/>
                  <a:pt x="1052" y="697"/>
                </a:cubicBezTo>
                <a:cubicBezTo>
                  <a:pt x="1054" y="693"/>
                  <a:pt x="1053" y="688"/>
                  <a:pt x="1059" y="688"/>
                </a:cubicBezTo>
                <a:cubicBezTo>
                  <a:pt x="1061" y="689"/>
                  <a:pt x="1060" y="693"/>
                  <a:pt x="1063" y="692"/>
                </a:cubicBezTo>
                <a:cubicBezTo>
                  <a:pt x="1066" y="689"/>
                  <a:pt x="1068" y="687"/>
                  <a:pt x="1072" y="688"/>
                </a:cubicBezTo>
                <a:cubicBezTo>
                  <a:pt x="1072" y="682"/>
                  <a:pt x="1078" y="682"/>
                  <a:pt x="1079" y="678"/>
                </a:cubicBezTo>
                <a:cubicBezTo>
                  <a:pt x="1076" y="677"/>
                  <a:pt x="1077" y="680"/>
                  <a:pt x="1074" y="679"/>
                </a:cubicBezTo>
                <a:cubicBezTo>
                  <a:pt x="1074" y="677"/>
                  <a:pt x="1072" y="675"/>
                  <a:pt x="1071" y="673"/>
                </a:cubicBezTo>
                <a:cubicBezTo>
                  <a:pt x="1076" y="670"/>
                  <a:pt x="1076" y="665"/>
                  <a:pt x="1083" y="663"/>
                </a:cubicBezTo>
                <a:cubicBezTo>
                  <a:pt x="1083" y="668"/>
                  <a:pt x="1083" y="674"/>
                  <a:pt x="1087" y="676"/>
                </a:cubicBezTo>
                <a:cubicBezTo>
                  <a:pt x="1087" y="673"/>
                  <a:pt x="1091" y="675"/>
                  <a:pt x="1092" y="676"/>
                </a:cubicBezTo>
                <a:cubicBezTo>
                  <a:pt x="1093" y="673"/>
                  <a:pt x="1095" y="670"/>
                  <a:pt x="1096" y="667"/>
                </a:cubicBezTo>
                <a:cubicBezTo>
                  <a:pt x="1103" y="667"/>
                  <a:pt x="1105" y="663"/>
                  <a:pt x="1107" y="661"/>
                </a:cubicBezTo>
                <a:cubicBezTo>
                  <a:pt x="1102" y="659"/>
                  <a:pt x="1109" y="658"/>
                  <a:pt x="1110" y="653"/>
                </a:cubicBezTo>
                <a:cubicBezTo>
                  <a:pt x="1108" y="652"/>
                  <a:pt x="1106" y="655"/>
                  <a:pt x="1105" y="651"/>
                </a:cubicBezTo>
                <a:cubicBezTo>
                  <a:pt x="1106" y="647"/>
                  <a:pt x="1109" y="645"/>
                  <a:pt x="1114" y="644"/>
                </a:cubicBezTo>
                <a:cubicBezTo>
                  <a:pt x="1115" y="643"/>
                  <a:pt x="1112" y="640"/>
                  <a:pt x="1114" y="638"/>
                </a:cubicBezTo>
                <a:cubicBezTo>
                  <a:pt x="1117" y="640"/>
                  <a:pt x="1125" y="639"/>
                  <a:pt x="1122" y="645"/>
                </a:cubicBezTo>
                <a:cubicBezTo>
                  <a:pt x="1131" y="641"/>
                  <a:pt x="1137" y="634"/>
                  <a:pt x="1145" y="629"/>
                </a:cubicBezTo>
                <a:cubicBezTo>
                  <a:pt x="1144" y="625"/>
                  <a:pt x="1144" y="624"/>
                  <a:pt x="1145" y="620"/>
                </a:cubicBezTo>
                <a:cubicBezTo>
                  <a:pt x="1141" y="620"/>
                  <a:pt x="1140" y="624"/>
                  <a:pt x="1136" y="624"/>
                </a:cubicBezTo>
                <a:cubicBezTo>
                  <a:pt x="1135" y="622"/>
                  <a:pt x="1134" y="622"/>
                  <a:pt x="1135" y="621"/>
                </a:cubicBezTo>
                <a:cubicBezTo>
                  <a:pt x="1135" y="618"/>
                  <a:pt x="1142" y="618"/>
                  <a:pt x="1139" y="615"/>
                </a:cubicBezTo>
                <a:cubicBezTo>
                  <a:pt x="1139" y="619"/>
                  <a:pt x="1133" y="616"/>
                  <a:pt x="1132" y="615"/>
                </a:cubicBezTo>
                <a:cubicBezTo>
                  <a:pt x="1130" y="612"/>
                  <a:pt x="1135" y="610"/>
                  <a:pt x="1134" y="604"/>
                </a:cubicBezTo>
                <a:cubicBezTo>
                  <a:pt x="1136" y="602"/>
                  <a:pt x="1137" y="605"/>
                  <a:pt x="1138" y="603"/>
                </a:cubicBezTo>
                <a:cubicBezTo>
                  <a:pt x="1140" y="599"/>
                  <a:pt x="1142" y="591"/>
                  <a:pt x="1148" y="594"/>
                </a:cubicBezTo>
                <a:cubicBezTo>
                  <a:pt x="1150" y="589"/>
                  <a:pt x="1157" y="584"/>
                  <a:pt x="1162" y="583"/>
                </a:cubicBezTo>
                <a:cubicBezTo>
                  <a:pt x="1172" y="580"/>
                  <a:pt x="1182" y="571"/>
                  <a:pt x="1183" y="576"/>
                </a:cubicBezTo>
                <a:cubicBezTo>
                  <a:pt x="1187" y="569"/>
                  <a:pt x="1196" y="567"/>
                  <a:pt x="1201" y="560"/>
                </a:cubicBezTo>
                <a:cubicBezTo>
                  <a:pt x="1194" y="559"/>
                  <a:pt x="1196" y="565"/>
                  <a:pt x="1190" y="564"/>
                </a:cubicBezTo>
                <a:cubicBezTo>
                  <a:pt x="1188" y="560"/>
                  <a:pt x="1192" y="561"/>
                  <a:pt x="1191" y="559"/>
                </a:cubicBezTo>
                <a:cubicBezTo>
                  <a:pt x="1189" y="560"/>
                  <a:pt x="1186" y="557"/>
                  <a:pt x="1183" y="554"/>
                </a:cubicBezTo>
                <a:cubicBezTo>
                  <a:pt x="1184" y="551"/>
                  <a:pt x="1188" y="551"/>
                  <a:pt x="1188" y="547"/>
                </a:cubicBezTo>
                <a:cubicBezTo>
                  <a:pt x="1185" y="547"/>
                  <a:pt x="1185" y="550"/>
                  <a:pt x="1181" y="550"/>
                </a:cubicBezTo>
                <a:cubicBezTo>
                  <a:pt x="1182" y="546"/>
                  <a:pt x="1177" y="549"/>
                  <a:pt x="1176" y="547"/>
                </a:cubicBezTo>
                <a:cubicBezTo>
                  <a:pt x="1176" y="542"/>
                  <a:pt x="1179" y="538"/>
                  <a:pt x="1175" y="534"/>
                </a:cubicBezTo>
                <a:cubicBezTo>
                  <a:pt x="1176" y="527"/>
                  <a:pt x="1192" y="533"/>
                  <a:pt x="1191" y="535"/>
                </a:cubicBezTo>
                <a:cubicBezTo>
                  <a:pt x="1200" y="534"/>
                  <a:pt x="1201" y="524"/>
                  <a:pt x="1210" y="521"/>
                </a:cubicBezTo>
                <a:cubicBezTo>
                  <a:pt x="1211" y="525"/>
                  <a:pt x="1213" y="521"/>
                  <a:pt x="1215" y="521"/>
                </a:cubicBezTo>
                <a:cubicBezTo>
                  <a:pt x="1214" y="514"/>
                  <a:pt x="1226" y="510"/>
                  <a:pt x="1233" y="511"/>
                </a:cubicBezTo>
                <a:cubicBezTo>
                  <a:pt x="1233" y="508"/>
                  <a:pt x="1234" y="507"/>
                  <a:pt x="1237" y="508"/>
                </a:cubicBezTo>
                <a:cubicBezTo>
                  <a:pt x="1244" y="502"/>
                  <a:pt x="1253" y="494"/>
                  <a:pt x="1264" y="495"/>
                </a:cubicBezTo>
                <a:cubicBezTo>
                  <a:pt x="1266" y="494"/>
                  <a:pt x="1266" y="491"/>
                  <a:pt x="1270" y="492"/>
                </a:cubicBezTo>
                <a:cubicBezTo>
                  <a:pt x="1270" y="482"/>
                  <a:pt x="1282" y="485"/>
                  <a:pt x="1284" y="478"/>
                </a:cubicBezTo>
                <a:close/>
                <a:moveTo>
                  <a:pt x="1047" y="497"/>
                </a:moveTo>
                <a:cubicBezTo>
                  <a:pt x="1049" y="495"/>
                  <a:pt x="1050" y="498"/>
                  <a:pt x="1053" y="497"/>
                </a:cubicBezTo>
                <a:cubicBezTo>
                  <a:pt x="1053" y="500"/>
                  <a:pt x="1051" y="500"/>
                  <a:pt x="1048" y="501"/>
                </a:cubicBezTo>
                <a:cubicBezTo>
                  <a:pt x="1048" y="499"/>
                  <a:pt x="1046" y="500"/>
                  <a:pt x="1047" y="497"/>
                </a:cubicBezTo>
                <a:close/>
                <a:moveTo>
                  <a:pt x="1147" y="374"/>
                </a:moveTo>
                <a:cubicBezTo>
                  <a:pt x="1147" y="376"/>
                  <a:pt x="1146" y="378"/>
                  <a:pt x="1143" y="377"/>
                </a:cubicBezTo>
                <a:cubicBezTo>
                  <a:pt x="1143" y="375"/>
                  <a:pt x="1144" y="373"/>
                  <a:pt x="1147" y="374"/>
                </a:cubicBezTo>
                <a:close/>
                <a:moveTo>
                  <a:pt x="1067" y="324"/>
                </a:moveTo>
                <a:cubicBezTo>
                  <a:pt x="1070" y="326"/>
                  <a:pt x="1066" y="329"/>
                  <a:pt x="1064" y="328"/>
                </a:cubicBezTo>
                <a:cubicBezTo>
                  <a:pt x="1063" y="325"/>
                  <a:pt x="1066" y="326"/>
                  <a:pt x="1067" y="324"/>
                </a:cubicBezTo>
                <a:close/>
                <a:moveTo>
                  <a:pt x="1061" y="238"/>
                </a:moveTo>
                <a:cubicBezTo>
                  <a:pt x="1065" y="239"/>
                  <a:pt x="1062" y="244"/>
                  <a:pt x="1059" y="241"/>
                </a:cubicBezTo>
                <a:cubicBezTo>
                  <a:pt x="1060" y="240"/>
                  <a:pt x="1061" y="239"/>
                  <a:pt x="1061" y="238"/>
                </a:cubicBezTo>
                <a:close/>
                <a:moveTo>
                  <a:pt x="1054" y="394"/>
                </a:moveTo>
                <a:cubicBezTo>
                  <a:pt x="1054" y="398"/>
                  <a:pt x="1048" y="399"/>
                  <a:pt x="1048" y="395"/>
                </a:cubicBezTo>
                <a:cubicBezTo>
                  <a:pt x="1051" y="396"/>
                  <a:pt x="1051" y="394"/>
                  <a:pt x="1054" y="394"/>
                </a:cubicBezTo>
                <a:close/>
                <a:moveTo>
                  <a:pt x="1029" y="341"/>
                </a:moveTo>
                <a:cubicBezTo>
                  <a:pt x="1026" y="347"/>
                  <a:pt x="1019" y="344"/>
                  <a:pt x="1013" y="347"/>
                </a:cubicBezTo>
                <a:cubicBezTo>
                  <a:pt x="1014" y="341"/>
                  <a:pt x="1023" y="337"/>
                  <a:pt x="1029" y="341"/>
                </a:cubicBezTo>
                <a:close/>
                <a:moveTo>
                  <a:pt x="205" y="236"/>
                </a:moveTo>
                <a:cubicBezTo>
                  <a:pt x="204" y="235"/>
                  <a:pt x="209" y="232"/>
                  <a:pt x="212" y="231"/>
                </a:cubicBezTo>
                <a:cubicBezTo>
                  <a:pt x="211" y="234"/>
                  <a:pt x="207" y="234"/>
                  <a:pt x="205" y="236"/>
                </a:cubicBezTo>
                <a:close/>
                <a:moveTo>
                  <a:pt x="155" y="482"/>
                </a:moveTo>
                <a:cubicBezTo>
                  <a:pt x="154" y="473"/>
                  <a:pt x="158" y="470"/>
                  <a:pt x="159" y="462"/>
                </a:cubicBezTo>
                <a:cubicBezTo>
                  <a:pt x="162" y="460"/>
                  <a:pt x="162" y="463"/>
                  <a:pt x="166" y="463"/>
                </a:cubicBezTo>
                <a:cubicBezTo>
                  <a:pt x="165" y="471"/>
                  <a:pt x="161" y="478"/>
                  <a:pt x="155" y="482"/>
                </a:cubicBezTo>
                <a:close/>
                <a:moveTo>
                  <a:pt x="230" y="515"/>
                </a:moveTo>
                <a:cubicBezTo>
                  <a:pt x="227" y="515"/>
                  <a:pt x="227" y="512"/>
                  <a:pt x="224" y="511"/>
                </a:cubicBezTo>
                <a:cubicBezTo>
                  <a:pt x="221" y="498"/>
                  <a:pt x="230" y="496"/>
                  <a:pt x="241" y="494"/>
                </a:cubicBezTo>
                <a:cubicBezTo>
                  <a:pt x="242" y="502"/>
                  <a:pt x="238" y="513"/>
                  <a:pt x="230" y="515"/>
                </a:cubicBezTo>
                <a:close/>
                <a:moveTo>
                  <a:pt x="241" y="525"/>
                </a:moveTo>
                <a:cubicBezTo>
                  <a:pt x="241" y="523"/>
                  <a:pt x="243" y="522"/>
                  <a:pt x="245" y="522"/>
                </a:cubicBezTo>
                <a:cubicBezTo>
                  <a:pt x="245" y="525"/>
                  <a:pt x="244" y="525"/>
                  <a:pt x="241" y="525"/>
                </a:cubicBezTo>
                <a:close/>
                <a:moveTo>
                  <a:pt x="247" y="520"/>
                </a:moveTo>
                <a:cubicBezTo>
                  <a:pt x="247" y="518"/>
                  <a:pt x="246" y="518"/>
                  <a:pt x="246" y="516"/>
                </a:cubicBezTo>
                <a:cubicBezTo>
                  <a:pt x="249" y="517"/>
                  <a:pt x="249" y="515"/>
                  <a:pt x="251" y="515"/>
                </a:cubicBezTo>
                <a:cubicBezTo>
                  <a:pt x="252" y="518"/>
                  <a:pt x="249" y="519"/>
                  <a:pt x="247" y="520"/>
                </a:cubicBezTo>
                <a:close/>
                <a:moveTo>
                  <a:pt x="190" y="767"/>
                </a:moveTo>
                <a:cubicBezTo>
                  <a:pt x="190" y="763"/>
                  <a:pt x="193" y="763"/>
                  <a:pt x="196" y="762"/>
                </a:cubicBezTo>
                <a:cubicBezTo>
                  <a:pt x="196" y="766"/>
                  <a:pt x="193" y="766"/>
                  <a:pt x="190" y="767"/>
                </a:cubicBezTo>
                <a:close/>
                <a:moveTo>
                  <a:pt x="171" y="813"/>
                </a:moveTo>
                <a:cubicBezTo>
                  <a:pt x="173" y="813"/>
                  <a:pt x="171" y="817"/>
                  <a:pt x="171" y="818"/>
                </a:cubicBezTo>
                <a:cubicBezTo>
                  <a:pt x="169" y="818"/>
                  <a:pt x="169" y="817"/>
                  <a:pt x="168" y="817"/>
                </a:cubicBezTo>
                <a:cubicBezTo>
                  <a:pt x="168" y="815"/>
                  <a:pt x="170" y="814"/>
                  <a:pt x="171" y="813"/>
                </a:cubicBezTo>
                <a:close/>
                <a:moveTo>
                  <a:pt x="169" y="827"/>
                </a:moveTo>
                <a:cubicBezTo>
                  <a:pt x="168" y="825"/>
                  <a:pt x="170" y="824"/>
                  <a:pt x="168" y="821"/>
                </a:cubicBezTo>
                <a:cubicBezTo>
                  <a:pt x="173" y="817"/>
                  <a:pt x="180" y="812"/>
                  <a:pt x="188" y="815"/>
                </a:cubicBezTo>
                <a:cubicBezTo>
                  <a:pt x="181" y="818"/>
                  <a:pt x="174" y="821"/>
                  <a:pt x="169" y="827"/>
                </a:cubicBezTo>
                <a:close/>
                <a:moveTo>
                  <a:pt x="196" y="826"/>
                </a:moveTo>
                <a:cubicBezTo>
                  <a:pt x="195" y="824"/>
                  <a:pt x="192" y="825"/>
                  <a:pt x="193" y="821"/>
                </a:cubicBezTo>
                <a:cubicBezTo>
                  <a:pt x="191" y="821"/>
                  <a:pt x="191" y="821"/>
                  <a:pt x="191" y="821"/>
                </a:cubicBezTo>
                <a:cubicBezTo>
                  <a:pt x="195" y="814"/>
                  <a:pt x="196" y="826"/>
                  <a:pt x="200" y="822"/>
                </a:cubicBezTo>
                <a:cubicBezTo>
                  <a:pt x="199" y="824"/>
                  <a:pt x="198" y="826"/>
                  <a:pt x="196" y="826"/>
                </a:cubicBezTo>
                <a:close/>
                <a:moveTo>
                  <a:pt x="242" y="829"/>
                </a:moveTo>
                <a:cubicBezTo>
                  <a:pt x="241" y="836"/>
                  <a:pt x="235" y="844"/>
                  <a:pt x="229" y="841"/>
                </a:cubicBezTo>
                <a:cubicBezTo>
                  <a:pt x="236" y="840"/>
                  <a:pt x="236" y="831"/>
                  <a:pt x="242" y="829"/>
                </a:cubicBezTo>
                <a:close/>
                <a:moveTo>
                  <a:pt x="192" y="885"/>
                </a:moveTo>
                <a:cubicBezTo>
                  <a:pt x="190" y="883"/>
                  <a:pt x="195" y="880"/>
                  <a:pt x="197" y="879"/>
                </a:cubicBezTo>
                <a:cubicBezTo>
                  <a:pt x="196" y="882"/>
                  <a:pt x="194" y="883"/>
                  <a:pt x="192" y="885"/>
                </a:cubicBezTo>
                <a:close/>
                <a:moveTo>
                  <a:pt x="191" y="900"/>
                </a:moveTo>
                <a:cubicBezTo>
                  <a:pt x="191" y="897"/>
                  <a:pt x="195" y="898"/>
                  <a:pt x="197" y="897"/>
                </a:cubicBezTo>
                <a:cubicBezTo>
                  <a:pt x="197" y="900"/>
                  <a:pt x="194" y="900"/>
                  <a:pt x="191" y="900"/>
                </a:cubicBezTo>
                <a:close/>
                <a:moveTo>
                  <a:pt x="197" y="887"/>
                </a:moveTo>
                <a:cubicBezTo>
                  <a:pt x="196" y="887"/>
                  <a:pt x="197" y="886"/>
                  <a:pt x="196" y="886"/>
                </a:cubicBezTo>
                <a:cubicBezTo>
                  <a:pt x="200" y="883"/>
                  <a:pt x="203" y="881"/>
                  <a:pt x="208" y="878"/>
                </a:cubicBezTo>
                <a:cubicBezTo>
                  <a:pt x="206" y="883"/>
                  <a:pt x="201" y="884"/>
                  <a:pt x="197" y="887"/>
                </a:cubicBezTo>
                <a:close/>
                <a:moveTo>
                  <a:pt x="209" y="913"/>
                </a:moveTo>
                <a:cubicBezTo>
                  <a:pt x="209" y="911"/>
                  <a:pt x="212" y="910"/>
                  <a:pt x="214" y="910"/>
                </a:cubicBezTo>
                <a:cubicBezTo>
                  <a:pt x="214" y="912"/>
                  <a:pt x="212" y="914"/>
                  <a:pt x="209" y="913"/>
                </a:cubicBezTo>
                <a:close/>
                <a:moveTo>
                  <a:pt x="201" y="899"/>
                </a:moveTo>
                <a:cubicBezTo>
                  <a:pt x="200" y="898"/>
                  <a:pt x="200" y="896"/>
                  <a:pt x="199" y="896"/>
                </a:cubicBezTo>
                <a:cubicBezTo>
                  <a:pt x="201" y="891"/>
                  <a:pt x="206" y="889"/>
                  <a:pt x="210" y="887"/>
                </a:cubicBezTo>
                <a:cubicBezTo>
                  <a:pt x="204" y="887"/>
                  <a:pt x="216" y="881"/>
                  <a:pt x="219" y="883"/>
                </a:cubicBezTo>
                <a:cubicBezTo>
                  <a:pt x="213" y="888"/>
                  <a:pt x="211" y="897"/>
                  <a:pt x="201" y="899"/>
                </a:cubicBezTo>
                <a:close/>
                <a:moveTo>
                  <a:pt x="215" y="874"/>
                </a:moveTo>
                <a:cubicBezTo>
                  <a:pt x="215" y="877"/>
                  <a:pt x="214" y="878"/>
                  <a:pt x="211" y="878"/>
                </a:cubicBezTo>
                <a:cubicBezTo>
                  <a:pt x="209" y="876"/>
                  <a:pt x="212" y="873"/>
                  <a:pt x="215" y="874"/>
                </a:cubicBezTo>
                <a:close/>
                <a:moveTo>
                  <a:pt x="201" y="876"/>
                </a:moveTo>
                <a:cubicBezTo>
                  <a:pt x="207" y="872"/>
                  <a:pt x="210" y="864"/>
                  <a:pt x="219" y="862"/>
                </a:cubicBezTo>
                <a:cubicBezTo>
                  <a:pt x="216" y="869"/>
                  <a:pt x="208" y="872"/>
                  <a:pt x="201" y="876"/>
                </a:cubicBezTo>
                <a:close/>
                <a:moveTo>
                  <a:pt x="223" y="831"/>
                </a:moveTo>
                <a:cubicBezTo>
                  <a:pt x="227" y="828"/>
                  <a:pt x="234" y="825"/>
                  <a:pt x="239" y="827"/>
                </a:cubicBezTo>
                <a:cubicBezTo>
                  <a:pt x="240" y="831"/>
                  <a:pt x="230" y="833"/>
                  <a:pt x="226" y="834"/>
                </a:cubicBezTo>
                <a:cubicBezTo>
                  <a:pt x="226" y="832"/>
                  <a:pt x="222" y="834"/>
                  <a:pt x="223" y="831"/>
                </a:cubicBezTo>
                <a:close/>
                <a:moveTo>
                  <a:pt x="238" y="852"/>
                </a:moveTo>
                <a:cubicBezTo>
                  <a:pt x="235" y="853"/>
                  <a:pt x="231" y="856"/>
                  <a:pt x="228" y="853"/>
                </a:cubicBezTo>
                <a:cubicBezTo>
                  <a:pt x="232" y="848"/>
                  <a:pt x="234" y="842"/>
                  <a:pt x="244" y="843"/>
                </a:cubicBezTo>
                <a:cubicBezTo>
                  <a:pt x="242" y="846"/>
                  <a:pt x="237" y="847"/>
                  <a:pt x="238" y="852"/>
                </a:cubicBezTo>
                <a:close/>
                <a:moveTo>
                  <a:pt x="243" y="950"/>
                </a:moveTo>
                <a:cubicBezTo>
                  <a:pt x="244" y="948"/>
                  <a:pt x="245" y="948"/>
                  <a:pt x="245" y="947"/>
                </a:cubicBezTo>
                <a:cubicBezTo>
                  <a:pt x="247" y="947"/>
                  <a:pt x="247" y="949"/>
                  <a:pt x="248" y="951"/>
                </a:cubicBezTo>
                <a:cubicBezTo>
                  <a:pt x="245" y="951"/>
                  <a:pt x="245" y="949"/>
                  <a:pt x="243" y="950"/>
                </a:cubicBezTo>
                <a:close/>
                <a:moveTo>
                  <a:pt x="270" y="942"/>
                </a:moveTo>
                <a:cubicBezTo>
                  <a:pt x="270" y="941"/>
                  <a:pt x="269" y="940"/>
                  <a:pt x="268" y="939"/>
                </a:cubicBezTo>
                <a:cubicBezTo>
                  <a:pt x="269" y="939"/>
                  <a:pt x="272" y="939"/>
                  <a:pt x="274" y="939"/>
                </a:cubicBezTo>
                <a:cubicBezTo>
                  <a:pt x="275" y="942"/>
                  <a:pt x="272" y="941"/>
                  <a:pt x="270" y="942"/>
                </a:cubicBezTo>
                <a:close/>
                <a:moveTo>
                  <a:pt x="286" y="932"/>
                </a:moveTo>
                <a:cubicBezTo>
                  <a:pt x="285" y="935"/>
                  <a:pt x="283" y="932"/>
                  <a:pt x="283" y="929"/>
                </a:cubicBezTo>
                <a:cubicBezTo>
                  <a:pt x="285" y="929"/>
                  <a:pt x="285" y="930"/>
                  <a:pt x="287" y="930"/>
                </a:cubicBezTo>
                <a:cubicBezTo>
                  <a:pt x="287" y="931"/>
                  <a:pt x="285" y="932"/>
                  <a:pt x="286" y="932"/>
                </a:cubicBezTo>
                <a:close/>
                <a:moveTo>
                  <a:pt x="259" y="1031"/>
                </a:moveTo>
                <a:cubicBezTo>
                  <a:pt x="258" y="1031"/>
                  <a:pt x="258" y="1029"/>
                  <a:pt x="257" y="1029"/>
                </a:cubicBezTo>
                <a:cubicBezTo>
                  <a:pt x="258" y="1027"/>
                  <a:pt x="260" y="1025"/>
                  <a:pt x="262" y="1025"/>
                </a:cubicBezTo>
                <a:cubicBezTo>
                  <a:pt x="264" y="1028"/>
                  <a:pt x="263" y="1031"/>
                  <a:pt x="259" y="1031"/>
                </a:cubicBezTo>
                <a:close/>
                <a:moveTo>
                  <a:pt x="328" y="904"/>
                </a:moveTo>
                <a:cubicBezTo>
                  <a:pt x="327" y="906"/>
                  <a:pt x="323" y="906"/>
                  <a:pt x="322" y="908"/>
                </a:cubicBezTo>
                <a:cubicBezTo>
                  <a:pt x="320" y="908"/>
                  <a:pt x="321" y="905"/>
                  <a:pt x="319" y="905"/>
                </a:cubicBezTo>
                <a:cubicBezTo>
                  <a:pt x="321" y="904"/>
                  <a:pt x="326" y="902"/>
                  <a:pt x="328" y="904"/>
                </a:cubicBezTo>
                <a:close/>
                <a:moveTo>
                  <a:pt x="296" y="923"/>
                </a:moveTo>
                <a:cubicBezTo>
                  <a:pt x="293" y="923"/>
                  <a:pt x="296" y="925"/>
                  <a:pt x="294" y="927"/>
                </a:cubicBezTo>
                <a:cubicBezTo>
                  <a:pt x="291" y="927"/>
                  <a:pt x="291" y="927"/>
                  <a:pt x="289" y="926"/>
                </a:cubicBezTo>
                <a:cubicBezTo>
                  <a:pt x="289" y="922"/>
                  <a:pt x="294" y="920"/>
                  <a:pt x="297" y="923"/>
                </a:cubicBezTo>
                <a:cubicBezTo>
                  <a:pt x="297" y="924"/>
                  <a:pt x="296" y="923"/>
                  <a:pt x="296" y="923"/>
                </a:cubicBezTo>
                <a:close/>
                <a:moveTo>
                  <a:pt x="305" y="921"/>
                </a:moveTo>
                <a:cubicBezTo>
                  <a:pt x="301" y="921"/>
                  <a:pt x="301" y="921"/>
                  <a:pt x="301" y="921"/>
                </a:cubicBezTo>
                <a:cubicBezTo>
                  <a:pt x="302" y="915"/>
                  <a:pt x="297" y="917"/>
                  <a:pt x="296" y="913"/>
                </a:cubicBezTo>
                <a:cubicBezTo>
                  <a:pt x="298" y="914"/>
                  <a:pt x="301" y="915"/>
                  <a:pt x="301" y="912"/>
                </a:cubicBezTo>
                <a:cubicBezTo>
                  <a:pt x="302" y="911"/>
                  <a:pt x="302" y="912"/>
                  <a:pt x="302" y="913"/>
                </a:cubicBezTo>
                <a:cubicBezTo>
                  <a:pt x="302" y="915"/>
                  <a:pt x="307" y="912"/>
                  <a:pt x="308" y="914"/>
                </a:cubicBezTo>
                <a:cubicBezTo>
                  <a:pt x="308" y="918"/>
                  <a:pt x="306" y="918"/>
                  <a:pt x="305" y="921"/>
                </a:cubicBezTo>
                <a:close/>
                <a:moveTo>
                  <a:pt x="309" y="908"/>
                </a:moveTo>
                <a:cubicBezTo>
                  <a:pt x="308" y="908"/>
                  <a:pt x="308" y="909"/>
                  <a:pt x="308" y="910"/>
                </a:cubicBezTo>
                <a:cubicBezTo>
                  <a:pt x="307" y="909"/>
                  <a:pt x="308" y="908"/>
                  <a:pt x="308" y="907"/>
                </a:cubicBezTo>
                <a:cubicBezTo>
                  <a:pt x="312" y="907"/>
                  <a:pt x="314" y="910"/>
                  <a:pt x="316" y="913"/>
                </a:cubicBezTo>
                <a:cubicBezTo>
                  <a:pt x="315" y="914"/>
                  <a:pt x="313" y="912"/>
                  <a:pt x="312" y="915"/>
                </a:cubicBezTo>
                <a:cubicBezTo>
                  <a:pt x="312" y="912"/>
                  <a:pt x="309" y="912"/>
                  <a:pt x="309" y="908"/>
                </a:cubicBezTo>
                <a:close/>
                <a:moveTo>
                  <a:pt x="317" y="967"/>
                </a:moveTo>
                <a:cubicBezTo>
                  <a:pt x="315" y="967"/>
                  <a:pt x="318" y="964"/>
                  <a:pt x="317" y="963"/>
                </a:cubicBezTo>
                <a:cubicBezTo>
                  <a:pt x="317" y="961"/>
                  <a:pt x="314" y="964"/>
                  <a:pt x="313" y="962"/>
                </a:cubicBezTo>
                <a:cubicBezTo>
                  <a:pt x="311" y="951"/>
                  <a:pt x="326" y="950"/>
                  <a:pt x="325" y="959"/>
                </a:cubicBezTo>
                <a:cubicBezTo>
                  <a:pt x="329" y="959"/>
                  <a:pt x="329" y="959"/>
                  <a:pt x="329" y="959"/>
                </a:cubicBezTo>
                <a:cubicBezTo>
                  <a:pt x="330" y="961"/>
                  <a:pt x="327" y="962"/>
                  <a:pt x="330" y="962"/>
                </a:cubicBezTo>
                <a:cubicBezTo>
                  <a:pt x="327" y="965"/>
                  <a:pt x="322" y="967"/>
                  <a:pt x="317" y="967"/>
                </a:cubicBezTo>
                <a:close/>
                <a:moveTo>
                  <a:pt x="478" y="165"/>
                </a:moveTo>
                <a:cubicBezTo>
                  <a:pt x="476" y="165"/>
                  <a:pt x="474" y="165"/>
                  <a:pt x="473" y="164"/>
                </a:cubicBezTo>
                <a:cubicBezTo>
                  <a:pt x="473" y="159"/>
                  <a:pt x="479" y="159"/>
                  <a:pt x="478" y="165"/>
                </a:cubicBezTo>
                <a:close/>
                <a:moveTo>
                  <a:pt x="470" y="1060"/>
                </a:moveTo>
                <a:cubicBezTo>
                  <a:pt x="482" y="1051"/>
                  <a:pt x="496" y="1045"/>
                  <a:pt x="508" y="1036"/>
                </a:cubicBezTo>
                <a:cubicBezTo>
                  <a:pt x="509" y="1036"/>
                  <a:pt x="510" y="1037"/>
                  <a:pt x="511" y="1037"/>
                </a:cubicBezTo>
                <a:cubicBezTo>
                  <a:pt x="500" y="1048"/>
                  <a:pt x="486" y="1053"/>
                  <a:pt x="470" y="1060"/>
                </a:cubicBezTo>
                <a:close/>
                <a:moveTo>
                  <a:pt x="513" y="981"/>
                </a:moveTo>
                <a:cubicBezTo>
                  <a:pt x="513" y="978"/>
                  <a:pt x="513" y="978"/>
                  <a:pt x="513" y="978"/>
                </a:cubicBezTo>
                <a:cubicBezTo>
                  <a:pt x="515" y="977"/>
                  <a:pt x="518" y="978"/>
                  <a:pt x="519" y="979"/>
                </a:cubicBezTo>
                <a:cubicBezTo>
                  <a:pt x="519" y="984"/>
                  <a:pt x="516" y="981"/>
                  <a:pt x="513" y="981"/>
                </a:cubicBezTo>
                <a:close/>
                <a:moveTo>
                  <a:pt x="539" y="208"/>
                </a:moveTo>
                <a:cubicBezTo>
                  <a:pt x="547" y="189"/>
                  <a:pt x="577" y="181"/>
                  <a:pt x="594" y="167"/>
                </a:cubicBezTo>
                <a:cubicBezTo>
                  <a:pt x="602" y="161"/>
                  <a:pt x="606" y="151"/>
                  <a:pt x="618" y="156"/>
                </a:cubicBezTo>
                <a:cubicBezTo>
                  <a:pt x="618" y="159"/>
                  <a:pt x="619" y="161"/>
                  <a:pt x="622" y="162"/>
                </a:cubicBezTo>
                <a:cubicBezTo>
                  <a:pt x="610" y="176"/>
                  <a:pt x="599" y="190"/>
                  <a:pt x="583" y="198"/>
                </a:cubicBezTo>
                <a:cubicBezTo>
                  <a:pt x="569" y="203"/>
                  <a:pt x="553" y="206"/>
                  <a:pt x="539" y="208"/>
                </a:cubicBezTo>
                <a:close/>
                <a:moveTo>
                  <a:pt x="557" y="1047"/>
                </a:moveTo>
                <a:cubicBezTo>
                  <a:pt x="556" y="1044"/>
                  <a:pt x="563" y="1041"/>
                  <a:pt x="563" y="1046"/>
                </a:cubicBezTo>
                <a:cubicBezTo>
                  <a:pt x="561" y="1047"/>
                  <a:pt x="558" y="1049"/>
                  <a:pt x="557" y="1047"/>
                </a:cubicBezTo>
                <a:close/>
                <a:moveTo>
                  <a:pt x="666" y="996"/>
                </a:moveTo>
                <a:cubicBezTo>
                  <a:pt x="667" y="998"/>
                  <a:pt x="668" y="999"/>
                  <a:pt x="666" y="1001"/>
                </a:cubicBezTo>
                <a:cubicBezTo>
                  <a:pt x="653" y="1002"/>
                  <a:pt x="645" y="1000"/>
                  <a:pt x="637" y="1009"/>
                </a:cubicBezTo>
                <a:cubicBezTo>
                  <a:pt x="638" y="1005"/>
                  <a:pt x="634" y="1007"/>
                  <a:pt x="634" y="1005"/>
                </a:cubicBezTo>
                <a:cubicBezTo>
                  <a:pt x="629" y="1007"/>
                  <a:pt x="624" y="1009"/>
                  <a:pt x="617" y="1010"/>
                </a:cubicBezTo>
                <a:cubicBezTo>
                  <a:pt x="620" y="1014"/>
                  <a:pt x="617" y="1012"/>
                  <a:pt x="615" y="1016"/>
                </a:cubicBezTo>
                <a:cubicBezTo>
                  <a:pt x="618" y="1016"/>
                  <a:pt x="618" y="1014"/>
                  <a:pt x="621" y="1015"/>
                </a:cubicBezTo>
                <a:cubicBezTo>
                  <a:pt x="621" y="1017"/>
                  <a:pt x="618" y="1016"/>
                  <a:pt x="618" y="1017"/>
                </a:cubicBezTo>
                <a:cubicBezTo>
                  <a:pt x="623" y="1020"/>
                  <a:pt x="634" y="1014"/>
                  <a:pt x="642" y="1013"/>
                </a:cubicBezTo>
                <a:cubicBezTo>
                  <a:pt x="642" y="1015"/>
                  <a:pt x="641" y="1015"/>
                  <a:pt x="641" y="1017"/>
                </a:cubicBezTo>
                <a:cubicBezTo>
                  <a:pt x="634" y="1014"/>
                  <a:pt x="625" y="1022"/>
                  <a:pt x="617" y="1025"/>
                </a:cubicBezTo>
                <a:cubicBezTo>
                  <a:pt x="605" y="1019"/>
                  <a:pt x="593" y="1032"/>
                  <a:pt x="582" y="1029"/>
                </a:cubicBezTo>
                <a:cubicBezTo>
                  <a:pt x="582" y="1030"/>
                  <a:pt x="584" y="1029"/>
                  <a:pt x="586" y="1030"/>
                </a:cubicBezTo>
                <a:cubicBezTo>
                  <a:pt x="583" y="1036"/>
                  <a:pt x="570" y="1033"/>
                  <a:pt x="568" y="1038"/>
                </a:cubicBezTo>
                <a:cubicBezTo>
                  <a:pt x="567" y="1033"/>
                  <a:pt x="570" y="1031"/>
                  <a:pt x="573" y="1029"/>
                </a:cubicBezTo>
                <a:cubicBezTo>
                  <a:pt x="572" y="1027"/>
                  <a:pt x="570" y="1027"/>
                  <a:pt x="568" y="1027"/>
                </a:cubicBezTo>
                <a:cubicBezTo>
                  <a:pt x="572" y="1022"/>
                  <a:pt x="579" y="1022"/>
                  <a:pt x="589" y="1023"/>
                </a:cubicBezTo>
                <a:cubicBezTo>
                  <a:pt x="593" y="1018"/>
                  <a:pt x="606" y="1018"/>
                  <a:pt x="611" y="1017"/>
                </a:cubicBezTo>
                <a:cubicBezTo>
                  <a:pt x="610" y="1016"/>
                  <a:pt x="609" y="1015"/>
                  <a:pt x="610" y="1013"/>
                </a:cubicBezTo>
                <a:cubicBezTo>
                  <a:pt x="599" y="1016"/>
                  <a:pt x="590" y="1019"/>
                  <a:pt x="580" y="1020"/>
                </a:cubicBezTo>
                <a:cubicBezTo>
                  <a:pt x="591" y="1013"/>
                  <a:pt x="603" y="1008"/>
                  <a:pt x="621" y="1007"/>
                </a:cubicBezTo>
                <a:cubicBezTo>
                  <a:pt x="620" y="1006"/>
                  <a:pt x="619" y="1006"/>
                  <a:pt x="619" y="1005"/>
                </a:cubicBezTo>
                <a:cubicBezTo>
                  <a:pt x="615" y="1004"/>
                  <a:pt x="614" y="1007"/>
                  <a:pt x="611" y="1007"/>
                </a:cubicBezTo>
                <a:cubicBezTo>
                  <a:pt x="627" y="999"/>
                  <a:pt x="642" y="992"/>
                  <a:pt x="657" y="984"/>
                </a:cubicBezTo>
                <a:cubicBezTo>
                  <a:pt x="667" y="989"/>
                  <a:pt x="678" y="977"/>
                  <a:pt x="687" y="978"/>
                </a:cubicBezTo>
                <a:cubicBezTo>
                  <a:pt x="688" y="973"/>
                  <a:pt x="691" y="970"/>
                  <a:pt x="698" y="970"/>
                </a:cubicBezTo>
                <a:cubicBezTo>
                  <a:pt x="696" y="975"/>
                  <a:pt x="698" y="978"/>
                  <a:pt x="694" y="979"/>
                </a:cubicBezTo>
                <a:cubicBezTo>
                  <a:pt x="698" y="983"/>
                  <a:pt x="706" y="976"/>
                  <a:pt x="713" y="977"/>
                </a:cubicBezTo>
                <a:cubicBezTo>
                  <a:pt x="698" y="988"/>
                  <a:pt x="679" y="991"/>
                  <a:pt x="666" y="996"/>
                </a:cubicBezTo>
                <a:close/>
                <a:moveTo>
                  <a:pt x="683" y="1085"/>
                </a:moveTo>
                <a:cubicBezTo>
                  <a:pt x="682" y="1084"/>
                  <a:pt x="687" y="1080"/>
                  <a:pt x="691" y="1082"/>
                </a:cubicBezTo>
                <a:cubicBezTo>
                  <a:pt x="690" y="1087"/>
                  <a:pt x="685" y="1085"/>
                  <a:pt x="683" y="1085"/>
                </a:cubicBezTo>
                <a:close/>
                <a:moveTo>
                  <a:pt x="725" y="940"/>
                </a:moveTo>
                <a:cubicBezTo>
                  <a:pt x="728" y="940"/>
                  <a:pt x="729" y="939"/>
                  <a:pt x="732" y="940"/>
                </a:cubicBezTo>
                <a:cubicBezTo>
                  <a:pt x="732" y="944"/>
                  <a:pt x="732" y="944"/>
                  <a:pt x="732" y="944"/>
                </a:cubicBezTo>
                <a:cubicBezTo>
                  <a:pt x="730" y="947"/>
                  <a:pt x="726" y="942"/>
                  <a:pt x="726" y="947"/>
                </a:cubicBezTo>
                <a:cubicBezTo>
                  <a:pt x="724" y="947"/>
                  <a:pt x="726" y="942"/>
                  <a:pt x="725" y="940"/>
                </a:cubicBezTo>
                <a:close/>
                <a:moveTo>
                  <a:pt x="736" y="947"/>
                </a:moveTo>
                <a:cubicBezTo>
                  <a:pt x="737" y="952"/>
                  <a:pt x="730" y="950"/>
                  <a:pt x="727" y="952"/>
                </a:cubicBezTo>
                <a:cubicBezTo>
                  <a:pt x="728" y="949"/>
                  <a:pt x="731" y="947"/>
                  <a:pt x="736" y="947"/>
                </a:cubicBezTo>
                <a:close/>
                <a:moveTo>
                  <a:pt x="727" y="1030"/>
                </a:moveTo>
                <a:cubicBezTo>
                  <a:pt x="724" y="1027"/>
                  <a:pt x="724" y="1032"/>
                  <a:pt x="720" y="1031"/>
                </a:cubicBezTo>
                <a:cubicBezTo>
                  <a:pt x="722" y="1029"/>
                  <a:pt x="724" y="1027"/>
                  <a:pt x="728" y="1027"/>
                </a:cubicBezTo>
                <a:cubicBezTo>
                  <a:pt x="727" y="1028"/>
                  <a:pt x="727" y="1028"/>
                  <a:pt x="727" y="1030"/>
                </a:cubicBezTo>
                <a:close/>
                <a:moveTo>
                  <a:pt x="759" y="955"/>
                </a:moveTo>
                <a:cubicBezTo>
                  <a:pt x="756" y="955"/>
                  <a:pt x="756" y="957"/>
                  <a:pt x="754" y="955"/>
                </a:cubicBezTo>
                <a:cubicBezTo>
                  <a:pt x="753" y="957"/>
                  <a:pt x="755" y="957"/>
                  <a:pt x="754" y="960"/>
                </a:cubicBezTo>
                <a:cubicBezTo>
                  <a:pt x="747" y="960"/>
                  <a:pt x="739" y="965"/>
                  <a:pt x="737" y="960"/>
                </a:cubicBezTo>
                <a:cubicBezTo>
                  <a:pt x="734" y="961"/>
                  <a:pt x="737" y="962"/>
                  <a:pt x="736" y="965"/>
                </a:cubicBezTo>
                <a:cubicBezTo>
                  <a:pt x="730" y="971"/>
                  <a:pt x="724" y="967"/>
                  <a:pt x="719" y="965"/>
                </a:cubicBezTo>
                <a:cubicBezTo>
                  <a:pt x="720" y="961"/>
                  <a:pt x="727" y="962"/>
                  <a:pt x="726" y="956"/>
                </a:cubicBezTo>
                <a:cubicBezTo>
                  <a:pt x="729" y="956"/>
                  <a:pt x="731" y="954"/>
                  <a:pt x="734" y="953"/>
                </a:cubicBezTo>
                <a:cubicBezTo>
                  <a:pt x="732" y="957"/>
                  <a:pt x="736" y="955"/>
                  <a:pt x="736" y="958"/>
                </a:cubicBezTo>
                <a:cubicBezTo>
                  <a:pt x="743" y="954"/>
                  <a:pt x="749" y="950"/>
                  <a:pt x="761" y="951"/>
                </a:cubicBezTo>
                <a:cubicBezTo>
                  <a:pt x="760" y="952"/>
                  <a:pt x="758" y="952"/>
                  <a:pt x="759" y="955"/>
                </a:cubicBezTo>
                <a:close/>
                <a:moveTo>
                  <a:pt x="764" y="952"/>
                </a:moveTo>
                <a:cubicBezTo>
                  <a:pt x="765" y="950"/>
                  <a:pt x="765" y="947"/>
                  <a:pt x="769" y="948"/>
                </a:cubicBezTo>
                <a:cubicBezTo>
                  <a:pt x="769" y="951"/>
                  <a:pt x="767" y="952"/>
                  <a:pt x="764" y="952"/>
                </a:cubicBezTo>
                <a:close/>
                <a:moveTo>
                  <a:pt x="770" y="948"/>
                </a:moveTo>
                <a:cubicBezTo>
                  <a:pt x="770" y="942"/>
                  <a:pt x="779" y="947"/>
                  <a:pt x="778" y="943"/>
                </a:cubicBezTo>
                <a:cubicBezTo>
                  <a:pt x="782" y="945"/>
                  <a:pt x="774" y="948"/>
                  <a:pt x="770" y="948"/>
                </a:cubicBezTo>
                <a:close/>
                <a:moveTo>
                  <a:pt x="792" y="158"/>
                </a:moveTo>
                <a:cubicBezTo>
                  <a:pt x="787" y="161"/>
                  <a:pt x="782" y="156"/>
                  <a:pt x="777" y="158"/>
                </a:cubicBezTo>
                <a:cubicBezTo>
                  <a:pt x="781" y="157"/>
                  <a:pt x="784" y="147"/>
                  <a:pt x="792" y="147"/>
                </a:cubicBezTo>
                <a:cubicBezTo>
                  <a:pt x="795" y="149"/>
                  <a:pt x="793" y="155"/>
                  <a:pt x="792" y="158"/>
                </a:cubicBezTo>
                <a:close/>
                <a:moveTo>
                  <a:pt x="807" y="821"/>
                </a:moveTo>
                <a:cubicBezTo>
                  <a:pt x="803" y="821"/>
                  <a:pt x="802" y="820"/>
                  <a:pt x="800" y="819"/>
                </a:cubicBezTo>
                <a:cubicBezTo>
                  <a:pt x="800" y="818"/>
                  <a:pt x="801" y="818"/>
                  <a:pt x="801" y="819"/>
                </a:cubicBezTo>
                <a:cubicBezTo>
                  <a:pt x="804" y="819"/>
                  <a:pt x="803" y="816"/>
                  <a:pt x="806" y="816"/>
                </a:cubicBezTo>
                <a:cubicBezTo>
                  <a:pt x="806" y="813"/>
                  <a:pt x="805" y="813"/>
                  <a:pt x="805" y="810"/>
                </a:cubicBezTo>
                <a:cubicBezTo>
                  <a:pt x="808" y="809"/>
                  <a:pt x="811" y="808"/>
                  <a:pt x="809" y="804"/>
                </a:cubicBezTo>
                <a:cubicBezTo>
                  <a:pt x="812" y="802"/>
                  <a:pt x="815" y="802"/>
                  <a:pt x="817" y="800"/>
                </a:cubicBezTo>
                <a:cubicBezTo>
                  <a:pt x="816" y="799"/>
                  <a:pt x="815" y="798"/>
                  <a:pt x="816" y="795"/>
                </a:cubicBezTo>
                <a:cubicBezTo>
                  <a:pt x="818" y="795"/>
                  <a:pt x="819" y="796"/>
                  <a:pt x="819" y="798"/>
                </a:cubicBezTo>
                <a:cubicBezTo>
                  <a:pt x="820" y="798"/>
                  <a:pt x="820" y="796"/>
                  <a:pt x="822" y="796"/>
                </a:cubicBezTo>
                <a:cubicBezTo>
                  <a:pt x="821" y="794"/>
                  <a:pt x="820" y="792"/>
                  <a:pt x="821" y="789"/>
                </a:cubicBezTo>
                <a:cubicBezTo>
                  <a:pt x="827" y="789"/>
                  <a:pt x="828" y="788"/>
                  <a:pt x="831" y="791"/>
                </a:cubicBezTo>
                <a:cubicBezTo>
                  <a:pt x="830" y="795"/>
                  <a:pt x="827" y="797"/>
                  <a:pt x="825" y="800"/>
                </a:cubicBezTo>
                <a:cubicBezTo>
                  <a:pt x="825" y="802"/>
                  <a:pt x="828" y="801"/>
                  <a:pt x="827" y="804"/>
                </a:cubicBezTo>
                <a:cubicBezTo>
                  <a:pt x="830" y="803"/>
                  <a:pt x="830" y="798"/>
                  <a:pt x="834" y="798"/>
                </a:cubicBezTo>
                <a:cubicBezTo>
                  <a:pt x="828" y="809"/>
                  <a:pt x="815" y="812"/>
                  <a:pt x="807" y="821"/>
                </a:cubicBezTo>
                <a:close/>
                <a:moveTo>
                  <a:pt x="833" y="931"/>
                </a:moveTo>
                <a:cubicBezTo>
                  <a:pt x="834" y="930"/>
                  <a:pt x="836" y="929"/>
                  <a:pt x="836" y="927"/>
                </a:cubicBezTo>
                <a:cubicBezTo>
                  <a:pt x="837" y="927"/>
                  <a:pt x="838" y="928"/>
                  <a:pt x="839" y="928"/>
                </a:cubicBezTo>
                <a:cubicBezTo>
                  <a:pt x="839" y="931"/>
                  <a:pt x="835" y="933"/>
                  <a:pt x="833" y="931"/>
                </a:cubicBezTo>
                <a:close/>
                <a:moveTo>
                  <a:pt x="825" y="917"/>
                </a:moveTo>
                <a:cubicBezTo>
                  <a:pt x="827" y="913"/>
                  <a:pt x="831" y="911"/>
                  <a:pt x="839" y="912"/>
                </a:cubicBezTo>
                <a:cubicBezTo>
                  <a:pt x="837" y="918"/>
                  <a:pt x="830" y="918"/>
                  <a:pt x="825" y="917"/>
                </a:cubicBezTo>
                <a:close/>
                <a:moveTo>
                  <a:pt x="842" y="927"/>
                </a:moveTo>
                <a:cubicBezTo>
                  <a:pt x="842" y="925"/>
                  <a:pt x="843" y="924"/>
                  <a:pt x="843" y="923"/>
                </a:cubicBezTo>
                <a:cubicBezTo>
                  <a:pt x="847" y="923"/>
                  <a:pt x="846" y="928"/>
                  <a:pt x="842" y="927"/>
                </a:cubicBezTo>
                <a:close/>
                <a:moveTo>
                  <a:pt x="1212" y="837"/>
                </a:moveTo>
                <a:cubicBezTo>
                  <a:pt x="1209" y="840"/>
                  <a:pt x="1207" y="844"/>
                  <a:pt x="1202" y="844"/>
                </a:cubicBezTo>
                <a:cubicBezTo>
                  <a:pt x="1206" y="842"/>
                  <a:pt x="1207" y="838"/>
                  <a:pt x="1212" y="837"/>
                </a:cubicBezTo>
                <a:close/>
                <a:moveTo>
                  <a:pt x="1168" y="859"/>
                </a:moveTo>
                <a:cubicBezTo>
                  <a:pt x="1168" y="863"/>
                  <a:pt x="1163" y="862"/>
                  <a:pt x="1160" y="863"/>
                </a:cubicBezTo>
                <a:cubicBezTo>
                  <a:pt x="1162" y="861"/>
                  <a:pt x="1164" y="859"/>
                  <a:pt x="1168" y="859"/>
                </a:cubicBezTo>
                <a:close/>
                <a:moveTo>
                  <a:pt x="1156" y="828"/>
                </a:moveTo>
                <a:cubicBezTo>
                  <a:pt x="1158" y="828"/>
                  <a:pt x="1158" y="831"/>
                  <a:pt x="1157" y="833"/>
                </a:cubicBezTo>
                <a:cubicBezTo>
                  <a:pt x="1154" y="833"/>
                  <a:pt x="1154" y="829"/>
                  <a:pt x="1156" y="828"/>
                </a:cubicBezTo>
                <a:close/>
                <a:moveTo>
                  <a:pt x="1189" y="759"/>
                </a:moveTo>
                <a:cubicBezTo>
                  <a:pt x="1192" y="759"/>
                  <a:pt x="1192" y="759"/>
                  <a:pt x="1192" y="759"/>
                </a:cubicBezTo>
                <a:cubicBezTo>
                  <a:pt x="1193" y="764"/>
                  <a:pt x="1187" y="764"/>
                  <a:pt x="1189" y="759"/>
                </a:cubicBezTo>
                <a:close/>
                <a:moveTo>
                  <a:pt x="1193" y="775"/>
                </a:moveTo>
                <a:cubicBezTo>
                  <a:pt x="1193" y="776"/>
                  <a:pt x="1192" y="777"/>
                  <a:pt x="1192" y="779"/>
                </a:cubicBezTo>
                <a:cubicBezTo>
                  <a:pt x="1189" y="778"/>
                  <a:pt x="1189" y="781"/>
                  <a:pt x="1187" y="779"/>
                </a:cubicBezTo>
                <a:cubicBezTo>
                  <a:pt x="1186" y="775"/>
                  <a:pt x="1191" y="776"/>
                  <a:pt x="1193" y="775"/>
                </a:cubicBezTo>
                <a:close/>
                <a:moveTo>
                  <a:pt x="1155" y="784"/>
                </a:moveTo>
                <a:cubicBezTo>
                  <a:pt x="1153" y="780"/>
                  <a:pt x="1156" y="773"/>
                  <a:pt x="1162" y="773"/>
                </a:cubicBezTo>
                <a:cubicBezTo>
                  <a:pt x="1159" y="777"/>
                  <a:pt x="1159" y="783"/>
                  <a:pt x="1155" y="784"/>
                </a:cubicBezTo>
                <a:close/>
                <a:moveTo>
                  <a:pt x="1165" y="754"/>
                </a:moveTo>
                <a:cubicBezTo>
                  <a:pt x="1167" y="752"/>
                  <a:pt x="1171" y="750"/>
                  <a:pt x="1175" y="750"/>
                </a:cubicBezTo>
                <a:cubicBezTo>
                  <a:pt x="1175" y="751"/>
                  <a:pt x="1175" y="753"/>
                  <a:pt x="1176" y="753"/>
                </a:cubicBezTo>
                <a:cubicBezTo>
                  <a:pt x="1172" y="757"/>
                  <a:pt x="1167" y="760"/>
                  <a:pt x="1161" y="762"/>
                </a:cubicBezTo>
                <a:cubicBezTo>
                  <a:pt x="1161" y="764"/>
                  <a:pt x="1162" y="764"/>
                  <a:pt x="1162" y="766"/>
                </a:cubicBezTo>
                <a:cubicBezTo>
                  <a:pt x="1158" y="768"/>
                  <a:pt x="1154" y="772"/>
                  <a:pt x="1147" y="772"/>
                </a:cubicBezTo>
                <a:cubicBezTo>
                  <a:pt x="1146" y="767"/>
                  <a:pt x="1146" y="765"/>
                  <a:pt x="1145" y="761"/>
                </a:cubicBezTo>
                <a:cubicBezTo>
                  <a:pt x="1148" y="756"/>
                  <a:pt x="1160" y="741"/>
                  <a:pt x="1165" y="754"/>
                </a:cubicBezTo>
                <a:close/>
                <a:moveTo>
                  <a:pt x="1145" y="668"/>
                </a:moveTo>
                <a:cubicBezTo>
                  <a:pt x="1145" y="669"/>
                  <a:pt x="1144" y="676"/>
                  <a:pt x="1140" y="677"/>
                </a:cubicBezTo>
                <a:cubicBezTo>
                  <a:pt x="1141" y="674"/>
                  <a:pt x="1139" y="672"/>
                  <a:pt x="1139" y="670"/>
                </a:cubicBezTo>
                <a:cubicBezTo>
                  <a:pt x="1141" y="668"/>
                  <a:pt x="1143" y="670"/>
                  <a:pt x="1145" y="668"/>
                </a:cubicBezTo>
                <a:close/>
                <a:moveTo>
                  <a:pt x="1036" y="490"/>
                </a:moveTo>
                <a:cubicBezTo>
                  <a:pt x="1038" y="489"/>
                  <a:pt x="1037" y="493"/>
                  <a:pt x="1040" y="492"/>
                </a:cubicBezTo>
                <a:cubicBezTo>
                  <a:pt x="1040" y="495"/>
                  <a:pt x="1038" y="495"/>
                  <a:pt x="1035" y="495"/>
                </a:cubicBezTo>
                <a:cubicBezTo>
                  <a:pt x="1035" y="493"/>
                  <a:pt x="1035" y="491"/>
                  <a:pt x="1036" y="490"/>
                </a:cubicBezTo>
                <a:close/>
                <a:moveTo>
                  <a:pt x="1022" y="489"/>
                </a:moveTo>
                <a:cubicBezTo>
                  <a:pt x="1026" y="489"/>
                  <a:pt x="1027" y="493"/>
                  <a:pt x="1031" y="493"/>
                </a:cubicBezTo>
                <a:cubicBezTo>
                  <a:pt x="1028" y="497"/>
                  <a:pt x="1032" y="497"/>
                  <a:pt x="1029" y="501"/>
                </a:cubicBezTo>
                <a:cubicBezTo>
                  <a:pt x="1026" y="501"/>
                  <a:pt x="1022" y="502"/>
                  <a:pt x="1022" y="499"/>
                </a:cubicBezTo>
                <a:cubicBezTo>
                  <a:pt x="1022" y="501"/>
                  <a:pt x="1018" y="504"/>
                  <a:pt x="1015" y="505"/>
                </a:cubicBezTo>
                <a:cubicBezTo>
                  <a:pt x="1015" y="503"/>
                  <a:pt x="1017" y="501"/>
                  <a:pt x="1014" y="500"/>
                </a:cubicBezTo>
                <a:cubicBezTo>
                  <a:pt x="1015" y="495"/>
                  <a:pt x="1021" y="495"/>
                  <a:pt x="1022" y="489"/>
                </a:cubicBezTo>
                <a:close/>
                <a:moveTo>
                  <a:pt x="1019" y="562"/>
                </a:moveTo>
                <a:cubicBezTo>
                  <a:pt x="1020" y="566"/>
                  <a:pt x="1011" y="565"/>
                  <a:pt x="1014" y="567"/>
                </a:cubicBezTo>
                <a:cubicBezTo>
                  <a:pt x="1013" y="568"/>
                  <a:pt x="1010" y="568"/>
                  <a:pt x="1008" y="569"/>
                </a:cubicBezTo>
                <a:cubicBezTo>
                  <a:pt x="1010" y="564"/>
                  <a:pt x="1016" y="565"/>
                  <a:pt x="1019" y="562"/>
                </a:cubicBezTo>
                <a:close/>
                <a:moveTo>
                  <a:pt x="1011" y="730"/>
                </a:moveTo>
                <a:cubicBezTo>
                  <a:pt x="1017" y="732"/>
                  <a:pt x="1019" y="728"/>
                  <a:pt x="1023" y="728"/>
                </a:cubicBezTo>
                <a:cubicBezTo>
                  <a:pt x="1023" y="733"/>
                  <a:pt x="1023" y="733"/>
                  <a:pt x="1023" y="733"/>
                </a:cubicBezTo>
                <a:cubicBezTo>
                  <a:pt x="1019" y="736"/>
                  <a:pt x="1016" y="738"/>
                  <a:pt x="1012" y="740"/>
                </a:cubicBezTo>
                <a:cubicBezTo>
                  <a:pt x="1010" y="739"/>
                  <a:pt x="1012" y="739"/>
                  <a:pt x="1014" y="739"/>
                </a:cubicBezTo>
                <a:cubicBezTo>
                  <a:pt x="1011" y="736"/>
                  <a:pt x="1011" y="735"/>
                  <a:pt x="1011" y="730"/>
                </a:cubicBezTo>
                <a:close/>
                <a:moveTo>
                  <a:pt x="997" y="716"/>
                </a:moveTo>
                <a:cubicBezTo>
                  <a:pt x="1001" y="716"/>
                  <a:pt x="1002" y="713"/>
                  <a:pt x="1005" y="714"/>
                </a:cubicBezTo>
                <a:cubicBezTo>
                  <a:pt x="1005" y="719"/>
                  <a:pt x="1010" y="718"/>
                  <a:pt x="1013" y="720"/>
                </a:cubicBezTo>
                <a:cubicBezTo>
                  <a:pt x="1013" y="724"/>
                  <a:pt x="1010" y="723"/>
                  <a:pt x="1008" y="725"/>
                </a:cubicBezTo>
                <a:cubicBezTo>
                  <a:pt x="1007" y="725"/>
                  <a:pt x="1006" y="723"/>
                  <a:pt x="1006" y="721"/>
                </a:cubicBezTo>
                <a:cubicBezTo>
                  <a:pt x="1003" y="723"/>
                  <a:pt x="1002" y="726"/>
                  <a:pt x="998" y="727"/>
                </a:cubicBezTo>
                <a:cubicBezTo>
                  <a:pt x="998" y="724"/>
                  <a:pt x="1003" y="723"/>
                  <a:pt x="1001" y="720"/>
                </a:cubicBezTo>
                <a:cubicBezTo>
                  <a:pt x="1000" y="720"/>
                  <a:pt x="1000" y="722"/>
                  <a:pt x="1000" y="723"/>
                </a:cubicBezTo>
                <a:cubicBezTo>
                  <a:pt x="995" y="722"/>
                  <a:pt x="997" y="720"/>
                  <a:pt x="997" y="716"/>
                </a:cubicBezTo>
                <a:close/>
                <a:moveTo>
                  <a:pt x="1000" y="751"/>
                </a:moveTo>
                <a:cubicBezTo>
                  <a:pt x="998" y="750"/>
                  <a:pt x="998" y="747"/>
                  <a:pt x="996" y="745"/>
                </a:cubicBezTo>
                <a:cubicBezTo>
                  <a:pt x="999" y="743"/>
                  <a:pt x="1003" y="748"/>
                  <a:pt x="1000" y="751"/>
                </a:cubicBezTo>
                <a:close/>
                <a:moveTo>
                  <a:pt x="997" y="800"/>
                </a:moveTo>
                <a:cubicBezTo>
                  <a:pt x="997" y="802"/>
                  <a:pt x="997" y="802"/>
                  <a:pt x="997" y="802"/>
                </a:cubicBezTo>
                <a:cubicBezTo>
                  <a:pt x="995" y="802"/>
                  <a:pt x="995" y="804"/>
                  <a:pt x="994" y="802"/>
                </a:cubicBezTo>
                <a:cubicBezTo>
                  <a:pt x="994" y="800"/>
                  <a:pt x="994" y="800"/>
                  <a:pt x="994" y="800"/>
                </a:cubicBezTo>
                <a:cubicBezTo>
                  <a:pt x="995" y="799"/>
                  <a:pt x="995" y="800"/>
                  <a:pt x="997" y="800"/>
                </a:cubicBezTo>
                <a:close/>
                <a:moveTo>
                  <a:pt x="994" y="743"/>
                </a:moveTo>
                <a:cubicBezTo>
                  <a:pt x="994" y="747"/>
                  <a:pt x="990" y="747"/>
                  <a:pt x="987" y="748"/>
                </a:cubicBezTo>
                <a:cubicBezTo>
                  <a:pt x="988" y="743"/>
                  <a:pt x="991" y="744"/>
                  <a:pt x="994" y="743"/>
                </a:cubicBezTo>
                <a:close/>
                <a:moveTo>
                  <a:pt x="991" y="494"/>
                </a:moveTo>
                <a:cubicBezTo>
                  <a:pt x="989" y="496"/>
                  <a:pt x="989" y="499"/>
                  <a:pt x="985" y="498"/>
                </a:cubicBezTo>
                <a:cubicBezTo>
                  <a:pt x="987" y="496"/>
                  <a:pt x="987" y="494"/>
                  <a:pt x="991" y="494"/>
                </a:cubicBezTo>
                <a:close/>
                <a:moveTo>
                  <a:pt x="990" y="534"/>
                </a:moveTo>
                <a:cubicBezTo>
                  <a:pt x="989" y="538"/>
                  <a:pt x="986" y="539"/>
                  <a:pt x="983" y="540"/>
                </a:cubicBezTo>
                <a:cubicBezTo>
                  <a:pt x="983" y="539"/>
                  <a:pt x="982" y="538"/>
                  <a:pt x="981" y="538"/>
                </a:cubicBezTo>
                <a:cubicBezTo>
                  <a:pt x="982" y="536"/>
                  <a:pt x="987" y="533"/>
                  <a:pt x="990" y="534"/>
                </a:cubicBezTo>
                <a:close/>
                <a:moveTo>
                  <a:pt x="971" y="775"/>
                </a:moveTo>
                <a:cubicBezTo>
                  <a:pt x="970" y="778"/>
                  <a:pt x="968" y="777"/>
                  <a:pt x="966" y="777"/>
                </a:cubicBezTo>
                <a:cubicBezTo>
                  <a:pt x="966" y="775"/>
                  <a:pt x="968" y="775"/>
                  <a:pt x="971" y="775"/>
                </a:cubicBezTo>
                <a:close/>
                <a:moveTo>
                  <a:pt x="969" y="724"/>
                </a:moveTo>
                <a:cubicBezTo>
                  <a:pt x="967" y="727"/>
                  <a:pt x="963" y="731"/>
                  <a:pt x="965" y="735"/>
                </a:cubicBezTo>
                <a:cubicBezTo>
                  <a:pt x="963" y="735"/>
                  <a:pt x="960" y="741"/>
                  <a:pt x="955" y="741"/>
                </a:cubicBezTo>
                <a:cubicBezTo>
                  <a:pt x="955" y="739"/>
                  <a:pt x="956" y="735"/>
                  <a:pt x="960" y="733"/>
                </a:cubicBezTo>
                <a:cubicBezTo>
                  <a:pt x="960" y="731"/>
                  <a:pt x="958" y="731"/>
                  <a:pt x="956" y="730"/>
                </a:cubicBezTo>
                <a:cubicBezTo>
                  <a:pt x="957" y="723"/>
                  <a:pt x="964" y="724"/>
                  <a:pt x="969" y="724"/>
                </a:cubicBezTo>
                <a:close/>
                <a:moveTo>
                  <a:pt x="961" y="751"/>
                </a:moveTo>
                <a:cubicBezTo>
                  <a:pt x="959" y="751"/>
                  <a:pt x="959" y="749"/>
                  <a:pt x="956" y="750"/>
                </a:cubicBezTo>
                <a:cubicBezTo>
                  <a:pt x="957" y="747"/>
                  <a:pt x="961" y="746"/>
                  <a:pt x="964" y="745"/>
                </a:cubicBezTo>
                <a:cubicBezTo>
                  <a:pt x="965" y="749"/>
                  <a:pt x="962" y="749"/>
                  <a:pt x="961" y="751"/>
                </a:cubicBezTo>
                <a:close/>
                <a:moveTo>
                  <a:pt x="932" y="784"/>
                </a:moveTo>
                <a:cubicBezTo>
                  <a:pt x="933" y="782"/>
                  <a:pt x="934" y="776"/>
                  <a:pt x="931" y="775"/>
                </a:cubicBezTo>
                <a:cubicBezTo>
                  <a:pt x="933" y="773"/>
                  <a:pt x="934" y="771"/>
                  <a:pt x="938" y="770"/>
                </a:cubicBezTo>
                <a:cubicBezTo>
                  <a:pt x="938" y="773"/>
                  <a:pt x="937" y="774"/>
                  <a:pt x="936" y="774"/>
                </a:cubicBezTo>
                <a:cubicBezTo>
                  <a:pt x="938" y="777"/>
                  <a:pt x="943" y="778"/>
                  <a:pt x="944" y="782"/>
                </a:cubicBezTo>
                <a:cubicBezTo>
                  <a:pt x="946" y="780"/>
                  <a:pt x="950" y="777"/>
                  <a:pt x="953" y="780"/>
                </a:cubicBezTo>
                <a:cubicBezTo>
                  <a:pt x="952" y="788"/>
                  <a:pt x="943" y="787"/>
                  <a:pt x="939" y="791"/>
                </a:cubicBezTo>
                <a:cubicBezTo>
                  <a:pt x="936" y="791"/>
                  <a:pt x="934" y="790"/>
                  <a:pt x="933" y="789"/>
                </a:cubicBezTo>
                <a:cubicBezTo>
                  <a:pt x="933" y="786"/>
                  <a:pt x="938" y="787"/>
                  <a:pt x="938" y="784"/>
                </a:cubicBezTo>
                <a:cubicBezTo>
                  <a:pt x="937" y="782"/>
                  <a:pt x="935" y="786"/>
                  <a:pt x="932" y="784"/>
                </a:cubicBezTo>
                <a:close/>
                <a:moveTo>
                  <a:pt x="932" y="742"/>
                </a:moveTo>
                <a:cubicBezTo>
                  <a:pt x="936" y="741"/>
                  <a:pt x="934" y="747"/>
                  <a:pt x="933" y="747"/>
                </a:cubicBezTo>
                <a:cubicBezTo>
                  <a:pt x="931" y="747"/>
                  <a:pt x="933" y="743"/>
                  <a:pt x="932" y="742"/>
                </a:cubicBezTo>
                <a:close/>
                <a:moveTo>
                  <a:pt x="950" y="519"/>
                </a:moveTo>
                <a:cubicBezTo>
                  <a:pt x="948" y="519"/>
                  <a:pt x="948" y="519"/>
                  <a:pt x="948" y="519"/>
                </a:cubicBezTo>
                <a:cubicBezTo>
                  <a:pt x="948" y="519"/>
                  <a:pt x="948" y="520"/>
                  <a:pt x="949" y="520"/>
                </a:cubicBezTo>
                <a:cubicBezTo>
                  <a:pt x="948" y="522"/>
                  <a:pt x="945" y="518"/>
                  <a:pt x="945" y="517"/>
                </a:cubicBezTo>
                <a:cubicBezTo>
                  <a:pt x="946" y="515"/>
                  <a:pt x="951" y="515"/>
                  <a:pt x="950" y="519"/>
                </a:cubicBezTo>
                <a:close/>
                <a:moveTo>
                  <a:pt x="952" y="550"/>
                </a:moveTo>
                <a:cubicBezTo>
                  <a:pt x="954" y="553"/>
                  <a:pt x="946" y="553"/>
                  <a:pt x="948" y="550"/>
                </a:cubicBezTo>
                <a:cubicBezTo>
                  <a:pt x="948" y="550"/>
                  <a:pt x="952" y="548"/>
                  <a:pt x="952" y="550"/>
                </a:cubicBezTo>
                <a:close/>
                <a:moveTo>
                  <a:pt x="949" y="732"/>
                </a:moveTo>
                <a:cubicBezTo>
                  <a:pt x="949" y="731"/>
                  <a:pt x="950" y="730"/>
                  <a:pt x="950" y="729"/>
                </a:cubicBezTo>
                <a:cubicBezTo>
                  <a:pt x="953" y="728"/>
                  <a:pt x="953" y="730"/>
                  <a:pt x="953" y="732"/>
                </a:cubicBezTo>
                <a:lnTo>
                  <a:pt x="949" y="732"/>
                </a:lnTo>
                <a:close/>
                <a:moveTo>
                  <a:pt x="949" y="709"/>
                </a:moveTo>
                <a:cubicBezTo>
                  <a:pt x="949" y="707"/>
                  <a:pt x="948" y="706"/>
                  <a:pt x="948" y="707"/>
                </a:cubicBezTo>
                <a:cubicBezTo>
                  <a:pt x="946" y="703"/>
                  <a:pt x="957" y="702"/>
                  <a:pt x="960" y="704"/>
                </a:cubicBezTo>
                <a:cubicBezTo>
                  <a:pt x="957" y="707"/>
                  <a:pt x="954" y="709"/>
                  <a:pt x="949" y="709"/>
                </a:cubicBezTo>
                <a:close/>
                <a:moveTo>
                  <a:pt x="946" y="472"/>
                </a:moveTo>
                <a:cubicBezTo>
                  <a:pt x="951" y="469"/>
                  <a:pt x="956" y="466"/>
                  <a:pt x="961" y="464"/>
                </a:cubicBezTo>
                <a:cubicBezTo>
                  <a:pt x="962" y="466"/>
                  <a:pt x="964" y="469"/>
                  <a:pt x="966" y="469"/>
                </a:cubicBezTo>
                <a:cubicBezTo>
                  <a:pt x="966" y="472"/>
                  <a:pt x="963" y="473"/>
                  <a:pt x="961" y="475"/>
                </a:cubicBezTo>
                <a:cubicBezTo>
                  <a:pt x="962" y="477"/>
                  <a:pt x="967" y="473"/>
                  <a:pt x="966" y="478"/>
                </a:cubicBezTo>
                <a:cubicBezTo>
                  <a:pt x="970" y="477"/>
                  <a:pt x="969" y="476"/>
                  <a:pt x="972" y="476"/>
                </a:cubicBezTo>
                <a:cubicBezTo>
                  <a:pt x="972" y="477"/>
                  <a:pt x="973" y="478"/>
                  <a:pt x="973" y="478"/>
                </a:cubicBezTo>
                <a:cubicBezTo>
                  <a:pt x="970" y="481"/>
                  <a:pt x="965" y="483"/>
                  <a:pt x="964" y="489"/>
                </a:cubicBezTo>
                <a:cubicBezTo>
                  <a:pt x="955" y="488"/>
                  <a:pt x="958" y="500"/>
                  <a:pt x="951" y="502"/>
                </a:cubicBezTo>
                <a:cubicBezTo>
                  <a:pt x="952" y="503"/>
                  <a:pt x="952" y="504"/>
                  <a:pt x="952" y="506"/>
                </a:cubicBezTo>
                <a:cubicBezTo>
                  <a:pt x="958" y="504"/>
                  <a:pt x="964" y="497"/>
                  <a:pt x="970" y="498"/>
                </a:cubicBezTo>
                <a:cubicBezTo>
                  <a:pt x="970" y="505"/>
                  <a:pt x="965" y="501"/>
                  <a:pt x="965" y="507"/>
                </a:cubicBezTo>
                <a:cubicBezTo>
                  <a:pt x="964" y="506"/>
                  <a:pt x="965" y="505"/>
                  <a:pt x="963" y="505"/>
                </a:cubicBezTo>
                <a:cubicBezTo>
                  <a:pt x="959" y="507"/>
                  <a:pt x="963" y="516"/>
                  <a:pt x="955" y="516"/>
                </a:cubicBezTo>
                <a:cubicBezTo>
                  <a:pt x="955" y="510"/>
                  <a:pt x="954" y="514"/>
                  <a:pt x="952" y="509"/>
                </a:cubicBezTo>
                <a:cubicBezTo>
                  <a:pt x="950" y="509"/>
                  <a:pt x="951" y="512"/>
                  <a:pt x="949" y="511"/>
                </a:cubicBezTo>
                <a:cubicBezTo>
                  <a:pt x="948" y="507"/>
                  <a:pt x="953" y="506"/>
                  <a:pt x="950" y="504"/>
                </a:cubicBezTo>
                <a:cubicBezTo>
                  <a:pt x="948" y="503"/>
                  <a:pt x="937" y="502"/>
                  <a:pt x="941" y="494"/>
                </a:cubicBezTo>
                <a:cubicBezTo>
                  <a:pt x="943" y="493"/>
                  <a:pt x="944" y="496"/>
                  <a:pt x="946" y="494"/>
                </a:cubicBezTo>
                <a:cubicBezTo>
                  <a:pt x="946" y="492"/>
                  <a:pt x="944" y="492"/>
                  <a:pt x="941" y="492"/>
                </a:cubicBezTo>
                <a:cubicBezTo>
                  <a:pt x="943" y="488"/>
                  <a:pt x="944" y="485"/>
                  <a:pt x="939" y="484"/>
                </a:cubicBezTo>
                <a:cubicBezTo>
                  <a:pt x="940" y="478"/>
                  <a:pt x="945" y="478"/>
                  <a:pt x="946" y="472"/>
                </a:cubicBezTo>
                <a:close/>
                <a:moveTo>
                  <a:pt x="933" y="152"/>
                </a:moveTo>
                <a:cubicBezTo>
                  <a:pt x="941" y="148"/>
                  <a:pt x="947" y="142"/>
                  <a:pt x="959" y="145"/>
                </a:cubicBezTo>
                <a:cubicBezTo>
                  <a:pt x="958" y="148"/>
                  <a:pt x="960" y="149"/>
                  <a:pt x="960" y="151"/>
                </a:cubicBezTo>
                <a:cubicBezTo>
                  <a:pt x="951" y="156"/>
                  <a:pt x="940" y="153"/>
                  <a:pt x="932" y="159"/>
                </a:cubicBezTo>
                <a:cubicBezTo>
                  <a:pt x="933" y="155"/>
                  <a:pt x="936" y="156"/>
                  <a:pt x="933" y="152"/>
                </a:cubicBezTo>
                <a:close/>
                <a:moveTo>
                  <a:pt x="938" y="189"/>
                </a:moveTo>
                <a:cubicBezTo>
                  <a:pt x="929" y="190"/>
                  <a:pt x="924" y="197"/>
                  <a:pt x="915" y="200"/>
                </a:cubicBezTo>
                <a:cubicBezTo>
                  <a:pt x="920" y="194"/>
                  <a:pt x="928" y="187"/>
                  <a:pt x="938" y="189"/>
                </a:cubicBezTo>
                <a:close/>
                <a:moveTo>
                  <a:pt x="911" y="762"/>
                </a:moveTo>
                <a:cubicBezTo>
                  <a:pt x="911" y="755"/>
                  <a:pt x="917" y="760"/>
                  <a:pt x="917" y="753"/>
                </a:cubicBezTo>
                <a:cubicBezTo>
                  <a:pt x="920" y="756"/>
                  <a:pt x="922" y="749"/>
                  <a:pt x="927" y="753"/>
                </a:cubicBezTo>
                <a:cubicBezTo>
                  <a:pt x="926" y="759"/>
                  <a:pt x="920" y="763"/>
                  <a:pt x="914" y="761"/>
                </a:cubicBezTo>
                <a:cubicBezTo>
                  <a:pt x="917" y="763"/>
                  <a:pt x="913" y="765"/>
                  <a:pt x="911" y="762"/>
                </a:cubicBezTo>
                <a:close/>
                <a:moveTo>
                  <a:pt x="928" y="765"/>
                </a:moveTo>
                <a:cubicBezTo>
                  <a:pt x="924" y="765"/>
                  <a:pt x="924" y="765"/>
                  <a:pt x="924" y="765"/>
                </a:cubicBezTo>
                <a:cubicBezTo>
                  <a:pt x="923" y="762"/>
                  <a:pt x="926" y="763"/>
                  <a:pt x="927" y="761"/>
                </a:cubicBezTo>
                <a:cubicBezTo>
                  <a:pt x="928" y="761"/>
                  <a:pt x="927" y="763"/>
                  <a:pt x="928" y="765"/>
                </a:cubicBezTo>
                <a:close/>
                <a:moveTo>
                  <a:pt x="931" y="791"/>
                </a:moveTo>
                <a:cubicBezTo>
                  <a:pt x="930" y="795"/>
                  <a:pt x="926" y="796"/>
                  <a:pt x="921" y="796"/>
                </a:cubicBezTo>
                <a:cubicBezTo>
                  <a:pt x="922" y="792"/>
                  <a:pt x="927" y="792"/>
                  <a:pt x="931" y="791"/>
                </a:cubicBezTo>
                <a:close/>
                <a:moveTo>
                  <a:pt x="915" y="730"/>
                </a:moveTo>
                <a:cubicBezTo>
                  <a:pt x="916" y="733"/>
                  <a:pt x="913" y="733"/>
                  <a:pt x="913" y="735"/>
                </a:cubicBezTo>
                <a:cubicBezTo>
                  <a:pt x="912" y="734"/>
                  <a:pt x="911" y="733"/>
                  <a:pt x="911" y="731"/>
                </a:cubicBezTo>
                <a:cubicBezTo>
                  <a:pt x="912" y="731"/>
                  <a:pt x="913" y="730"/>
                  <a:pt x="915" y="730"/>
                </a:cubicBezTo>
                <a:close/>
                <a:moveTo>
                  <a:pt x="908" y="746"/>
                </a:moveTo>
                <a:cubicBezTo>
                  <a:pt x="909" y="743"/>
                  <a:pt x="912" y="743"/>
                  <a:pt x="912" y="740"/>
                </a:cubicBezTo>
                <a:cubicBezTo>
                  <a:pt x="913" y="740"/>
                  <a:pt x="915" y="740"/>
                  <a:pt x="915" y="739"/>
                </a:cubicBezTo>
                <a:cubicBezTo>
                  <a:pt x="917" y="741"/>
                  <a:pt x="912" y="743"/>
                  <a:pt x="911" y="744"/>
                </a:cubicBezTo>
                <a:cubicBezTo>
                  <a:pt x="913" y="748"/>
                  <a:pt x="913" y="749"/>
                  <a:pt x="911" y="753"/>
                </a:cubicBezTo>
                <a:cubicBezTo>
                  <a:pt x="908" y="753"/>
                  <a:pt x="906" y="753"/>
                  <a:pt x="906" y="755"/>
                </a:cubicBezTo>
                <a:cubicBezTo>
                  <a:pt x="904" y="753"/>
                  <a:pt x="902" y="750"/>
                  <a:pt x="899" y="749"/>
                </a:cubicBezTo>
                <a:cubicBezTo>
                  <a:pt x="899" y="745"/>
                  <a:pt x="905" y="744"/>
                  <a:pt x="908" y="746"/>
                </a:cubicBezTo>
                <a:close/>
                <a:moveTo>
                  <a:pt x="898" y="860"/>
                </a:moveTo>
                <a:cubicBezTo>
                  <a:pt x="902" y="860"/>
                  <a:pt x="902" y="865"/>
                  <a:pt x="898" y="865"/>
                </a:cubicBezTo>
                <a:cubicBezTo>
                  <a:pt x="899" y="862"/>
                  <a:pt x="899" y="863"/>
                  <a:pt x="898" y="860"/>
                </a:cubicBezTo>
                <a:close/>
                <a:moveTo>
                  <a:pt x="900" y="872"/>
                </a:moveTo>
                <a:cubicBezTo>
                  <a:pt x="901" y="872"/>
                  <a:pt x="901" y="875"/>
                  <a:pt x="902" y="876"/>
                </a:cubicBezTo>
                <a:cubicBezTo>
                  <a:pt x="899" y="879"/>
                  <a:pt x="896" y="883"/>
                  <a:pt x="892" y="884"/>
                </a:cubicBezTo>
                <a:cubicBezTo>
                  <a:pt x="892" y="883"/>
                  <a:pt x="891" y="883"/>
                  <a:pt x="890" y="883"/>
                </a:cubicBezTo>
                <a:cubicBezTo>
                  <a:pt x="892" y="879"/>
                  <a:pt x="894" y="877"/>
                  <a:pt x="895" y="874"/>
                </a:cubicBezTo>
                <a:cubicBezTo>
                  <a:pt x="898" y="874"/>
                  <a:pt x="900" y="874"/>
                  <a:pt x="900" y="872"/>
                </a:cubicBezTo>
                <a:close/>
                <a:moveTo>
                  <a:pt x="901" y="841"/>
                </a:moveTo>
                <a:cubicBezTo>
                  <a:pt x="901" y="840"/>
                  <a:pt x="902" y="839"/>
                  <a:pt x="902" y="838"/>
                </a:cubicBezTo>
                <a:cubicBezTo>
                  <a:pt x="906" y="838"/>
                  <a:pt x="906" y="838"/>
                  <a:pt x="906" y="838"/>
                </a:cubicBezTo>
                <a:cubicBezTo>
                  <a:pt x="906" y="841"/>
                  <a:pt x="904" y="841"/>
                  <a:pt x="901" y="841"/>
                </a:cubicBezTo>
                <a:close/>
                <a:moveTo>
                  <a:pt x="898" y="109"/>
                </a:moveTo>
                <a:cubicBezTo>
                  <a:pt x="894" y="111"/>
                  <a:pt x="889" y="112"/>
                  <a:pt x="885" y="114"/>
                </a:cubicBezTo>
                <a:cubicBezTo>
                  <a:pt x="886" y="109"/>
                  <a:pt x="893" y="107"/>
                  <a:pt x="898" y="109"/>
                </a:cubicBezTo>
                <a:close/>
                <a:moveTo>
                  <a:pt x="895" y="782"/>
                </a:moveTo>
                <a:cubicBezTo>
                  <a:pt x="893" y="782"/>
                  <a:pt x="893" y="780"/>
                  <a:pt x="893" y="778"/>
                </a:cubicBezTo>
                <a:cubicBezTo>
                  <a:pt x="894" y="778"/>
                  <a:pt x="896" y="778"/>
                  <a:pt x="896" y="777"/>
                </a:cubicBezTo>
                <a:cubicBezTo>
                  <a:pt x="899" y="778"/>
                  <a:pt x="895" y="779"/>
                  <a:pt x="895" y="782"/>
                </a:cubicBezTo>
                <a:close/>
                <a:moveTo>
                  <a:pt x="892" y="784"/>
                </a:moveTo>
                <a:cubicBezTo>
                  <a:pt x="892" y="787"/>
                  <a:pt x="891" y="788"/>
                  <a:pt x="889" y="788"/>
                </a:cubicBezTo>
                <a:cubicBezTo>
                  <a:pt x="887" y="786"/>
                  <a:pt x="889" y="784"/>
                  <a:pt x="892" y="784"/>
                </a:cubicBezTo>
                <a:close/>
                <a:moveTo>
                  <a:pt x="885" y="784"/>
                </a:moveTo>
                <a:cubicBezTo>
                  <a:pt x="885" y="781"/>
                  <a:pt x="888" y="781"/>
                  <a:pt x="890" y="781"/>
                </a:cubicBezTo>
                <a:cubicBezTo>
                  <a:pt x="889" y="783"/>
                  <a:pt x="888" y="784"/>
                  <a:pt x="885" y="784"/>
                </a:cubicBezTo>
                <a:close/>
                <a:moveTo>
                  <a:pt x="880" y="901"/>
                </a:moveTo>
                <a:cubicBezTo>
                  <a:pt x="878" y="902"/>
                  <a:pt x="877" y="900"/>
                  <a:pt x="875" y="900"/>
                </a:cubicBezTo>
                <a:cubicBezTo>
                  <a:pt x="876" y="902"/>
                  <a:pt x="878" y="903"/>
                  <a:pt x="877" y="907"/>
                </a:cubicBezTo>
                <a:cubicBezTo>
                  <a:pt x="872" y="910"/>
                  <a:pt x="867" y="917"/>
                  <a:pt x="861" y="915"/>
                </a:cubicBezTo>
                <a:cubicBezTo>
                  <a:pt x="861" y="913"/>
                  <a:pt x="863" y="912"/>
                  <a:pt x="865" y="912"/>
                </a:cubicBezTo>
                <a:cubicBezTo>
                  <a:pt x="865" y="911"/>
                  <a:pt x="864" y="909"/>
                  <a:pt x="864" y="908"/>
                </a:cubicBezTo>
                <a:cubicBezTo>
                  <a:pt x="863" y="908"/>
                  <a:pt x="861" y="908"/>
                  <a:pt x="861" y="910"/>
                </a:cubicBezTo>
                <a:cubicBezTo>
                  <a:pt x="858" y="910"/>
                  <a:pt x="861" y="904"/>
                  <a:pt x="859" y="904"/>
                </a:cubicBezTo>
                <a:cubicBezTo>
                  <a:pt x="861" y="903"/>
                  <a:pt x="863" y="902"/>
                  <a:pt x="864" y="900"/>
                </a:cubicBezTo>
                <a:cubicBezTo>
                  <a:pt x="864" y="899"/>
                  <a:pt x="862" y="899"/>
                  <a:pt x="861" y="898"/>
                </a:cubicBezTo>
                <a:cubicBezTo>
                  <a:pt x="861" y="895"/>
                  <a:pt x="864" y="895"/>
                  <a:pt x="868" y="895"/>
                </a:cubicBezTo>
                <a:cubicBezTo>
                  <a:pt x="868" y="897"/>
                  <a:pt x="868" y="899"/>
                  <a:pt x="870" y="900"/>
                </a:cubicBezTo>
                <a:cubicBezTo>
                  <a:pt x="873" y="895"/>
                  <a:pt x="877" y="898"/>
                  <a:pt x="880" y="893"/>
                </a:cubicBezTo>
                <a:cubicBezTo>
                  <a:pt x="884" y="894"/>
                  <a:pt x="879" y="898"/>
                  <a:pt x="880" y="901"/>
                </a:cubicBezTo>
                <a:close/>
                <a:moveTo>
                  <a:pt x="865" y="868"/>
                </a:moveTo>
                <a:cubicBezTo>
                  <a:pt x="867" y="866"/>
                  <a:pt x="868" y="863"/>
                  <a:pt x="873" y="863"/>
                </a:cubicBezTo>
                <a:cubicBezTo>
                  <a:pt x="872" y="866"/>
                  <a:pt x="869" y="870"/>
                  <a:pt x="865" y="868"/>
                </a:cubicBezTo>
                <a:close/>
                <a:moveTo>
                  <a:pt x="869" y="789"/>
                </a:moveTo>
                <a:cubicBezTo>
                  <a:pt x="867" y="787"/>
                  <a:pt x="869" y="785"/>
                  <a:pt x="870" y="782"/>
                </a:cubicBezTo>
                <a:cubicBezTo>
                  <a:pt x="867" y="782"/>
                  <a:pt x="867" y="785"/>
                  <a:pt x="864" y="784"/>
                </a:cubicBezTo>
                <a:cubicBezTo>
                  <a:pt x="863" y="782"/>
                  <a:pt x="859" y="780"/>
                  <a:pt x="862" y="776"/>
                </a:cubicBezTo>
                <a:cubicBezTo>
                  <a:pt x="865" y="776"/>
                  <a:pt x="865" y="780"/>
                  <a:pt x="868" y="781"/>
                </a:cubicBezTo>
                <a:cubicBezTo>
                  <a:pt x="872" y="779"/>
                  <a:pt x="866" y="776"/>
                  <a:pt x="867" y="771"/>
                </a:cubicBezTo>
                <a:cubicBezTo>
                  <a:pt x="870" y="763"/>
                  <a:pt x="885" y="754"/>
                  <a:pt x="890" y="767"/>
                </a:cubicBezTo>
                <a:cubicBezTo>
                  <a:pt x="890" y="769"/>
                  <a:pt x="884" y="770"/>
                  <a:pt x="888" y="771"/>
                </a:cubicBezTo>
                <a:cubicBezTo>
                  <a:pt x="882" y="777"/>
                  <a:pt x="877" y="784"/>
                  <a:pt x="869" y="789"/>
                </a:cubicBezTo>
                <a:close/>
                <a:moveTo>
                  <a:pt x="885" y="860"/>
                </a:moveTo>
                <a:cubicBezTo>
                  <a:pt x="890" y="859"/>
                  <a:pt x="884" y="855"/>
                  <a:pt x="886" y="853"/>
                </a:cubicBezTo>
                <a:cubicBezTo>
                  <a:pt x="890" y="853"/>
                  <a:pt x="887" y="854"/>
                  <a:pt x="887" y="856"/>
                </a:cubicBezTo>
                <a:cubicBezTo>
                  <a:pt x="889" y="854"/>
                  <a:pt x="891" y="852"/>
                  <a:pt x="894" y="852"/>
                </a:cubicBezTo>
                <a:cubicBezTo>
                  <a:pt x="893" y="849"/>
                  <a:pt x="895" y="848"/>
                  <a:pt x="895" y="844"/>
                </a:cubicBezTo>
                <a:cubicBezTo>
                  <a:pt x="897" y="845"/>
                  <a:pt x="897" y="842"/>
                  <a:pt x="899" y="843"/>
                </a:cubicBezTo>
                <a:cubicBezTo>
                  <a:pt x="898" y="847"/>
                  <a:pt x="899" y="848"/>
                  <a:pt x="899" y="853"/>
                </a:cubicBezTo>
                <a:cubicBezTo>
                  <a:pt x="897" y="858"/>
                  <a:pt x="889" y="857"/>
                  <a:pt x="888" y="863"/>
                </a:cubicBezTo>
                <a:cubicBezTo>
                  <a:pt x="886" y="863"/>
                  <a:pt x="887" y="860"/>
                  <a:pt x="885" y="860"/>
                </a:cubicBezTo>
                <a:close/>
                <a:moveTo>
                  <a:pt x="975" y="902"/>
                </a:moveTo>
                <a:cubicBezTo>
                  <a:pt x="975" y="894"/>
                  <a:pt x="985" y="896"/>
                  <a:pt x="986" y="888"/>
                </a:cubicBezTo>
                <a:cubicBezTo>
                  <a:pt x="989" y="888"/>
                  <a:pt x="989" y="890"/>
                  <a:pt x="991" y="890"/>
                </a:cubicBezTo>
                <a:cubicBezTo>
                  <a:pt x="988" y="897"/>
                  <a:pt x="983" y="901"/>
                  <a:pt x="975" y="902"/>
                </a:cubicBezTo>
                <a:close/>
                <a:moveTo>
                  <a:pt x="1022" y="871"/>
                </a:moveTo>
                <a:cubicBezTo>
                  <a:pt x="1020" y="870"/>
                  <a:pt x="1019" y="868"/>
                  <a:pt x="1018" y="865"/>
                </a:cubicBezTo>
                <a:cubicBezTo>
                  <a:pt x="1022" y="866"/>
                  <a:pt x="1020" y="862"/>
                  <a:pt x="1024" y="863"/>
                </a:cubicBezTo>
                <a:cubicBezTo>
                  <a:pt x="1024" y="867"/>
                  <a:pt x="1023" y="869"/>
                  <a:pt x="1022" y="871"/>
                </a:cubicBezTo>
                <a:close/>
                <a:moveTo>
                  <a:pt x="1038" y="828"/>
                </a:moveTo>
                <a:cubicBezTo>
                  <a:pt x="1039" y="828"/>
                  <a:pt x="1039" y="829"/>
                  <a:pt x="1040" y="829"/>
                </a:cubicBezTo>
                <a:cubicBezTo>
                  <a:pt x="1041" y="831"/>
                  <a:pt x="1038" y="831"/>
                  <a:pt x="1038" y="833"/>
                </a:cubicBezTo>
                <a:cubicBezTo>
                  <a:pt x="1036" y="833"/>
                  <a:pt x="1038" y="829"/>
                  <a:pt x="1038" y="828"/>
                </a:cubicBezTo>
                <a:close/>
                <a:moveTo>
                  <a:pt x="1034" y="826"/>
                </a:moveTo>
                <a:cubicBezTo>
                  <a:pt x="1034" y="821"/>
                  <a:pt x="1040" y="818"/>
                  <a:pt x="1044" y="821"/>
                </a:cubicBezTo>
                <a:cubicBezTo>
                  <a:pt x="1042" y="824"/>
                  <a:pt x="1040" y="827"/>
                  <a:pt x="1034" y="826"/>
                </a:cubicBezTo>
                <a:close/>
                <a:moveTo>
                  <a:pt x="1042" y="862"/>
                </a:moveTo>
                <a:cubicBezTo>
                  <a:pt x="1044" y="858"/>
                  <a:pt x="1044" y="857"/>
                  <a:pt x="1047" y="853"/>
                </a:cubicBezTo>
                <a:cubicBezTo>
                  <a:pt x="1048" y="855"/>
                  <a:pt x="1048" y="859"/>
                  <a:pt x="1049" y="864"/>
                </a:cubicBezTo>
                <a:cubicBezTo>
                  <a:pt x="1046" y="864"/>
                  <a:pt x="1046" y="862"/>
                  <a:pt x="1042" y="862"/>
                </a:cubicBezTo>
                <a:close/>
                <a:moveTo>
                  <a:pt x="1057" y="850"/>
                </a:moveTo>
                <a:cubicBezTo>
                  <a:pt x="1053" y="848"/>
                  <a:pt x="1059" y="848"/>
                  <a:pt x="1059" y="846"/>
                </a:cubicBezTo>
                <a:cubicBezTo>
                  <a:pt x="1063" y="846"/>
                  <a:pt x="1058" y="850"/>
                  <a:pt x="1057" y="850"/>
                </a:cubicBezTo>
                <a:close/>
                <a:moveTo>
                  <a:pt x="1041" y="795"/>
                </a:moveTo>
                <a:cubicBezTo>
                  <a:pt x="1040" y="797"/>
                  <a:pt x="1040" y="801"/>
                  <a:pt x="1038" y="803"/>
                </a:cubicBezTo>
                <a:cubicBezTo>
                  <a:pt x="1028" y="803"/>
                  <a:pt x="1024" y="810"/>
                  <a:pt x="1015" y="811"/>
                </a:cubicBezTo>
                <a:cubicBezTo>
                  <a:pt x="1017" y="808"/>
                  <a:pt x="1016" y="808"/>
                  <a:pt x="1016" y="804"/>
                </a:cubicBezTo>
                <a:cubicBezTo>
                  <a:pt x="1011" y="805"/>
                  <a:pt x="1015" y="809"/>
                  <a:pt x="1013" y="812"/>
                </a:cubicBezTo>
                <a:cubicBezTo>
                  <a:pt x="1010" y="812"/>
                  <a:pt x="1008" y="809"/>
                  <a:pt x="1010" y="808"/>
                </a:cubicBezTo>
                <a:cubicBezTo>
                  <a:pt x="1006" y="808"/>
                  <a:pt x="1006" y="811"/>
                  <a:pt x="1002" y="811"/>
                </a:cubicBezTo>
                <a:cubicBezTo>
                  <a:pt x="1004" y="817"/>
                  <a:pt x="997" y="818"/>
                  <a:pt x="995" y="822"/>
                </a:cubicBezTo>
                <a:cubicBezTo>
                  <a:pt x="997" y="823"/>
                  <a:pt x="998" y="825"/>
                  <a:pt x="996" y="827"/>
                </a:cubicBezTo>
                <a:cubicBezTo>
                  <a:pt x="1000" y="828"/>
                  <a:pt x="1001" y="829"/>
                  <a:pt x="1004" y="833"/>
                </a:cubicBezTo>
                <a:cubicBezTo>
                  <a:pt x="1009" y="828"/>
                  <a:pt x="1014" y="825"/>
                  <a:pt x="1016" y="818"/>
                </a:cubicBezTo>
                <a:cubicBezTo>
                  <a:pt x="1029" y="815"/>
                  <a:pt x="1036" y="806"/>
                  <a:pt x="1047" y="802"/>
                </a:cubicBezTo>
                <a:cubicBezTo>
                  <a:pt x="1052" y="803"/>
                  <a:pt x="1051" y="812"/>
                  <a:pt x="1058" y="812"/>
                </a:cubicBezTo>
                <a:cubicBezTo>
                  <a:pt x="1054" y="815"/>
                  <a:pt x="1054" y="821"/>
                  <a:pt x="1049" y="822"/>
                </a:cubicBezTo>
                <a:cubicBezTo>
                  <a:pt x="1050" y="819"/>
                  <a:pt x="1047" y="820"/>
                  <a:pt x="1047" y="821"/>
                </a:cubicBezTo>
                <a:cubicBezTo>
                  <a:pt x="1044" y="821"/>
                  <a:pt x="1045" y="818"/>
                  <a:pt x="1044" y="817"/>
                </a:cubicBezTo>
                <a:cubicBezTo>
                  <a:pt x="1037" y="818"/>
                  <a:pt x="1031" y="820"/>
                  <a:pt x="1027" y="824"/>
                </a:cubicBezTo>
                <a:cubicBezTo>
                  <a:pt x="1029" y="825"/>
                  <a:pt x="1031" y="827"/>
                  <a:pt x="1033" y="827"/>
                </a:cubicBezTo>
                <a:cubicBezTo>
                  <a:pt x="1031" y="830"/>
                  <a:pt x="1033" y="831"/>
                  <a:pt x="1033" y="834"/>
                </a:cubicBezTo>
                <a:cubicBezTo>
                  <a:pt x="1037" y="834"/>
                  <a:pt x="1037" y="834"/>
                  <a:pt x="1040" y="835"/>
                </a:cubicBezTo>
                <a:cubicBezTo>
                  <a:pt x="1041" y="836"/>
                  <a:pt x="1041" y="835"/>
                  <a:pt x="1041" y="835"/>
                </a:cubicBezTo>
                <a:cubicBezTo>
                  <a:pt x="1040" y="838"/>
                  <a:pt x="1035" y="842"/>
                  <a:pt x="1031" y="842"/>
                </a:cubicBezTo>
                <a:cubicBezTo>
                  <a:pt x="1029" y="839"/>
                  <a:pt x="1030" y="838"/>
                  <a:pt x="1028" y="834"/>
                </a:cubicBezTo>
                <a:cubicBezTo>
                  <a:pt x="1024" y="834"/>
                  <a:pt x="1027" y="839"/>
                  <a:pt x="1026" y="840"/>
                </a:cubicBezTo>
                <a:cubicBezTo>
                  <a:pt x="1026" y="842"/>
                  <a:pt x="1028" y="842"/>
                  <a:pt x="1030" y="842"/>
                </a:cubicBezTo>
                <a:cubicBezTo>
                  <a:pt x="1029" y="845"/>
                  <a:pt x="1026" y="847"/>
                  <a:pt x="1026" y="850"/>
                </a:cubicBezTo>
                <a:cubicBezTo>
                  <a:pt x="1023" y="849"/>
                  <a:pt x="1020" y="849"/>
                  <a:pt x="1019" y="847"/>
                </a:cubicBezTo>
                <a:cubicBezTo>
                  <a:pt x="1017" y="848"/>
                  <a:pt x="1019" y="853"/>
                  <a:pt x="1018" y="856"/>
                </a:cubicBezTo>
                <a:cubicBezTo>
                  <a:pt x="1021" y="855"/>
                  <a:pt x="1021" y="851"/>
                  <a:pt x="1027" y="852"/>
                </a:cubicBezTo>
                <a:cubicBezTo>
                  <a:pt x="1023" y="855"/>
                  <a:pt x="1022" y="860"/>
                  <a:pt x="1021" y="863"/>
                </a:cubicBezTo>
                <a:cubicBezTo>
                  <a:pt x="1010" y="862"/>
                  <a:pt x="1020" y="881"/>
                  <a:pt x="1008" y="884"/>
                </a:cubicBezTo>
                <a:cubicBezTo>
                  <a:pt x="1007" y="879"/>
                  <a:pt x="1004" y="872"/>
                  <a:pt x="1012" y="873"/>
                </a:cubicBezTo>
                <a:cubicBezTo>
                  <a:pt x="1012" y="870"/>
                  <a:pt x="1012" y="869"/>
                  <a:pt x="1013" y="868"/>
                </a:cubicBezTo>
                <a:cubicBezTo>
                  <a:pt x="1010" y="867"/>
                  <a:pt x="1011" y="871"/>
                  <a:pt x="1007" y="870"/>
                </a:cubicBezTo>
                <a:cubicBezTo>
                  <a:pt x="1006" y="868"/>
                  <a:pt x="1004" y="866"/>
                  <a:pt x="1005" y="862"/>
                </a:cubicBezTo>
                <a:cubicBezTo>
                  <a:pt x="1007" y="862"/>
                  <a:pt x="1008" y="864"/>
                  <a:pt x="1011" y="863"/>
                </a:cubicBezTo>
                <a:cubicBezTo>
                  <a:pt x="1013" y="862"/>
                  <a:pt x="1012" y="860"/>
                  <a:pt x="1015" y="860"/>
                </a:cubicBezTo>
                <a:cubicBezTo>
                  <a:pt x="1015" y="857"/>
                  <a:pt x="1011" y="857"/>
                  <a:pt x="1014" y="855"/>
                </a:cubicBezTo>
                <a:cubicBezTo>
                  <a:pt x="1005" y="851"/>
                  <a:pt x="999" y="865"/>
                  <a:pt x="990" y="867"/>
                </a:cubicBezTo>
                <a:cubicBezTo>
                  <a:pt x="989" y="866"/>
                  <a:pt x="989" y="865"/>
                  <a:pt x="989" y="862"/>
                </a:cubicBezTo>
                <a:cubicBezTo>
                  <a:pt x="986" y="863"/>
                  <a:pt x="986" y="867"/>
                  <a:pt x="982" y="866"/>
                </a:cubicBezTo>
                <a:cubicBezTo>
                  <a:pt x="982" y="863"/>
                  <a:pt x="980" y="864"/>
                  <a:pt x="981" y="861"/>
                </a:cubicBezTo>
                <a:cubicBezTo>
                  <a:pt x="980" y="858"/>
                  <a:pt x="983" y="860"/>
                  <a:pt x="983" y="858"/>
                </a:cubicBezTo>
                <a:cubicBezTo>
                  <a:pt x="979" y="858"/>
                  <a:pt x="974" y="864"/>
                  <a:pt x="968" y="866"/>
                </a:cubicBezTo>
                <a:cubicBezTo>
                  <a:pt x="968" y="862"/>
                  <a:pt x="968" y="862"/>
                  <a:pt x="968" y="862"/>
                </a:cubicBezTo>
                <a:cubicBezTo>
                  <a:pt x="964" y="861"/>
                  <a:pt x="965" y="866"/>
                  <a:pt x="961" y="865"/>
                </a:cubicBezTo>
                <a:cubicBezTo>
                  <a:pt x="961" y="864"/>
                  <a:pt x="961" y="863"/>
                  <a:pt x="960" y="862"/>
                </a:cubicBezTo>
                <a:cubicBezTo>
                  <a:pt x="958" y="863"/>
                  <a:pt x="958" y="864"/>
                  <a:pt x="958" y="866"/>
                </a:cubicBezTo>
                <a:cubicBezTo>
                  <a:pt x="957" y="862"/>
                  <a:pt x="951" y="866"/>
                  <a:pt x="953" y="861"/>
                </a:cubicBezTo>
                <a:cubicBezTo>
                  <a:pt x="950" y="861"/>
                  <a:pt x="952" y="867"/>
                  <a:pt x="948" y="865"/>
                </a:cubicBezTo>
                <a:cubicBezTo>
                  <a:pt x="950" y="867"/>
                  <a:pt x="951" y="870"/>
                  <a:pt x="950" y="875"/>
                </a:cubicBezTo>
                <a:cubicBezTo>
                  <a:pt x="949" y="878"/>
                  <a:pt x="943" y="877"/>
                  <a:pt x="944" y="882"/>
                </a:cubicBezTo>
                <a:cubicBezTo>
                  <a:pt x="940" y="882"/>
                  <a:pt x="939" y="883"/>
                  <a:pt x="935" y="882"/>
                </a:cubicBezTo>
                <a:cubicBezTo>
                  <a:pt x="936" y="878"/>
                  <a:pt x="938" y="874"/>
                  <a:pt x="940" y="871"/>
                </a:cubicBezTo>
                <a:cubicBezTo>
                  <a:pt x="943" y="871"/>
                  <a:pt x="942" y="869"/>
                  <a:pt x="944" y="871"/>
                </a:cubicBezTo>
                <a:cubicBezTo>
                  <a:pt x="946" y="870"/>
                  <a:pt x="947" y="866"/>
                  <a:pt x="946" y="865"/>
                </a:cubicBezTo>
                <a:cubicBezTo>
                  <a:pt x="936" y="864"/>
                  <a:pt x="934" y="872"/>
                  <a:pt x="929" y="879"/>
                </a:cubicBezTo>
                <a:cubicBezTo>
                  <a:pt x="927" y="878"/>
                  <a:pt x="927" y="876"/>
                  <a:pt x="927" y="874"/>
                </a:cubicBezTo>
                <a:cubicBezTo>
                  <a:pt x="917" y="877"/>
                  <a:pt x="924" y="885"/>
                  <a:pt x="919" y="891"/>
                </a:cubicBezTo>
                <a:cubicBezTo>
                  <a:pt x="915" y="892"/>
                  <a:pt x="916" y="891"/>
                  <a:pt x="912" y="890"/>
                </a:cubicBezTo>
                <a:cubicBezTo>
                  <a:pt x="909" y="896"/>
                  <a:pt x="908" y="903"/>
                  <a:pt x="902" y="905"/>
                </a:cubicBezTo>
                <a:cubicBezTo>
                  <a:pt x="896" y="903"/>
                  <a:pt x="890" y="905"/>
                  <a:pt x="887" y="899"/>
                </a:cubicBezTo>
                <a:cubicBezTo>
                  <a:pt x="889" y="884"/>
                  <a:pt x="908" y="887"/>
                  <a:pt x="914" y="876"/>
                </a:cubicBezTo>
                <a:cubicBezTo>
                  <a:pt x="917" y="876"/>
                  <a:pt x="914" y="878"/>
                  <a:pt x="916" y="879"/>
                </a:cubicBezTo>
                <a:cubicBezTo>
                  <a:pt x="923" y="869"/>
                  <a:pt x="939" y="868"/>
                  <a:pt x="942" y="854"/>
                </a:cubicBezTo>
                <a:cubicBezTo>
                  <a:pt x="952" y="854"/>
                  <a:pt x="952" y="854"/>
                  <a:pt x="952" y="854"/>
                </a:cubicBezTo>
                <a:cubicBezTo>
                  <a:pt x="954" y="851"/>
                  <a:pt x="955" y="848"/>
                  <a:pt x="957" y="846"/>
                </a:cubicBezTo>
                <a:cubicBezTo>
                  <a:pt x="959" y="845"/>
                  <a:pt x="958" y="847"/>
                  <a:pt x="960" y="848"/>
                </a:cubicBezTo>
                <a:cubicBezTo>
                  <a:pt x="962" y="847"/>
                  <a:pt x="960" y="843"/>
                  <a:pt x="961" y="843"/>
                </a:cubicBezTo>
                <a:cubicBezTo>
                  <a:pt x="966" y="845"/>
                  <a:pt x="969" y="839"/>
                  <a:pt x="971" y="835"/>
                </a:cubicBezTo>
                <a:cubicBezTo>
                  <a:pt x="970" y="832"/>
                  <a:pt x="970" y="838"/>
                  <a:pt x="968" y="836"/>
                </a:cubicBezTo>
                <a:cubicBezTo>
                  <a:pt x="969" y="834"/>
                  <a:pt x="968" y="833"/>
                  <a:pt x="968" y="832"/>
                </a:cubicBezTo>
                <a:cubicBezTo>
                  <a:pt x="966" y="835"/>
                  <a:pt x="956" y="846"/>
                  <a:pt x="950" y="844"/>
                </a:cubicBezTo>
                <a:cubicBezTo>
                  <a:pt x="950" y="843"/>
                  <a:pt x="952" y="841"/>
                  <a:pt x="951" y="841"/>
                </a:cubicBezTo>
                <a:cubicBezTo>
                  <a:pt x="948" y="842"/>
                  <a:pt x="948" y="846"/>
                  <a:pt x="945" y="848"/>
                </a:cubicBezTo>
                <a:cubicBezTo>
                  <a:pt x="942" y="848"/>
                  <a:pt x="941" y="847"/>
                  <a:pt x="940" y="845"/>
                </a:cubicBezTo>
                <a:cubicBezTo>
                  <a:pt x="937" y="846"/>
                  <a:pt x="938" y="852"/>
                  <a:pt x="932" y="852"/>
                </a:cubicBezTo>
                <a:cubicBezTo>
                  <a:pt x="937" y="850"/>
                  <a:pt x="933" y="844"/>
                  <a:pt x="932" y="840"/>
                </a:cubicBezTo>
                <a:cubicBezTo>
                  <a:pt x="929" y="842"/>
                  <a:pt x="928" y="846"/>
                  <a:pt x="923" y="846"/>
                </a:cubicBezTo>
                <a:cubicBezTo>
                  <a:pt x="922" y="844"/>
                  <a:pt x="922" y="842"/>
                  <a:pt x="922" y="839"/>
                </a:cubicBezTo>
                <a:cubicBezTo>
                  <a:pt x="917" y="839"/>
                  <a:pt x="917" y="844"/>
                  <a:pt x="916" y="848"/>
                </a:cubicBezTo>
                <a:cubicBezTo>
                  <a:pt x="914" y="848"/>
                  <a:pt x="913" y="847"/>
                  <a:pt x="912" y="847"/>
                </a:cubicBezTo>
                <a:cubicBezTo>
                  <a:pt x="910" y="847"/>
                  <a:pt x="911" y="850"/>
                  <a:pt x="909" y="849"/>
                </a:cubicBezTo>
                <a:cubicBezTo>
                  <a:pt x="910" y="851"/>
                  <a:pt x="913" y="848"/>
                  <a:pt x="916" y="850"/>
                </a:cubicBezTo>
                <a:cubicBezTo>
                  <a:pt x="915" y="853"/>
                  <a:pt x="914" y="856"/>
                  <a:pt x="910" y="856"/>
                </a:cubicBezTo>
                <a:cubicBezTo>
                  <a:pt x="912" y="860"/>
                  <a:pt x="912" y="861"/>
                  <a:pt x="909" y="863"/>
                </a:cubicBezTo>
                <a:cubicBezTo>
                  <a:pt x="906" y="863"/>
                  <a:pt x="908" y="858"/>
                  <a:pt x="907" y="855"/>
                </a:cubicBezTo>
                <a:cubicBezTo>
                  <a:pt x="906" y="855"/>
                  <a:pt x="905" y="856"/>
                  <a:pt x="905" y="857"/>
                </a:cubicBezTo>
                <a:cubicBezTo>
                  <a:pt x="903" y="853"/>
                  <a:pt x="908" y="852"/>
                  <a:pt x="906" y="847"/>
                </a:cubicBezTo>
                <a:cubicBezTo>
                  <a:pt x="911" y="845"/>
                  <a:pt x="912" y="840"/>
                  <a:pt x="917" y="838"/>
                </a:cubicBezTo>
                <a:cubicBezTo>
                  <a:pt x="919" y="839"/>
                  <a:pt x="915" y="840"/>
                  <a:pt x="916" y="841"/>
                </a:cubicBezTo>
                <a:cubicBezTo>
                  <a:pt x="917" y="842"/>
                  <a:pt x="921" y="837"/>
                  <a:pt x="922" y="834"/>
                </a:cubicBezTo>
                <a:cubicBezTo>
                  <a:pt x="922" y="833"/>
                  <a:pt x="920" y="834"/>
                  <a:pt x="919" y="834"/>
                </a:cubicBezTo>
                <a:cubicBezTo>
                  <a:pt x="926" y="827"/>
                  <a:pt x="934" y="822"/>
                  <a:pt x="943" y="819"/>
                </a:cubicBezTo>
                <a:cubicBezTo>
                  <a:pt x="942" y="822"/>
                  <a:pt x="946" y="820"/>
                  <a:pt x="945" y="823"/>
                </a:cubicBezTo>
                <a:cubicBezTo>
                  <a:pt x="948" y="822"/>
                  <a:pt x="945" y="817"/>
                  <a:pt x="949" y="815"/>
                </a:cubicBezTo>
                <a:cubicBezTo>
                  <a:pt x="960" y="820"/>
                  <a:pt x="946" y="829"/>
                  <a:pt x="942" y="834"/>
                </a:cubicBezTo>
                <a:cubicBezTo>
                  <a:pt x="946" y="836"/>
                  <a:pt x="947" y="837"/>
                  <a:pt x="947" y="842"/>
                </a:cubicBezTo>
                <a:cubicBezTo>
                  <a:pt x="949" y="840"/>
                  <a:pt x="948" y="839"/>
                  <a:pt x="948" y="835"/>
                </a:cubicBezTo>
                <a:cubicBezTo>
                  <a:pt x="953" y="833"/>
                  <a:pt x="954" y="826"/>
                  <a:pt x="959" y="823"/>
                </a:cubicBezTo>
                <a:cubicBezTo>
                  <a:pt x="957" y="822"/>
                  <a:pt x="955" y="820"/>
                  <a:pt x="955" y="817"/>
                </a:cubicBezTo>
                <a:cubicBezTo>
                  <a:pt x="960" y="817"/>
                  <a:pt x="969" y="816"/>
                  <a:pt x="967" y="808"/>
                </a:cubicBezTo>
                <a:cubicBezTo>
                  <a:pt x="969" y="807"/>
                  <a:pt x="971" y="807"/>
                  <a:pt x="972" y="805"/>
                </a:cubicBezTo>
                <a:cubicBezTo>
                  <a:pt x="974" y="806"/>
                  <a:pt x="970" y="807"/>
                  <a:pt x="971" y="808"/>
                </a:cubicBezTo>
                <a:cubicBezTo>
                  <a:pt x="973" y="807"/>
                  <a:pt x="975" y="810"/>
                  <a:pt x="974" y="806"/>
                </a:cubicBezTo>
                <a:cubicBezTo>
                  <a:pt x="977" y="808"/>
                  <a:pt x="978" y="805"/>
                  <a:pt x="981" y="805"/>
                </a:cubicBezTo>
                <a:cubicBezTo>
                  <a:pt x="982" y="807"/>
                  <a:pt x="978" y="811"/>
                  <a:pt x="977" y="814"/>
                </a:cubicBezTo>
                <a:cubicBezTo>
                  <a:pt x="976" y="814"/>
                  <a:pt x="976" y="812"/>
                  <a:pt x="975" y="812"/>
                </a:cubicBezTo>
                <a:cubicBezTo>
                  <a:pt x="976" y="815"/>
                  <a:pt x="969" y="822"/>
                  <a:pt x="975" y="823"/>
                </a:cubicBezTo>
                <a:cubicBezTo>
                  <a:pt x="975" y="826"/>
                  <a:pt x="974" y="827"/>
                  <a:pt x="973" y="830"/>
                </a:cubicBezTo>
                <a:cubicBezTo>
                  <a:pt x="974" y="831"/>
                  <a:pt x="978" y="829"/>
                  <a:pt x="980" y="829"/>
                </a:cubicBezTo>
                <a:cubicBezTo>
                  <a:pt x="979" y="826"/>
                  <a:pt x="979" y="825"/>
                  <a:pt x="976" y="826"/>
                </a:cubicBezTo>
                <a:cubicBezTo>
                  <a:pt x="976" y="823"/>
                  <a:pt x="978" y="821"/>
                  <a:pt x="977" y="818"/>
                </a:cubicBezTo>
                <a:cubicBezTo>
                  <a:pt x="980" y="817"/>
                  <a:pt x="980" y="818"/>
                  <a:pt x="983" y="819"/>
                </a:cubicBezTo>
                <a:cubicBezTo>
                  <a:pt x="986" y="818"/>
                  <a:pt x="988" y="809"/>
                  <a:pt x="993" y="814"/>
                </a:cubicBezTo>
                <a:cubicBezTo>
                  <a:pt x="998" y="810"/>
                  <a:pt x="997" y="801"/>
                  <a:pt x="1005" y="799"/>
                </a:cubicBezTo>
                <a:cubicBezTo>
                  <a:pt x="1004" y="797"/>
                  <a:pt x="1003" y="795"/>
                  <a:pt x="1004" y="792"/>
                </a:cubicBezTo>
                <a:cubicBezTo>
                  <a:pt x="1006" y="791"/>
                  <a:pt x="1007" y="789"/>
                  <a:pt x="1010" y="790"/>
                </a:cubicBezTo>
                <a:cubicBezTo>
                  <a:pt x="1010" y="793"/>
                  <a:pt x="1010" y="793"/>
                  <a:pt x="1010" y="793"/>
                </a:cubicBezTo>
                <a:cubicBezTo>
                  <a:pt x="1014" y="792"/>
                  <a:pt x="1015" y="788"/>
                  <a:pt x="1016" y="784"/>
                </a:cubicBezTo>
                <a:cubicBezTo>
                  <a:pt x="1022" y="786"/>
                  <a:pt x="1021" y="779"/>
                  <a:pt x="1025" y="777"/>
                </a:cubicBezTo>
                <a:cubicBezTo>
                  <a:pt x="1026" y="778"/>
                  <a:pt x="1028" y="778"/>
                  <a:pt x="1030" y="778"/>
                </a:cubicBezTo>
                <a:cubicBezTo>
                  <a:pt x="1030" y="782"/>
                  <a:pt x="1029" y="781"/>
                  <a:pt x="1030" y="785"/>
                </a:cubicBezTo>
                <a:cubicBezTo>
                  <a:pt x="1028" y="786"/>
                  <a:pt x="1028" y="784"/>
                  <a:pt x="1026" y="784"/>
                </a:cubicBezTo>
                <a:cubicBezTo>
                  <a:pt x="1032" y="792"/>
                  <a:pt x="1025" y="800"/>
                  <a:pt x="1017" y="802"/>
                </a:cubicBezTo>
                <a:cubicBezTo>
                  <a:pt x="1018" y="803"/>
                  <a:pt x="1020" y="804"/>
                  <a:pt x="1019" y="807"/>
                </a:cubicBezTo>
                <a:cubicBezTo>
                  <a:pt x="1023" y="807"/>
                  <a:pt x="1023" y="807"/>
                  <a:pt x="1023" y="807"/>
                </a:cubicBezTo>
                <a:cubicBezTo>
                  <a:pt x="1026" y="806"/>
                  <a:pt x="1021" y="805"/>
                  <a:pt x="1022" y="803"/>
                </a:cubicBezTo>
                <a:cubicBezTo>
                  <a:pt x="1025" y="801"/>
                  <a:pt x="1029" y="802"/>
                  <a:pt x="1032" y="800"/>
                </a:cubicBezTo>
                <a:cubicBezTo>
                  <a:pt x="1032" y="798"/>
                  <a:pt x="1030" y="796"/>
                  <a:pt x="1034" y="796"/>
                </a:cubicBezTo>
                <a:cubicBezTo>
                  <a:pt x="1031" y="794"/>
                  <a:pt x="1032" y="789"/>
                  <a:pt x="1031" y="785"/>
                </a:cubicBezTo>
                <a:cubicBezTo>
                  <a:pt x="1040" y="778"/>
                  <a:pt x="1050" y="771"/>
                  <a:pt x="1060" y="766"/>
                </a:cubicBezTo>
                <a:cubicBezTo>
                  <a:pt x="1060" y="768"/>
                  <a:pt x="1062" y="768"/>
                  <a:pt x="1061" y="770"/>
                </a:cubicBezTo>
                <a:cubicBezTo>
                  <a:pt x="1056" y="771"/>
                  <a:pt x="1055" y="778"/>
                  <a:pt x="1051" y="781"/>
                </a:cubicBezTo>
                <a:cubicBezTo>
                  <a:pt x="1053" y="785"/>
                  <a:pt x="1060" y="777"/>
                  <a:pt x="1063" y="780"/>
                </a:cubicBezTo>
                <a:cubicBezTo>
                  <a:pt x="1063" y="781"/>
                  <a:pt x="1062" y="781"/>
                  <a:pt x="1063" y="782"/>
                </a:cubicBezTo>
                <a:cubicBezTo>
                  <a:pt x="1054" y="786"/>
                  <a:pt x="1053" y="801"/>
                  <a:pt x="1041" y="795"/>
                </a:cubicBezTo>
                <a:close/>
                <a:moveTo>
                  <a:pt x="929" y="862"/>
                </a:moveTo>
                <a:cubicBezTo>
                  <a:pt x="930" y="866"/>
                  <a:pt x="928" y="867"/>
                  <a:pt x="924" y="867"/>
                </a:cubicBezTo>
                <a:cubicBezTo>
                  <a:pt x="921" y="863"/>
                  <a:pt x="923" y="859"/>
                  <a:pt x="928" y="858"/>
                </a:cubicBezTo>
                <a:cubicBezTo>
                  <a:pt x="930" y="861"/>
                  <a:pt x="924" y="863"/>
                  <a:pt x="929" y="862"/>
                </a:cubicBezTo>
                <a:close/>
                <a:moveTo>
                  <a:pt x="1047" y="751"/>
                </a:moveTo>
                <a:cubicBezTo>
                  <a:pt x="1044" y="757"/>
                  <a:pt x="1034" y="753"/>
                  <a:pt x="1038" y="744"/>
                </a:cubicBezTo>
                <a:cubicBezTo>
                  <a:pt x="1039" y="743"/>
                  <a:pt x="1042" y="746"/>
                  <a:pt x="1043" y="743"/>
                </a:cubicBezTo>
                <a:cubicBezTo>
                  <a:pt x="1045" y="743"/>
                  <a:pt x="1043" y="746"/>
                  <a:pt x="1042" y="746"/>
                </a:cubicBezTo>
                <a:cubicBezTo>
                  <a:pt x="1045" y="745"/>
                  <a:pt x="1044" y="749"/>
                  <a:pt x="1047" y="751"/>
                </a:cubicBezTo>
                <a:close/>
                <a:moveTo>
                  <a:pt x="1038" y="768"/>
                </a:moveTo>
                <a:cubicBezTo>
                  <a:pt x="1038" y="767"/>
                  <a:pt x="1041" y="762"/>
                  <a:pt x="1045" y="763"/>
                </a:cubicBezTo>
                <a:cubicBezTo>
                  <a:pt x="1045" y="766"/>
                  <a:pt x="1043" y="769"/>
                  <a:pt x="1038" y="769"/>
                </a:cubicBezTo>
                <a:cubicBezTo>
                  <a:pt x="1037" y="769"/>
                  <a:pt x="1038" y="768"/>
                  <a:pt x="1039" y="769"/>
                </a:cubicBezTo>
                <a:cubicBezTo>
                  <a:pt x="1040" y="767"/>
                  <a:pt x="1038" y="767"/>
                  <a:pt x="1038" y="768"/>
                </a:cubicBezTo>
                <a:close/>
                <a:moveTo>
                  <a:pt x="1040" y="718"/>
                </a:moveTo>
                <a:cubicBezTo>
                  <a:pt x="1037" y="718"/>
                  <a:pt x="1037" y="716"/>
                  <a:pt x="1034" y="717"/>
                </a:cubicBezTo>
                <a:cubicBezTo>
                  <a:pt x="1037" y="713"/>
                  <a:pt x="1043" y="711"/>
                  <a:pt x="1045" y="704"/>
                </a:cubicBezTo>
                <a:cubicBezTo>
                  <a:pt x="1048" y="704"/>
                  <a:pt x="1046" y="709"/>
                  <a:pt x="1050" y="707"/>
                </a:cubicBezTo>
                <a:cubicBezTo>
                  <a:pt x="1049" y="713"/>
                  <a:pt x="1042" y="713"/>
                  <a:pt x="1040" y="718"/>
                </a:cubicBezTo>
                <a:close/>
                <a:moveTo>
                  <a:pt x="1042" y="720"/>
                </a:moveTo>
                <a:cubicBezTo>
                  <a:pt x="1041" y="724"/>
                  <a:pt x="1042" y="723"/>
                  <a:pt x="1041" y="726"/>
                </a:cubicBezTo>
                <a:cubicBezTo>
                  <a:pt x="1037" y="725"/>
                  <a:pt x="1036" y="730"/>
                  <a:pt x="1033" y="728"/>
                </a:cubicBezTo>
                <a:cubicBezTo>
                  <a:pt x="1036" y="725"/>
                  <a:pt x="1036" y="720"/>
                  <a:pt x="1042" y="720"/>
                </a:cubicBezTo>
                <a:close/>
                <a:moveTo>
                  <a:pt x="1051" y="760"/>
                </a:moveTo>
                <a:cubicBezTo>
                  <a:pt x="1050" y="757"/>
                  <a:pt x="1053" y="757"/>
                  <a:pt x="1054" y="755"/>
                </a:cubicBezTo>
                <a:cubicBezTo>
                  <a:pt x="1058" y="758"/>
                  <a:pt x="1062" y="748"/>
                  <a:pt x="1070" y="750"/>
                </a:cubicBezTo>
                <a:cubicBezTo>
                  <a:pt x="1064" y="756"/>
                  <a:pt x="1059" y="759"/>
                  <a:pt x="1051" y="760"/>
                </a:cubicBezTo>
                <a:close/>
                <a:moveTo>
                  <a:pt x="1065" y="765"/>
                </a:moveTo>
                <a:cubicBezTo>
                  <a:pt x="1065" y="766"/>
                  <a:pt x="1064" y="767"/>
                  <a:pt x="1064" y="769"/>
                </a:cubicBezTo>
                <a:cubicBezTo>
                  <a:pt x="1061" y="769"/>
                  <a:pt x="1061" y="765"/>
                  <a:pt x="1062" y="764"/>
                </a:cubicBezTo>
                <a:cubicBezTo>
                  <a:pt x="1064" y="764"/>
                  <a:pt x="1064" y="765"/>
                  <a:pt x="1065" y="765"/>
                </a:cubicBezTo>
                <a:close/>
                <a:moveTo>
                  <a:pt x="1066" y="831"/>
                </a:moveTo>
                <a:cubicBezTo>
                  <a:pt x="1065" y="830"/>
                  <a:pt x="1064" y="830"/>
                  <a:pt x="1063" y="830"/>
                </a:cubicBezTo>
                <a:cubicBezTo>
                  <a:pt x="1064" y="828"/>
                  <a:pt x="1065" y="827"/>
                  <a:pt x="1067" y="827"/>
                </a:cubicBezTo>
                <a:cubicBezTo>
                  <a:pt x="1067" y="829"/>
                  <a:pt x="1066" y="830"/>
                  <a:pt x="1066" y="831"/>
                </a:cubicBezTo>
                <a:close/>
                <a:moveTo>
                  <a:pt x="1064" y="777"/>
                </a:moveTo>
                <a:cubicBezTo>
                  <a:pt x="1064" y="773"/>
                  <a:pt x="1064" y="773"/>
                  <a:pt x="1064" y="773"/>
                </a:cubicBezTo>
                <a:cubicBezTo>
                  <a:pt x="1066" y="773"/>
                  <a:pt x="1068" y="774"/>
                  <a:pt x="1068" y="776"/>
                </a:cubicBezTo>
                <a:cubicBezTo>
                  <a:pt x="1067" y="777"/>
                  <a:pt x="1066" y="777"/>
                  <a:pt x="1064" y="777"/>
                </a:cubicBezTo>
                <a:close/>
                <a:moveTo>
                  <a:pt x="1111" y="821"/>
                </a:moveTo>
                <a:cubicBezTo>
                  <a:pt x="1111" y="824"/>
                  <a:pt x="1107" y="823"/>
                  <a:pt x="1107" y="827"/>
                </a:cubicBezTo>
                <a:cubicBezTo>
                  <a:pt x="1105" y="827"/>
                  <a:pt x="1105" y="824"/>
                  <a:pt x="1102" y="825"/>
                </a:cubicBezTo>
                <a:cubicBezTo>
                  <a:pt x="1105" y="824"/>
                  <a:pt x="1106" y="821"/>
                  <a:pt x="1111" y="821"/>
                </a:cubicBezTo>
                <a:close/>
                <a:moveTo>
                  <a:pt x="1120" y="787"/>
                </a:moveTo>
                <a:cubicBezTo>
                  <a:pt x="1120" y="784"/>
                  <a:pt x="1123" y="784"/>
                  <a:pt x="1125" y="784"/>
                </a:cubicBezTo>
                <a:cubicBezTo>
                  <a:pt x="1125" y="786"/>
                  <a:pt x="1123" y="787"/>
                  <a:pt x="1120" y="787"/>
                </a:cubicBezTo>
                <a:close/>
                <a:moveTo>
                  <a:pt x="1125" y="761"/>
                </a:moveTo>
                <a:cubicBezTo>
                  <a:pt x="1124" y="764"/>
                  <a:pt x="1125" y="767"/>
                  <a:pt x="1121" y="767"/>
                </a:cubicBezTo>
                <a:cubicBezTo>
                  <a:pt x="1119" y="764"/>
                  <a:pt x="1122" y="761"/>
                  <a:pt x="1125" y="761"/>
                </a:cubicBezTo>
                <a:close/>
                <a:moveTo>
                  <a:pt x="1122" y="773"/>
                </a:moveTo>
                <a:cubicBezTo>
                  <a:pt x="1123" y="771"/>
                  <a:pt x="1120" y="771"/>
                  <a:pt x="1121" y="769"/>
                </a:cubicBezTo>
                <a:cubicBezTo>
                  <a:pt x="1126" y="769"/>
                  <a:pt x="1131" y="763"/>
                  <a:pt x="1131" y="771"/>
                </a:cubicBezTo>
                <a:cubicBezTo>
                  <a:pt x="1128" y="771"/>
                  <a:pt x="1127" y="772"/>
                  <a:pt x="1122" y="773"/>
                </a:cubicBezTo>
                <a:close/>
                <a:moveTo>
                  <a:pt x="1135" y="808"/>
                </a:moveTo>
                <a:cubicBezTo>
                  <a:pt x="1135" y="810"/>
                  <a:pt x="1134" y="811"/>
                  <a:pt x="1132" y="810"/>
                </a:cubicBezTo>
                <a:cubicBezTo>
                  <a:pt x="1132" y="811"/>
                  <a:pt x="1133" y="812"/>
                  <a:pt x="1133" y="813"/>
                </a:cubicBezTo>
                <a:cubicBezTo>
                  <a:pt x="1130" y="813"/>
                  <a:pt x="1130" y="813"/>
                  <a:pt x="1130" y="813"/>
                </a:cubicBezTo>
                <a:cubicBezTo>
                  <a:pt x="1130" y="812"/>
                  <a:pt x="1130" y="810"/>
                  <a:pt x="1129" y="810"/>
                </a:cubicBezTo>
                <a:cubicBezTo>
                  <a:pt x="1129" y="809"/>
                  <a:pt x="1130" y="810"/>
                  <a:pt x="1130" y="810"/>
                </a:cubicBezTo>
                <a:cubicBezTo>
                  <a:pt x="1131" y="810"/>
                  <a:pt x="1131" y="809"/>
                  <a:pt x="1131" y="808"/>
                </a:cubicBezTo>
                <a:lnTo>
                  <a:pt x="1135" y="808"/>
                </a:lnTo>
                <a:close/>
                <a:moveTo>
                  <a:pt x="1128" y="750"/>
                </a:moveTo>
                <a:cubicBezTo>
                  <a:pt x="1131" y="749"/>
                  <a:pt x="1131" y="754"/>
                  <a:pt x="1131" y="750"/>
                </a:cubicBezTo>
                <a:cubicBezTo>
                  <a:pt x="1132" y="750"/>
                  <a:pt x="1132" y="752"/>
                  <a:pt x="1132" y="753"/>
                </a:cubicBezTo>
                <a:cubicBezTo>
                  <a:pt x="1131" y="753"/>
                  <a:pt x="1130" y="753"/>
                  <a:pt x="1130" y="754"/>
                </a:cubicBezTo>
                <a:cubicBezTo>
                  <a:pt x="1129" y="754"/>
                  <a:pt x="1129" y="753"/>
                  <a:pt x="1129" y="752"/>
                </a:cubicBezTo>
                <a:cubicBezTo>
                  <a:pt x="1128" y="752"/>
                  <a:pt x="1128" y="752"/>
                  <a:pt x="1128" y="753"/>
                </a:cubicBezTo>
                <a:cubicBezTo>
                  <a:pt x="1127" y="753"/>
                  <a:pt x="1127" y="752"/>
                  <a:pt x="1127" y="751"/>
                </a:cubicBezTo>
                <a:cubicBezTo>
                  <a:pt x="1128" y="751"/>
                  <a:pt x="1128" y="751"/>
                  <a:pt x="1128" y="750"/>
                </a:cubicBezTo>
                <a:close/>
                <a:moveTo>
                  <a:pt x="1126" y="756"/>
                </a:moveTo>
                <a:cubicBezTo>
                  <a:pt x="1125" y="759"/>
                  <a:pt x="1122" y="761"/>
                  <a:pt x="1118" y="762"/>
                </a:cubicBezTo>
                <a:cubicBezTo>
                  <a:pt x="1120" y="758"/>
                  <a:pt x="1115" y="759"/>
                  <a:pt x="1115" y="755"/>
                </a:cubicBezTo>
                <a:cubicBezTo>
                  <a:pt x="1117" y="755"/>
                  <a:pt x="1119" y="755"/>
                  <a:pt x="1119" y="754"/>
                </a:cubicBezTo>
                <a:cubicBezTo>
                  <a:pt x="1122" y="754"/>
                  <a:pt x="1121" y="758"/>
                  <a:pt x="1126" y="756"/>
                </a:cubicBezTo>
                <a:close/>
                <a:moveTo>
                  <a:pt x="1121" y="731"/>
                </a:moveTo>
                <a:cubicBezTo>
                  <a:pt x="1120" y="733"/>
                  <a:pt x="1120" y="734"/>
                  <a:pt x="1119" y="735"/>
                </a:cubicBezTo>
                <a:cubicBezTo>
                  <a:pt x="1116" y="735"/>
                  <a:pt x="1117" y="730"/>
                  <a:pt x="1121" y="731"/>
                </a:cubicBezTo>
                <a:close/>
                <a:moveTo>
                  <a:pt x="1103" y="692"/>
                </a:moveTo>
                <a:cubicBezTo>
                  <a:pt x="1104" y="693"/>
                  <a:pt x="1104" y="694"/>
                  <a:pt x="1105" y="694"/>
                </a:cubicBezTo>
                <a:cubicBezTo>
                  <a:pt x="1105" y="697"/>
                  <a:pt x="1103" y="699"/>
                  <a:pt x="1100" y="700"/>
                </a:cubicBezTo>
                <a:cubicBezTo>
                  <a:pt x="1098" y="698"/>
                  <a:pt x="1101" y="694"/>
                  <a:pt x="1103" y="692"/>
                </a:cubicBezTo>
                <a:close/>
                <a:moveTo>
                  <a:pt x="1091" y="752"/>
                </a:moveTo>
                <a:cubicBezTo>
                  <a:pt x="1093" y="751"/>
                  <a:pt x="1093" y="752"/>
                  <a:pt x="1094" y="753"/>
                </a:cubicBezTo>
                <a:cubicBezTo>
                  <a:pt x="1100" y="744"/>
                  <a:pt x="1113" y="742"/>
                  <a:pt x="1122" y="736"/>
                </a:cubicBezTo>
                <a:cubicBezTo>
                  <a:pt x="1121" y="739"/>
                  <a:pt x="1120" y="741"/>
                  <a:pt x="1119" y="743"/>
                </a:cubicBezTo>
                <a:cubicBezTo>
                  <a:pt x="1116" y="744"/>
                  <a:pt x="1117" y="742"/>
                  <a:pt x="1114" y="743"/>
                </a:cubicBezTo>
                <a:cubicBezTo>
                  <a:pt x="1114" y="745"/>
                  <a:pt x="1115" y="746"/>
                  <a:pt x="1116" y="746"/>
                </a:cubicBezTo>
                <a:cubicBezTo>
                  <a:pt x="1120" y="747"/>
                  <a:pt x="1119" y="742"/>
                  <a:pt x="1123" y="743"/>
                </a:cubicBezTo>
                <a:cubicBezTo>
                  <a:pt x="1122" y="750"/>
                  <a:pt x="1119" y="753"/>
                  <a:pt x="1113" y="754"/>
                </a:cubicBezTo>
                <a:cubicBezTo>
                  <a:pt x="1112" y="755"/>
                  <a:pt x="1111" y="756"/>
                  <a:pt x="1110" y="757"/>
                </a:cubicBezTo>
                <a:cubicBezTo>
                  <a:pt x="1110" y="759"/>
                  <a:pt x="1111" y="757"/>
                  <a:pt x="1113" y="757"/>
                </a:cubicBezTo>
                <a:cubicBezTo>
                  <a:pt x="1111" y="761"/>
                  <a:pt x="1112" y="765"/>
                  <a:pt x="1115" y="766"/>
                </a:cubicBezTo>
                <a:cubicBezTo>
                  <a:pt x="1116" y="769"/>
                  <a:pt x="1114" y="770"/>
                  <a:pt x="1113" y="772"/>
                </a:cubicBezTo>
                <a:cubicBezTo>
                  <a:pt x="1110" y="771"/>
                  <a:pt x="1108" y="767"/>
                  <a:pt x="1111" y="765"/>
                </a:cubicBezTo>
                <a:cubicBezTo>
                  <a:pt x="1105" y="767"/>
                  <a:pt x="1102" y="772"/>
                  <a:pt x="1096" y="773"/>
                </a:cubicBezTo>
                <a:cubicBezTo>
                  <a:pt x="1095" y="773"/>
                  <a:pt x="1096" y="772"/>
                  <a:pt x="1096" y="771"/>
                </a:cubicBezTo>
                <a:cubicBezTo>
                  <a:pt x="1091" y="773"/>
                  <a:pt x="1088" y="775"/>
                  <a:pt x="1084" y="778"/>
                </a:cubicBezTo>
                <a:cubicBezTo>
                  <a:pt x="1081" y="776"/>
                  <a:pt x="1086" y="774"/>
                  <a:pt x="1087" y="773"/>
                </a:cubicBezTo>
                <a:cubicBezTo>
                  <a:pt x="1083" y="769"/>
                  <a:pt x="1090" y="765"/>
                  <a:pt x="1086" y="759"/>
                </a:cubicBezTo>
                <a:cubicBezTo>
                  <a:pt x="1086" y="758"/>
                  <a:pt x="1082" y="761"/>
                  <a:pt x="1082" y="756"/>
                </a:cubicBezTo>
                <a:cubicBezTo>
                  <a:pt x="1086" y="758"/>
                  <a:pt x="1091" y="757"/>
                  <a:pt x="1091" y="752"/>
                </a:cubicBezTo>
                <a:close/>
                <a:moveTo>
                  <a:pt x="1083" y="748"/>
                </a:moveTo>
                <a:cubicBezTo>
                  <a:pt x="1081" y="750"/>
                  <a:pt x="1078" y="748"/>
                  <a:pt x="1076" y="749"/>
                </a:cubicBezTo>
                <a:cubicBezTo>
                  <a:pt x="1076" y="747"/>
                  <a:pt x="1083" y="743"/>
                  <a:pt x="1083" y="748"/>
                </a:cubicBezTo>
                <a:close/>
                <a:moveTo>
                  <a:pt x="1076" y="807"/>
                </a:moveTo>
                <a:cubicBezTo>
                  <a:pt x="1076" y="803"/>
                  <a:pt x="1072" y="803"/>
                  <a:pt x="1073" y="798"/>
                </a:cubicBezTo>
                <a:cubicBezTo>
                  <a:pt x="1074" y="796"/>
                  <a:pt x="1079" y="795"/>
                  <a:pt x="1081" y="797"/>
                </a:cubicBezTo>
                <a:cubicBezTo>
                  <a:pt x="1084" y="797"/>
                  <a:pt x="1080" y="795"/>
                  <a:pt x="1081" y="793"/>
                </a:cubicBezTo>
                <a:cubicBezTo>
                  <a:pt x="1086" y="793"/>
                  <a:pt x="1087" y="790"/>
                  <a:pt x="1091" y="789"/>
                </a:cubicBezTo>
                <a:cubicBezTo>
                  <a:pt x="1092" y="786"/>
                  <a:pt x="1088" y="788"/>
                  <a:pt x="1089" y="785"/>
                </a:cubicBezTo>
                <a:cubicBezTo>
                  <a:pt x="1090" y="783"/>
                  <a:pt x="1093" y="782"/>
                  <a:pt x="1096" y="782"/>
                </a:cubicBezTo>
                <a:cubicBezTo>
                  <a:pt x="1095" y="779"/>
                  <a:pt x="1095" y="777"/>
                  <a:pt x="1096" y="774"/>
                </a:cubicBezTo>
                <a:cubicBezTo>
                  <a:pt x="1099" y="774"/>
                  <a:pt x="1099" y="774"/>
                  <a:pt x="1099" y="774"/>
                </a:cubicBezTo>
                <a:cubicBezTo>
                  <a:pt x="1099" y="777"/>
                  <a:pt x="1101" y="779"/>
                  <a:pt x="1099" y="781"/>
                </a:cubicBezTo>
                <a:cubicBezTo>
                  <a:pt x="1103" y="781"/>
                  <a:pt x="1103" y="777"/>
                  <a:pt x="1103" y="774"/>
                </a:cubicBezTo>
                <a:cubicBezTo>
                  <a:pt x="1108" y="776"/>
                  <a:pt x="1106" y="775"/>
                  <a:pt x="1112" y="774"/>
                </a:cubicBezTo>
                <a:cubicBezTo>
                  <a:pt x="1112" y="777"/>
                  <a:pt x="1114" y="779"/>
                  <a:pt x="1113" y="782"/>
                </a:cubicBezTo>
                <a:cubicBezTo>
                  <a:pt x="1103" y="786"/>
                  <a:pt x="1102" y="797"/>
                  <a:pt x="1092" y="800"/>
                </a:cubicBezTo>
                <a:cubicBezTo>
                  <a:pt x="1090" y="800"/>
                  <a:pt x="1090" y="798"/>
                  <a:pt x="1088" y="797"/>
                </a:cubicBezTo>
                <a:cubicBezTo>
                  <a:pt x="1084" y="805"/>
                  <a:pt x="1081" y="815"/>
                  <a:pt x="1070" y="816"/>
                </a:cubicBezTo>
                <a:cubicBezTo>
                  <a:pt x="1071" y="812"/>
                  <a:pt x="1076" y="812"/>
                  <a:pt x="1076" y="807"/>
                </a:cubicBezTo>
                <a:close/>
                <a:moveTo>
                  <a:pt x="1066" y="712"/>
                </a:moveTo>
                <a:cubicBezTo>
                  <a:pt x="1069" y="714"/>
                  <a:pt x="1066" y="717"/>
                  <a:pt x="1069" y="719"/>
                </a:cubicBezTo>
                <a:cubicBezTo>
                  <a:pt x="1067" y="723"/>
                  <a:pt x="1063" y="724"/>
                  <a:pt x="1059" y="724"/>
                </a:cubicBezTo>
                <a:cubicBezTo>
                  <a:pt x="1060" y="720"/>
                  <a:pt x="1057" y="720"/>
                  <a:pt x="1055" y="719"/>
                </a:cubicBezTo>
                <a:cubicBezTo>
                  <a:pt x="1056" y="715"/>
                  <a:pt x="1060" y="712"/>
                  <a:pt x="1066" y="712"/>
                </a:cubicBezTo>
                <a:close/>
                <a:moveTo>
                  <a:pt x="1054" y="736"/>
                </a:moveTo>
                <a:cubicBezTo>
                  <a:pt x="1054" y="737"/>
                  <a:pt x="1056" y="740"/>
                  <a:pt x="1054" y="740"/>
                </a:cubicBezTo>
                <a:cubicBezTo>
                  <a:pt x="1054" y="742"/>
                  <a:pt x="1056" y="739"/>
                  <a:pt x="1059" y="740"/>
                </a:cubicBezTo>
                <a:cubicBezTo>
                  <a:pt x="1059" y="737"/>
                  <a:pt x="1057" y="737"/>
                  <a:pt x="1057" y="734"/>
                </a:cubicBezTo>
                <a:cubicBezTo>
                  <a:pt x="1059" y="732"/>
                  <a:pt x="1063" y="731"/>
                  <a:pt x="1063" y="726"/>
                </a:cubicBezTo>
                <a:cubicBezTo>
                  <a:pt x="1067" y="726"/>
                  <a:pt x="1067" y="725"/>
                  <a:pt x="1070" y="726"/>
                </a:cubicBezTo>
                <a:cubicBezTo>
                  <a:pt x="1070" y="731"/>
                  <a:pt x="1068" y="731"/>
                  <a:pt x="1068" y="734"/>
                </a:cubicBezTo>
                <a:cubicBezTo>
                  <a:pt x="1066" y="734"/>
                  <a:pt x="1065" y="733"/>
                  <a:pt x="1062" y="733"/>
                </a:cubicBezTo>
                <a:cubicBezTo>
                  <a:pt x="1062" y="736"/>
                  <a:pt x="1063" y="737"/>
                  <a:pt x="1065" y="737"/>
                </a:cubicBezTo>
                <a:cubicBezTo>
                  <a:pt x="1065" y="740"/>
                  <a:pt x="1063" y="740"/>
                  <a:pt x="1062" y="742"/>
                </a:cubicBezTo>
                <a:cubicBezTo>
                  <a:pt x="1061" y="741"/>
                  <a:pt x="1061" y="740"/>
                  <a:pt x="1061" y="739"/>
                </a:cubicBezTo>
                <a:cubicBezTo>
                  <a:pt x="1058" y="740"/>
                  <a:pt x="1059" y="742"/>
                  <a:pt x="1059" y="745"/>
                </a:cubicBezTo>
                <a:cubicBezTo>
                  <a:pt x="1056" y="747"/>
                  <a:pt x="1056" y="753"/>
                  <a:pt x="1050" y="750"/>
                </a:cubicBezTo>
                <a:cubicBezTo>
                  <a:pt x="1051" y="749"/>
                  <a:pt x="1052" y="748"/>
                  <a:pt x="1052" y="746"/>
                </a:cubicBezTo>
                <a:cubicBezTo>
                  <a:pt x="1050" y="744"/>
                  <a:pt x="1049" y="747"/>
                  <a:pt x="1047" y="747"/>
                </a:cubicBezTo>
                <a:cubicBezTo>
                  <a:pt x="1042" y="742"/>
                  <a:pt x="1049" y="737"/>
                  <a:pt x="1054" y="736"/>
                </a:cubicBezTo>
                <a:close/>
                <a:moveTo>
                  <a:pt x="1050" y="704"/>
                </a:moveTo>
                <a:cubicBezTo>
                  <a:pt x="1047" y="705"/>
                  <a:pt x="1047" y="703"/>
                  <a:pt x="1044" y="704"/>
                </a:cubicBezTo>
                <a:cubicBezTo>
                  <a:pt x="1043" y="700"/>
                  <a:pt x="1047" y="701"/>
                  <a:pt x="1047" y="698"/>
                </a:cubicBezTo>
                <a:cubicBezTo>
                  <a:pt x="1039" y="702"/>
                  <a:pt x="1040" y="714"/>
                  <a:pt x="1031" y="716"/>
                </a:cubicBezTo>
                <a:cubicBezTo>
                  <a:pt x="1028" y="714"/>
                  <a:pt x="1033" y="711"/>
                  <a:pt x="1030" y="710"/>
                </a:cubicBezTo>
                <a:cubicBezTo>
                  <a:pt x="1022" y="710"/>
                  <a:pt x="1024" y="721"/>
                  <a:pt x="1016" y="721"/>
                </a:cubicBezTo>
                <a:cubicBezTo>
                  <a:pt x="1015" y="717"/>
                  <a:pt x="1020" y="715"/>
                  <a:pt x="1015" y="717"/>
                </a:cubicBezTo>
                <a:cubicBezTo>
                  <a:pt x="1014" y="711"/>
                  <a:pt x="1018" y="712"/>
                  <a:pt x="1020" y="710"/>
                </a:cubicBezTo>
                <a:cubicBezTo>
                  <a:pt x="1019" y="707"/>
                  <a:pt x="1018" y="711"/>
                  <a:pt x="1016" y="710"/>
                </a:cubicBezTo>
                <a:cubicBezTo>
                  <a:pt x="1017" y="705"/>
                  <a:pt x="1024" y="704"/>
                  <a:pt x="1019" y="697"/>
                </a:cubicBezTo>
                <a:cubicBezTo>
                  <a:pt x="1021" y="697"/>
                  <a:pt x="1023" y="697"/>
                  <a:pt x="1023" y="696"/>
                </a:cubicBezTo>
                <a:cubicBezTo>
                  <a:pt x="1026" y="697"/>
                  <a:pt x="1023" y="699"/>
                  <a:pt x="1023" y="701"/>
                </a:cubicBezTo>
                <a:cubicBezTo>
                  <a:pt x="1026" y="703"/>
                  <a:pt x="1026" y="700"/>
                  <a:pt x="1030" y="700"/>
                </a:cubicBezTo>
                <a:cubicBezTo>
                  <a:pt x="1038" y="705"/>
                  <a:pt x="1043" y="693"/>
                  <a:pt x="1051" y="692"/>
                </a:cubicBezTo>
                <a:cubicBezTo>
                  <a:pt x="1048" y="697"/>
                  <a:pt x="1053" y="699"/>
                  <a:pt x="1050" y="704"/>
                </a:cubicBezTo>
                <a:close/>
                <a:moveTo>
                  <a:pt x="1067" y="678"/>
                </a:moveTo>
                <a:cubicBezTo>
                  <a:pt x="1065" y="679"/>
                  <a:pt x="1065" y="678"/>
                  <a:pt x="1064" y="678"/>
                </a:cubicBezTo>
                <a:cubicBezTo>
                  <a:pt x="1064" y="675"/>
                  <a:pt x="1065" y="674"/>
                  <a:pt x="1068" y="675"/>
                </a:cubicBezTo>
                <a:cubicBezTo>
                  <a:pt x="1068" y="677"/>
                  <a:pt x="1067" y="677"/>
                  <a:pt x="1067" y="678"/>
                </a:cubicBezTo>
                <a:close/>
                <a:moveTo>
                  <a:pt x="1067" y="520"/>
                </a:moveTo>
                <a:cubicBezTo>
                  <a:pt x="1068" y="518"/>
                  <a:pt x="1069" y="516"/>
                  <a:pt x="1072" y="517"/>
                </a:cubicBezTo>
                <a:cubicBezTo>
                  <a:pt x="1072" y="519"/>
                  <a:pt x="1068" y="521"/>
                  <a:pt x="1067" y="520"/>
                </a:cubicBezTo>
                <a:close/>
                <a:moveTo>
                  <a:pt x="1100" y="574"/>
                </a:moveTo>
                <a:cubicBezTo>
                  <a:pt x="1100" y="577"/>
                  <a:pt x="1098" y="578"/>
                  <a:pt x="1095" y="578"/>
                </a:cubicBezTo>
                <a:cubicBezTo>
                  <a:pt x="1096" y="577"/>
                  <a:pt x="1097" y="574"/>
                  <a:pt x="1100" y="574"/>
                </a:cubicBezTo>
                <a:close/>
                <a:moveTo>
                  <a:pt x="1098" y="659"/>
                </a:moveTo>
                <a:cubicBezTo>
                  <a:pt x="1098" y="656"/>
                  <a:pt x="1098" y="654"/>
                  <a:pt x="1099" y="652"/>
                </a:cubicBezTo>
                <a:cubicBezTo>
                  <a:pt x="1102" y="652"/>
                  <a:pt x="1102" y="654"/>
                  <a:pt x="1104" y="653"/>
                </a:cubicBezTo>
                <a:cubicBezTo>
                  <a:pt x="1104" y="657"/>
                  <a:pt x="1101" y="658"/>
                  <a:pt x="1098" y="659"/>
                </a:cubicBezTo>
                <a:close/>
                <a:moveTo>
                  <a:pt x="1090" y="597"/>
                </a:moveTo>
                <a:cubicBezTo>
                  <a:pt x="1090" y="588"/>
                  <a:pt x="1099" y="584"/>
                  <a:pt x="1106" y="585"/>
                </a:cubicBezTo>
                <a:cubicBezTo>
                  <a:pt x="1103" y="591"/>
                  <a:pt x="1097" y="595"/>
                  <a:pt x="1090" y="597"/>
                </a:cubicBezTo>
                <a:close/>
                <a:moveTo>
                  <a:pt x="1125" y="506"/>
                </a:moveTo>
                <a:cubicBezTo>
                  <a:pt x="1125" y="509"/>
                  <a:pt x="1124" y="513"/>
                  <a:pt x="1120" y="513"/>
                </a:cubicBezTo>
                <a:cubicBezTo>
                  <a:pt x="1119" y="508"/>
                  <a:pt x="1121" y="505"/>
                  <a:pt x="1125" y="506"/>
                </a:cubicBezTo>
                <a:close/>
                <a:moveTo>
                  <a:pt x="1127" y="527"/>
                </a:moveTo>
                <a:cubicBezTo>
                  <a:pt x="1127" y="534"/>
                  <a:pt x="1121" y="535"/>
                  <a:pt x="1117" y="538"/>
                </a:cubicBezTo>
                <a:cubicBezTo>
                  <a:pt x="1116" y="536"/>
                  <a:pt x="1115" y="534"/>
                  <a:pt x="1115" y="531"/>
                </a:cubicBezTo>
                <a:cubicBezTo>
                  <a:pt x="1122" y="532"/>
                  <a:pt x="1122" y="524"/>
                  <a:pt x="1127" y="527"/>
                </a:cubicBezTo>
                <a:close/>
                <a:moveTo>
                  <a:pt x="1151" y="586"/>
                </a:moveTo>
                <a:cubicBezTo>
                  <a:pt x="1148" y="585"/>
                  <a:pt x="1151" y="579"/>
                  <a:pt x="1155" y="580"/>
                </a:cubicBezTo>
                <a:cubicBezTo>
                  <a:pt x="1155" y="583"/>
                  <a:pt x="1152" y="584"/>
                  <a:pt x="1151" y="586"/>
                </a:cubicBezTo>
                <a:close/>
                <a:moveTo>
                  <a:pt x="1151" y="561"/>
                </a:moveTo>
                <a:cubicBezTo>
                  <a:pt x="1151" y="579"/>
                  <a:pt x="1132" y="583"/>
                  <a:pt x="1119" y="585"/>
                </a:cubicBezTo>
                <a:cubicBezTo>
                  <a:pt x="1119" y="582"/>
                  <a:pt x="1117" y="580"/>
                  <a:pt x="1119" y="578"/>
                </a:cubicBezTo>
                <a:cubicBezTo>
                  <a:pt x="1116" y="578"/>
                  <a:pt x="1114" y="583"/>
                  <a:pt x="1111" y="580"/>
                </a:cubicBezTo>
                <a:cubicBezTo>
                  <a:pt x="1115" y="576"/>
                  <a:pt x="1120" y="574"/>
                  <a:pt x="1121" y="567"/>
                </a:cubicBezTo>
                <a:cubicBezTo>
                  <a:pt x="1126" y="568"/>
                  <a:pt x="1125" y="563"/>
                  <a:pt x="1129" y="562"/>
                </a:cubicBezTo>
                <a:cubicBezTo>
                  <a:pt x="1132" y="561"/>
                  <a:pt x="1130" y="565"/>
                  <a:pt x="1133" y="565"/>
                </a:cubicBezTo>
                <a:cubicBezTo>
                  <a:pt x="1139" y="558"/>
                  <a:pt x="1149" y="551"/>
                  <a:pt x="1157" y="556"/>
                </a:cubicBezTo>
                <a:cubicBezTo>
                  <a:pt x="1155" y="557"/>
                  <a:pt x="1154" y="561"/>
                  <a:pt x="1151" y="561"/>
                </a:cubicBezTo>
                <a:close/>
                <a:moveTo>
                  <a:pt x="1158" y="556"/>
                </a:moveTo>
                <a:cubicBezTo>
                  <a:pt x="1157" y="551"/>
                  <a:pt x="1163" y="553"/>
                  <a:pt x="1161" y="547"/>
                </a:cubicBezTo>
                <a:cubicBezTo>
                  <a:pt x="1165" y="547"/>
                  <a:pt x="1165" y="547"/>
                  <a:pt x="1165" y="547"/>
                </a:cubicBezTo>
                <a:cubicBezTo>
                  <a:pt x="1165" y="552"/>
                  <a:pt x="1161" y="554"/>
                  <a:pt x="1158" y="556"/>
                </a:cubicBezTo>
                <a:close/>
                <a:moveTo>
                  <a:pt x="1179" y="548"/>
                </a:moveTo>
                <a:cubicBezTo>
                  <a:pt x="1178" y="551"/>
                  <a:pt x="1177" y="552"/>
                  <a:pt x="1175" y="552"/>
                </a:cubicBezTo>
                <a:cubicBezTo>
                  <a:pt x="1175" y="550"/>
                  <a:pt x="1176" y="548"/>
                  <a:pt x="1179" y="548"/>
                </a:cubicBezTo>
                <a:close/>
                <a:moveTo>
                  <a:pt x="1177" y="514"/>
                </a:moveTo>
                <a:cubicBezTo>
                  <a:pt x="1176" y="512"/>
                  <a:pt x="1177" y="510"/>
                  <a:pt x="1178" y="509"/>
                </a:cubicBezTo>
                <a:cubicBezTo>
                  <a:pt x="1180" y="509"/>
                  <a:pt x="1180" y="511"/>
                  <a:pt x="1182" y="510"/>
                </a:cubicBezTo>
                <a:cubicBezTo>
                  <a:pt x="1182" y="513"/>
                  <a:pt x="1180" y="514"/>
                  <a:pt x="1177" y="514"/>
                </a:cubicBezTo>
                <a:close/>
                <a:moveTo>
                  <a:pt x="1112" y="747"/>
                </a:moveTo>
                <a:cubicBezTo>
                  <a:pt x="1108" y="748"/>
                  <a:pt x="1111" y="752"/>
                  <a:pt x="1113" y="754"/>
                </a:cubicBezTo>
                <a:cubicBezTo>
                  <a:pt x="1113" y="752"/>
                  <a:pt x="1114" y="752"/>
                  <a:pt x="1114" y="750"/>
                </a:cubicBezTo>
                <a:cubicBezTo>
                  <a:pt x="1113" y="749"/>
                  <a:pt x="1112" y="749"/>
                  <a:pt x="1112" y="747"/>
                </a:cubicBezTo>
                <a:close/>
                <a:moveTo>
                  <a:pt x="700" y="1082"/>
                </a:moveTo>
                <a:cubicBezTo>
                  <a:pt x="699" y="1085"/>
                  <a:pt x="702" y="1084"/>
                  <a:pt x="702" y="1085"/>
                </a:cubicBezTo>
                <a:cubicBezTo>
                  <a:pt x="704" y="1082"/>
                  <a:pt x="712" y="1083"/>
                  <a:pt x="715" y="1081"/>
                </a:cubicBezTo>
                <a:cubicBezTo>
                  <a:pt x="710" y="1075"/>
                  <a:pt x="707" y="1081"/>
                  <a:pt x="700" y="1082"/>
                </a:cubicBezTo>
                <a:close/>
                <a:moveTo>
                  <a:pt x="927" y="95"/>
                </a:moveTo>
                <a:cubicBezTo>
                  <a:pt x="937" y="94"/>
                  <a:pt x="932" y="90"/>
                  <a:pt x="927" y="95"/>
                </a:cubicBezTo>
                <a:close/>
                <a:moveTo>
                  <a:pt x="1147" y="166"/>
                </a:moveTo>
                <a:cubicBezTo>
                  <a:pt x="1143" y="165"/>
                  <a:pt x="1136" y="171"/>
                  <a:pt x="1141" y="174"/>
                </a:cubicBezTo>
                <a:cubicBezTo>
                  <a:pt x="1143" y="172"/>
                  <a:pt x="1142" y="167"/>
                  <a:pt x="1147" y="167"/>
                </a:cubicBezTo>
                <a:cubicBezTo>
                  <a:pt x="1147" y="167"/>
                  <a:pt x="1148" y="166"/>
                  <a:pt x="1147" y="166"/>
                </a:cubicBezTo>
                <a:close/>
                <a:moveTo>
                  <a:pt x="959" y="188"/>
                </a:moveTo>
                <a:cubicBezTo>
                  <a:pt x="961" y="182"/>
                  <a:pt x="971" y="177"/>
                  <a:pt x="976" y="181"/>
                </a:cubicBezTo>
                <a:cubicBezTo>
                  <a:pt x="981" y="176"/>
                  <a:pt x="993" y="173"/>
                  <a:pt x="994" y="167"/>
                </a:cubicBezTo>
                <a:cubicBezTo>
                  <a:pt x="979" y="168"/>
                  <a:pt x="971" y="179"/>
                  <a:pt x="957" y="183"/>
                </a:cubicBezTo>
                <a:cubicBezTo>
                  <a:pt x="957" y="185"/>
                  <a:pt x="957" y="187"/>
                  <a:pt x="959" y="188"/>
                </a:cubicBezTo>
                <a:close/>
                <a:moveTo>
                  <a:pt x="1152" y="259"/>
                </a:moveTo>
                <a:cubicBezTo>
                  <a:pt x="1152" y="256"/>
                  <a:pt x="1155" y="255"/>
                  <a:pt x="1157" y="253"/>
                </a:cubicBezTo>
                <a:cubicBezTo>
                  <a:pt x="1154" y="251"/>
                  <a:pt x="1151" y="249"/>
                  <a:pt x="1147" y="249"/>
                </a:cubicBezTo>
                <a:cubicBezTo>
                  <a:pt x="1148" y="254"/>
                  <a:pt x="1151" y="256"/>
                  <a:pt x="1153" y="255"/>
                </a:cubicBezTo>
                <a:cubicBezTo>
                  <a:pt x="1152" y="257"/>
                  <a:pt x="1148" y="258"/>
                  <a:pt x="1152" y="259"/>
                </a:cubicBezTo>
                <a:close/>
                <a:moveTo>
                  <a:pt x="1192" y="338"/>
                </a:moveTo>
                <a:cubicBezTo>
                  <a:pt x="1197" y="336"/>
                  <a:pt x="1200" y="334"/>
                  <a:pt x="1203" y="331"/>
                </a:cubicBezTo>
                <a:cubicBezTo>
                  <a:pt x="1200" y="333"/>
                  <a:pt x="1191" y="334"/>
                  <a:pt x="1192" y="338"/>
                </a:cubicBezTo>
                <a:close/>
                <a:moveTo>
                  <a:pt x="1219" y="382"/>
                </a:moveTo>
                <a:cubicBezTo>
                  <a:pt x="1223" y="382"/>
                  <a:pt x="1228" y="384"/>
                  <a:pt x="1231" y="378"/>
                </a:cubicBezTo>
                <a:cubicBezTo>
                  <a:pt x="1228" y="377"/>
                  <a:pt x="1226" y="381"/>
                  <a:pt x="1225" y="378"/>
                </a:cubicBezTo>
                <a:cubicBezTo>
                  <a:pt x="1228" y="377"/>
                  <a:pt x="1230" y="375"/>
                  <a:pt x="1232" y="374"/>
                </a:cubicBezTo>
                <a:cubicBezTo>
                  <a:pt x="1229" y="375"/>
                  <a:pt x="1226" y="375"/>
                  <a:pt x="1223" y="373"/>
                </a:cubicBezTo>
                <a:cubicBezTo>
                  <a:pt x="1223" y="377"/>
                  <a:pt x="1219" y="378"/>
                  <a:pt x="1219" y="382"/>
                </a:cubicBezTo>
                <a:close/>
                <a:moveTo>
                  <a:pt x="1162" y="385"/>
                </a:moveTo>
                <a:cubicBezTo>
                  <a:pt x="1170" y="385"/>
                  <a:pt x="1172" y="376"/>
                  <a:pt x="1179" y="378"/>
                </a:cubicBezTo>
                <a:cubicBezTo>
                  <a:pt x="1175" y="373"/>
                  <a:pt x="1166" y="382"/>
                  <a:pt x="1162" y="385"/>
                </a:cubicBezTo>
                <a:close/>
                <a:moveTo>
                  <a:pt x="1215" y="381"/>
                </a:moveTo>
                <a:cubicBezTo>
                  <a:pt x="1213" y="381"/>
                  <a:pt x="1202" y="379"/>
                  <a:pt x="1201" y="387"/>
                </a:cubicBezTo>
                <a:cubicBezTo>
                  <a:pt x="1204" y="387"/>
                  <a:pt x="1207" y="387"/>
                  <a:pt x="1208" y="390"/>
                </a:cubicBezTo>
                <a:cubicBezTo>
                  <a:pt x="1204" y="391"/>
                  <a:pt x="1203" y="394"/>
                  <a:pt x="1199" y="394"/>
                </a:cubicBezTo>
                <a:cubicBezTo>
                  <a:pt x="1201" y="396"/>
                  <a:pt x="1205" y="392"/>
                  <a:pt x="1208" y="390"/>
                </a:cubicBezTo>
                <a:cubicBezTo>
                  <a:pt x="1211" y="390"/>
                  <a:pt x="1213" y="390"/>
                  <a:pt x="1213" y="388"/>
                </a:cubicBezTo>
                <a:cubicBezTo>
                  <a:pt x="1212" y="387"/>
                  <a:pt x="1209" y="389"/>
                  <a:pt x="1209" y="387"/>
                </a:cubicBezTo>
                <a:cubicBezTo>
                  <a:pt x="1209" y="383"/>
                  <a:pt x="1214" y="384"/>
                  <a:pt x="1215" y="381"/>
                </a:cubicBezTo>
                <a:close/>
                <a:moveTo>
                  <a:pt x="1267" y="409"/>
                </a:moveTo>
                <a:cubicBezTo>
                  <a:pt x="1269" y="403"/>
                  <a:pt x="1274" y="398"/>
                  <a:pt x="1282" y="398"/>
                </a:cubicBezTo>
                <a:cubicBezTo>
                  <a:pt x="1285" y="394"/>
                  <a:pt x="1291" y="392"/>
                  <a:pt x="1287" y="393"/>
                </a:cubicBezTo>
                <a:cubicBezTo>
                  <a:pt x="1282" y="394"/>
                  <a:pt x="1262" y="406"/>
                  <a:pt x="1255" y="404"/>
                </a:cubicBezTo>
                <a:cubicBezTo>
                  <a:pt x="1255" y="405"/>
                  <a:pt x="1258" y="405"/>
                  <a:pt x="1257" y="407"/>
                </a:cubicBezTo>
                <a:cubicBezTo>
                  <a:pt x="1253" y="407"/>
                  <a:pt x="1253" y="410"/>
                  <a:pt x="1251" y="412"/>
                </a:cubicBezTo>
                <a:cubicBezTo>
                  <a:pt x="1256" y="414"/>
                  <a:pt x="1259" y="407"/>
                  <a:pt x="1267" y="409"/>
                </a:cubicBezTo>
                <a:close/>
                <a:moveTo>
                  <a:pt x="1230" y="407"/>
                </a:moveTo>
                <a:cubicBezTo>
                  <a:pt x="1229" y="408"/>
                  <a:pt x="1226" y="408"/>
                  <a:pt x="1226" y="406"/>
                </a:cubicBezTo>
                <a:cubicBezTo>
                  <a:pt x="1226" y="404"/>
                  <a:pt x="1230" y="405"/>
                  <a:pt x="1230" y="403"/>
                </a:cubicBezTo>
                <a:cubicBezTo>
                  <a:pt x="1229" y="403"/>
                  <a:pt x="1229" y="401"/>
                  <a:pt x="1229" y="400"/>
                </a:cubicBezTo>
                <a:cubicBezTo>
                  <a:pt x="1226" y="401"/>
                  <a:pt x="1224" y="401"/>
                  <a:pt x="1223" y="399"/>
                </a:cubicBezTo>
                <a:cubicBezTo>
                  <a:pt x="1220" y="402"/>
                  <a:pt x="1210" y="404"/>
                  <a:pt x="1218" y="404"/>
                </a:cubicBezTo>
                <a:cubicBezTo>
                  <a:pt x="1216" y="405"/>
                  <a:pt x="1214" y="405"/>
                  <a:pt x="1214" y="408"/>
                </a:cubicBezTo>
                <a:cubicBezTo>
                  <a:pt x="1216" y="408"/>
                  <a:pt x="1217" y="407"/>
                  <a:pt x="1217" y="408"/>
                </a:cubicBezTo>
                <a:cubicBezTo>
                  <a:pt x="1217" y="411"/>
                  <a:pt x="1214" y="412"/>
                  <a:pt x="1214" y="415"/>
                </a:cubicBezTo>
                <a:cubicBezTo>
                  <a:pt x="1219" y="416"/>
                  <a:pt x="1229" y="415"/>
                  <a:pt x="1230" y="407"/>
                </a:cubicBezTo>
                <a:close/>
                <a:moveTo>
                  <a:pt x="1230" y="406"/>
                </a:moveTo>
                <a:cubicBezTo>
                  <a:pt x="1230" y="406"/>
                  <a:pt x="1230" y="407"/>
                  <a:pt x="1230" y="407"/>
                </a:cubicBezTo>
                <a:cubicBezTo>
                  <a:pt x="1230" y="407"/>
                  <a:pt x="1230" y="406"/>
                  <a:pt x="1230" y="406"/>
                </a:cubicBezTo>
                <a:close/>
                <a:moveTo>
                  <a:pt x="1245" y="418"/>
                </a:moveTo>
                <a:cubicBezTo>
                  <a:pt x="1244" y="416"/>
                  <a:pt x="1245" y="414"/>
                  <a:pt x="1246" y="414"/>
                </a:cubicBezTo>
                <a:cubicBezTo>
                  <a:pt x="1249" y="415"/>
                  <a:pt x="1250" y="410"/>
                  <a:pt x="1248" y="413"/>
                </a:cubicBezTo>
                <a:cubicBezTo>
                  <a:pt x="1243" y="414"/>
                  <a:pt x="1239" y="417"/>
                  <a:pt x="1234" y="419"/>
                </a:cubicBezTo>
                <a:cubicBezTo>
                  <a:pt x="1238" y="422"/>
                  <a:pt x="1241" y="415"/>
                  <a:pt x="1245" y="418"/>
                </a:cubicBezTo>
                <a:close/>
                <a:moveTo>
                  <a:pt x="1167" y="425"/>
                </a:moveTo>
                <a:cubicBezTo>
                  <a:pt x="1171" y="423"/>
                  <a:pt x="1175" y="421"/>
                  <a:pt x="1178" y="418"/>
                </a:cubicBezTo>
                <a:cubicBezTo>
                  <a:pt x="1174" y="420"/>
                  <a:pt x="1169" y="421"/>
                  <a:pt x="1167" y="425"/>
                </a:cubicBezTo>
                <a:close/>
                <a:moveTo>
                  <a:pt x="1136" y="429"/>
                </a:moveTo>
                <a:cubicBezTo>
                  <a:pt x="1130" y="428"/>
                  <a:pt x="1127" y="435"/>
                  <a:pt x="1123" y="432"/>
                </a:cubicBezTo>
                <a:cubicBezTo>
                  <a:pt x="1123" y="429"/>
                  <a:pt x="1128" y="430"/>
                  <a:pt x="1128" y="427"/>
                </a:cubicBezTo>
                <a:cubicBezTo>
                  <a:pt x="1123" y="425"/>
                  <a:pt x="1110" y="427"/>
                  <a:pt x="1108" y="434"/>
                </a:cubicBezTo>
                <a:cubicBezTo>
                  <a:pt x="1111" y="435"/>
                  <a:pt x="1116" y="438"/>
                  <a:pt x="1114" y="441"/>
                </a:cubicBezTo>
                <a:cubicBezTo>
                  <a:pt x="1117" y="442"/>
                  <a:pt x="1120" y="438"/>
                  <a:pt x="1121" y="440"/>
                </a:cubicBezTo>
                <a:cubicBezTo>
                  <a:pt x="1120" y="441"/>
                  <a:pt x="1119" y="442"/>
                  <a:pt x="1118" y="443"/>
                </a:cubicBezTo>
                <a:cubicBezTo>
                  <a:pt x="1114" y="440"/>
                  <a:pt x="1108" y="449"/>
                  <a:pt x="1104" y="452"/>
                </a:cubicBezTo>
                <a:cubicBezTo>
                  <a:pt x="1107" y="452"/>
                  <a:pt x="1110" y="451"/>
                  <a:pt x="1109" y="455"/>
                </a:cubicBezTo>
                <a:cubicBezTo>
                  <a:pt x="1106" y="455"/>
                  <a:pt x="1105" y="452"/>
                  <a:pt x="1103" y="455"/>
                </a:cubicBezTo>
                <a:cubicBezTo>
                  <a:pt x="1103" y="458"/>
                  <a:pt x="1103" y="460"/>
                  <a:pt x="1105" y="462"/>
                </a:cubicBezTo>
                <a:cubicBezTo>
                  <a:pt x="1110" y="457"/>
                  <a:pt x="1118" y="457"/>
                  <a:pt x="1120" y="450"/>
                </a:cubicBezTo>
                <a:cubicBezTo>
                  <a:pt x="1123" y="450"/>
                  <a:pt x="1127" y="446"/>
                  <a:pt x="1124" y="445"/>
                </a:cubicBezTo>
                <a:cubicBezTo>
                  <a:pt x="1122" y="447"/>
                  <a:pt x="1120" y="449"/>
                  <a:pt x="1117" y="450"/>
                </a:cubicBezTo>
                <a:cubicBezTo>
                  <a:pt x="1117" y="449"/>
                  <a:pt x="1116" y="449"/>
                  <a:pt x="1116" y="448"/>
                </a:cubicBezTo>
                <a:cubicBezTo>
                  <a:pt x="1117" y="447"/>
                  <a:pt x="1117" y="446"/>
                  <a:pt x="1118" y="445"/>
                </a:cubicBezTo>
                <a:cubicBezTo>
                  <a:pt x="1119" y="448"/>
                  <a:pt x="1121" y="444"/>
                  <a:pt x="1124" y="445"/>
                </a:cubicBezTo>
                <a:cubicBezTo>
                  <a:pt x="1124" y="442"/>
                  <a:pt x="1124" y="442"/>
                  <a:pt x="1126" y="439"/>
                </a:cubicBezTo>
                <a:cubicBezTo>
                  <a:pt x="1124" y="437"/>
                  <a:pt x="1122" y="439"/>
                  <a:pt x="1122" y="438"/>
                </a:cubicBezTo>
                <a:cubicBezTo>
                  <a:pt x="1125" y="433"/>
                  <a:pt x="1132" y="433"/>
                  <a:pt x="1136" y="429"/>
                </a:cubicBezTo>
                <a:close/>
                <a:moveTo>
                  <a:pt x="1094" y="442"/>
                </a:moveTo>
                <a:cubicBezTo>
                  <a:pt x="1090" y="444"/>
                  <a:pt x="1079" y="444"/>
                  <a:pt x="1080" y="448"/>
                </a:cubicBezTo>
                <a:cubicBezTo>
                  <a:pt x="1085" y="447"/>
                  <a:pt x="1095" y="442"/>
                  <a:pt x="1094" y="442"/>
                </a:cubicBezTo>
                <a:close/>
                <a:moveTo>
                  <a:pt x="1002" y="455"/>
                </a:moveTo>
                <a:cubicBezTo>
                  <a:pt x="999" y="456"/>
                  <a:pt x="995" y="456"/>
                  <a:pt x="995" y="460"/>
                </a:cubicBezTo>
                <a:cubicBezTo>
                  <a:pt x="999" y="460"/>
                  <a:pt x="999" y="456"/>
                  <a:pt x="1002" y="455"/>
                </a:cubicBezTo>
                <a:close/>
                <a:moveTo>
                  <a:pt x="1126" y="464"/>
                </a:moveTo>
                <a:cubicBezTo>
                  <a:pt x="1127" y="462"/>
                  <a:pt x="1129" y="462"/>
                  <a:pt x="1131" y="462"/>
                </a:cubicBezTo>
                <a:cubicBezTo>
                  <a:pt x="1131" y="457"/>
                  <a:pt x="1126" y="460"/>
                  <a:pt x="1125" y="462"/>
                </a:cubicBezTo>
                <a:cubicBezTo>
                  <a:pt x="1127" y="462"/>
                  <a:pt x="1125" y="464"/>
                  <a:pt x="1126" y="464"/>
                </a:cubicBezTo>
                <a:close/>
                <a:moveTo>
                  <a:pt x="1234" y="521"/>
                </a:moveTo>
                <a:cubicBezTo>
                  <a:pt x="1230" y="525"/>
                  <a:pt x="1219" y="527"/>
                  <a:pt x="1218" y="531"/>
                </a:cubicBezTo>
                <a:cubicBezTo>
                  <a:pt x="1216" y="534"/>
                  <a:pt x="1197" y="535"/>
                  <a:pt x="1192" y="546"/>
                </a:cubicBezTo>
                <a:cubicBezTo>
                  <a:pt x="1199" y="545"/>
                  <a:pt x="1205" y="540"/>
                  <a:pt x="1212" y="536"/>
                </a:cubicBezTo>
                <a:cubicBezTo>
                  <a:pt x="1220" y="532"/>
                  <a:pt x="1232" y="529"/>
                  <a:pt x="1234" y="521"/>
                </a:cubicBezTo>
                <a:close/>
                <a:moveTo>
                  <a:pt x="162" y="592"/>
                </a:moveTo>
                <a:cubicBezTo>
                  <a:pt x="153" y="594"/>
                  <a:pt x="146" y="599"/>
                  <a:pt x="141" y="605"/>
                </a:cubicBezTo>
                <a:cubicBezTo>
                  <a:pt x="144" y="605"/>
                  <a:pt x="145" y="604"/>
                  <a:pt x="147" y="607"/>
                </a:cubicBezTo>
                <a:cubicBezTo>
                  <a:pt x="147" y="609"/>
                  <a:pt x="143" y="611"/>
                  <a:pt x="145" y="612"/>
                </a:cubicBezTo>
                <a:cubicBezTo>
                  <a:pt x="146" y="609"/>
                  <a:pt x="150" y="609"/>
                  <a:pt x="152" y="608"/>
                </a:cubicBezTo>
                <a:cubicBezTo>
                  <a:pt x="152" y="605"/>
                  <a:pt x="150" y="603"/>
                  <a:pt x="151" y="599"/>
                </a:cubicBezTo>
                <a:cubicBezTo>
                  <a:pt x="152" y="599"/>
                  <a:pt x="152" y="598"/>
                  <a:pt x="153" y="598"/>
                </a:cubicBezTo>
                <a:cubicBezTo>
                  <a:pt x="157" y="600"/>
                  <a:pt x="162" y="596"/>
                  <a:pt x="162" y="592"/>
                </a:cubicBezTo>
                <a:close/>
                <a:moveTo>
                  <a:pt x="202" y="660"/>
                </a:moveTo>
                <a:cubicBezTo>
                  <a:pt x="200" y="659"/>
                  <a:pt x="200" y="657"/>
                  <a:pt x="197" y="658"/>
                </a:cubicBezTo>
                <a:cubicBezTo>
                  <a:pt x="197" y="659"/>
                  <a:pt x="195" y="663"/>
                  <a:pt x="196" y="663"/>
                </a:cubicBezTo>
                <a:cubicBezTo>
                  <a:pt x="196" y="659"/>
                  <a:pt x="201" y="662"/>
                  <a:pt x="202" y="660"/>
                </a:cubicBezTo>
                <a:close/>
                <a:moveTo>
                  <a:pt x="1186" y="672"/>
                </a:moveTo>
                <a:cubicBezTo>
                  <a:pt x="1184" y="675"/>
                  <a:pt x="1182" y="676"/>
                  <a:pt x="1178" y="677"/>
                </a:cubicBezTo>
                <a:cubicBezTo>
                  <a:pt x="1178" y="676"/>
                  <a:pt x="1177" y="675"/>
                  <a:pt x="1177" y="675"/>
                </a:cubicBezTo>
                <a:cubicBezTo>
                  <a:pt x="1178" y="672"/>
                  <a:pt x="1178" y="670"/>
                  <a:pt x="1178" y="666"/>
                </a:cubicBezTo>
                <a:cubicBezTo>
                  <a:pt x="1172" y="668"/>
                  <a:pt x="1168" y="672"/>
                  <a:pt x="1164" y="676"/>
                </a:cubicBezTo>
                <a:cubicBezTo>
                  <a:pt x="1165" y="679"/>
                  <a:pt x="1171" y="677"/>
                  <a:pt x="1173" y="678"/>
                </a:cubicBezTo>
                <a:cubicBezTo>
                  <a:pt x="1173" y="683"/>
                  <a:pt x="1173" y="683"/>
                  <a:pt x="1173" y="683"/>
                </a:cubicBezTo>
                <a:cubicBezTo>
                  <a:pt x="1179" y="681"/>
                  <a:pt x="1186" y="676"/>
                  <a:pt x="1186" y="672"/>
                </a:cubicBezTo>
                <a:close/>
                <a:moveTo>
                  <a:pt x="1169" y="675"/>
                </a:moveTo>
                <a:cubicBezTo>
                  <a:pt x="1169" y="671"/>
                  <a:pt x="1173" y="671"/>
                  <a:pt x="1176" y="670"/>
                </a:cubicBezTo>
                <a:cubicBezTo>
                  <a:pt x="1176" y="673"/>
                  <a:pt x="1175" y="673"/>
                  <a:pt x="1175" y="676"/>
                </a:cubicBezTo>
                <a:cubicBezTo>
                  <a:pt x="1173" y="676"/>
                  <a:pt x="1171" y="676"/>
                  <a:pt x="1169" y="675"/>
                </a:cubicBezTo>
                <a:close/>
                <a:moveTo>
                  <a:pt x="1045" y="783"/>
                </a:moveTo>
                <a:cubicBezTo>
                  <a:pt x="1045" y="786"/>
                  <a:pt x="1040" y="792"/>
                  <a:pt x="1038" y="787"/>
                </a:cubicBezTo>
                <a:cubicBezTo>
                  <a:pt x="1035" y="787"/>
                  <a:pt x="1035" y="790"/>
                  <a:pt x="1034" y="792"/>
                </a:cubicBezTo>
                <a:cubicBezTo>
                  <a:pt x="1037" y="790"/>
                  <a:pt x="1034" y="795"/>
                  <a:pt x="1037" y="795"/>
                </a:cubicBezTo>
                <a:cubicBezTo>
                  <a:pt x="1037" y="792"/>
                  <a:pt x="1040" y="793"/>
                  <a:pt x="1042" y="793"/>
                </a:cubicBezTo>
                <a:cubicBezTo>
                  <a:pt x="1040" y="788"/>
                  <a:pt x="1043" y="786"/>
                  <a:pt x="1048" y="786"/>
                </a:cubicBezTo>
                <a:cubicBezTo>
                  <a:pt x="1048" y="785"/>
                  <a:pt x="1049" y="784"/>
                  <a:pt x="1049" y="783"/>
                </a:cubicBezTo>
                <a:cubicBezTo>
                  <a:pt x="1047" y="784"/>
                  <a:pt x="1048" y="784"/>
                  <a:pt x="1045" y="783"/>
                </a:cubicBezTo>
                <a:close/>
                <a:moveTo>
                  <a:pt x="1192" y="801"/>
                </a:moveTo>
                <a:cubicBezTo>
                  <a:pt x="1193" y="799"/>
                  <a:pt x="1191" y="795"/>
                  <a:pt x="1196" y="794"/>
                </a:cubicBezTo>
                <a:cubicBezTo>
                  <a:pt x="1194" y="792"/>
                  <a:pt x="1191" y="795"/>
                  <a:pt x="1190" y="796"/>
                </a:cubicBezTo>
                <a:cubicBezTo>
                  <a:pt x="1191" y="797"/>
                  <a:pt x="1189" y="798"/>
                  <a:pt x="1190" y="799"/>
                </a:cubicBezTo>
                <a:cubicBezTo>
                  <a:pt x="1191" y="800"/>
                  <a:pt x="1192" y="800"/>
                  <a:pt x="1192" y="801"/>
                </a:cubicBezTo>
                <a:close/>
                <a:moveTo>
                  <a:pt x="1191" y="802"/>
                </a:moveTo>
                <a:cubicBezTo>
                  <a:pt x="1192" y="802"/>
                  <a:pt x="1192" y="801"/>
                  <a:pt x="1192" y="801"/>
                </a:cubicBezTo>
                <a:cubicBezTo>
                  <a:pt x="1192" y="801"/>
                  <a:pt x="1191" y="801"/>
                  <a:pt x="1191" y="802"/>
                </a:cubicBezTo>
                <a:close/>
                <a:moveTo>
                  <a:pt x="1192" y="801"/>
                </a:moveTo>
                <a:cubicBezTo>
                  <a:pt x="1192" y="801"/>
                  <a:pt x="1192" y="801"/>
                  <a:pt x="1192" y="801"/>
                </a:cubicBezTo>
                <a:cubicBezTo>
                  <a:pt x="1192" y="801"/>
                  <a:pt x="1192" y="801"/>
                  <a:pt x="1192" y="801"/>
                </a:cubicBezTo>
                <a:cubicBezTo>
                  <a:pt x="1192" y="801"/>
                  <a:pt x="1192" y="801"/>
                  <a:pt x="1192" y="801"/>
                </a:cubicBezTo>
                <a:close/>
                <a:moveTo>
                  <a:pt x="1117" y="848"/>
                </a:moveTo>
                <a:cubicBezTo>
                  <a:pt x="1117" y="847"/>
                  <a:pt x="1117" y="846"/>
                  <a:pt x="1118" y="846"/>
                </a:cubicBezTo>
                <a:cubicBezTo>
                  <a:pt x="1117" y="846"/>
                  <a:pt x="1117" y="846"/>
                  <a:pt x="1117" y="846"/>
                </a:cubicBezTo>
                <a:lnTo>
                  <a:pt x="1117" y="848"/>
                </a:lnTo>
                <a:close/>
                <a:moveTo>
                  <a:pt x="1138" y="833"/>
                </a:moveTo>
                <a:cubicBezTo>
                  <a:pt x="1136" y="833"/>
                  <a:pt x="1136" y="831"/>
                  <a:pt x="1136" y="831"/>
                </a:cubicBezTo>
                <a:cubicBezTo>
                  <a:pt x="1133" y="838"/>
                  <a:pt x="1121" y="840"/>
                  <a:pt x="1118" y="846"/>
                </a:cubicBezTo>
                <a:cubicBezTo>
                  <a:pt x="1124" y="846"/>
                  <a:pt x="1124" y="846"/>
                  <a:pt x="1124" y="846"/>
                </a:cubicBezTo>
                <a:cubicBezTo>
                  <a:pt x="1127" y="843"/>
                  <a:pt x="1131" y="834"/>
                  <a:pt x="1136" y="838"/>
                </a:cubicBezTo>
                <a:cubicBezTo>
                  <a:pt x="1135" y="835"/>
                  <a:pt x="1139" y="836"/>
                  <a:pt x="1138" y="833"/>
                </a:cubicBezTo>
                <a:close/>
                <a:moveTo>
                  <a:pt x="117" y="847"/>
                </a:moveTo>
                <a:cubicBezTo>
                  <a:pt x="113" y="845"/>
                  <a:pt x="109" y="848"/>
                  <a:pt x="108" y="851"/>
                </a:cubicBezTo>
                <a:cubicBezTo>
                  <a:pt x="113" y="849"/>
                  <a:pt x="117" y="847"/>
                  <a:pt x="121" y="846"/>
                </a:cubicBezTo>
                <a:cubicBezTo>
                  <a:pt x="130" y="844"/>
                  <a:pt x="129" y="845"/>
                  <a:pt x="134" y="836"/>
                </a:cubicBezTo>
                <a:cubicBezTo>
                  <a:pt x="134" y="836"/>
                  <a:pt x="136" y="837"/>
                  <a:pt x="136" y="835"/>
                </a:cubicBezTo>
                <a:cubicBezTo>
                  <a:pt x="133" y="837"/>
                  <a:pt x="134" y="833"/>
                  <a:pt x="131" y="834"/>
                </a:cubicBezTo>
                <a:cubicBezTo>
                  <a:pt x="126" y="837"/>
                  <a:pt x="121" y="841"/>
                  <a:pt x="117" y="847"/>
                </a:cubicBezTo>
                <a:close/>
                <a:moveTo>
                  <a:pt x="167" y="840"/>
                </a:moveTo>
                <a:cubicBezTo>
                  <a:pt x="167" y="844"/>
                  <a:pt x="160" y="841"/>
                  <a:pt x="160" y="845"/>
                </a:cubicBezTo>
                <a:cubicBezTo>
                  <a:pt x="163" y="845"/>
                  <a:pt x="163" y="843"/>
                  <a:pt x="165" y="845"/>
                </a:cubicBezTo>
                <a:cubicBezTo>
                  <a:pt x="164" y="842"/>
                  <a:pt x="170" y="842"/>
                  <a:pt x="167" y="840"/>
                </a:cubicBezTo>
                <a:close/>
                <a:moveTo>
                  <a:pt x="149" y="845"/>
                </a:moveTo>
                <a:cubicBezTo>
                  <a:pt x="142" y="845"/>
                  <a:pt x="132" y="851"/>
                  <a:pt x="129" y="858"/>
                </a:cubicBezTo>
                <a:cubicBezTo>
                  <a:pt x="126" y="858"/>
                  <a:pt x="125" y="857"/>
                  <a:pt x="123" y="857"/>
                </a:cubicBezTo>
                <a:cubicBezTo>
                  <a:pt x="114" y="866"/>
                  <a:pt x="103" y="873"/>
                  <a:pt x="93" y="882"/>
                </a:cubicBezTo>
                <a:cubicBezTo>
                  <a:pt x="105" y="872"/>
                  <a:pt x="122" y="871"/>
                  <a:pt x="133" y="860"/>
                </a:cubicBezTo>
                <a:cubicBezTo>
                  <a:pt x="132" y="860"/>
                  <a:pt x="130" y="860"/>
                  <a:pt x="130" y="858"/>
                </a:cubicBezTo>
                <a:cubicBezTo>
                  <a:pt x="135" y="852"/>
                  <a:pt x="145" y="851"/>
                  <a:pt x="149" y="845"/>
                </a:cubicBezTo>
                <a:close/>
                <a:moveTo>
                  <a:pt x="1051" y="939"/>
                </a:moveTo>
                <a:cubicBezTo>
                  <a:pt x="1054" y="938"/>
                  <a:pt x="1056" y="936"/>
                  <a:pt x="1058" y="934"/>
                </a:cubicBezTo>
                <a:cubicBezTo>
                  <a:pt x="1062" y="934"/>
                  <a:pt x="1062" y="937"/>
                  <a:pt x="1062" y="939"/>
                </a:cubicBezTo>
                <a:cubicBezTo>
                  <a:pt x="1063" y="936"/>
                  <a:pt x="1066" y="938"/>
                  <a:pt x="1068" y="939"/>
                </a:cubicBezTo>
                <a:cubicBezTo>
                  <a:pt x="1068" y="936"/>
                  <a:pt x="1070" y="935"/>
                  <a:pt x="1070" y="932"/>
                </a:cubicBezTo>
                <a:cubicBezTo>
                  <a:pt x="1066" y="927"/>
                  <a:pt x="1075" y="910"/>
                  <a:pt x="1082" y="916"/>
                </a:cubicBezTo>
                <a:cubicBezTo>
                  <a:pt x="1082" y="922"/>
                  <a:pt x="1072" y="926"/>
                  <a:pt x="1076" y="930"/>
                </a:cubicBezTo>
                <a:cubicBezTo>
                  <a:pt x="1081" y="925"/>
                  <a:pt x="1097" y="922"/>
                  <a:pt x="1097" y="913"/>
                </a:cubicBezTo>
                <a:cubicBezTo>
                  <a:pt x="1095" y="914"/>
                  <a:pt x="1097" y="910"/>
                  <a:pt x="1094" y="910"/>
                </a:cubicBezTo>
                <a:cubicBezTo>
                  <a:pt x="1096" y="907"/>
                  <a:pt x="1093" y="906"/>
                  <a:pt x="1097" y="905"/>
                </a:cubicBezTo>
                <a:cubicBezTo>
                  <a:pt x="1097" y="903"/>
                  <a:pt x="1095" y="902"/>
                  <a:pt x="1096" y="900"/>
                </a:cubicBezTo>
                <a:cubicBezTo>
                  <a:pt x="1093" y="901"/>
                  <a:pt x="1094" y="897"/>
                  <a:pt x="1092" y="897"/>
                </a:cubicBezTo>
                <a:cubicBezTo>
                  <a:pt x="1091" y="902"/>
                  <a:pt x="1088" y="905"/>
                  <a:pt x="1084" y="910"/>
                </a:cubicBezTo>
                <a:cubicBezTo>
                  <a:pt x="1082" y="907"/>
                  <a:pt x="1081" y="912"/>
                  <a:pt x="1078" y="912"/>
                </a:cubicBezTo>
                <a:cubicBezTo>
                  <a:pt x="1078" y="909"/>
                  <a:pt x="1078" y="908"/>
                  <a:pt x="1077" y="907"/>
                </a:cubicBezTo>
                <a:cubicBezTo>
                  <a:pt x="1094" y="892"/>
                  <a:pt x="1113" y="879"/>
                  <a:pt x="1135" y="870"/>
                </a:cubicBezTo>
                <a:cubicBezTo>
                  <a:pt x="1133" y="867"/>
                  <a:pt x="1137" y="866"/>
                  <a:pt x="1135" y="865"/>
                </a:cubicBezTo>
                <a:cubicBezTo>
                  <a:pt x="1135" y="867"/>
                  <a:pt x="1130" y="867"/>
                  <a:pt x="1132" y="864"/>
                </a:cubicBezTo>
                <a:cubicBezTo>
                  <a:pt x="1129" y="865"/>
                  <a:pt x="1125" y="870"/>
                  <a:pt x="1121" y="867"/>
                </a:cubicBezTo>
                <a:cubicBezTo>
                  <a:pt x="1120" y="864"/>
                  <a:pt x="1122" y="865"/>
                  <a:pt x="1123" y="863"/>
                </a:cubicBezTo>
                <a:cubicBezTo>
                  <a:pt x="1119" y="863"/>
                  <a:pt x="1115" y="868"/>
                  <a:pt x="1114" y="861"/>
                </a:cubicBezTo>
                <a:cubicBezTo>
                  <a:pt x="1116" y="862"/>
                  <a:pt x="1115" y="864"/>
                  <a:pt x="1118" y="863"/>
                </a:cubicBezTo>
                <a:cubicBezTo>
                  <a:pt x="1118" y="862"/>
                  <a:pt x="1117" y="861"/>
                  <a:pt x="1117" y="860"/>
                </a:cubicBezTo>
                <a:cubicBezTo>
                  <a:pt x="1115" y="859"/>
                  <a:pt x="1113" y="859"/>
                  <a:pt x="1112" y="860"/>
                </a:cubicBezTo>
                <a:cubicBezTo>
                  <a:pt x="1111" y="858"/>
                  <a:pt x="1109" y="857"/>
                  <a:pt x="1109" y="855"/>
                </a:cubicBezTo>
                <a:cubicBezTo>
                  <a:pt x="1111" y="853"/>
                  <a:pt x="1111" y="849"/>
                  <a:pt x="1114" y="848"/>
                </a:cubicBezTo>
                <a:cubicBezTo>
                  <a:pt x="1107" y="845"/>
                  <a:pt x="1101" y="858"/>
                  <a:pt x="1096" y="851"/>
                </a:cubicBezTo>
                <a:cubicBezTo>
                  <a:pt x="1095" y="854"/>
                  <a:pt x="1098" y="854"/>
                  <a:pt x="1097" y="857"/>
                </a:cubicBezTo>
                <a:cubicBezTo>
                  <a:pt x="1093" y="860"/>
                  <a:pt x="1086" y="858"/>
                  <a:pt x="1084" y="866"/>
                </a:cubicBezTo>
                <a:cubicBezTo>
                  <a:pt x="1088" y="864"/>
                  <a:pt x="1087" y="868"/>
                  <a:pt x="1087" y="872"/>
                </a:cubicBezTo>
                <a:cubicBezTo>
                  <a:pt x="1092" y="870"/>
                  <a:pt x="1091" y="872"/>
                  <a:pt x="1092" y="874"/>
                </a:cubicBezTo>
                <a:cubicBezTo>
                  <a:pt x="1093" y="871"/>
                  <a:pt x="1095" y="874"/>
                  <a:pt x="1095" y="876"/>
                </a:cubicBezTo>
                <a:cubicBezTo>
                  <a:pt x="1092" y="880"/>
                  <a:pt x="1089" y="883"/>
                  <a:pt x="1084" y="883"/>
                </a:cubicBezTo>
                <a:cubicBezTo>
                  <a:pt x="1085" y="879"/>
                  <a:pt x="1084" y="876"/>
                  <a:pt x="1081" y="874"/>
                </a:cubicBezTo>
                <a:cubicBezTo>
                  <a:pt x="1081" y="876"/>
                  <a:pt x="1079" y="875"/>
                  <a:pt x="1079" y="876"/>
                </a:cubicBezTo>
                <a:cubicBezTo>
                  <a:pt x="1082" y="882"/>
                  <a:pt x="1075" y="894"/>
                  <a:pt x="1067" y="894"/>
                </a:cubicBezTo>
                <a:cubicBezTo>
                  <a:pt x="1067" y="891"/>
                  <a:pt x="1066" y="889"/>
                  <a:pt x="1065" y="887"/>
                </a:cubicBezTo>
                <a:cubicBezTo>
                  <a:pt x="1063" y="891"/>
                  <a:pt x="1067" y="891"/>
                  <a:pt x="1066" y="896"/>
                </a:cubicBezTo>
                <a:cubicBezTo>
                  <a:pt x="1063" y="898"/>
                  <a:pt x="1058" y="898"/>
                  <a:pt x="1058" y="902"/>
                </a:cubicBezTo>
                <a:cubicBezTo>
                  <a:pt x="1058" y="904"/>
                  <a:pt x="1061" y="902"/>
                  <a:pt x="1061" y="904"/>
                </a:cubicBezTo>
                <a:cubicBezTo>
                  <a:pt x="1058" y="906"/>
                  <a:pt x="1058" y="910"/>
                  <a:pt x="1056" y="913"/>
                </a:cubicBezTo>
                <a:cubicBezTo>
                  <a:pt x="1061" y="913"/>
                  <a:pt x="1063" y="917"/>
                  <a:pt x="1064" y="921"/>
                </a:cubicBezTo>
                <a:cubicBezTo>
                  <a:pt x="1059" y="928"/>
                  <a:pt x="1049" y="929"/>
                  <a:pt x="1051" y="939"/>
                </a:cubicBezTo>
                <a:close/>
                <a:moveTo>
                  <a:pt x="1103" y="880"/>
                </a:moveTo>
                <a:cubicBezTo>
                  <a:pt x="1103" y="876"/>
                  <a:pt x="1106" y="876"/>
                  <a:pt x="1108" y="874"/>
                </a:cubicBezTo>
                <a:cubicBezTo>
                  <a:pt x="1111" y="877"/>
                  <a:pt x="1106" y="880"/>
                  <a:pt x="1103" y="880"/>
                </a:cubicBezTo>
                <a:close/>
                <a:moveTo>
                  <a:pt x="1092" y="868"/>
                </a:moveTo>
                <a:cubicBezTo>
                  <a:pt x="1092" y="865"/>
                  <a:pt x="1090" y="866"/>
                  <a:pt x="1091" y="863"/>
                </a:cubicBezTo>
                <a:cubicBezTo>
                  <a:pt x="1093" y="866"/>
                  <a:pt x="1096" y="861"/>
                  <a:pt x="1096" y="865"/>
                </a:cubicBezTo>
                <a:cubicBezTo>
                  <a:pt x="1099" y="865"/>
                  <a:pt x="1100" y="863"/>
                  <a:pt x="1101" y="860"/>
                </a:cubicBezTo>
                <a:cubicBezTo>
                  <a:pt x="1100" y="861"/>
                  <a:pt x="1099" y="862"/>
                  <a:pt x="1098" y="863"/>
                </a:cubicBezTo>
                <a:cubicBezTo>
                  <a:pt x="1095" y="862"/>
                  <a:pt x="1102" y="856"/>
                  <a:pt x="1102" y="860"/>
                </a:cubicBezTo>
                <a:cubicBezTo>
                  <a:pt x="1104" y="858"/>
                  <a:pt x="1103" y="856"/>
                  <a:pt x="1107" y="854"/>
                </a:cubicBezTo>
                <a:cubicBezTo>
                  <a:pt x="1110" y="857"/>
                  <a:pt x="1105" y="858"/>
                  <a:pt x="1103" y="860"/>
                </a:cubicBezTo>
                <a:cubicBezTo>
                  <a:pt x="1104" y="863"/>
                  <a:pt x="1108" y="860"/>
                  <a:pt x="1111" y="860"/>
                </a:cubicBezTo>
                <a:cubicBezTo>
                  <a:pt x="1110" y="863"/>
                  <a:pt x="1112" y="864"/>
                  <a:pt x="1112" y="867"/>
                </a:cubicBezTo>
                <a:cubicBezTo>
                  <a:pt x="1105" y="872"/>
                  <a:pt x="1103" y="871"/>
                  <a:pt x="1098" y="874"/>
                </a:cubicBezTo>
                <a:cubicBezTo>
                  <a:pt x="1100" y="869"/>
                  <a:pt x="1096" y="869"/>
                  <a:pt x="1092" y="868"/>
                </a:cubicBezTo>
                <a:close/>
                <a:moveTo>
                  <a:pt x="1102" y="878"/>
                </a:moveTo>
                <a:cubicBezTo>
                  <a:pt x="1102" y="881"/>
                  <a:pt x="1100" y="882"/>
                  <a:pt x="1099" y="884"/>
                </a:cubicBezTo>
                <a:cubicBezTo>
                  <a:pt x="1095" y="883"/>
                  <a:pt x="1096" y="883"/>
                  <a:pt x="1092" y="884"/>
                </a:cubicBezTo>
                <a:cubicBezTo>
                  <a:pt x="1094" y="889"/>
                  <a:pt x="1088" y="892"/>
                  <a:pt x="1083" y="893"/>
                </a:cubicBezTo>
                <a:cubicBezTo>
                  <a:pt x="1084" y="883"/>
                  <a:pt x="1093" y="880"/>
                  <a:pt x="1102" y="878"/>
                </a:cubicBezTo>
                <a:close/>
                <a:moveTo>
                  <a:pt x="1070" y="897"/>
                </a:moveTo>
                <a:cubicBezTo>
                  <a:pt x="1070" y="900"/>
                  <a:pt x="1069" y="902"/>
                  <a:pt x="1066" y="902"/>
                </a:cubicBezTo>
                <a:cubicBezTo>
                  <a:pt x="1065" y="898"/>
                  <a:pt x="1068" y="897"/>
                  <a:pt x="1070" y="897"/>
                </a:cubicBezTo>
                <a:close/>
                <a:moveTo>
                  <a:pt x="178" y="865"/>
                </a:moveTo>
                <a:cubicBezTo>
                  <a:pt x="183" y="865"/>
                  <a:pt x="185" y="864"/>
                  <a:pt x="190" y="862"/>
                </a:cubicBezTo>
                <a:cubicBezTo>
                  <a:pt x="188" y="859"/>
                  <a:pt x="184" y="855"/>
                  <a:pt x="179" y="858"/>
                </a:cubicBezTo>
                <a:cubicBezTo>
                  <a:pt x="180" y="861"/>
                  <a:pt x="177" y="867"/>
                  <a:pt x="178" y="865"/>
                </a:cubicBezTo>
                <a:close/>
                <a:moveTo>
                  <a:pt x="1114" y="952"/>
                </a:moveTo>
                <a:cubicBezTo>
                  <a:pt x="1115" y="948"/>
                  <a:pt x="1119" y="947"/>
                  <a:pt x="1118" y="941"/>
                </a:cubicBezTo>
                <a:cubicBezTo>
                  <a:pt x="1121" y="942"/>
                  <a:pt x="1120" y="940"/>
                  <a:pt x="1122" y="939"/>
                </a:cubicBezTo>
                <a:cubicBezTo>
                  <a:pt x="1127" y="942"/>
                  <a:pt x="1129" y="936"/>
                  <a:pt x="1133" y="934"/>
                </a:cubicBezTo>
                <a:cubicBezTo>
                  <a:pt x="1130" y="928"/>
                  <a:pt x="1146" y="928"/>
                  <a:pt x="1142" y="921"/>
                </a:cubicBezTo>
                <a:cubicBezTo>
                  <a:pt x="1136" y="923"/>
                  <a:pt x="1134" y="928"/>
                  <a:pt x="1129" y="926"/>
                </a:cubicBezTo>
                <a:cubicBezTo>
                  <a:pt x="1127" y="933"/>
                  <a:pt x="1121" y="935"/>
                  <a:pt x="1115" y="938"/>
                </a:cubicBezTo>
                <a:cubicBezTo>
                  <a:pt x="1115" y="937"/>
                  <a:pt x="1115" y="937"/>
                  <a:pt x="1114" y="936"/>
                </a:cubicBezTo>
                <a:cubicBezTo>
                  <a:pt x="1117" y="933"/>
                  <a:pt x="1116" y="929"/>
                  <a:pt x="1115" y="925"/>
                </a:cubicBezTo>
                <a:cubicBezTo>
                  <a:pt x="1114" y="924"/>
                  <a:pt x="1111" y="926"/>
                  <a:pt x="1111" y="924"/>
                </a:cubicBezTo>
                <a:cubicBezTo>
                  <a:pt x="1114" y="919"/>
                  <a:pt x="1107" y="921"/>
                  <a:pt x="1108" y="916"/>
                </a:cubicBezTo>
                <a:cubicBezTo>
                  <a:pt x="1110" y="919"/>
                  <a:pt x="1113" y="916"/>
                  <a:pt x="1114" y="913"/>
                </a:cubicBezTo>
                <a:cubicBezTo>
                  <a:pt x="1109" y="914"/>
                  <a:pt x="1104" y="917"/>
                  <a:pt x="1104" y="922"/>
                </a:cubicBezTo>
                <a:cubicBezTo>
                  <a:pt x="1110" y="919"/>
                  <a:pt x="1106" y="927"/>
                  <a:pt x="1110" y="926"/>
                </a:cubicBezTo>
                <a:cubicBezTo>
                  <a:pt x="1107" y="930"/>
                  <a:pt x="1107" y="933"/>
                  <a:pt x="1105" y="939"/>
                </a:cubicBezTo>
                <a:cubicBezTo>
                  <a:pt x="1107" y="940"/>
                  <a:pt x="1108" y="938"/>
                  <a:pt x="1108" y="939"/>
                </a:cubicBezTo>
                <a:cubicBezTo>
                  <a:pt x="1105" y="942"/>
                  <a:pt x="1109" y="950"/>
                  <a:pt x="1111" y="950"/>
                </a:cubicBezTo>
                <a:cubicBezTo>
                  <a:pt x="1111" y="952"/>
                  <a:pt x="1111" y="952"/>
                  <a:pt x="1111" y="952"/>
                </a:cubicBezTo>
                <a:cubicBezTo>
                  <a:pt x="1105" y="949"/>
                  <a:pt x="1107" y="954"/>
                  <a:pt x="1103" y="955"/>
                </a:cubicBezTo>
                <a:cubicBezTo>
                  <a:pt x="1103" y="953"/>
                  <a:pt x="1104" y="950"/>
                  <a:pt x="1102" y="950"/>
                </a:cubicBezTo>
                <a:cubicBezTo>
                  <a:pt x="1100" y="952"/>
                  <a:pt x="1096" y="952"/>
                  <a:pt x="1095" y="956"/>
                </a:cubicBezTo>
                <a:cubicBezTo>
                  <a:pt x="1099" y="956"/>
                  <a:pt x="1099" y="953"/>
                  <a:pt x="1103" y="953"/>
                </a:cubicBezTo>
                <a:cubicBezTo>
                  <a:pt x="1103" y="956"/>
                  <a:pt x="1101" y="956"/>
                  <a:pt x="1102" y="958"/>
                </a:cubicBezTo>
                <a:cubicBezTo>
                  <a:pt x="1103" y="960"/>
                  <a:pt x="1103" y="958"/>
                  <a:pt x="1106" y="958"/>
                </a:cubicBezTo>
                <a:cubicBezTo>
                  <a:pt x="1106" y="953"/>
                  <a:pt x="1111" y="952"/>
                  <a:pt x="1114" y="952"/>
                </a:cubicBezTo>
                <a:close/>
                <a:moveTo>
                  <a:pt x="1019" y="927"/>
                </a:moveTo>
                <a:cubicBezTo>
                  <a:pt x="1022" y="924"/>
                  <a:pt x="1025" y="921"/>
                  <a:pt x="1031" y="921"/>
                </a:cubicBezTo>
                <a:cubicBezTo>
                  <a:pt x="1032" y="917"/>
                  <a:pt x="1029" y="919"/>
                  <a:pt x="1029" y="916"/>
                </a:cubicBezTo>
                <a:cubicBezTo>
                  <a:pt x="1025" y="918"/>
                  <a:pt x="1019" y="924"/>
                  <a:pt x="1019" y="927"/>
                </a:cubicBezTo>
                <a:close/>
                <a:moveTo>
                  <a:pt x="157" y="919"/>
                </a:moveTo>
                <a:cubicBezTo>
                  <a:pt x="149" y="918"/>
                  <a:pt x="147" y="925"/>
                  <a:pt x="143" y="928"/>
                </a:cubicBezTo>
                <a:cubicBezTo>
                  <a:pt x="149" y="926"/>
                  <a:pt x="154" y="924"/>
                  <a:pt x="157" y="919"/>
                </a:cubicBezTo>
                <a:close/>
                <a:moveTo>
                  <a:pt x="986" y="921"/>
                </a:moveTo>
                <a:cubicBezTo>
                  <a:pt x="985" y="923"/>
                  <a:pt x="982" y="919"/>
                  <a:pt x="982" y="923"/>
                </a:cubicBezTo>
                <a:cubicBezTo>
                  <a:pt x="984" y="922"/>
                  <a:pt x="984" y="924"/>
                  <a:pt x="986" y="924"/>
                </a:cubicBezTo>
                <a:cubicBezTo>
                  <a:pt x="986" y="922"/>
                  <a:pt x="988" y="921"/>
                  <a:pt x="986" y="921"/>
                </a:cubicBezTo>
                <a:close/>
                <a:moveTo>
                  <a:pt x="786" y="1120"/>
                </a:moveTo>
                <a:cubicBezTo>
                  <a:pt x="787" y="1118"/>
                  <a:pt x="785" y="1117"/>
                  <a:pt x="786" y="1117"/>
                </a:cubicBezTo>
                <a:cubicBezTo>
                  <a:pt x="796" y="1115"/>
                  <a:pt x="807" y="1109"/>
                  <a:pt x="817" y="1109"/>
                </a:cubicBezTo>
                <a:cubicBezTo>
                  <a:pt x="821" y="1103"/>
                  <a:pt x="831" y="1106"/>
                  <a:pt x="834" y="1098"/>
                </a:cubicBezTo>
                <a:cubicBezTo>
                  <a:pt x="835" y="1096"/>
                  <a:pt x="831" y="1094"/>
                  <a:pt x="833" y="1090"/>
                </a:cubicBezTo>
                <a:cubicBezTo>
                  <a:pt x="839" y="1086"/>
                  <a:pt x="848" y="1084"/>
                  <a:pt x="853" y="1083"/>
                </a:cubicBezTo>
                <a:cubicBezTo>
                  <a:pt x="852" y="1085"/>
                  <a:pt x="852" y="1087"/>
                  <a:pt x="852" y="1089"/>
                </a:cubicBezTo>
                <a:cubicBezTo>
                  <a:pt x="856" y="1089"/>
                  <a:pt x="858" y="1090"/>
                  <a:pt x="859" y="1092"/>
                </a:cubicBezTo>
                <a:cubicBezTo>
                  <a:pt x="854" y="1096"/>
                  <a:pt x="847" y="1099"/>
                  <a:pt x="842" y="1104"/>
                </a:cubicBezTo>
                <a:cubicBezTo>
                  <a:pt x="836" y="1100"/>
                  <a:pt x="826" y="1109"/>
                  <a:pt x="822" y="1114"/>
                </a:cubicBezTo>
                <a:cubicBezTo>
                  <a:pt x="835" y="1111"/>
                  <a:pt x="846" y="1106"/>
                  <a:pt x="858" y="1102"/>
                </a:cubicBezTo>
                <a:cubicBezTo>
                  <a:pt x="857" y="1094"/>
                  <a:pt x="862" y="1089"/>
                  <a:pt x="867" y="1084"/>
                </a:cubicBezTo>
                <a:cubicBezTo>
                  <a:pt x="865" y="1084"/>
                  <a:pt x="862" y="1087"/>
                  <a:pt x="861" y="1084"/>
                </a:cubicBezTo>
                <a:cubicBezTo>
                  <a:pt x="870" y="1074"/>
                  <a:pt x="889" y="1072"/>
                  <a:pt x="900" y="1063"/>
                </a:cubicBezTo>
                <a:cubicBezTo>
                  <a:pt x="898" y="1061"/>
                  <a:pt x="893" y="1064"/>
                  <a:pt x="891" y="1061"/>
                </a:cubicBezTo>
                <a:cubicBezTo>
                  <a:pt x="895" y="1052"/>
                  <a:pt x="908" y="1051"/>
                  <a:pt x="917" y="1046"/>
                </a:cubicBezTo>
                <a:cubicBezTo>
                  <a:pt x="915" y="1044"/>
                  <a:pt x="916" y="1042"/>
                  <a:pt x="917" y="1040"/>
                </a:cubicBezTo>
                <a:cubicBezTo>
                  <a:pt x="912" y="1041"/>
                  <a:pt x="908" y="1044"/>
                  <a:pt x="903" y="1045"/>
                </a:cubicBezTo>
                <a:cubicBezTo>
                  <a:pt x="906" y="1038"/>
                  <a:pt x="917" y="1038"/>
                  <a:pt x="922" y="1032"/>
                </a:cubicBezTo>
                <a:cubicBezTo>
                  <a:pt x="919" y="1032"/>
                  <a:pt x="923" y="1029"/>
                  <a:pt x="922" y="1028"/>
                </a:cubicBezTo>
                <a:cubicBezTo>
                  <a:pt x="916" y="1028"/>
                  <a:pt x="918" y="1036"/>
                  <a:pt x="911" y="1036"/>
                </a:cubicBezTo>
                <a:cubicBezTo>
                  <a:pt x="911" y="1032"/>
                  <a:pt x="911" y="1032"/>
                  <a:pt x="911" y="1032"/>
                </a:cubicBezTo>
                <a:cubicBezTo>
                  <a:pt x="904" y="1034"/>
                  <a:pt x="903" y="1042"/>
                  <a:pt x="895" y="1044"/>
                </a:cubicBezTo>
                <a:cubicBezTo>
                  <a:pt x="896" y="1041"/>
                  <a:pt x="897" y="1040"/>
                  <a:pt x="895" y="1038"/>
                </a:cubicBezTo>
                <a:cubicBezTo>
                  <a:pt x="891" y="1039"/>
                  <a:pt x="888" y="1042"/>
                  <a:pt x="885" y="1045"/>
                </a:cubicBezTo>
                <a:cubicBezTo>
                  <a:pt x="882" y="1041"/>
                  <a:pt x="878" y="1047"/>
                  <a:pt x="875" y="1044"/>
                </a:cubicBezTo>
                <a:cubicBezTo>
                  <a:pt x="888" y="1031"/>
                  <a:pt x="913" y="1030"/>
                  <a:pt x="924" y="1015"/>
                </a:cubicBezTo>
                <a:cubicBezTo>
                  <a:pt x="915" y="1018"/>
                  <a:pt x="909" y="1024"/>
                  <a:pt x="900" y="1028"/>
                </a:cubicBezTo>
                <a:cubicBezTo>
                  <a:pt x="900" y="1026"/>
                  <a:pt x="897" y="1027"/>
                  <a:pt x="897" y="1025"/>
                </a:cubicBezTo>
                <a:cubicBezTo>
                  <a:pt x="917" y="1012"/>
                  <a:pt x="940" y="1004"/>
                  <a:pt x="958" y="990"/>
                </a:cubicBezTo>
                <a:cubicBezTo>
                  <a:pt x="956" y="989"/>
                  <a:pt x="954" y="990"/>
                  <a:pt x="954" y="989"/>
                </a:cubicBezTo>
                <a:cubicBezTo>
                  <a:pt x="954" y="982"/>
                  <a:pt x="958" y="980"/>
                  <a:pt x="963" y="979"/>
                </a:cubicBezTo>
                <a:cubicBezTo>
                  <a:pt x="962" y="981"/>
                  <a:pt x="962" y="982"/>
                  <a:pt x="963" y="983"/>
                </a:cubicBezTo>
                <a:cubicBezTo>
                  <a:pt x="976" y="982"/>
                  <a:pt x="994" y="976"/>
                  <a:pt x="995" y="969"/>
                </a:cubicBezTo>
                <a:cubicBezTo>
                  <a:pt x="1005" y="970"/>
                  <a:pt x="1010" y="961"/>
                  <a:pt x="1017" y="960"/>
                </a:cubicBezTo>
                <a:cubicBezTo>
                  <a:pt x="1017" y="963"/>
                  <a:pt x="1019" y="963"/>
                  <a:pt x="1020" y="964"/>
                </a:cubicBezTo>
                <a:cubicBezTo>
                  <a:pt x="1021" y="963"/>
                  <a:pt x="1021" y="962"/>
                  <a:pt x="1022" y="961"/>
                </a:cubicBezTo>
                <a:cubicBezTo>
                  <a:pt x="1028" y="962"/>
                  <a:pt x="1039" y="953"/>
                  <a:pt x="1043" y="946"/>
                </a:cubicBezTo>
                <a:cubicBezTo>
                  <a:pt x="1041" y="946"/>
                  <a:pt x="1040" y="945"/>
                  <a:pt x="1040" y="943"/>
                </a:cubicBezTo>
                <a:cubicBezTo>
                  <a:pt x="1043" y="942"/>
                  <a:pt x="1044" y="944"/>
                  <a:pt x="1048" y="942"/>
                </a:cubicBezTo>
                <a:cubicBezTo>
                  <a:pt x="1048" y="940"/>
                  <a:pt x="1050" y="938"/>
                  <a:pt x="1047" y="938"/>
                </a:cubicBezTo>
                <a:cubicBezTo>
                  <a:pt x="1048" y="940"/>
                  <a:pt x="1043" y="942"/>
                  <a:pt x="1042" y="939"/>
                </a:cubicBezTo>
                <a:cubicBezTo>
                  <a:pt x="1041" y="936"/>
                  <a:pt x="1047" y="939"/>
                  <a:pt x="1047" y="935"/>
                </a:cubicBezTo>
                <a:cubicBezTo>
                  <a:pt x="1041" y="932"/>
                  <a:pt x="1035" y="943"/>
                  <a:pt x="1028" y="944"/>
                </a:cubicBezTo>
                <a:cubicBezTo>
                  <a:pt x="1026" y="935"/>
                  <a:pt x="1036" y="930"/>
                  <a:pt x="1040" y="923"/>
                </a:cubicBezTo>
                <a:cubicBezTo>
                  <a:pt x="1031" y="925"/>
                  <a:pt x="1016" y="930"/>
                  <a:pt x="1021" y="940"/>
                </a:cubicBezTo>
                <a:cubicBezTo>
                  <a:pt x="1015" y="941"/>
                  <a:pt x="1013" y="946"/>
                  <a:pt x="1008" y="948"/>
                </a:cubicBezTo>
                <a:cubicBezTo>
                  <a:pt x="1007" y="946"/>
                  <a:pt x="1010" y="943"/>
                  <a:pt x="1005" y="943"/>
                </a:cubicBezTo>
                <a:cubicBezTo>
                  <a:pt x="1006" y="950"/>
                  <a:pt x="1003" y="951"/>
                  <a:pt x="999" y="952"/>
                </a:cubicBezTo>
                <a:cubicBezTo>
                  <a:pt x="998" y="949"/>
                  <a:pt x="1000" y="949"/>
                  <a:pt x="1001" y="947"/>
                </a:cubicBezTo>
                <a:cubicBezTo>
                  <a:pt x="993" y="949"/>
                  <a:pt x="994" y="956"/>
                  <a:pt x="985" y="954"/>
                </a:cubicBezTo>
                <a:cubicBezTo>
                  <a:pt x="979" y="959"/>
                  <a:pt x="974" y="965"/>
                  <a:pt x="968" y="969"/>
                </a:cubicBezTo>
                <a:cubicBezTo>
                  <a:pt x="967" y="968"/>
                  <a:pt x="967" y="967"/>
                  <a:pt x="967" y="965"/>
                </a:cubicBezTo>
                <a:cubicBezTo>
                  <a:pt x="962" y="967"/>
                  <a:pt x="955" y="973"/>
                  <a:pt x="949" y="971"/>
                </a:cubicBezTo>
                <a:cubicBezTo>
                  <a:pt x="952" y="967"/>
                  <a:pt x="956" y="963"/>
                  <a:pt x="961" y="960"/>
                </a:cubicBezTo>
                <a:cubicBezTo>
                  <a:pt x="959" y="957"/>
                  <a:pt x="958" y="955"/>
                  <a:pt x="956" y="953"/>
                </a:cubicBezTo>
                <a:cubicBezTo>
                  <a:pt x="959" y="954"/>
                  <a:pt x="958" y="951"/>
                  <a:pt x="961" y="952"/>
                </a:cubicBezTo>
                <a:cubicBezTo>
                  <a:pt x="960" y="953"/>
                  <a:pt x="959" y="953"/>
                  <a:pt x="960" y="955"/>
                </a:cubicBezTo>
                <a:cubicBezTo>
                  <a:pt x="977" y="960"/>
                  <a:pt x="979" y="944"/>
                  <a:pt x="991" y="940"/>
                </a:cubicBezTo>
                <a:cubicBezTo>
                  <a:pt x="991" y="937"/>
                  <a:pt x="988" y="936"/>
                  <a:pt x="989" y="931"/>
                </a:cubicBezTo>
                <a:cubicBezTo>
                  <a:pt x="986" y="932"/>
                  <a:pt x="985" y="934"/>
                  <a:pt x="985" y="938"/>
                </a:cubicBezTo>
                <a:cubicBezTo>
                  <a:pt x="990" y="941"/>
                  <a:pt x="980" y="946"/>
                  <a:pt x="977" y="944"/>
                </a:cubicBezTo>
                <a:cubicBezTo>
                  <a:pt x="977" y="942"/>
                  <a:pt x="980" y="943"/>
                  <a:pt x="980" y="941"/>
                </a:cubicBezTo>
                <a:cubicBezTo>
                  <a:pt x="978" y="941"/>
                  <a:pt x="975" y="942"/>
                  <a:pt x="975" y="940"/>
                </a:cubicBezTo>
                <a:cubicBezTo>
                  <a:pt x="976" y="939"/>
                  <a:pt x="977" y="938"/>
                  <a:pt x="980" y="939"/>
                </a:cubicBezTo>
                <a:cubicBezTo>
                  <a:pt x="979" y="935"/>
                  <a:pt x="978" y="934"/>
                  <a:pt x="979" y="930"/>
                </a:cubicBezTo>
                <a:cubicBezTo>
                  <a:pt x="975" y="931"/>
                  <a:pt x="973" y="933"/>
                  <a:pt x="971" y="930"/>
                </a:cubicBezTo>
                <a:cubicBezTo>
                  <a:pt x="962" y="942"/>
                  <a:pt x="947" y="948"/>
                  <a:pt x="935" y="956"/>
                </a:cubicBezTo>
                <a:cubicBezTo>
                  <a:pt x="933" y="956"/>
                  <a:pt x="931" y="955"/>
                  <a:pt x="928" y="955"/>
                </a:cubicBezTo>
                <a:cubicBezTo>
                  <a:pt x="926" y="957"/>
                  <a:pt x="924" y="958"/>
                  <a:pt x="924" y="962"/>
                </a:cubicBezTo>
                <a:cubicBezTo>
                  <a:pt x="926" y="962"/>
                  <a:pt x="928" y="962"/>
                  <a:pt x="928" y="964"/>
                </a:cubicBezTo>
                <a:cubicBezTo>
                  <a:pt x="921" y="972"/>
                  <a:pt x="911" y="979"/>
                  <a:pt x="897" y="972"/>
                </a:cubicBezTo>
                <a:cubicBezTo>
                  <a:pt x="896" y="975"/>
                  <a:pt x="891" y="976"/>
                  <a:pt x="889" y="978"/>
                </a:cubicBezTo>
                <a:cubicBezTo>
                  <a:pt x="893" y="979"/>
                  <a:pt x="894" y="978"/>
                  <a:pt x="897" y="978"/>
                </a:cubicBezTo>
                <a:cubicBezTo>
                  <a:pt x="894" y="983"/>
                  <a:pt x="900" y="979"/>
                  <a:pt x="901" y="983"/>
                </a:cubicBezTo>
                <a:cubicBezTo>
                  <a:pt x="897" y="984"/>
                  <a:pt x="892" y="988"/>
                  <a:pt x="894" y="991"/>
                </a:cubicBezTo>
                <a:cubicBezTo>
                  <a:pt x="895" y="987"/>
                  <a:pt x="899" y="991"/>
                  <a:pt x="900" y="988"/>
                </a:cubicBezTo>
                <a:cubicBezTo>
                  <a:pt x="900" y="989"/>
                  <a:pt x="902" y="989"/>
                  <a:pt x="902" y="991"/>
                </a:cubicBezTo>
                <a:cubicBezTo>
                  <a:pt x="899" y="993"/>
                  <a:pt x="900" y="993"/>
                  <a:pt x="901" y="996"/>
                </a:cubicBezTo>
                <a:cubicBezTo>
                  <a:pt x="895" y="998"/>
                  <a:pt x="894" y="1005"/>
                  <a:pt x="890" y="1009"/>
                </a:cubicBezTo>
                <a:cubicBezTo>
                  <a:pt x="887" y="1010"/>
                  <a:pt x="887" y="1008"/>
                  <a:pt x="885" y="1008"/>
                </a:cubicBezTo>
                <a:cubicBezTo>
                  <a:pt x="879" y="1011"/>
                  <a:pt x="877" y="1015"/>
                  <a:pt x="873" y="1017"/>
                </a:cubicBezTo>
                <a:cubicBezTo>
                  <a:pt x="865" y="1023"/>
                  <a:pt x="855" y="1022"/>
                  <a:pt x="850" y="1030"/>
                </a:cubicBezTo>
                <a:cubicBezTo>
                  <a:pt x="858" y="1032"/>
                  <a:pt x="859" y="1028"/>
                  <a:pt x="864" y="1024"/>
                </a:cubicBezTo>
                <a:cubicBezTo>
                  <a:pt x="873" y="1018"/>
                  <a:pt x="888" y="1014"/>
                  <a:pt x="895" y="1011"/>
                </a:cubicBezTo>
                <a:cubicBezTo>
                  <a:pt x="892" y="1017"/>
                  <a:pt x="886" y="1020"/>
                  <a:pt x="880" y="1024"/>
                </a:cubicBezTo>
                <a:cubicBezTo>
                  <a:pt x="879" y="1023"/>
                  <a:pt x="880" y="1020"/>
                  <a:pt x="878" y="1020"/>
                </a:cubicBezTo>
                <a:cubicBezTo>
                  <a:pt x="872" y="1029"/>
                  <a:pt x="860" y="1033"/>
                  <a:pt x="849" y="1039"/>
                </a:cubicBezTo>
                <a:cubicBezTo>
                  <a:pt x="838" y="1044"/>
                  <a:pt x="822" y="1053"/>
                  <a:pt x="813" y="1052"/>
                </a:cubicBezTo>
                <a:cubicBezTo>
                  <a:pt x="813" y="1053"/>
                  <a:pt x="813" y="1055"/>
                  <a:pt x="812" y="1056"/>
                </a:cubicBezTo>
                <a:cubicBezTo>
                  <a:pt x="804" y="1054"/>
                  <a:pt x="800" y="1059"/>
                  <a:pt x="792" y="1061"/>
                </a:cubicBezTo>
                <a:cubicBezTo>
                  <a:pt x="792" y="1064"/>
                  <a:pt x="794" y="1064"/>
                  <a:pt x="795" y="1066"/>
                </a:cubicBezTo>
                <a:cubicBezTo>
                  <a:pt x="792" y="1066"/>
                  <a:pt x="790" y="1069"/>
                  <a:pt x="791" y="1070"/>
                </a:cubicBezTo>
                <a:cubicBezTo>
                  <a:pt x="803" y="1066"/>
                  <a:pt x="820" y="1061"/>
                  <a:pt x="836" y="1053"/>
                </a:cubicBezTo>
                <a:cubicBezTo>
                  <a:pt x="838" y="1044"/>
                  <a:pt x="849" y="1046"/>
                  <a:pt x="855" y="1043"/>
                </a:cubicBezTo>
                <a:cubicBezTo>
                  <a:pt x="856" y="1045"/>
                  <a:pt x="853" y="1044"/>
                  <a:pt x="853" y="1047"/>
                </a:cubicBezTo>
                <a:cubicBezTo>
                  <a:pt x="856" y="1047"/>
                  <a:pt x="858" y="1049"/>
                  <a:pt x="856" y="1051"/>
                </a:cubicBezTo>
                <a:cubicBezTo>
                  <a:pt x="863" y="1052"/>
                  <a:pt x="870" y="1040"/>
                  <a:pt x="874" y="1047"/>
                </a:cubicBezTo>
                <a:cubicBezTo>
                  <a:pt x="867" y="1048"/>
                  <a:pt x="858" y="1052"/>
                  <a:pt x="853" y="1058"/>
                </a:cubicBezTo>
                <a:cubicBezTo>
                  <a:pt x="857" y="1057"/>
                  <a:pt x="860" y="1058"/>
                  <a:pt x="861" y="1061"/>
                </a:cubicBezTo>
                <a:cubicBezTo>
                  <a:pt x="859" y="1061"/>
                  <a:pt x="859" y="1063"/>
                  <a:pt x="858" y="1063"/>
                </a:cubicBezTo>
                <a:cubicBezTo>
                  <a:pt x="854" y="1058"/>
                  <a:pt x="847" y="1064"/>
                  <a:pt x="844" y="1063"/>
                </a:cubicBezTo>
                <a:cubicBezTo>
                  <a:pt x="843" y="1059"/>
                  <a:pt x="849" y="1063"/>
                  <a:pt x="849" y="1059"/>
                </a:cubicBezTo>
                <a:cubicBezTo>
                  <a:pt x="846" y="1056"/>
                  <a:pt x="845" y="1061"/>
                  <a:pt x="841" y="1060"/>
                </a:cubicBezTo>
                <a:cubicBezTo>
                  <a:pt x="842" y="1058"/>
                  <a:pt x="842" y="1056"/>
                  <a:pt x="840" y="1056"/>
                </a:cubicBezTo>
                <a:cubicBezTo>
                  <a:pt x="830" y="1061"/>
                  <a:pt x="823" y="1069"/>
                  <a:pt x="811" y="1070"/>
                </a:cubicBezTo>
                <a:cubicBezTo>
                  <a:pt x="811" y="1071"/>
                  <a:pt x="812" y="1072"/>
                  <a:pt x="812" y="1073"/>
                </a:cubicBezTo>
                <a:cubicBezTo>
                  <a:pt x="810" y="1074"/>
                  <a:pt x="808" y="1076"/>
                  <a:pt x="805" y="1076"/>
                </a:cubicBezTo>
                <a:cubicBezTo>
                  <a:pt x="805" y="1075"/>
                  <a:pt x="806" y="1074"/>
                  <a:pt x="807" y="1073"/>
                </a:cubicBezTo>
                <a:cubicBezTo>
                  <a:pt x="803" y="1073"/>
                  <a:pt x="799" y="1074"/>
                  <a:pt x="797" y="1077"/>
                </a:cubicBezTo>
                <a:cubicBezTo>
                  <a:pt x="800" y="1078"/>
                  <a:pt x="802" y="1074"/>
                  <a:pt x="804" y="1077"/>
                </a:cubicBezTo>
                <a:cubicBezTo>
                  <a:pt x="798" y="1079"/>
                  <a:pt x="787" y="1088"/>
                  <a:pt x="782" y="1082"/>
                </a:cubicBezTo>
                <a:cubicBezTo>
                  <a:pt x="777" y="1083"/>
                  <a:pt x="772" y="1085"/>
                  <a:pt x="768" y="1088"/>
                </a:cubicBezTo>
                <a:cubicBezTo>
                  <a:pt x="771" y="1088"/>
                  <a:pt x="773" y="1088"/>
                  <a:pt x="774" y="1090"/>
                </a:cubicBezTo>
                <a:cubicBezTo>
                  <a:pt x="767" y="1091"/>
                  <a:pt x="761" y="1092"/>
                  <a:pt x="758" y="1096"/>
                </a:cubicBezTo>
                <a:cubicBezTo>
                  <a:pt x="757" y="1095"/>
                  <a:pt x="755" y="1094"/>
                  <a:pt x="753" y="1095"/>
                </a:cubicBezTo>
                <a:cubicBezTo>
                  <a:pt x="751" y="1098"/>
                  <a:pt x="747" y="1098"/>
                  <a:pt x="746" y="1101"/>
                </a:cubicBezTo>
                <a:cubicBezTo>
                  <a:pt x="749" y="1100"/>
                  <a:pt x="747" y="1104"/>
                  <a:pt x="749" y="1104"/>
                </a:cubicBezTo>
                <a:cubicBezTo>
                  <a:pt x="749" y="1103"/>
                  <a:pt x="751" y="1103"/>
                  <a:pt x="752" y="1102"/>
                </a:cubicBezTo>
                <a:cubicBezTo>
                  <a:pt x="751" y="1105"/>
                  <a:pt x="755" y="1104"/>
                  <a:pt x="754" y="1108"/>
                </a:cubicBezTo>
                <a:cubicBezTo>
                  <a:pt x="750" y="1106"/>
                  <a:pt x="752" y="1112"/>
                  <a:pt x="750" y="1112"/>
                </a:cubicBezTo>
                <a:cubicBezTo>
                  <a:pt x="745" y="1115"/>
                  <a:pt x="743" y="1109"/>
                  <a:pt x="738" y="1109"/>
                </a:cubicBezTo>
                <a:cubicBezTo>
                  <a:pt x="737" y="1113"/>
                  <a:pt x="732" y="1117"/>
                  <a:pt x="728" y="1115"/>
                </a:cubicBezTo>
                <a:cubicBezTo>
                  <a:pt x="728" y="1114"/>
                  <a:pt x="730" y="1114"/>
                  <a:pt x="730" y="1112"/>
                </a:cubicBezTo>
                <a:cubicBezTo>
                  <a:pt x="711" y="1113"/>
                  <a:pt x="700" y="1127"/>
                  <a:pt x="684" y="1122"/>
                </a:cubicBezTo>
                <a:cubicBezTo>
                  <a:pt x="681" y="1133"/>
                  <a:pt x="662" y="1127"/>
                  <a:pt x="657" y="1136"/>
                </a:cubicBezTo>
                <a:cubicBezTo>
                  <a:pt x="660" y="1138"/>
                  <a:pt x="664" y="1137"/>
                  <a:pt x="666" y="1138"/>
                </a:cubicBezTo>
                <a:cubicBezTo>
                  <a:pt x="666" y="1141"/>
                  <a:pt x="663" y="1140"/>
                  <a:pt x="664" y="1144"/>
                </a:cubicBezTo>
                <a:cubicBezTo>
                  <a:pt x="667" y="1145"/>
                  <a:pt x="665" y="1141"/>
                  <a:pt x="667" y="1140"/>
                </a:cubicBezTo>
                <a:cubicBezTo>
                  <a:pt x="683" y="1140"/>
                  <a:pt x="694" y="1136"/>
                  <a:pt x="706" y="1133"/>
                </a:cubicBezTo>
                <a:cubicBezTo>
                  <a:pt x="714" y="1130"/>
                  <a:pt x="726" y="1131"/>
                  <a:pt x="727" y="1122"/>
                </a:cubicBezTo>
                <a:cubicBezTo>
                  <a:pt x="726" y="1122"/>
                  <a:pt x="724" y="1123"/>
                  <a:pt x="724" y="1122"/>
                </a:cubicBezTo>
                <a:cubicBezTo>
                  <a:pt x="727" y="1120"/>
                  <a:pt x="731" y="1119"/>
                  <a:pt x="736" y="1120"/>
                </a:cubicBezTo>
                <a:cubicBezTo>
                  <a:pt x="736" y="1122"/>
                  <a:pt x="736" y="1122"/>
                  <a:pt x="736" y="1122"/>
                </a:cubicBezTo>
                <a:cubicBezTo>
                  <a:pt x="752" y="1118"/>
                  <a:pt x="767" y="1111"/>
                  <a:pt x="783" y="1109"/>
                </a:cubicBezTo>
                <a:cubicBezTo>
                  <a:pt x="775" y="1110"/>
                  <a:pt x="774" y="1116"/>
                  <a:pt x="768" y="1118"/>
                </a:cubicBezTo>
                <a:cubicBezTo>
                  <a:pt x="761" y="1120"/>
                  <a:pt x="760" y="1128"/>
                  <a:pt x="753" y="1125"/>
                </a:cubicBezTo>
                <a:cubicBezTo>
                  <a:pt x="747" y="1132"/>
                  <a:pt x="733" y="1131"/>
                  <a:pt x="728" y="1139"/>
                </a:cubicBezTo>
                <a:cubicBezTo>
                  <a:pt x="725" y="1136"/>
                  <a:pt x="722" y="1138"/>
                  <a:pt x="719" y="1139"/>
                </a:cubicBezTo>
                <a:cubicBezTo>
                  <a:pt x="717" y="1141"/>
                  <a:pt x="719" y="1141"/>
                  <a:pt x="720" y="1143"/>
                </a:cubicBezTo>
                <a:cubicBezTo>
                  <a:pt x="717" y="1143"/>
                  <a:pt x="715" y="1144"/>
                  <a:pt x="715" y="1147"/>
                </a:cubicBezTo>
                <a:cubicBezTo>
                  <a:pt x="731" y="1148"/>
                  <a:pt x="734" y="1136"/>
                  <a:pt x="749" y="1136"/>
                </a:cubicBezTo>
                <a:cubicBezTo>
                  <a:pt x="751" y="1135"/>
                  <a:pt x="749" y="1135"/>
                  <a:pt x="751" y="1134"/>
                </a:cubicBezTo>
                <a:cubicBezTo>
                  <a:pt x="752" y="1135"/>
                  <a:pt x="752" y="1133"/>
                  <a:pt x="755" y="1134"/>
                </a:cubicBezTo>
                <a:cubicBezTo>
                  <a:pt x="755" y="1135"/>
                  <a:pt x="755" y="1136"/>
                  <a:pt x="754" y="1136"/>
                </a:cubicBezTo>
                <a:cubicBezTo>
                  <a:pt x="769" y="1135"/>
                  <a:pt x="774" y="1124"/>
                  <a:pt x="786" y="1120"/>
                </a:cubicBezTo>
                <a:close/>
                <a:moveTo>
                  <a:pt x="1029" y="945"/>
                </a:moveTo>
                <a:cubicBezTo>
                  <a:pt x="1032" y="946"/>
                  <a:pt x="1032" y="943"/>
                  <a:pt x="1035" y="944"/>
                </a:cubicBezTo>
                <a:cubicBezTo>
                  <a:pt x="1034" y="946"/>
                  <a:pt x="1036" y="946"/>
                  <a:pt x="1036" y="945"/>
                </a:cubicBezTo>
                <a:cubicBezTo>
                  <a:pt x="1037" y="944"/>
                  <a:pt x="1034" y="954"/>
                  <a:pt x="1030" y="954"/>
                </a:cubicBezTo>
                <a:cubicBezTo>
                  <a:pt x="1030" y="951"/>
                  <a:pt x="1029" y="949"/>
                  <a:pt x="1029" y="945"/>
                </a:cubicBezTo>
                <a:close/>
                <a:moveTo>
                  <a:pt x="971" y="944"/>
                </a:moveTo>
                <a:cubicBezTo>
                  <a:pt x="969" y="946"/>
                  <a:pt x="967" y="952"/>
                  <a:pt x="963" y="950"/>
                </a:cubicBezTo>
                <a:cubicBezTo>
                  <a:pt x="966" y="948"/>
                  <a:pt x="967" y="945"/>
                  <a:pt x="971" y="944"/>
                </a:cubicBezTo>
                <a:close/>
                <a:moveTo>
                  <a:pt x="930" y="993"/>
                </a:moveTo>
                <a:cubicBezTo>
                  <a:pt x="932" y="991"/>
                  <a:pt x="928" y="991"/>
                  <a:pt x="930" y="988"/>
                </a:cubicBezTo>
                <a:cubicBezTo>
                  <a:pt x="938" y="987"/>
                  <a:pt x="942" y="984"/>
                  <a:pt x="949" y="983"/>
                </a:cubicBezTo>
                <a:cubicBezTo>
                  <a:pt x="944" y="988"/>
                  <a:pt x="939" y="993"/>
                  <a:pt x="930" y="993"/>
                </a:cubicBezTo>
                <a:close/>
                <a:moveTo>
                  <a:pt x="945" y="957"/>
                </a:moveTo>
                <a:cubicBezTo>
                  <a:pt x="949" y="959"/>
                  <a:pt x="945" y="964"/>
                  <a:pt x="941" y="964"/>
                </a:cubicBezTo>
                <a:cubicBezTo>
                  <a:pt x="944" y="961"/>
                  <a:pt x="944" y="961"/>
                  <a:pt x="945" y="957"/>
                </a:cubicBezTo>
                <a:close/>
                <a:moveTo>
                  <a:pt x="925" y="971"/>
                </a:moveTo>
                <a:cubicBezTo>
                  <a:pt x="926" y="971"/>
                  <a:pt x="926" y="973"/>
                  <a:pt x="926" y="974"/>
                </a:cubicBezTo>
                <a:cubicBezTo>
                  <a:pt x="926" y="973"/>
                  <a:pt x="927" y="973"/>
                  <a:pt x="928" y="973"/>
                </a:cubicBezTo>
                <a:cubicBezTo>
                  <a:pt x="926" y="966"/>
                  <a:pt x="937" y="965"/>
                  <a:pt x="939" y="962"/>
                </a:cubicBezTo>
                <a:cubicBezTo>
                  <a:pt x="942" y="963"/>
                  <a:pt x="935" y="969"/>
                  <a:pt x="932" y="969"/>
                </a:cubicBezTo>
                <a:cubicBezTo>
                  <a:pt x="934" y="972"/>
                  <a:pt x="936" y="966"/>
                  <a:pt x="938" y="969"/>
                </a:cubicBezTo>
                <a:cubicBezTo>
                  <a:pt x="937" y="971"/>
                  <a:pt x="936" y="973"/>
                  <a:pt x="934" y="975"/>
                </a:cubicBezTo>
                <a:cubicBezTo>
                  <a:pt x="931" y="971"/>
                  <a:pt x="929" y="975"/>
                  <a:pt x="925" y="976"/>
                </a:cubicBezTo>
                <a:cubicBezTo>
                  <a:pt x="925" y="973"/>
                  <a:pt x="923" y="973"/>
                  <a:pt x="925" y="971"/>
                </a:cubicBezTo>
                <a:close/>
                <a:moveTo>
                  <a:pt x="913" y="1004"/>
                </a:moveTo>
                <a:cubicBezTo>
                  <a:pt x="911" y="999"/>
                  <a:pt x="918" y="996"/>
                  <a:pt x="924" y="996"/>
                </a:cubicBezTo>
                <a:cubicBezTo>
                  <a:pt x="922" y="1001"/>
                  <a:pt x="916" y="1000"/>
                  <a:pt x="913" y="1004"/>
                </a:cubicBezTo>
                <a:close/>
                <a:moveTo>
                  <a:pt x="918" y="976"/>
                </a:moveTo>
                <a:cubicBezTo>
                  <a:pt x="922" y="981"/>
                  <a:pt x="911" y="983"/>
                  <a:pt x="906" y="987"/>
                </a:cubicBezTo>
                <a:cubicBezTo>
                  <a:pt x="908" y="979"/>
                  <a:pt x="916" y="981"/>
                  <a:pt x="918" y="976"/>
                </a:cubicBezTo>
                <a:close/>
                <a:moveTo>
                  <a:pt x="914" y="986"/>
                </a:moveTo>
                <a:cubicBezTo>
                  <a:pt x="918" y="989"/>
                  <a:pt x="909" y="993"/>
                  <a:pt x="904" y="992"/>
                </a:cubicBezTo>
                <a:cubicBezTo>
                  <a:pt x="906" y="989"/>
                  <a:pt x="911" y="989"/>
                  <a:pt x="914" y="986"/>
                </a:cubicBezTo>
                <a:close/>
                <a:moveTo>
                  <a:pt x="885" y="1027"/>
                </a:moveTo>
                <a:cubicBezTo>
                  <a:pt x="888" y="1030"/>
                  <a:pt x="891" y="1028"/>
                  <a:pt x="895" y="1027"/>
                </a:cubicBezTo>
                <a:cubicBezTo>
                  <a:pt x="893" y="1033"/>
                  <a:pt x="887" y="1035"/>
                  <a:pt x="881" y="1036"/>
                </a:cubicBezTo>
                <a:cubicBezTo>
                  <a:pt x="882" y="1032"/>
                  <a:pt x="886" y="1032"/>
                  <a:pt x="885" y="1027"/>
                </a:cubicBezTo>
                <a:close/>
                <a:moveTo>
                  <a:pt x="865" y="1045"/>
                </a:moveTo>
                <a:cubicBezTo>
                  <a:pt x="864" y="1048"/>
                  <a:pt x="867" y="1040"/>
                  <a:pt x="870" y="1041"/>
                </a:cubicBezTo>
                <a:cubicBezTo>
                  <a:pt x="871" y="1045"/>
                  <a:pt x="867" y="1044"/>
                  <a:pt x="865" y="1045"/>
                </a:cubicBezTo>
                <a:close/>
                <a:moveTo>
                  <a:pt x="837" y="1067"/>
                </a:moveTo>
                <a:cubicBezTo>
                  <a:pt x="837" y="1070"/>
                  <a:pt x="834" y="1071"/>
                  <a:pt x="831" y="1071"/>
                </a:cubicBezTo>
                <a:cubicBezTo>
                  <a:pt x="830" y="1069"/>
                  <a:pt x="832" y="1066"/>
                  <a:pt x="837" y="1067"/>
                </a:cubicBezTo>
                <a:close/>
                <a:moveTo>
                  <a:pt x="821" y="1093"/>
                </a:moveTo>
                <a:cubicBezTo>
                  <a:pt x="822" y="1092"/>
                  <a:pt x="825" y="1092"/>
                  <a:pt x="827" y="1092"/>
                </a:cubicBezTo>
                <a:cubicBezTo>
                  <a:pt x="826" y="1094"/>
                  <a:pt x="825" y="1095"/>
                  <a:pt x="823" y="1096"/>
                </a:cubicBezTo>
                <a:cubicBezTo>
                  <a:pt x="821" y="1096"/>
                  <a:pt x="821" y="1095"/>
                  <a:pt x="821" y="1093"/>
                </a:cubicBezTo>
                <a:close/>
                <a:moveTo>
                  <a:pt x="785" y="1113"/>
                </a:moveTo>
                <a:cubicBezTo>
                  <a:pt x="786" y="1110"/>
                  <a:pt x="794" y="1108"/>
                  <a:pt x="798" y="1109"/>
                </a:cubicBezTo>
                <a:cubicBezTo>
                  <a:pt x="795" y="1111"/>
                  <a:pt x="790" y="1112"/>
                  <a:pt x="785" y="1113"/>
                </a:cubicBezTo>
                <a:close/>
                <a:moveTo>
                  <a:pt x="815" y="1075"/>
                </a:moveTo>
                <a:cubicBezTo>
                  <a:pt x="815" y="1079"/>
                  <a:pt x="815" y="1079"/>
                  <a:pt x="815" y="1079"/>
                </a:cubicBezTo>
                <a:cubicBezTo>
                  <a:pt x="810" y="1081"/>
                  <a:pt x="806" y="1077"/>
                  <a:pt x="805" y="1082"/>
                </a:cubicBezTo>
                <a:cubicBezTo>
                  <a:pt x="802" y="1077"/>
                  <a:pt x="810" y="1075"/>
                  <a:pt x="815" y="1075"/>
                </a:cubicBezTo>
                <a:close/>
                <a:moveTo>
                  <a:pt x="800" y="1089"/>
                </a:moveTo>
                <a:cubicBezTo>
                  <a:pt x="800" y="1080"/>
                  <a:pt x="809" y="1084"/>
                  <a:pt x="814" y="1083"/>
                </a:cubicBezTo>
                <a:cubicBezTo>
                  <a:pt x="810" y="1092"/>
                  <a:pt x="790" y="1102"/>
                  <a:pt x="784" y="1094"/>
                </a:cubicBezTo>
                <a:cubicBezTo>
                  <a:pt x="786" y="1089"/>
                  <a:pt x="795" y="1091"/>
                  <a:pt x="800" y="1089"/>
                </a:cubicBezTo>
                <a:close/>
                <a:moveTo>
                  <a:pt x="40" y="932"/>
                </a:moveTo>
                <a:cubicBezTo>
                  <a:pt x="40" y="932"/>
                  <a:pt x="40" y="932"/>
                  <a:pt x="41" y="932"/>
                </a:cubicBezTo>
                <a:cubicBezTo>
                  <a:pt x="42" y="932"/>
                  <a:pt x="41" y="935"/>
                  <a:pt x="43" y="935"/>
                </a:cubicBezTo>
                <a:cubicBezTo>
                  <a:pt x="44" y="930"/>
                  <a:pt x="51" y="930"/>
                  <a:pt x="51" y="925"/>
                </a:cubicBezTo>
                <a:cubicBezTo>
                  <a:pt x="48" y="928"/>
                  <a:pt x="41" y="930"/>
                  <a:pt x="40" y="932"/>
                </a:cubicBezTo>
                <a:close/>
                <a:moveTo>
                  <a:pt x="227" y="928"/>
                </a:moveTo>
                <a:cubicBezTo>
                  <a:pt x="228" y="926"/>
                  <a:pt x="229" y="927"/>
                  <a:pt x="231" y="927"/>
                </a:cubicBezTo>
                <a:cubicBezTo>
                  <a:pt x="231" y="925"/>
                  <a:pt x="231" y="925"/>
                  <a:pt x="231" y="925"/>
                </a:cubicBezTo>
                <a:cubicBezTo>
                  <a:pt x="229" y="924"/>
                  <a:pt x="229" y="926"/>
                  <a:pt x="227" y="926"/>
                </a:cubicBezTo>
                <a:cubicBezTo>
                  <a:pt x="227" y="927"/>
                  <a:pt x="225" y="928"/>
                  <a:pt x="227" y="928"/>
                </a:cubicBezTo>
                <a:close/>
                <a:moveTo>
                  <a:pt x="1158" y="939"/>
                </a:moveTo>
                <a:cubicBezTo>
                  <a:pt x="1155" y="941"/>
                  <a:pt x="1154" y="938"/>
                  <a:pt x="1152" y="938"/>
                </a:cubicBezTo>
                <a:cubicBezTo>
                  <a:pt x="1155" y="941"/>
                  <a:pt x="1150" y="945"/>
                  <a:pt x="1153" y="947"/>
                </a:cubicBezTo>
                <a:cubicBezTo>
                  <a:pt x="1162" y="947"/>
                  <a:pt x="1170" y="939"/>
                  <a:pt x="1176" y="933"/>
                </a:cubicBezTo>
                <a:cubicBezTo>
                  <a:pt x="1172" y="932"/>
                  <a:pt x="1168" y="933"/>
                  <a:pt x="1168" y="929"/>
                </a:cubicBezTo>
                <a:cubicBezTo>
                  <a:pt x="1166" y="927"/>
                  <a:pt x="1172" y="927"/>
                  <a:pt x="1169" y="926"/>
                </a:cubicBezTo>
                <a:cubicBezTo>
                  <a:pt x="1162" y="927"/>
                  <a:pt x="1162" y="935"/>
                  <a:pt x="1158" y="939"/>
                </a:cubicBezTo>
                <a:close/>
                <a:moveTo>
                  <a:pt x="214" y="934"/>
                </a:moveTo>
                <a:cubicBezTo>
                  <a:pt x="212" y="935"/>
                  <a:pt x="205" y="937"/>
                  <a:pt x="207" y="939"/>
                </a:cubicBezTo>
                <a:cubicBezTo>
                  <a:pt x="209" y="938"/>
                  <a:pt x="216" y="936"/>
                  <a:pt x="214" y="934"/>
                </a:cubicBezTo>
                <a:close/>
                <a:moveTo>
                  <a:pt x="130" y="938"/>
                </a:moveTo>
                <a:cubicBezTo>
                  <a:pt x="133" y="938"/>
                  <a:pt x="134" y="936"/>
                  <a:pt x="134" y="934"/>
                </a:cubicBezTo>
                <a:cubicBezTo>
                  <a:pt x="123" y="930"/>
                  <a:pt x="117" y="944"/>
                  <a:pt x="109" y="949"/>
                </a:cubicBezTo>
                <a:cubicBezTo>
                  <a:pt x="114" y="946"/>
                  <a:pt x="119" y="944"/>
                  <a:pt x="125" y="942"/>
                </a:cubicBezTo>
                <a:cubicBezTo>
                  <a:pt x="125" y="944"/>
                  <a:pt x="125" y="946"/>
                  <a:pt x="126" y="946"/>
                </a:cubicBezTo>
                <a:cubicBezTo>
                  <a:pt x="129" y="946"/>
                  <a:pt x="134" y="941"/>
                  <a:pt x="130" y="938"/>
                </a:cubicBezTo>
                <a:close/>
                <a:moveTo>
                  <a:pt x="1092" y="954"/>
                </a:moveTo>
                <a:cubicBezTo>
                  <a:pt x="1089" y="958"/>
                  <a:pt x="1088" y="956"/>
                  <a:pt x="1086" y="958"/>
                </a:cubicBezTo>
                <a:cubicBezTo>
                  <a:pt x="1090" y="958"/>
                  <a:pt x="1085" y="962"/>
                  <a:pt x="1089" y="962"/>
                </a:cubicBezTo>
                <a:cubicBezTo>
                  <a:pt x="1091" y="959"/>
                  <a:pt x="1091" y="957"/>
                  <a:pt x="1092" y="954"/>
                </a:cubicBezTo>
                <a:close/>
                <a:moveTo>
                  <a:pt x="972" y="962"/>
                </a:moveTo>
                <a:cubicBezTo>
                  <a:pt x="972" y="959"/>
                  <a:pt x="974" y="963"/>
                  <a:pt x="975" y="961"/>
                </a:cubicBezTo>
                <a:cubicBezTo>
                  <a:pt x="975" y="958"/>
                  <a:pt x="975" y="958"/>
                  <a:pt x="975" y="958"/>
                </a:cubicBezTo>
                <a:cubicBezTo>
                  <a:pt x="973" y="958"/>
                  <a:pt x="970" y="961"/>
                  <a:pt x="972" y="962"/>
                </a:cubicBezTo>
                <a:close/>
                <a:moveTo>
                  <a:pt x="1072" y="960"/>
                </a:moveTo>
                <a:cubicBezTo>
                  <a:pt x="1076" y="961"/>
                  <a:pt x="1077" y="966"/>
                  <a:pt x="1076" y="959"/>
                </a:cubicBezTo>
                <a:cubicBezTo>
                  <a:pt x="1076" y="959"/>
                  <a:pt x="1077" y="958"/>
                  <a:pt x="1076" y="958"/>
                </a:cubicBezTo>
                <a:cubicBezTo>
                  <a:pt x="1077" y="961"/>
                  <a:pt x="1072" y="957"/>
                  <a:pt x="1072" y="960"/>
                </a:cubicBezTo>
                <a:close/>
                <a:moveTo>
                  <a:pt x="1114" y="963"/>
                </a:moveTo>
                <a:cubicBezTo>
                  <a:pt x="1112" y="961"/>
                  <a:pt x="1108" y="963"/>
                  <a:pt x="1107" y="963"/>
                </a:cubicBezTo>
                <a:cubicBezTo>
                  <a:pt x="1108" y="963"/>
                  <a:pt x="1108" y="964"/>
                  <a:pt x="1107" y="965"/>
                </a:cubicBezTo>
                <a:cubicBezTo>
                  <a:pt x="1110" y="962"/>
                  <a:pt x="1113" y="966"/>
                  <a:pt x="1114" y="963"/>
                </a:cubicBezTo>
                <a:close/>
                <a:moveTo>
                  <a:pt x="26" y="975"/>
                </a:moveTo>
                <a:cubicBezTo>
                  <a:pt x="28" y="971"/>
                  <a:pt x="29" y="976"/>
                  <a:pt x="34" y="975"/>
                </a:cubicBezTo>
                <a:cubicBezTo>
                  <a:pt x="37" y="971"/>
                  <a:pt x="36" y="968"/>
                  <a:pt x="38" y="964"/>
                </a:cubicBezTo>
                <a:cubicBezTo>
                  <a:pt x="32" y="965"/>
                  <a:pt x="27" y="972"/>
                  <a:pt x="26" y="975"/>
                </a:cubicBezTo>
                <a:close/>
                <a:moveTo>
                  <a:pt x="1040" y="979"/>
                </a:moveTo>
                <a:cubicBezTo>
                  <a:pt x="1039" y="979"/>
                  <a:pt x="1038" y="978"/>
                  <a:pt x="1038" y="978"/>
                </a:cubicBezTo>
                <a:cubicBezTo>
                  <a:pt x="1028" y="984"/>
                  <a:pt x="1017" y="989"/>
                  <a:pt x="1009" y="997"/>
                </a:cubicBezTo>
                <a:cubicBezTo>
                  <a:pt x="1000" y="995"/>
                  <a:pt x="992" y="1002"/>
                  <a:pt x="987" y="1007"/>
                </a:cubicBezTo>
                <a:cubicBezTo>
                  <a:pt x="989" y="1007"/>
                  <a:pt x="989" y="1008"/>
                  <a:pt x="988" y="1009"/>
                </a:cubicBezTo>
                <a:cubicBezTo>
                  <a:pt x="1000" y="1009"/>
                  <a:pt x="1004" y="997"/>
                  <a:pt x="1014" y="998"/>
                </a:cubicBezTo>
                <a:cubicBezTo>
                  <a:pt x="1018" y="994"/>
                  <a:pt x="1024" y="991"/>
                  <a:pt x="1027" y="986"/>
                </a:cubicBezTo>
                <a:cubicBezTo>
                  <a:pt x="1033" y="986"/>
                  <a:pt x="1033" y="986"/>
                  <a:pt x="1033" y="986"/>
                </a:cubicBezTo>
                <a:cubicBezTo>
                  <a:pt x="1031" y="978"/>
                  <a:pt x="1039" y="983"/>
                  <a:pt x="1040" y="979"/>
                </a:cubicBezTo>
                <a:close/>
                <a:moveTo>
                  <a:pt x="928" y="1013"/>
                </a:moveTo>
                <a:cubicBezTo>
                  <a:pt x="930" y="1010"/>
                  <a:pt x="933" y="1014"/>
                  <a:pt x="935" y="1014"/>
                </a:cubicBezTo>
                <a:cubicBezTo>
                  <a:pt x="938" y="1007"/>
                  <a:pt x="947" y="1006"/>
                  <a:pt x="950" y="999"/>
                </a:cubicBezTo>
                <a:cubicBezTo>
                  <a:pt x="942" y="1003"/>
                  <a:pt x="932" y="1008"/>
                  <a:pt x="928" y="1013"/>
                </a:cubicBezTo>
                <a:close/>
                <a:moveTo>
                  <a:pt x="233" y="1024"/>
                </a:moveTo>
                <a:cubicBezTo>
                  <a:pt x="231" y="1027"/>
                  <a:pt x="227" y="1027"/>
                  <a:pt x="225" y="1030"/>
                </a:cubicBezTo>
                <a:cubicBezTo>
                  <a:pt x="229" y="1030"/>
                  <a:pt x="234" y="1026"/>
                  <a:pt x="233" y="1024"/>
                </a:cubicBezTo>
                <a:close/>
                <a:moveTo>
                  <a:pt x="89" y="1041"/>
                </a:moveTo>
                <a:cubicBezTo>
                  <a:pt x="86" y="1044"/>
                  <a:pt x="85" y="1040"/>
                  <a:pt x="84" y="1040"/>
                </a:cubicBezTo>
                <a:cubicBezTo>
                  <a:pt x="76" y="1046"/>
                  <a:pt x="66" y="1047"/>
                  <a:pt x="58" y="1055"/>
                </a:cubicBezTo>
                <a:cubicBezTo>
                  <a:pt x="59" y="1056"/>
                  <a:pt x="61" y="1056"/>
                  <a:pt x="63" y="1057"/>
                </a:cubicBezTo>
                <a:cubicBezTo>
                  <a:pt x="66" y="1047"/>
                  <a:pt x="79" y="1051"/>
                  <a:pt x="84" y="1044"/>
                </a:cubicBezTo>
                <a:cubicBezTo>
                  <a:pt x="86" y="1044"/>
                  <a:pt x="87" y="1045"/>
                  <a:pt x="88" y="1045"/>
                </a:cubicBezTo>
                <a:cubicBezTo>
                  <a:pt x="87" y="1042"/>
                  <a:pt x="92" y="1042"/>
                  <a:pt x="89" y="1041"/>
                </a:cubicBezTo>
                <a:close/>
                <a:moveTo>
                  <a:pt x="224" y="1053"/>
                </a:moveTo>
                <a:cubicBezTo>
                  <a:pt x="225" y="1048"/>
                  <a:pt x="222" y="1048"/>
                  <a:pt x="221" y="1045"/>
                </a:cubicBezTo>
                <a:cubicBezTo>
                  <a:pt x="222" y="1043"/>
                  <a:pt x="225" y="1043"/>
                  <a:pt x="224" y="1040"/>
                </a:cubicBezTo>
                <a:cubicBezTo>
                  <a:pt x="218" y="1039"/>
                  <a:pt x="223" y="1047"/>
                  <a:pt x="215" y="1045"/>
                </a:cubicBezTo>
                <a:cubicBezTo>
                  <a:pt x="214" y="1051"/>
                  <a:pt x="206" y="1050"/>
                  <a:pt x="205" y="1056"/>
                </a:cubicBezTo>
                <a:cubicBezTo>
                  <a:pt x="206" y="1056"/>
                  <a:pt x="209" y="1056"/>
                  <a:pt x="210" y="1057"/>
                </a:cubicBezTo>
                <a:cubicBezTo>
                  <a:pt x="218" y="1074"/>
                  <a:pt x="194" y="1065"/>
                  <a:pt x="192" y="1077"/>
                </a:cubicBezTo>
                <a:cubicBezTo>
                  <a:pt x="195" y="1078"/>
                  <a:pt x="192" y="1074"/>
                  <a:pt x="195" y="1074"/>
                </a:cubicBezTo>
                <a:cubicBezTo>
                  <a:pt x="195" y="1077"/>
                  <a:pt x="199" y="1076"/>
                  <a:pt x="200" y="1079"/>
                </a:cubicBezTo>
                <a:cubicBezTo>
                  <a:pt x="196" y="1087"/>
                  <a:pt x="206" y="1075"/>
                  <a:pt x="208" y="1073"/>
                </a:cubicBezTo>
                <a:cubicBezTo>
                  <a:pt x="210" y="1074"/>
                  <a:pt x="210" y="1074"/>
                  <a:pt x="210" y="1076"/>
                </a:cubicBezTo>
                <a:cubicBezTo>
                  <a:pt x="209" y="1080"/>
                  <a:pt x="205" y="1081"/>
                  <a:pt x="207" y="1084"/>
                </a:cubicBezTo>
                <a:cubicBezTo>
                  <a:pt x="209" y="1081"/>
                  <a:pt x="214" y="1082"/>
                  <a:pt x="213" y="1077"/>
                </a:cubicBezTo>
                <a:cubicBezTo>
                  <a:pt x="217" y="1077"/>
                  <a:pt x="220" y="1077"/>
                  <a:pt x="220" y="1073"/>
                </a:cubicBezTo>
                <a:cubicBezTo>
                  <a:pt x="220" y="1071"/>
                  <a:pt x="216" y="1073"/>
                  <a:pt x="217" y="1070"/>
                </a:cubicBezTo>
                <a:cubicBezTo>
                  <a:pt x="220" y="1059"/>
                  <a:pt x="230" y="1064"/>
                  <a:pt x="237" y="1062"/>
                </a:cubicBezTo>
                <a:cubicBezTo>
                  <a:pt x="235" y="1059"/>
                  <a:pt x="233" y="1057"/>
                  <a:pt x="232" y="1052"/>
                </a:cubicBezTo>
                <a:cubicBezTo>
                  <a:pt x="230" y="1053"/>
                  <a:pt x="227" y="1053"/>
                  <a:pt x="224" y="1053"/>
                </a:cubicBezTo>
                <a:close/>
                <a:moveTo>
                  <a:pt x="949" y="1049"/>
                </a:moveTo>
                <a:cubicBezTo>
                  <a:pt x="947" y="1051"/>
                  <a:pt x="940" y="1048"/>
                  <a:pt x="940" y="1053"/>
                </a:cubicBezTo>
                <a:cubicBezTo>
                  <a:pt x="943" y="1052"/>
                  <a:pt x="951" y="1049"/>
                  <a:pt x="949" y="1049"/>
                </a:cubicBezTo>
                <a:close/>
                <a:moveTo>
                  <a:pt x="103" y="1058"/>
                </a:moveTo>
                <a:cubicBezTo>
                  <a:pt x="104" y="1062"/>
                  <a:pt x="99" y="1060"/>
                  <a:pt x="99" y="1063"/>
                </a:cubicBezTo>
                <a:cubicBezTo>
                  <a:pt x="103" y="1063"/>
                  <a:pt x="103" y="1063"/>
                  <a:pt x="103" y="1063"/>
                </a:cubicBezTo>
                <a:cubicBezTo>
                  <a:pt x="101" y="1060"/>
                  <a:pt x="107" y="1059"/>
                  <a:pt x="103" y="1058"/>
                </a:cubicBezTo>
                <a:close/>
                <a:moveTo>
                  <a:pt x="1003" y="1090"/>
                </a:moveTo>
                <a:cubicBezTo>
                  <a:pt x="1009" y="1089"/>
                  <a:pt x="1011" y="1085"/>
                  <a:pt x="1018" y="1085"/>
                </a:cubicBezTo>
                <a:cubicBezTo>
                  <a:pt x="1017" y="1090"/>
                  <a:pt x="1011" y="1088"/>
                  <a:pt x="1009" y="1092"/>
                </a:cubicBezTo>
                <a:cubicBezTo>
                  <a:pt x="1021" y="1091"/>
                  <a:pt x="1020" y="1078"/>
                  <a:pt x="1034" y="1079"/>
                </a:cubicBezTo>
                <a:cubicBezTo>
                  <a:pt x="1036" y="1077"/>
                  <a:pt x="1033" y="1077"/>
                  <a:pt x="1035" y="1076"/>
                </a:cubicBezTo>
                <a:cubicBezTo>
                  <a:pt x="1045" y="1073"/>
                  <a:pt x="1060" y="1066"/>
                  <a:pt x="1059" y="1060"/>
                </a:cubicBezTo>
                <a:cubicBezTo>
                  <a:pt x="1042" y="1070"/>
                  <a:pt x="1018" y="1077"/>
                  <a:pt x="1003" y="1090"/>
                </a:cubicBezTo>
                <a:close/>
                <a:moveTo>
                  <a:pt x="938" y="1063"/>
                </a:moveTo>
                <a:cubicBezTo>
                  <a:pt x="933" y="1062"/>
                  <a:pt x="925" y="1068"/>
                  <a:pt x="924" y="1070"/>
                </a:cubicBezTo>
                <a:cubicBezTo>
                  <a:pt x="927" y="1066"/>
                  <a:pt x="935" y="1067"/>
                  <a:pt x="938" y="1063"/>
                </a:cubicBezTo>
                <a:close/>
                <a:moveTo>
                  <a:pt x="912" y="1070"/>
                </a:moveTo>
                <a:cubicBezTo>
                  <a:pt x="907" y="1075"/>
                  <a:pt x="901" y="1075"/>
                  <a:pt x="895" y="1070"/>
                </a:cubicBezTo>
                <a:cubicBezTo>
                  <a:pt x="888" y="1078"/>
                  <a:pt x="875" y="1077"/>
                  <a:pt x="870" y="1086"/>
                </a:cubicBezTo>
                <a:cubicBezTo>
                  <a:pt x="871" y="1089"/>
                  <a:pt x="872" y="1088"/>
                  <a:pt x="871" y="1092"/>
                </a:cubicBezTo>
                <a:cubicBezTo>
                  <a:pt x="880" y="1093"/>
                  <a:pt x="881" y="1087"/>
                  <a:pt x="886" y="1084"/>
                </a:cubicBezTo>
                <a:cubicBezTo>
                  <a:pt x="883" y="1084"/>
                  <a:pt x="880" y="1087"/>
                  <a:pt x="878" y="1085"/>
                </a:cubicBezTo>
                <a:cubicBezTo>
                  <a:pt x="885" y="1085"/>
                  <a:pt x="885" y="1078"/>
                  <a:pt x="893" y="1079"/>
                </a:cubicBezTo>
                <a:cubicBezTo>
                  <a:pt x="893" y="1081"/>
                  <a:pt x="892" y="1081"/>
                  <a:pt x="892" y="1083"/>
                </a:cubicBezTo>
                <a:cubicBezTo>
                  <a:pt x="901" y="1081"/>
                  <a:pt x="911" y="1078"/>
                  <a:pt x="917" y="1072"/>
                </a:cubicBezTo>
                <a:cubicBezTo>
                  <a:pt x="914" y="1072"/>
                  <a:pt x="909" y="1073"/>
                  <a:pt x="912" y="1070"/>
                </a:cubicBezTo>
                <a:close/>
                <a:moveTo>
                  <a:pt x="720" y="1088"/>
                </a:moveTo>
                <a:cubicBezTo>
                  <a:pt x="720" y="1088"/>
                  <a:pt x="726" y="1085"/>
                  <a:pt x="725" y="1084"/>
                </a:cubicBezTo>
                <a:cubicBezTo>
                  <a:pt x="723" y="1085"/>
                  <a:pt x="717" y="1086"/>
                  <a:pt x="720" y="1088"/>
                </a:cubicBezTo>
                <a:close/>
                <a:moveTo>
                  <a:pt x="960" y="1100"/>
                </a:moveTo>
                <a:cubicBezTo>
                  <a:pt x="964" y="1100"/>
                  <a:pt x="967" y="1098"/>
                  <a:pt x="971" y="1096"/>
                </a:cubicBezTo>
                <a:cubicBezTo>
                  <a:pt x="971" y="1094"/>
                  <a:pt x="969" y="1094"/>
                  <a:pt x="971" y="1092"/>
                </a:cubicBezTo>
                <a:cubicBezTo>
                  <a:pt x="968" y="1094"/>
                  <a:pt x="966" y="1090"/>
                  <a:pt x="966" y="1094"/>
                </a:cubicBezTo>
                <a:cubicBezTo>
                  <a:pt x="965" y="1096"/>
                  <a:pt x="970" y="1093"/>
                  <a:pt x="970" y="1096"/>
                </a:cubicBezTo>
                <a:cubicBezTo>
                  <a:pt x="966" y="1097"/>
                  <a:pt x="963" y="1098"/>
                  <a:pt x="960" y="1100"/>
                </a:cubicBezTo>
                <a:close/>
                <a:moveTo>
                  <a:pt x="915" y="1103"/>
                </a:moveTo>
                <a:cubicBezTo>
                  <a:pt x="922" y="1100"/>
                  <a:pt x="929" y="1098"/>
                  <a:pt x="935" y="1094"/>
                </a:cubicBezTo>
                <a:cubicBezTo>
                  <a:pt x="927" y="1095"/>
                  <a:pt x="918" y="1100"/>
                  <a:pt x="915" y="1103"/>
                </a:cubicBezTo>
                <a:close/>
                <a:moveTo>
                  <a:pt x="903" y="1095"/>
                </a:moveTo>
                <a:cubicBezTo>
                  <a:pt x="900" y="1094"/>
                  <a:pt x="899" y="1096"/>
                  <a:pt x="897" y="1095"/>
                </a:cubicBezTo>
                <a:cubicBezTo>
                  <a:pt x="897" y="1099"/>
                  <a:pt x="891" y="1096"/>
                  <a:pt x="893" y="1099"/>
                </a:cubicBezTo>
                <a:cubicBezTo>
                  <a:pt x="895" y="1097"/>
                  <a:pt x="901" y="1098"/>
                  <a:pt x="903" y="1095"/>
                </a:cubicBezTo>
                <a:close/>
                <a:moveTo>
                  <a:pt x="974" y="1099"/>
                </a:moveTo>
                <a:cubicBezTo>
                  <a:pt x="970" y="1100"/>
                  <a:pt x="967" y="1102"/>
                  <a:pt x="964" y="1104"/>
                </a:cubicBezTo>
                <a:cubicBezTo>
                  <a:pt x="969" y="1104"/>
                  <a:pt x="972" y="1101"/>
                  <a:pt x="974" y="1099"/>
                </a:cubicBezTo>
                <a:close/>
                <a:moveTo>
                  <a:pt x="878" y="1116"/>
                </a:moveTo>
                <a:cubicBezTo>
                  <a:pt x="887" y="1110"/>
                  <a:pt x="906" y="1109"/>
                  <a:pt x="911" y="1103"/>
                </a:cubicBezTo>
                <a:cubicBezTo>
                  <a:pt x="910" y="1104"/>
                  <a:pt x="903" y="1105"/>
                  <a:pt x="903" y="1104"/>
                </a:cubicBezTo>
                <a:cubicBezTo>
                  <a:pt x="904" y="1103"/>
                  <a:pt x="907" y="1101"/>
                  <a:pt x="904" y="1100"/>
                </a:cubicBezTo>
                <a:cubicBezTo>
                  <a:pt x="893" y="1105"/>
                  <a:pt x="883" y="1108"/>
                  <a:pt x="873" y="1113"/>
                </a:cubicBezTo>
                <a:cubicBezTo>
                  <a:pt x="876" y="1113"/>
                  <a:pt x="875" y="1116"/>
                  <a:pt x="878" y="1116"/>
                </a:cubicBezTo>
                <a:close/>
                <a:moveTo>
                  <a:pt x="812" y="1117"/>
                </a:moveTo>
                <a:cubicBezTo>
                  <a:pt x="814" y="1114"/>
                  <a:pt x="820" y="1121"/>
                  <a:pt x="820" y="1116"/>
                </a:cubicBezTo>
                <a:cubicBezTo>
                  <a:pt x="819" y="1114"/>
                  <a:pt x="810" y="1115"/>
                  <a:pt x="812" y="1117"/>
                </a:cubicBezTo>
                <a:close/>
                <a:moveTo>
                  <a:pt x="925" y="1142"/>
                </a:moveTo>
                <a:cubicBezTo>
                  <a:pt x="920" y="1144"/>
                  <a:pt x="916" y="1147"/>
                  <a:pt x="911" y="1149"/>
                </a:cubicBezTo>
                <a:cubicBezTo>
                  <a:pt x="917" y="1148"/>
                  <a:pt x="921" y="1146"/>
                  <a:pt x="925" y="1142"/>
                </a:cubicBezTo>
                <a:close/>
                <a:moveTo>
                  <a:pt x="713" y="1155"/>
                </a:moveTo>
                <a:cubicBezTo>
                  <a:pt x="717" y="1153"/>
                  <a:pt x="721" y="1152"/>
                  <a:pt x="724" y="1149"/>
                </a:cubicBezTo>
                <a:cubicBezTo>
                  <a:pt x="721" y="1151"/>
                  <a:pt x="712" y="1152"/>
                  <a:pt x="713" y="1155"/>
                </a:cubicBezTo>
                <a:close/>
                <a:moveTo>
                  <a:pt x="872" y="1168"/>
                </a:moveTo>
                <a:cubicBezTo>
                  <a:pt x="880" y="1167"/>
                  <a:pt x="885" y="1163"/>
                  <a:pt x="890" y="1159"/>
                </a:cubicBezTo>
                <a:cubicBezTo>
                  <a:pt x="897" y="1157"/>
                  <a:pt x="908" y="1154"/>
                  <a:pt x="909" y="1149"/>
                </a:cubicBezTo>
                <a:cubicBezTo>
                  <a:pt x="902" y="1152"/>
                  <a:pt x="893" y="1157"/>
                  <a:pt x="885" y="1158"/>
                </a:cubicBezTo>
                <a:cubicBezTo>
                  <a:pt x="886" y="1163"/>
                  <a:pt x="874" y="1163"/>
                  <a:pt x="872" y="1168"/>
                </a:cubicBezTo>
                <a:close/>
                <a:moveTo>
                  <a:pt x="1138" y="208"/>
                </a:moveTo>
                <a:cubicBezTo>
                  <a:pt x="1129" y="210"/>
                  <a:pt x="1123" y="214"/>
                  <a:pt x="1123" y="223"/>
                </a:cubicBezTo>
                <a:cubicBezTo>
                  <a:pt x="1124" y="224"/>
                  <a:pt x="1126" y="226"/>
                  <a:pt x="1129" y="225"/>
                </a:cubicBezTo>
                <a:cubicBezTo>
                  <a:pt x="1131" y="223"/>
                  <a:pt x="1128" y="220"/>
                  <a:pt x="1132" y="219"/>
                </a:cubicBezTo>
                <a:cubicBezTo>
                  <a:pt x="1132" y="221"/>
                  <a:pt x="1132" y="221"/>
                  <a:pt x="1132" y="221"/>
                </a:cubicBezTo>
                <a:cubicBezTo>
                  <a:pt x="1136" y="219"/>
                  <a:pt x="1139" y="213"/>
                  <a:pt x="1138" y="208"/>
                </a:cubicBezTo>
                <a:close/>
                <a:moveTo>
                  <a:pt x="1097" y="931"/>
                </a:moveTo>
                <a:cubicBezTo>
                  <a:pt x="1098" y="929"/>
                  <a:pt x="1096" y="925"/>
                  <a:pt x="1099" y="923"/>
                </a:cubicBezTo>
                <a:cubicBezTo>
                  <a:pt x="1097" y="922"/>
                  <a:pt x="1096" y="921"/>
                  <a:pt x="1095" y="920"/>
                </a:cubicBezTo>
                <a:cubicBezTo>
                  <a:pt x="1093" y="926"/>
                  <a:pt x="1082" y="928"/>
                  <a:pt x="1085" y="936"/>
                </a:cubicBezTo>
                <a:cubicBezTo>
                  <a:pt x="1087" y="931"/>
                  <a:pt x="1091" y="928"/>
                  <a:pt x="1097" y="931"/>
                </a:cubicBezTo>
                <a:close/>
                <a:moveTo>
                  <a:pt x="1152" y="971"/>
                </a:moveTo>
                <a:cubicBezTo>
                  <a:pt x="1156" y="976"/>
                  <a:pt x="1150" y="978"/>
                  <a:pt x="1151" y="981"/>
                </a:cubicBezTo>
                <a:cubicBezTo>
                  <a:pt x="1154" y="978"/>
                  <a:pt x="1161" y="979"/>
                  <a:pt x="1160" y="972"/>
                </a:cubicBezTo>
                <a:cubicBezTo>
                  <a:pt x="1157" y="971"/>
                  <a:pt x="1154" y="971"/>
                  <a:pt x="1152" y="971"/>
                </a:cubicBezTo>
                <a:close/>
                <a:moveTo>
                  <a:pt x="1069" y="974"/>
                </a:moveTo>
                <a:cubicBezTo>
                  <a:pt x="1067" y="975"/>
                  <a:pt x="1066" y="977"/>
                  <a:pt x="1065" y="979"/>
                </a:cubicBezTo>
                <a:cubicBezTo>
                  <a:pt x="1064" y="978"/>
                  <a:pt x="1063" y="977"/>
                  <a:pt x="1060" y="977"/>
                </a:cubicBezTo>
                <a:cubicBezTo>
                  <a:pt x="1062" y="985"/>
                  <a:pt x="1073" y="982"/>
                  <a:pt x="1077" y="977"/>
                </a:cubicBezTo>
                <a:cubicBezTo>
                  <a:pt x="1073" y="979"/>
                  <a:pt x="1073" y="974"/>
                  <a:pt x="1069" y="974"/>
                </a:cubicBezTo>
                <a:close/>
                <a:moveTo>
                  <a:pt x="1015" y="1019"/>
                </a:moveTo>
                <a:cubicBezTo>
                  <a:pt x="1015" y="1021"/>
                  <a:pt x="1010" y="1023"/>
                  <a:pt x="1013" y="1024"/>
                </a:cubicBezTo>
                <a:cubicBezTo>
                  <a:pt x="1014" y="1021"/>
                  <a:pt x="1019" y="1022"/>
                  <a:pt x="1021" y="1020"/>
                </a:cubicBezTo>
                <a:cubicBezTo>
                  <a:pt x="1022" y="1016"/>
                  <a:pt x="1015" y="1018"/>
                  <a:pt x="1016" y="1014"/>
                </a:cubicBezTo>
                <a:cubicBezTo>
                  <a:pt x="1023" y="1013"/>
                  <a:pt x="1021" y="1005"/>
                  <a:pt x="1027" y="1005"/>
                </a:cubicBezTo>
                <a:cubicBezTo>
                  <a:pt x="1028" y="1001"/>
                  <a:pt x="1026" y="1000"/>
                  <a:pt x="1024" y="999"/>
                </a:cubicBezTo>
                <a:cubicBezTo>
                  <a:pt x="1020" y="1003"/>
                  <a:pt x="1016" y="1007"/>
                  <a:pt x="1012" y="1012"/>
                </a:cubicBezTo>
                <a:cubicBezTo>
                  <a:pt x="1010" y="1012"/>
                  <a:pt x="1011" y="1008"/>
                  <a:pt x="1009" y="1008"/>
                </a:cubicBezTo>
                <a:cubicBezTo>
                  <a:pt x="1004" y="1017"/>
                  <a:pt x="990" y="1020"/>
                  <a:pt x="984" y="1030"/>
                </a:cubicBezTo>
                <a:cubicBezTo>
                  <a:pt x="988" y="1032"/>
                  <a:pt x="987" y="1027"/>
                  <a:pt x="989" y="1027"/>
                </a:cubicBezTo>
                <a:cubicBezTo>
                  <a:pt x="998" y="1028"/>
                  <a:pt x="1005" y="1014"/>
                  <a:pt x="1015" y="1019"/>
                </a:cubicBezTo>
                <a:close/>
                <a:moveTo>
                  <a:pt x="910" y="1114"/>
                </a:moveTo>
                <a:cubicBezTo>
                  <a:pt x="897" y="1124"/>
                  <a:pt x="876" y="1122"/>
                  <a:pt x="863" y="1132"/>
                </a:cubicBezTo>
                <a:cubicBezTo>
                  <a:pt x="857" y="1129"/>
                  <a:pt x="843" y="1133"/>
                  <a:pt x="841" y="1139"/>
                </a:cubicBezTo>
                <a:cubicBezTo>
                  <a:pt x="839" y="1138"/>
                  <a:pt x="836" y="1137"/>
                  <a:pt x="836" y="1134"/>
                </a:cubicBezTo>
                <a:cubicBezTo>
                  <a:pt x="838" y="1129"/>
                  <a:pt x="849" y="1134"/>
                  <a:pt x="848" y="1126"/>
                </a:cubicBezTo>
                <a:cubicBezTo>
                  <a:pt x="841" y="1128"/>
                  <a:pt x="829" y="1131"/>
                  <a:pt x="831" y="1137"/>
                </a:cubicBezTo>
                <a:cubicBezTo>
                  <a:pt x="829" y="1137"/>
                  <a:pt x="829" y="1139"/>
                  <a:pt x="827" y="1138"/>
                </a:cubicBezTo>
                <a:cubicBezTo>
                  <a:pt x="827" y="1142"/>
                  <a:pt x="831" y="1141"/>
                  <a:pt x="830" y="1145"/>
                </a:cubicBezTo>
                <a:cubicBezTo>
                  <a:pt x="828" y="1146"/>
                  <a:pt x="825" y="1147"/>
                  <a:pt x="822" y="1148"/>
                </a:cubicBezTo>
                <a:cubicBezTo>
                  <a:pt x="821" y="1152"/>
                  <a:pt x="827" y="1149"/>
                  <a:pt x="828" y="1151"/>
                </a:cubicBezTo>
                <a:cubicBezTo>
                  <a:pt x="824" y="1157"/>
                  <a:pt x="822" y="1166"/>
                  <a:pt x="813" y="1168"/>
                </a:cubicBezTo>
                <a:cubicBezTo>
                  <a:pt x="815" y="1171"/>
                  <a:pt x="819" y="1167"/>
                  <a:pt x="819" y="1169"/>
                </a:cubicBezTo>
                <a:cubicBezTo>
                  <a:pt x="814" y="1172"/>
                  <a:pt x="807" y="1182"/>
                  <a:pt x="798" y="1176"/>
                </a:cubicBezTo>
                <a:cubicBezTo>
                  <a:pt x="800" y="1170"/>
                  <a:pt x="804" y="1165"/>
                  <a:pt x="810" y="1162"/>
                </a:cubicBezTo>
                <a:cubicBezTo>
                  <a:pt x="807" y="1160"/>
                  <a:pt x="811" y="1156"/>
                  <a:pt x="809" y="1153"/>
                </a:cubicBezTo>
                <a:cubicBezTo>
                  <a:pt x="802" y="1152"/>
                  <a:pt x="790" y="1156"/>
                  <a:pt x="784" y="1161"/>
                </a:cubicBezTo>
                <a:cubicBezTo>
                  <a:pt x="770" y="1155"/>
                  <a:pt x="771" y="1176"/>
                  <a:pt x="773" y="1184"/>
                </a:cubicBezTo>
                <a:cubicBezTo>
                  <a:pt x="778" y="1178"/>
                  <a:pt x="783" y="1191"/>
                  <a:pt x="788" y="1194"/>
                </a:cubicBezTo>
                <a:cubicBezTo>
                  <a:pt x="797" y="1185"/>
                  <a:pt x="809" y="1181"/>
                  <a:pt x="821" y="1176"/>
                </a:cubicBezTo>
                <a:cubicBezTo>
                  <a:pt x="823" y="1167"/>
                  <a:pt x="835" y="1169"/>
                  <a:pt x="835" y="1159"/>
                </a:cubicBezTo>
                <a:cubicBezTo>
                  <a:pt x="846" y="1154"/>
                  <a:pt x="857" y="1150"/>
                  <a:pt x="866" y="1143"/>
                </a:cubicBezTo>
                <a:cubicBezTo>
                  <a:pt x="866" y="1141"/>
                  <a:pt x="861" y="1143"/>
                  <a:pt x="862" y="1139"/>
                </a:cubicBezTo>
                <a:cubicBezTo>
                  <a:pt x="869" y="1135"/>
                  <a:pt x="879" y="1137"/>
                  <a:pt x="886" y="1135"/>
                </a:cubicBezTo>
                <a:cubicBezTo>
                  <a:pt x="899" y="1126"/>
                  <a:pt x="914" y="1127"/>
                  <a:pt x="930" y="1121"/>
                </a:cubicBezTo>
                <a:cubicBezTo>
                  <a:pt x="930" y="1118"/>
                  <a:pt x="932" y="1118"/>
                  <a:pt x="932" y="1116"/>
                </a:cubicBezTo>
                <a:cubicBezTo>
                  <a:pt x="925" y="1119"/>
                  <a:pt x="920" y="1120"/>
                  <a:pt x="910" y="1122"/>
                </a:cubicBezTo>
                <a:cubicBezTo>
                  <a:pt x="911" y="1120"/>
                  <a:pt x="913" y="1115"/>
                  <a:pt x="910" y="1114"/>
                </a:cubicBezTo>
                <a:close/>
                <a:moveTo>
                  <a:pt x="856" y="1146"/>
                </a:moveTo>
                <a:cubicBezTo>
                  <a:pt x="851" y="1147"/>
                  <a:pt x="846" y="1149"/>
                  <a:pt x="840" y="1148"/>
                </a:cubicBezTo>
                <a:cubicBezTo>
                  <a:pt x="845" y="1146"/>
                  <a:pt x="851" y="1140"/>
                  <a:pt x="857" y="1141"/>
                </a:cubicBezTo>
                <a:cubicBezTo>
                  <a:pt x="857" y="1143"/>
                  <a:pt x="855" y="1143"/>
                  <a:pt x="856" y="1146"/>
                </a:cubicBezTo>
                <a:close/>
                <a:moveTo>
                  <a:pt x="645" y="1128"/>
                </a:moveTo>
                <a:cubicBezTo>
                  <a:pt x="633" y="1130"/>
                  <a:pt x="623" y="1134"/>
                  <a:pt x="613" y="1138"/>
                </a:cubicBezTo>
                <a:cubicBezTo>
                  <a:pt x="617" y="1140"/>
                  <a:pt x="619" y="1140"/>
                  <a:pt x="616" y="1143"/>
                </a:cubicBezTo>
                <a:cubicBezTo>
                  <a:pt x="616" y="1144"/>
                  <a:pt x="618" y="1144"/>
                  <a:pt x="618" y="1146"/>
                </a:cubicBezTo>
                <a:cubicBezTo>
                  <a:pt x="627" y="1143"/>
                  <a:pt x="633" y="1139"/>
                  <a:pt x="641" y="1136"/>
                </a:cubicBezTo>
                <a:cubicBezTo>
                  <a:pt x="641" y="1133"/>
                  <a:pt x="642" y="1130"/>
                  <a:pt x="645" y="1128"/>
                </a:cubicBezTo>
                <a:close/>
                <a:moveTo>
                  <a:pt x="619" y="1141"/>
                </a:moveTo>
                <a:cubicBezTo>
                  <a:pt x="619" y="1137"/>
                  <a:pt x="625" y="1139"/>
                  <a:pt x="627" y="1137"/>
                </a:cubicBezTo>
                <a:cubicBezTo>
                  <a:pt x="626" y="1141"/>
                  <a:pt x="622" y="1140"/>
                  <a:pt x="619" y="1141"/>
                </a:cubicBezTo>
                <a:close/>
              </a:path>
            </a:pathLst>
          </a:custGeom>
          <a:blipFill dpi="0" rotWithShape="1">
            <a:blip r:embed="rId2"/>
            <a:srcRect/>
            <a:stretch>
              <a:fillRect l="17000" r="17000"/>
            </a:stretch>
          </a:blipFill>
          <a:ln>
            <a:noFill/>
          </a:ln>
          <a:extLst/>
        </p:spPr>
        <p:txBody>
          <a:bodyPr vert="horz" wrap="square" lIns="91440" tIns="45720" rIns="91440" bIns="45720" numCol="1" anchor="ctr" anchorCtr="0" compatLnSpc="1">
            <a:prstTxWarp prst="textNoShape">
              <a:avLst/>
            </a:prstTxWarp>
          </a:bodyPr>
          <a:lstStyle/>
          <a:p>
            <a:pPr algn="ctr"/>
            <a:endParaRPr lang="zh-CN" altLang="en-US" sz="8000" dirty="0">
              <a:solidFill>
                <a:schemeClr val="bg1"/>
              </a:solidFill>
              <a:latin typeface="+mj-ea"/>
              <a:ea typeface="+mj-ea"/>
            </a:endParaRPr>
          </a:p>
        </p:txBody>
      </p:sp>
    </p:spTree>
    <p:extLst>
      <p:ext uri="{BB962C8B-B14F-4D97-AF65-F5344CB8AC3E}">
        <p14:creationId xmlns:p14="http://schemas.microsoft.com/office/powerpoint/2010/main" val="12353166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81000" y="203200"/>
            <a:ext cx="711200" cy="698500"/>
            <a:chOff x="2133600" y="1384300"/>
            <a:chExt cx="711200" cy="698500"/>
          </a:xfrm>
        </p:grpSpPr>
        <p:sp>
          <p:nvSpPr>
            <p:cNvPr id="2" name="平行四边形 1"/>
            <p:cNvSpPr/>
            <p:nvPr/>
          </p:nvSpPr>
          <p:spPr>
            <a:xfrm>
              <a:off x="2311400" y="1384300"/>
              <a:ext cx="533400" cy="533400"/>
            </a:xfrm>
            <a:prstGeom prst="parallelogram">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2133600" y="1549400"/>
              <a:ext cx="533400" cy="533400"/>
            </a:xfrm>
            <a:prstGeom prst="parallelogram">
              <a:avLst/>
            </a:prstGeom>
            <a:solidFill>
              <a:srgbClr val="365FB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092200" y="856968"/>
            <a:ext cx="11099800" cy="45719"/>
          </a:xfrm>
          <a:prstGeom prst="rect">
            <a:avLst/>
          </a:prstGeom>
          <a:gradFill flip="none" rotWithShape="1">
            <a:gsLst>
              <a:gs pos="5000">
                <a:srgbClr val="003895"/>
              </a:gs>
              <a:gs pos="63000">
                <a:srgbClr val="013CBD"/>
              </a:gs>
              <a:gs pos="88000">
                <a:srgbClr val="C3CCE1"/>
              </a:gs>
            </a:gsLst>
            <a:lin ang="1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9" name="矩形 8"/>
          <p:cNvSpPr/>
          <p:nvPr/>
        </p:nvSpPr>
        <p:spPr>
          <a:xfrm>
            <a:off x="1270000" y="279531"/>
            <a:ext cx="10321851" cy="51725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a:solidFill>
                  <a:schemeClr val="tx1"/>
                </a:solidFill>
                <a:latin typeface="黑体" panose="02010609060101010101" pitchFamily="49" charset="-122"/>
                <a:ea typeface="黑体" panose="02010609060101010101" pitchFamily="49" charset="-122"/>
                <a:cs typeface="Times New Roman" panose="02020603050405020304" pitchFamily="18" charset="0"/>
                <a:sym typeface="+mn-lt"/>
              </a:rPr>
              <a:t>主题一中华文明的起源与发展</a:t>
            </a:r>
          </a:p>
        </p:txBody>
      </p:sp>
      <p:grpSp>
        <p:nvGrpSpPr>
          <p:cNvPr id="4" name="组合 3"/>
          <p:cNvGrpSpPr/>
          <p:nvPr/>
        </p:nvGrpSpPr>
        <p:grpSpPr>
          <a:xfrm>
            <a:off x="329275" y="961884"/>
            <a:ext cx="1764000" cy="573042"/>
            <a:chOff x="329275" y="961884"/>
            <a:chExt cx="1764000" cy="573042"/>
          </a:xfrm>
        </p:grpSpPr>
        <p:sp>
          <p:nvSpPr>
            <p:cNvPr id="18" name="Freeform 10"/>
            <p:cNvSpPr>
              <a:spLocks/>
            </p:cNvSpPr>
            <p:nvPr/>
          </p:nvSpPr>
          <p:spPr bwMode="auto">
            <a:xfrm>
              <a:off x="329275" y="1327316"/>
              <a:ext cx="1764000" cy="192535"/>
            </a:xfrm>
            <a:prstGeom prst="roundRect">
              <a:avLst/>
            </a:prstGeom>
            <a:solidFill>
              <a:srgbClr val="AFD7E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D7EC"/>
                </a:solidFill>
              </a:endParaRPr>
            </a:p>
          </p:txBody>
        </p:sp>
        <p:sp>
          <p:nvSpPr>
            <p:cNvPr id="19" name="矩形 18"/>
            <p:cNvSpPr>
              <a:spLocks noChangeAspect="1"/>
            </p:cNvSpPr>
            <p:nvPr/>
          </p:nvSpPr>
          <p:spPr>
            <a:xfrm>
              <a:off x="381000" y="961884"/>
              <a:ext cx="1712275" cy="573042"/>
            </a:xfrm>
            <a:prstGeom prst="rect">
              <a:avLst/>
            </a:prstGeom>
          </p:spPr>
          <p:txBody>
            <a:bodyPr wrap="square">
              <a:spAutoFit/>
            </a:bodyPr>
            <a:lstStyle/>
            <a:p>
              <a:pPr>
                <a:lnSpc>
                  <a:spcPct val="130000"/>
                </a:lnSpc>
                <a:spcAft>
                  <a:spcPts val="0"/>
                </a:spcAft>
                <a:tabLst>
                  <a:tab pos="1188085" algn="l"/>
                  <a:tab pos="2163445" algn="l"/>
                  <a:tab pos="3142615" algn="l"/>
                  <a:tab pos="4190365" algn="l"/>
                </a:tabLst>
              </a:pPr>
              <a:r>
                <a:rPr lang="zh-CN" altLang="en-US" sz="2800">
                  <a:solidFill>
                    <a:srgbClr val="0E3265"/>
                  </a:solidFill>
                  <a:latin typeface="Times New Roman" panose="02020603050405020304" pitchFamily="18" charset="0"/>
                  <a:ea typeface="黑体" panose="02010609060101010101" pitchFamily="49" charset="-122"/>
                  <a:cs typeface="Times New Roman" panose="02020603050405020304" pitchFamily="18" charset="0"/>
                </a:rPr>
                <a:t>史料解析</a:t>
              </a:r>
              <a:endParaRPr lang="zh-CN" altLang="zh-CN" sz="2800" dirty="0">
                <a:solidFill>
                  <a:srgbClr val="0E3265"/>
                </a:solidFill>
                <a:latin typeface="NEU-BZ-S92"/>
                <a:ea typeface="方正书宋_GBK"/>
                <a:cs typeface="Times New Roman" panose="02020603050405020304" pitchFamily="18" charset="0"/>
              </a:endParaRPr>
            </a:p>
          </p:txBody>
        </p:sp>
      </p:grpSp>
      <p:sp>
        <p:nvSpPr>
          <p:cNvPr id="11" name="矩形 10"/>
          <p:cNvSpPr>
            <a:spLocks noChangeAspect="1"/>
          </p:cNvSpPr>
          <p:nvPr/>
        </p:nvSpPr>
        <p:spPr>
          <a:xfrm>
            <a:off x="381000" y="1594123"/>
            <a:ext cx="11430000" cy="227267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原始农业的产生及其影响</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材料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右图为出土于河姆渡遗址的猪纹陶钵</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整个器形呈长方形</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四角弧圆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夹炭黑陶制成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钵的外壁刻着一只造型逼真的猪。考古学家推测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这是一件典型的盛食器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河姆渡人就是用它来放置粮食或食物。</a:t>
            </a:r>
            <a:endParaRPr lang="zh-CN" altLang="zh-CN" sz="2800">
              <a:solidFill>
                <a:srgbClr val="000000"/>
              </a:solidFill>
              <a:effectLst/>
              <a:latin typeface="NEU-BZ-S92"/>
              <a:ea typeface="方正书宋_GBK"/>
              <a:cs typeface="Times New Roman" panose="02020603050405020304" pitchFamily="18" charset="0"/>
            </a:endParaRPr>
          </a:p>
        </p:txBody>
      </p:sp>
      <p:pic>
        <p:nvPicPr>
          <p:cNvPr id="25" name="ALGSAR03.eps" descr="id:2147495259;FounderCES"/>
          <p:cNvPicPr/>
          <p:nvPr/>
        </p:nvPicPr>
        <p:blipFill>
          <a:blip r:embed="rId2"/>
          <a:stretch>
            <a:fillRect/>
          </a:stretch>
        </p:blipFill>
        <p:spPr>
          <a:xfrm>
            <a:off x="3836035" y="3866796"/>
            <a:ext cx="3714690" cy="2393633"/>
          </a:xfrm>
          <a:prstGeom prst="rect">
            <a:avLst/>
          </a:prstGeom>
        </p:spPr>
      </p:pic>
    </p:spTree>
    <p:extLst>
      <p:ext uri="{BB962C8B-B14F-4D97-AF65-F5344CB8AC3E}">
        <p14:creationId xmlns:p14="http://schemas.microsoft.com/office/powerpoint/2010/main" val="1212682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noChangeAspect="1"/>
          </p:cNvGraphicFramePr>
          <p:nvPr>
            <p:extLst>
              <p:ext uri="{D42A27DB-BD31-4B8C-83A1-F6EECF244321}">
                <p14:modId xmlns:p14="http://schemas.microsoft.com/office/powerpoint/2010/main" val="501773145"/>
              </p:ext>
            </p:extLst>
          </p:nvPr>
        </p:nvGraphicFramePr>
        <p:xfrm>
          <a:off x="381000" y="756065"/>
          <a:ext cx="11430000" cy="4532907"/>
        </p:xfrm>
        <a:graphic>
          <a:graphicData uri="http://schemas.openxmlformats.org/drawingml/2006/table">
            <a:tbl>
              <a:tblPr firstRow="1" firstCol="1" bandRow="1"/>
              <a:tblGrid>
                <a:gridCol w="5334000"/>
                <a:gridCol w="6096000"/>
              </a:tblGrid>
              <a:tr h="0">
                <a:tc>
                  <a:txBody>
                    <a:bodyPr/>
                    <a:lstStyle/>
                    <a:p>
                      <a:pPr algn="ct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课程标准</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学习要点</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8171">
                <a:tc>
                  <a:txBody>
                    <a:bodyPr/>
                    <a:lstStyle/>
                    <a:p>
                      <a:pPr>
                        <a:lnSpc>
                          <a:spcPct val="130000"/>
                        </a:lnSpc>
                        <a:spcAft>
                          <a:spcPts val="0"/>
                        </a:spcAft>
                        <a:tabLst>
                          <a:tab pos="1188085" algn="l"/>
                          <a:tab pos="2163445" algn="l"/>
                          <a:tab pos="3142615" algn="l"/>
                          <a:tab pos="4190365" algn="l"/>
                        </a:tabLst>
                      </a:pP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endPar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矩形 1"/>
          <p:cNvSpPr>
            <a:spLocks noChangeAspect="1"/>
          </p:cNvSpPr>
          <p:nvPr/>
        </p:nvSpPr>
        <p:spPr>
          <a:xfrm>
            <a:off x="381001" y="1242636"/>
            <a:ext cx="5334000" cy="4013406"/>
          </a:xfrm>
          <a:prstGeom prst="rect">
            <a:avLst/>
          </a:prstGeom>
        </p:spPr>
        <p:txBody>
          <a:bodyPr wrap="square">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1</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通过了解石器时代中国境内有代表性的文化遗存</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认识它们与中华文明起源以及私有制、阶级和国家产生的关系</a:t>
            </a:r>
            <a:endParaRPr lang="zh-CN" altLang="zh-CN" sz="2800">
              <a:solidFill>
                <a:srgbClr val="000000"/>
              </a:solidFill>
              <a:latin typeface="NEU-BZ-S92"/>
              <a:ea typeface="方正书宋_GBK"/>
              <a:cs typeface="Times New Roman" panose="02020603050405020304" pitchFamily="18" charset="0"/>
            </a:endParaRPr>
          </a:p>
          <a:p>
            <a:pPr>
              <a:lnSpc>
                <a:spcPct val="130000"/>
              </a:lnSpc>
            </a:pPr>
            <a:r>
              <a:rPr lang="en-US" altLang="zh-CN" sz="2800" b="1">
                <a:solidFill>
                  <a:srgbClr val="000000"/>
                </a:solidFill>
                <a:latin typeface="Times New Roman" panose="02020603050405020304" pitchFamily="18" charset="0"/>
              </a:rPr>
              <a:t>2</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通过甲骨文、青铜铭文及其他文献记载</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了解私有制、阶级和早期国家的特征</a:t>
            </a:r>
            <a:endParaRPr lang="zh-CN" altLang="en-US" sz="2800"/>
          </a:p>
        </p:txBody>
      </p:sp>
      <p:pic>
        <p:nvPicPr>
          <p:cNvPr id="4" name="YLGSAR02.eps"/>
          <p:cNvPicPr/>
          <p:nvPr/>
        </p:nvPicPr>
        <p:blipFill>
          <a:blip r:embed="rId2">
            <a:clrChange>
              <a:clrFrom>
                <a:srgbClr val="FFFFFF"/>
              </a:clrFrom>
              <a:clrTo>
                <a:srgbClr val="FFFFFF">
                  <a:alpha val="0"/>
                </a:srgbClr>
              </a:clrTo>
            </a:clrChange>
          </a:blip>
          <a:stretch>
            <a:fillRect/>
          </a:stretch>
        </p:blipFill>
        <p:spPr>
          <a:xfrm>
            <a:off x="5891644" y="1640348"/>
            <a:ext cx="5797502" cy="2557578"/>
          </a:xfrm>
          <a:prstGeom prst="rect">
            <a:avLst/>
          </a:prstGeom>
        </p:spPr>
      </p:pic>
    </p:spTree>
    <p:extLst>
      <p:ext uri="{BB962C8B-B14F-4D97-AF65-F5344CB8AC3E}">
        <p14:creationId xmlns:p14="http://schemas.microsoft.com/office/powerpoint/2010/main" val="1916898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spect="1"/>
          </p:cNvSpPr>
          <p:nvPr/>
        </p:nvSpPr>
        <p:spPr>
          <a:xfrm>
            <a:off x="381000" y="620153"/>
            <a:ext cx="1951175"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教你读史</a:t>
            </a:r>
            <a:r>
              <a:rPr lang="en-US" altLang="zh-CN" sz="2800" smtClean="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graphicFrame>
        <p:nvGraphicFramePr>
          <p:cNvPr id="7" name="表格 6"/>
          <p:cNvGraphicFramePr>
            <a:graphicFrameLocks noGrp="1" noChangeAspect="1"/>
          </p:cNvGraphicFramePr>
          <p:nvPr>
            <p:extLst>
              <p:ext uri="{D42A27DB-BD31-4B8C-83A1-F6EECF244321}">
                <p14:modId xmlns:p14="http://schemas.microsoft.com/office/powerpoint/2010/main" val="272021638"/>
              </p:ext>
            </p:extLst>
          </p:nvPr>
        </p:nvGraphicFramePr>
        <p:xfrm>
          <a:off x="381000" y="1272639"/>
          <a:ext cx="11430000" cy="1280160"/>
        </p:xfrm>
        <a:graphic>
          <a:graphicData uri="http://schemas.openxmlformats.org/drawingml/2006/table">
            <a:tbl>
              <a:tblPr firstRow="1" firstCol="1" bandRow="1"/>
              <a:tblGrid>
                <a:gridCol w="11430000"/>
              </a:tblGrid>
              <a:tr h="0">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从出土于河姆渡遗址可知</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此时</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河姆渡的原始农业已经产生</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从</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猪</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的形象可知</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此时</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河姆渡已经出现畜牧业</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从陶器本身可知</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此时</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河姆渡已经出现了制陶业</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已经产生了对美的追求</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10" name="矩形 9"/>
          <p:cNvSpPr>
            <a:spLocks noChangeAspect="1"/>
          </p:cNvSpPr>
          <p:nvPr/>
        </p:nvSpPr>
        <p:spPr>
          <a:xfrm>
            <a:off x="381000" y="2690106"/>
            <a:ext cx="9222396"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探究一</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从河姆渡猪纹陶钵我们可以获得什么历史信息</a:t>
            </a:r>
            <a:r>
              <a:rPr lang="zh-CN" altLang="zh-CN" sz="2800" smtClean="0">
                <a:solidFill>
                  <a:srgbClr val="000000"/>
                </a:solidFill>
                <a:latin typeface="Times New Roman" panose="02020603050405020304" pitchFamily="18" charset="0"/>
                <a:cs typeface="Times New Roman" panose="02020603050405020304" pitchFamily="18" charset="0"/>
              </a:rPr>
              <a:t>。</a:t>
            </a:r>
            <a:r>
              <a:rPr lang="en-US" altLang="zh-CN" sz="2800" smtClean="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
        <p:nvSpPr>
          <p:cNvPr id="12" name="矩形 11"/>
          <p:cNvSpPr>
            <a:spLocks noChangeAspect="1"/>
          </p:cNvSpPr>
          <p:nvPr/>
        </p:nvSpPr>
        <p:spPr>
          <a:xfrm>
            <a:off x="381000" y="3342592"/>
            <a:ext cx="11430000" cy="115236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河姆渡已经出现了原始农业、畜牧业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原始制陶业也已经产生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生活上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产生了对美的追求。</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397819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9275" y="390384"/>
            <a:ext cx="1764000" cy="573042"/>
            <a:chOff x="329275" y="961884"/>
            <a:chExt cx="1764000" cy="573042"/>
          </a:xfrm>
        </p:grpSpPr>
        <p:sp>
          <p:nvSpPr>
            <p:cNvPr id="18" name="Freeform 10"/>
            <p:cNvSpPr>
              <a:spLocks/>
            </p:cNvSpPr>
            <p:nvPr/>
          </p:nvSpPr>
          <p:spPr bwMode="auto">
            <a:xfrm>
              <a:off x="329275" y="1327316"/>
              <a:ext cx="1764000" cy="192535"/>
            </a:xfrm>
            <a:prstGeom prst="roundRect">
              <a:avLst/>
            </a:prstGeom>
            <a:solidFill>
              <a:srgbClr val="AFD7E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D7EC"/>
                </a:solidFill>
              </a:endParaRPr>
            </a:p>
          </p:txBody>
        </p:sp>
        <p:sp>
          <p:nvSpPr>
            <p:cNvPr id="19" name="矩形 18"/>
            <p:cNvSpPr>
              <a:spLocks noChangeAspect="1"/>
            </p:cNvSpPr>
            <p:nvPr/>
          </p:nvSpPr>
          <p:spPr>
            <a:xfrm>
              <a:off x="381000" y="961884"/>
              <a:ext cx="1712275" cy="573042"/>
            </a:xfrm>
            <a:prstGeom prst="rect">
              <a:avLst/>
            </a:prstGeom>
          </p:spPr>
          <p:txBody>
            <a:bodyPr wrap="square">
              <a:spAutoFit/>
            </a:bodyPr>
            <a:lstStyle/>
            <a:p>
              <a:pPr>
                <a:lnSpc>
                  <a:spcPct val="130000"/>
                </a:lnSpc>
                <a:spcAft>
                  <a:spcPts val="0"/>
                </a:spcAft>
                <a:tabLst>
                  <a:tab pos="1188085" algn="l"/>
                  <a:tab pos="2163445" algn="l"/>
                  <a:tab pos="3142615" algn="l"/>
                  <a:tab pos="4190365" algn="l"/>
                </a:tabLst>
              </a:pPr>
              <a:r>
                <a:rPr lang="zh-CN" altLang="en-US" sz="2800" smtClean="0">
                  <a:solidFill>
                    <a:srgbClr val="0E3265"/>
                  </a:solidFill>
                  <a:latin typeface="Times New Roman" panose="02020603050405020304" pitchFamily="18" charset="0"/>
                  <a:ea typeface="黑体" panose="02010609060101010101" pitchFamily="49" charset="-122"/>
                  <a:cs typeface="Times New Roman" panose="02020603050405020304" pitchFamily="18" charset="0"/>
                </a:rPr>
                <a:t>史料实证</a:t>
              </a:r>
              <a:endParaRPr lang="zh-CN" altLang="zh-CN" sz="2800" dirty="0">
                <a:solidFill>
                  <a:srgbClr val="0E3265"/>
                </a:solidFill>
                <a:latin typeface="NEU-BZ-S92"/>
                <a:ea typeface="方正书宋_GBK"/>
                <a:cs typeface="Times New Roman" panose="02020603050405020304" pitchFamily="18" charset="0"/>
              </a:endParaRPr>
            </a:p>
          </p:txBody>
        </p:sp>
      </p:grpSp>
      <p:sp>
        <p:nvSpPr>
          <p:cNvPr id="6" name="矩形 5"/>
          <p:cNvSpPr>
            <a:spLocks noChangeAspect="1"/>
          </p:cNvSpPr>
          <p:nvPr/>
        </p:nvSpPr>
        <p:spPr>
          <a:xfrm>
            <a:off x="381000" y="1062799"/>
            <a:ext cx="3515706"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中华文明起源的</a:t>
            </a:r>
            <a:r>
              <a:rPr lang="zh-CN" altLang="zh-CN" sz="28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特点</a:t>
            </a:r>
            <a:r>
              <a:rPr lang="en-US" altLang="zh-CN" sz="28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
        <p:nvSpPr>
          <p:cNvPr id="7" name="矩形 6"/>
          <p:cNvSpPr>
            <a:spLocks noChangeAspect="1"/>
          </p:cNvSpPr>
          <p:nvPr/>
        </p:nvSpPr>
        <p:spPr>
          <a:xfrm>
            <a:off x="381000" y="1679963"/>
            <a:ext cx="7186583"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smtClean="0">
                <a:solidFill>
                  <a:srgbClr val="000000"/>
                </a:solidFill>
                <a:latin typeface="NEU-BZ-S92"/>
                <a:ea typeface="方正宋黑简体"/>
                <a:cs typeface="Times New Roman" panose="02020603050405020304" pitchFamily="18" charset="0"/>
              </a:rPr>
              <a:t>[</a:t>
            </a:r>
            <a:r>
              <a:rPr lang="zh-CN" altLang="zh-CN" sz="2800" smtClean="0">
                <a:solidFill>
                  <a:srgbClr val="000000"/>
                </a:solidFill>
                <a:latin typeface="NEU-BZ-S92"/>
                <a:ea typeface="方正宋黑简体"/>
                <a:cs typeface="Times New Roman" panose="02020603050405020304" pitchFamily="18" charset="0"/>
              </a:rPr>
              <a:t>材料</a:t>
            </a:r>
            <a:r>
              <a:rPr lang="en-US" altLang="zh-CN" sz="2800" smtClean="0">
                <a:solidFill>
                  <a:srgbClr val="000000"/>
                </a:solidFill>
                <a:latin typeface="NEU-BZ-S92"/>
                <a:ea typeface="方正宋黑简体"/>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NEU-BZ-S92"/>
                <a:ea typeface="方正宋黑简体"/>
                <a:cs typeface="Times New Roman" panose="02020603050405020304" pitchFamily="18" charset="0"/>
              </a:rPr>
              <a:t>中国</a:t>
            </a:r>
            <a:r>
              <a:rPr lang="zh-CN" altLang="zh-CN" sz="2800" smtClean="0">
                <a:solidFill>
                  <a:srgbClr val="000000"/>
                </a:solidFill>
                <a:latin typeface="NEU-BZ-S92"/>
                <a:ea typeface="方正宋黑简体"/>
                <a:cs typeface="Times New Roman" panose="02020603050405020304" pitchFamily="18" charset="0"/>
              </a:rPr>
              <a:t>新石器时代部分</a:t>
            </a:r>
            <a:r>
              <a:rPr lang="zh-CN" altLang="zh-CN" sz="2800">
                <a:solidFill>
                  <a:srgbClr val="000000"/>
                </a:solidFill>
                <a:latin typeface="NEU-BZ-S92"/>
                <a:ea typeface="方正宋黑简体"/>
                <a:cs typeface="Times New Roman" panose="02020603050405020304" pitchFamily="18" charset="0"/>
              </a:rPr>
              <a:t>文化情况</a:t>
            </a:r>
            <a:r>
              <a:rPr lang="zh-CN" altLang="zh-CN" sz="2800" smtClean="0">
                <a:solidFill>
                  <a:srgbClr val="000000"/>
                </a:solidFill>
                <a:latin typeface="NEU-BZ-S92"/>
                <a:ea typeface="方正宋黑简体"/>
                <a:cs typeface="Times New Roman" panose="02020603050405020304" pitchFamily="18" charset="0"/>
              </a:rPr>
              <a:t>简表</a:t>
            </a:r>
            <a:r>
              <a:rPr lang="en-US" altLang="zh-CN" sz="2800" smtClean="0">
                <a:solidFill>
                  <a:srgbClr val="000000"/>
                </a:solidFill>
                <a:latin typeface="NEU-BZ-S92"/>
                <a:ea typeface="方正宋黑简体"/>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graphicFrame>
        <p:nvGraphicFramePr>
          <p:cNvPr id="10" name="表格 9"/>
          <p:cNvGraphicFramePr>
            <a:graphicFrameLocks noGrp="1" noChangeAspect="1"/>
          </p:cNvGraphicFramePr>
          <p:nvPr>
            <p:extLst>
              <p:ext uri="{D42A27DB-BD31-4B8C-83A1-F6EECF244321}">
                <p14:modId xmlns:p14="http://schemas.microsoft.com/office/powerpoint/2010/main" val="966469085"/>
              </p:ext>
            </p:extLst>
          </p:nvPr>
        </p:nvGraphicFramePr>
        <p:xfrm>
          <a:off x="381000" y="2332449"/>
          <a:ext cx="11430000" cy="2926842"/>
        </p:xfrm>
        <a:graphic>
          <a:graphicData uri="http://schemas.openxmlformats.org/drawingml/2006/table">
            <a:tbl>
              <a:tblPr firstRow="1" firstCol="1" bandRow="1"/>
              <a:tblGrid>
                <a:gridCol w="838200"/>
                <a:gridCol w="2387600"/>
                <a:gridCol w="2095500"/>
                <a:gridCol w="2108200"/>
                <a:gridCol w="2095500"/>
                <a:gridCol w="1905000"/>
              </a:tblGrid>
              <a:tr h="181737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特色</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文物</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188085" algn="l"/>
                          <a:tab pos="2163445" algn="l"/>
                          <a:tab pos="3142615" algn="l"/>
                          <a:tab pos="4190365" algn="l"/>
                        </a:tabLst>
                      </a:pPr>
                      <a:endPar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彩陶盆</a:t>
                      </a:r>
                      <a:endParaRPr lang="zh-CN" sz="2800">
                        <a:solidFill>
                          <a:srgbClr val="000000"/>
                        </a:solidFill>
                        <a:effectLst/>
                        <a:latin typeface="NEU-BZ-S92"/>
                        <a:ea typeface="方正书宋_GBK"/>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188085" algn="l"/>
                          <a:tab pos="2163445" algn="l"/>
                          <a:tab pos="3142615" algn="l"/>
                          <a:tab pos="4190365" algn="l"/>
                        </a:tabLst>
                      </a:pPr>
                      <a:endPar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玉龙</a:t>
                      </a:r>
                      <a:endParaRPr lang="zh-CN" sz="2800">
                        <a:solidFill>
                          <a:srgbClr val="000000"/>
                        </a:solidFill>
                        <a:effectLst/>
                        <a:latin typeface="NEU-BZ-S92"/>
                        <a:ea typeface="方正书宋_GBK"/>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188085" algn="l"/>
                          <a:tab pos="2163445" algn="l"/>
                          <a:tab pos="3142615" algn="l"/>
                          <a:tab pos="4190365" algn="l"/>
                        </a:tabLst>
                      </a:pPr>
                      <a:endPar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玉琮</a:t>
                      </a:r>
                      <a:endParaRPr lang="zh-CN" sz="2800">
                        <a:solidFill>
                          <a:srgbClr val="000000"/>
                        </a:solidFill>
                        <a:effectLst/>
                        <a:latin typeface="NEU-BZ-S92"/>
                        <a:ea typeface="方正书宋_GBK"/>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188085" algn="l"/>
                          <a:tab pos="2163445" algn="l"/>
                          <a:tab pos="3142615" algn="l"/>
                          <a:tab pos="4190365" algn="l"/>
                        </a:tabLst>
                      </a:pPr>
                      <a:endPar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zh-CN" sz="28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蛋壳黑陶</a:t>
                      </a: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杯</a:t>
                      </a:r>
                      <a:endParaRPr lang="zh-CN" sz="2800">
                        <a:solidFill>
                          <a:srgbClr val="000000"/>
                        </a:solidFill>
                        <a:effectLst/>
                        <a:latin typeface="NEU-BZ-S92"/>
                        <a:ea typeface="方正书宋_GBK"/>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188085" algn="l"/>
                          <a:tab pos="2163445" algn="l"/>
                          <a:tab pos="3142615" algn="l"/>
                          <a:tab pos="4190365" algn="l"/>
                        </a:tabLst>
                      </a:pPr>
                      <a:endPar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铜镜</a:t>
                      </a:r>
                      <a:endParaRPr lang="zh-CN" sz="2800">
                        <a:solidFill>
                          <a:srgbClr val="000000"/>
                        </a:solidFill>
                        <a:effectLst/>
                        <a:latin typeface="NEU-BZ-S92"/>
                        <a:ea typeface="方正书宋_GBK"/>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分布</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范围</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黄河</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中游</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辽河</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上游</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长江</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下游</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黄河</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中下游</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黄河</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上游</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pic>
        <p:nvPicPr>
          <p:cNvPr id="20" name="YLGSAR06.eps"/>
          <p:cNvPicPr/>
          <p:nvPr/>
        </p:nvPicPr>
        <p:blipFill>
          <a:blip r:embed="rId2">
            <a:clrChange>
              <a:clrFrom>
                <a:srgbClr val="FFFFFF"/>
              </a:clrFrom>
              <a:clrTo>
                <a:srgbClr val="FFFFFF">
                  <a:alpha val="0"/>
                </a:srgbClr>
              </a:clrTo>
            </a:clrChange>
          </a:blip>
          <a:stretch>
            <a:fillRect/>
          </a:stretch>
        </p:blipFill>
        <p:spPr>
          <a:xfrm>
            <a:off x="1489251" y="2545994"/>
            <a:ext cx="1342849" cy="1151752"/>
          </a:xfrm>
          <a:prstGeom prst="rect">
            <a:avLst/>
          </a:prstGeom>
        </p:spPr>
      </p:pic>
      <p:pic>
        <p:nvPicPr>
          <p:cNvPr id="21" name="YLGSAR07.eps"/>
          <p:cNvPicPr/>
          <p:nvPr/>
        </p:nvPicPr>
        <p:blipFill>
          <a:blip r:embed="rId3">
            <a:clrChange>
              <a:clrFrom>
                <a:srgbClr val="FFFFFF"/>
              </a:clrFrom>
              <a:clrTo>
                <a:srgbClr val="FFFFFF">
                  <a:alpha val="0"/>
                </a:srgbClr>
              </a:clrTo>
            </a:clrChange>
          </a:blip>
          <a:stretch>
            <a:fillRect/>
          </a:stretch>
        </p:blipFill>
        <p:spPr>
          <a:xfrm>
            <a:off x="4032567" y="2545994"/>
            <a:ext cx="1050386" cy="1135231"/>
          </a:xfrm>
          <a:prstGeom prst="rect">
            <a:avLst/>
          </a:prstGeom>
        </p:spPr>
      </p:pic>
      <p:pic>
        <p:nvPicPr>
          <p:cNvPr id="22" name="YLGSAR08.eps"/>
          <p:cNvPicPr/>
          <p:nvPr/>
        </p:nvPicPr>
        <p:blipFill>
          <a:blip r:embed="rId4">
            <a:clrChange>
              <a:clrFrom>
                <a:srgbClr val="FFFFFF"/>
              </a:clrFrom>
              <a:clrTo>
                <a:srgbClr val="FFFFFF">
                  <a:alpha val="0"/>
                </a:srgbClr>
              </a:clrTo>
            </a:clrChange>
          </a:blip>
          <a:stretch>
            <a:fillRect/>
          </a:stretch>
        </p:blipFill>
        <p:spPr>
          <a:xfrm>
            <a:off x="6283420" y="2545994"/>
            <a:ext cx="1082697" cy="1157418"/>
          </a:xfrm>
          <a:prstGeom prst="rect">
            <a:avLst/>
          </a:prstGeom>
        </p:spPr>
      </p:pic>
      <p:pic>
        <p:nvPicPr>
          <p:cNvPr id="23" name="YLGSAR09.eps"/>
          <p:cNvPicPr/>
          <p:nvPr/>
        </p:nvPicPr>
        <p:blipFill>
          <a:blip r:embed="rId5">
            <a:clrChange>
              <a:clrFrom>
                <a:srgbClr val="FFFFFF"/>
              </a:clrFrom>
              <a:clrTo>
                <a:srgbClr val="FFFFFF">
                  <a:alpha val="0"/>
                </a:srgbClr>
              </a:clrTo>
            </a:clrChange>
          </a:blip>
          <a:stretch>
            <a:fillRect/>
          </a:stretch>
        </p:blipFill>
        <p:spPr>
          <a:xfrm>
            <a:off x="8305673" y="2471431"/>
            <a:ext cx="998430" cy="1226315"/>
          </a:xfrm>
          <a:prstGeom prst="rect">
            <a:avLst/>
          </a:prstGeom>
        </p:spPr>
      </p:pic>
      <p:pic>
        <p:nvPicPr>
          <p:cNvPr id="24" name="YLGSAR10.eps"/>
          <p:cNvPicPr/>
          <p:nvPr/>
        </p:nvPicPr>
        <p:blipFill>
          <a:blip r:embed="rId6">
            <a:clrChange>
              <a:clrFrom>
                <a:srgbClr val="FFFFFF"/>
              </a:clrFrom>
              <a:clrTo>
                <a:srgbClr val="FFFFFF">
                  <a:alpha val="0"/>
                </a:srgbClr>
              </a:clrTo>
            </a:clrChange>
          </a:blip>
          <a:stretch>
            <a:fillRect/>
          </a:stretch>
        </p:blipFill>
        <p:spPr>
          <a:xfrm>
            <a:off x="10243659" y="2471431"/>
            <a:ext cx="1222163" cy="1324010"/>
          </a:xfrm>
          <a:prstGeom prst="rect">
            <a:avLst/>
          </a:prstGeom>
        </p:spPr>
      </p:pic>
    </p:spTree>
    <p:extLst>
      <p:ext uri="{BB962C8B-B14F-4D97-AF65-F5344CB8AC3E}">
        <p14:creationId xmlns:p14="http://schemas.microsoft.com/office/powerpoint/2010/main" val="20618254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913329"/>
            <a:ext cx="2159566"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smtClean="0">
                <a:solidFill>
                  <a:srgbClr val="000000"/>
                </a:solidFill>
                <a:latin typeface="NEU-BZ-S92"/>
                <a:ea typeface="方正宋黑简体"/>
                <a:cs typeface="Times New Roman" panose="02020603050405020304" pitchFamily="18" charset="0"/>
              </a:rPr>
              <a:t>[</a:t>
            </a:r>
            <a:r>
              <a:rPr lang="zh-CN" altLang="zh-CN" sz="2800" smtClean="0">
                <a:solidFill>
                  <a:srgbClr val="000000"/>
                </a:solidFill>
                <a:latin typeface="NEU-BZ-S92"/>
                <a:ea typeface="方正宋黑简体"/>
                <a:cs typeface="Times New Roman" panose="02020603050405020304" pitchFamily="18" charset="0"/>
              </a:rPr>
              <a:t>教</a:t>
            </a:r>
            <a:r>
              <a:rPr lang="zh-CN" altLang="zh-CN" sz="2800">
                <a:solidFill>
                  <a:srgbClr val="000000"/>
                </a:solidFill>
                <a:latin typeface="NEU-BZ-S92"/>
                <a:ea typeface="方正宋黑简体"/>
                <a:cs typeface="Times New Roman" panose="02020603050405020304" pitchFamily="18" charset="0"/>
              </a:rPr>
              <a:t>你读</a:t>
            </a:r>
            <a:r>
              <a:rPr lang="zh-CN" altLang="zh-CN" sz="2800" smtClean="0">
                <a:solidFill>
                  <a:srgbClr val="000000"/>
                </a:solidFill>
                <a:latin typeface="NEU-BZ-S92"/>
                <a:ea typeface="方正宋黑简体"/>
                <a:cs typeface="Times New Roman" panose="02020603050405020304" pitchFamily="18" charset="0"/>
              </a:rPr>
              <a:t>史</a:t>
            </a:r>
            <a:r>
              <a:rPr lang="en-US" altLang="zh-CN" sz="2800" smtClean="0">
                <a:solidFill>
                  <a:srgbClr val="000000"/>
                </a:solidFill>
                <a:latin typeface="NEU-BZ-S92"/>
                <a:ea typeface="方正宋黑简体"/>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graphicFrame>
        <p:nvGraphicFramePr>
          <p:cNvPr id="3" name="表格 2"/>
          <p:cNvGraphicFramePr>
            <a:graphicFrameLocks noGrp="1" noChangeAspect="1"/>
          </p:cNvGraphicFramePr>
          <p:nvPr>
            <p:extLst>
              <p:ext uri="{D42A27DB-BD31-4B8C-83A1-F6EECF244321}">
                <p14:modId xmlns:p14="http://schemas.microsoft.com/office/powerpoint/2010/main" val="1953184464"/>
              </p:ext>
            </p:extLst>
          </p:nvPr>
        </p:nvGraphicFramePr>
        <p:xfrm>
          <a:off x="381000" y="1565815"/>
          <a:ext cx="11430000" cy="1109472"/>
        </p:xfrm>
        <a:graphic>
          <a:graphicData uri="http://schemas.openxmlformats.org/drawingml/2006/table">
            <a:tbl>
              <a:tblPr firstRow="1" firstCol="1" bandRow="1"/>
              <a:tblGrid>
                <a:gridCol w="11430000"/>
              </a:tblGrid>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从文物的不同形制</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得出</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各具特色</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结合主要大河流域都有典型代表</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得出</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分布广泛</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多元</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地</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起源</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4" name="矩形 3"/>
          <p:cNvSpPr>
            <a:spLocks noChangeAspect="1"/>
          </p:cNvSpPr>
          <p:nvPr/>
        </p:nvSpPr>
        <p:spPr>
          <a:xfrm>
            <a:off x="381000" y="2636833"/>
            <a:ext cx="9341019" cy="652486"/>
          </a:xfrm>
          <a:prstGeom prst="rect">
            <a:avLst/>
          </a:prstGeom>
        </p:spPr>
        <p:txBody>
          <a:bodyPr wrap="none">
            <a:spAutoFit/>
          </a:bodyPr>
          <a:lstStyle/>
          <a:p>
            <a:pPr>
              <a:lnSpc>
                <a:spcPct val="130000"/>
              </a:lnSpc>
            </a:pPr>
            <a:r>
              <a:rPr lang="en-US" altLang="zh-CN" sz="2800" smtClean="0">
                <a:latin typeface="NEU-BZ-S92"/>
                <a:ea typeface="方正宋黑简体"/>
                <a:cs typeface="Times New Roman" panose="02020603050405020304" pitchFamily="18" charset="0"/>
              </a:rPr>
              <a:t>[</a:t>
            </a:r>
            <a:r>
              <a:rPr lang="zh-CN" altLang="zh-CN" sz="2800" smtClean="0">
                <a:latin typeface="NEU-BZ-S92"/>
                <a:ea typeface="方正宋黑简体"/>
                <a:cs typeface="Times New Roman" panose="02020603050405020304" pitchFamily="18" charset="0"/>
              </a:rPr>
              <a:t>探究</a:t>
            </a:r>
            <a:r>
              <a:rPr lang="zh-CN" altLang="en-US" sz="2800">
                <a:latin typeface="NEU-BZ-S92"/>
                <a:ea typeface="方正宋黑简体"/>
                <a:cs typeface="Times New Roman" panose="02020603050405020304" pitchFamily="18" charset="0"/>
              </a:rPr>
              <a:t>二</a:t>
            </a:r>
            <a:r>
              <a:rPr lang="en-US" altLang="zh-CN" sz="2800" smtClean="0">
                <a:latin typeface="NEU-BZ-S92"/>
                <a:ea typeface="方正宋黑简体"/>
                <a:cs typeface="Times New Roman" panose="02020603050405020304" pitchFamily="18" charset="0"/>
              </a:rPr>
              <a:t>]</a:t>
            </a:r>
            <a:r>
              <a:rPr lang="zh-CN" altLang="zh-CN" sz="2800" smtClean="0">
                <a:latin typeface="Times New Roman" panose="02020603050405020304" pitchFamily="18" charset="0"/>
                <a:cs typeface="Times New Roman" panose="02020603050405020304" pitchFamily="18" charset="0"/>
              </a:rPr>
              <a:t>根据</a:t>
            </a:r>
            <a:r>
              <a:rPr lang="zh-CN" altLang="zh-CN" sz="2800">
                <a:latin typeface="Times New Roman" panose="02020603050405020304" pitchFamily="18" charset="0"/>
                <a:cs typeface="Times New Roman" panose="02020603050405020304" pitchFamily="18" charset="0"/>
              </a:rPr>
              <a:t>材料</a:t>
            </a:r>
            <a:r>
              <a:rPr lang="en-US" altLang="zh-CN" sz="2800">
                <a:latin typeface="Times New Roman" panose="02020603050405020304" pitchFamily="18" charset="0"/>
              </a:rPr>
              <a:t>,</a:t>
            </a:r>
            <a:r>
              <a:rPr lang="zh-CN" altLang="zh-CN" sz="2800">
                <a:latin typeface="Times New Roman" panose="02020603050405020304" pitchFamily="18" charset="0"/>
                <a:cs typeface="Times New Roman" panose="02020603050405020304" pitchFamily="18" charset="0"/>
              </a:rPr>
              <a:t>概括中国新石器时代文化发展的特点</a:t>
            </a:r>
            <a:r>
              <a:rPr lang="zh-CN" altLang="zh-CN" sz="2800" smtClean="0">
                <a:latin typeface="Times New Roman" panose="02020603050405020304" pitchFamily="18" charset="0"/>
                <a:cs typeface="Times New Roman" panose="02020603050405020304" pitchFamily="18" charset="0"/>
              </a:rPr>
              <a:t>。</a:t>
            </a:r>
            <a:r>
              <a:rPr lang="en-US" altLang="zh-CN" sz="2800" smtClean="0">
                <a:latin typeface="Times New Roman" panose="02020603050405020304" pitchFamily="18" charset="0"/>
                <a:cs typeface="Times New Roman" panose="02020603050405020304" pitchFamily="18" charset="0"/>
              </a:rPr>
              <a:t> </a:t>
            </a:r>
            <a:endParaRPr lang="zh-CN" altLang="en-US" sz="2800"/>
          </a:p>
        </p:txBody>
      </p:sp>
      <p:sp>
        <p:nvSpPr>
          <p:cNvPr id="5" name="矩形 4"/>
          <p:cNvSpPr>
            <a:spLocks noChangeAspect="1"/>
          </p:cNvSpPr>
          <p:nvPr/>
        </p:nvSpPr>
        <p:spPr>
          <a:xfrm>
            <a:off x="381000" y="3289319"/>
            <a:ext cx="6619120"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分布广泛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多元</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起源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各具特色</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273952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9275" y="452433"/>
            <a:ext cx="1764000" cy="573042"/>
            <a:chOff x="329275" y="961884"/>
            <a:chExt cx="1764000" cy="573042"/>
          </a:xfrm>
        </p:grpSpPr>
        <p:sp>
          <p:nvSpPr>
            <p:cNvPr id="4" name="Freeform 10"/>
            <p:cNvSpPr>
              <a:spLocks/>
            </p:cNvSpPr>
            <p:nvPr/>
          </p:nvSpPr>
          <p:spPr bwMode="auto">
            <a:xfrm>
              <a:off x="329275" y="1327316"/>
              <a:ext cx="1764000" cy="192535"/>
            </a:xfrm>
            <a:prstGeom prst="roundRect">
              <a:avLst/>
            </a:prstGeom>
            <a:solidFill>
              <a:srgbClr val="AFD7E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D7EC"/>
                </a:solidFill>
              </a:endParaRPr>
            </a:p>
          </p:txBody>
        </p:sp>
        <p:sp>
          <p:nvSpPr>
            <p:cNvPr id="5" name="矩形 4"/>
            <p:cNvSpPr>
              <a:spLocks noChangeAspect="1"/>
            </p:cNvSpPr>
            <p:nvPr/>
          </p:nvSpPr>
          <p:spPr>
            <a:xfrm>
              <a:off x="381000" y="961884"/>
              <a:ext cx="1712275" cy="573042"/>
            </a:xfrm>
            <a:prstGeom prst="rect">
              <a:avLst/>
            </a:prstGeom>
          </p:spPr>
          <p:txBody>
            <a:bodyPr wrap="square">
              <a:spAutoFit/>
            </a:bodyPr>
            <a:lstStyle/>
            <a:p>
              <a:pPr>
                <a:lnSpc>
                  <a:spcPct val="130000"/>
                </a:lnSpc>
                <a:spcAft>
                  <a:spcPts val="0"/>
                </a:spcAft>
                <a:tabLst>
                  <a:tab pos="1188085" algn="l"/>
                  <a:tab pos="2163445" algn="l"/>
                  <a:tab pos="3142615" algn="l"/>
                  <a:tab pos="4190365" algn="l"/>
                </a:tabLst>
              </a:pPr>
              <a:r>
                <a:rPr lang="zh-CN" altLang="en-US" sz="2800" smtClean="0">
                  <a:solidFill>
                    <a:srgbClr val="0E3265"/>
                  </a:solidFill>
                  <a:latin typeface="Times New Roman" panose="02020603050405020304" pitchFamily="18" charset="0"/>
                  <a:ea typeface="黑体" panose="02010609060101010101" pitchFamily="49" charset="-122"/>
                  <a:cs typeface="Times New Roman" panose="02020603050405020304" pitchFamily="18" charset="0"/>
                </a:rPr>
                <a:t>史论史识</a:t>
              </a:r>
              <a:endParaRPr lang="zh-CN" altLang="zh-CN" sz="2800" dirty="0">
                <a:solidFill>
                  <a:srgbClr val="0E3265"/>
                </a:solidFill>
                <a:latin typeface="NEU-BZ-S92"/>
                <a:ea typeface="方正书宋_GBK"/>
                <a:cs typeface="Times New Roman" panose="02020603050405020304" pitchFamily="18" charset="0"/>
              </a:endParaRPr>
            </a:p>
          </p:txBody>
        </p:sp>
      </p:grpSp>
      <p:sp>
        <p:nvSpPr>
          <p:cNvPr id="2" name="矩形 1"/>
          <p:cNvSpPr>
            <a:spLocks noChangeAspect="1"/>
          </p:cNvSpPr>
          <p:nvPr/>
        </p:nvSpPr>
        <p:spPr>
          <a:xfrm>
            <a:off x="381000" y="1092365"/>
            <a:ext cx="11430000" cy="5054269"/>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1</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中华文明起源的特征</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中华文明历史悠久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源远流长</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具有鲜明的本土特点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是世界上最古老的文明之一。</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中华文明的起源如满天星斗</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八方雄起</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而后汇聚于中原黄河流域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形成以中原地区为中心的多元一体格局。</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中华文明的发展呈现明显的不平衡性</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这种不平衡又促进了不同区域间的互补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是中华文明向一体发展的动力因素。</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(4)</a:t>
            </a:r>
            <a:r>
              <a:rPr lang="zh-CN" altLang="zh-CN" sz="2800">
                <a:solidFill>
                  <a:srgbClr val="000000"/>
                </a:solidFill>
                <a:latin typeface="Times New Roman" panose="02020603050405020304" pitchFamily="18" charset="0"/>
                <a:cs typeface="Times New Roman" panose="02020603050405020304" pitchFamily="18" charset="0"/>
              </a:rPr>
              <a:t>中华文明兼容并蓄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具有丰富的内容与长久生命力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是世界古代文明中唯一没有中断而发展至今的伟大文明。</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27061663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605703"/>
            <a:ext cx="3785011"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2</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原始农业产生的</a:t>
            </a:r>
            <a:r>
              <a:rPr lang="zh-CN" altLang="zh-CN" sz="28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影响</a:t>
            </a:r>
            <a:r>
              <a:rPr lang="en-US" altLang="zh-CN" sz="28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pic>
        <p:nvPicPr>
          <p:cNvPr id="3" name="YLGSAR11.eps" descr="id:2147494299;FounderCES"/>
          <p:cNvPicPr/>
          <p:nvPr/>
        </p:nvPicPr>
        <p:blipFill>
          <a:blip r:embed="rId2">
            <a:clrChange>
              <a:clrFrom>
                <a:srgbClr val="FFFFFF"/>
              </a:clrFrom>
              <a:clrTo>
                <a:srgbClr val="FFFFFF">
                  <a:alpha val="0"/>
                </a:srgbClr>
              </a:clrTo>
            </a:clrChange>
          </a:blip>
          <a:stretch>
            <a:fillRect/>
          </a:stretch>
        </p:blipFill>
        <p:spPr>
          <a:xfrm>
            <a:off x="2273505" y="1258189"/>
            <a:ext cx="7430106" cy="3822383"/>
          </a:xfrm>
          <a:prstGeom prst="rect">
            <a:avLst/>
          </a:prstGeom>
        </p:spPr>
      </p:pic>
    </p:spTree>
    <p:extLst>
      <p:ext uri="{BB962C8B-B14F-4D97-AF65-F5344CB8AC3E}">
        <p14:creationId xmlns:p14="http://schemas.microsoft.com/office/powerpoint/2010/main" val="22128609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81000" y="203200"/>
            <a:ext cx="711200" cy="698500"/>
            <a:chOff x="2133600" y="1384300"/>
            <a:chExt cx="711200" cy="698500"/>
          </a:xfrm>
        </p:grpSpPr>
        <p:sp>
          <p:nvSpPr>
            <p:cNvPr id="2" name="平行四边形 1"/>
            <p:cNvSpPr/>
            <p:nvPr/>
          </p:nvSpPr>
          <p:spPr>
            <a:xfrm>
              <a:off x="2311400" y="1384300"/>
              <a:ext cx="533400" cy="533400"/>
            </a:xfrm>
            <a:prstGeom prst="parallelogram">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2133600" y="1549400"/>
              <a:ext cx="533400" cy="533400"/>
            </a:xfrm>
            <a:prstGeom prst="parallelogram">
              <a:avLst/>
            </a:prstGeom>
            <a:solidFill>
              <a:srgbClr val="365FB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092200" y="856968"/>
            <a:ext cx="11099800" cy="45719"/>
          </a:xfrm>
          <a:prstGeom prst="rect">
            <a:avLst/>
          </a:prstGeom>
          <a:gradFill flip="none" rotWithShape="1">
            <a:gsLst>
              <a:gs pos="5000">
                <a:srgbClr val="003895"/>
              </a:gs>
              <a:gs pos="63000">
                <a:srgbClr val="013CBD"/>
              </a:gs>
              <a:gs pos="88000">
                <a:srgbClr val="C3CCE1"/>
              </a:gs>
            </a:gsLst>
            <a:lin ang="1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9" name="矩形 8"/>
          <p:cNvSpPr/>
          <p:nvPr/>
        </p:nvSpPr>
        <p:spPr>
          <a:xfrm>
            <a:off x="1270000" y="279531"/>
            <a:ext cx="10321851" cy="51725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a:solidFill>
                  <a:schemeClr val="tx1"/>
                </a:solidFill>
                <a:latin typeface="黑体" panose="02010609060101010101" pitchFamily="49" charset="-122"/>
                <a:ea typeface="黑体" panose="02010609060101010101" pitchFamily="49" charset="-122"/>
                <a:cs typeface="Times New Roman" panose="02020603050405020304" pitchFamily="18" charset="0"/>
                <a:sym typeface="+mn-lt"/>
              </a:rPr>
              <a:t>主题</a:t>
            </a:r>
            <a:r>
              <a:rPr lang="zh-CN" altLang="en-US" sz="3200" b="1" smtClean="0">
                <a:solidFill>
                  <a:schemeClr val="tx1"/>
                </a:solidFill>
                <a:latin typeface="黑体" panose="02010609060101010101" pitchFamily="49" charset="-122"/>
                <a:ea typeface="黑体" panose="02010609060101010101" pitchFamily="49" charset="-122"/>
                <a:cs typeface="Times New Roman" panose="02020603050405020304" pitchFamily="18" charset="0"/>
                <a:sym typeface="+mn-lt"/>
              </a:rPr>
              <a:t>二 早期</a:t>
            </a:r>
            <a:r>
              <a:rPr lang="zh-CN" altLang="en-US" sz="3200" b="1">
                <a:solidFill>
                  <a:schemeClr val="tx1"/>
                </a:solidFill>
                <a:latin typeface="黑体" panose="02010609060101010101" pitchFamily="49" charset="-122"/>
                <a:ea typeface="黑体" panose="02010609060101010101" pitchFamily="49" charset="-122"/>
                <a:cs typeface="Times New Roman" panose="02020603050405020304" pitchFamily="18" charset="0"/>
                <a:sym typeface="+mn-lt"/>
              </a:rPr>
              <a:t>国家的特征</a:t>
            </a:r>
          </a:p>
        </p:txBody>
      </p:sp>
      <p:grpSp>
        <p:nvGrpSpPr>
          <p:cNvPr id="4" name="组合 3"/>
          <p:cNvGrpSpPr/>
          <p:nvPr/>
        </p:nvGrpSpPr>
        <p:grpSpPr>
          <a:xfrm>
            <a:off x="329275" y="961884"/>
            <a:ext cx="1764000" cy="573042"/>
            <a:chOff x="329275" y="961884"/>
            <a:chExt cx="1764000" cy="573042"/>
          </a:xfrm>
        </p:grpSpPr>
        <p:sp>
          <p:nvSpPr>
            <p:cNvPr id="18" name="Freeform 10"/>
            <p:cNvSpPr>
              <a:spLocks/>
            </p:cNvSpPr>
            <p:nvPr/>
          </p:nvSpPr>
          <p:spPr bwMode="auto">
            <a:xfrm>
              <a:off x="329275" y="1327316"/>
              <a:ext cx="1764000" cy="192535"/>
            </a:xfrm>
            <a:prstGeom prst="roundRect">
              <a:avLst/>
            </a:prstGeom>
            <a:solidFill>
              <a:srgbClr val="AFD7E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D7EC"/>
                </a:solidFill>
              </a:endParaRPr>
            </a:p>
          </p:txBody>
        </p:sp>
        <p:sp>
          <p:nvSpPr>
            <p:cNvPr id="19" name="矩形 18"/>
            <p:cNvSpPr>
              <a:spLocks noChangeAspect="1"/>
            </p:cNvSpPr>
            <p:nvPr/>
          </p:nvSpPr>
          <p:spPr>
            <a:xfrm>
              <a:off x="381000" y="961884"/>
              <a:ext cx="1712275" cy="573042"/>
            </a:xfrm>
            <a:prstGeom prst="rect">
              <a:avLst/>
            </a:prstGeom>
          </p:spPr>
          <p:txBody>
            <a:bodyPr wrap="square">
              <a:spAutoFit/>
            </a:bodyPr>
            <a:lstStyle/>
            <a:p>
              <a:pPr>
                <a:lnSpc>
                  <a:spcPct val="130000"/>
                </a:lnSpc>
                <a:spcAft>
                  <a:spcPts val="0"/>
                </a:spcAft>
                <a:tabLst>
                  <a:tab pos="1188085" algn="l"/>
                  <a:tab pos="2163445" algn="l"/>
                  <a:tab pos="3142615" algn="l"/>
                  <a:tab pos="4190365" algn="l"/>
                </a:tabLst>
              </a:pPr>
              <a:r>
                <a:rPr lang="zh-CN" altLang="en-US" sz="2800">
                  <a:solidFill>
                    <a:srgbClr val="0E3265"/>
                  </a:solidFill>
                  <a:latin typeface="Times New Roman" panose="02020603050405020304" pitchFamily="18" charset="0"/>
                  <a:ea typeface="黑体" panose="02010609060101010101" pitchFamily="49" charset="-122"/>
                  <a:cs typeface="Times New Roman" panose="02020603050405020304" pitchFamily="18" charset="0"/>
                </a:rPr>
                <a:t>获取信息</a:t>
              </a:r>
              <a:endParaRPr lang="zh-CN" altLang="zh-CN" sz="2800" dirty="0">
                <a:solidFill>
                  <a:srgbClr val="0E3265"/>
                </a:solidFill>
                <a:latin typeface="NEU-BZ-S92"/>
                <a:ea typeface="方正书宋_GBK"/>
                <a:cs typeface="Times New Roman" panose="02020603050405020304" pitchFamily="18" charset="0"/>
              </a:endParaRPr>
            </a:p>
          </p:txBody>
        </p:sp>
      </p:grpSp>
      <p:sp>
        <p:nvSpPr>
          <p:cNvPr id="7" name="矩形 6"/>
          <p:cNvSpPr>
            <a:spLocks noChangeAspect="1"/>
          </p:cNvSpPr>
          <p:nvPr/>
        </p:nvSpPr>
        <p:spPr>
          <a:xfrm>
            <a:off x="381000" y="1652519"/>
            <a:ext cx="11430000" cy="3933962"/>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西周政治制度的特点</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材料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西周的武王、周公、成王、康王等几代统治者</a:t>
            </a:r>
            <a:r>
              <a:rPr lang="en-US" altLang="zh-CN" sz="2800" u="wavy">
                <a:solidFill>
                  <a:srgbClr val="000000"/>
                </a:solidFill>
                <a:uFill>
                  <a:solidFill>
                    <a:srgbClr val="000000"/>
                  </a:solidFill>
                </a:u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不断分封姬姓亲族、同盟的亲戚姜姓</a:t>
            </a:r>
            <a:r>
              <a:rPr lang="en-US" altLang="zh-CN" sz="2800" u="wavy">
                <a:solidFill>
                  <a:srgbClr val="000000"/>
                </a:solidFill>
                <a:uFill>
                  <a:solidFill>
                    <a:srgbClr val="000000"/>
                  </a:solidFill>
                </a:u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以及一些结为亲戚的东方贵族</a:t>
            </a:r>
            <a:r>
              <a:rPr lang="en-US" altLang="zh-CN" sz="2800" u="wavy">
                <a:solidFill>
                  <a:srgbClr val="000000"/>
                </a:solidFill>
                <a:uFill>
                  <a:solidFill>
                    <a:srgbClr val="000000"/>
                  </a:solidFill>
                </a:u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建立封国</a:t>
            </a:r>
            <a:r>
              <a:rPr lang="zh-CN" altLang="zh-CN" sz="2800" baseline="300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除了军事与经济资源互为挹注</a:t>
            </a:r>
            <a:r>
              <a:rPr lang="zh-CN" altLang="zh-CN" sz="2800" baseline="30000">
                <a:solidFill>
                  <a:srgbClr val="000000"/>
                </a:solidFill>
                <a:latin typeface="NEU-BZ-S92"/>
                <a:cs typeface="宋体" panose="02010600030101010101" pitchFamily="2" charset="-122"/>
              </a:rPr>
              <a:t>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这些封君与周王室之间</a:t>
            </a:r>
            <a:r>
              <a:rPr lang="en-US" altLang="zh-CN" sz="2800" u="wavy">
                <a:solidFill>
                  <a:srgbClr val="000000"/>
                </a:solidFill>
                <a:uFill>
                  <a:solidFill>
                    <a:srgbClr val="000000"/>
                  </a:solidFill>
                </a:u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也依仗宗族纽带</a:t>
            </a:r>
            <a:r>
              <a:rPr lang="en-US" altLang="zh-CN" sz="2800" u="wavy">
                <a:solidFill>
                  <a:srgbClr val="000000"/>
                </a:solidFill>
                <a:uFill>
                  <a:solidFill>
                    <a:srgbClr val="000000"/>
                  </a:solidFill>
                </a:u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使用祖先崇拜的繁缛礼仪</a:t>
            </a:r>
            <a:r>
              <a:rPr lang="en-US" altLang="zh-CN" sz="2800" u="wavy">
                <a:solidFill>
                  <a:srgbClr val="000000"/>
                </a:solidFill>
                <a:uFill>
                  <a:solidFill>
                    <a:srgbClr val="000000"/>
                  </a:solidFill>
                </a:u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还以朝贡、觐见、通婚等不断加强亲戚之间的关系</a:t>
            </a:r>
            <a:r>
              <a:rPr lang="zh-CN" altLang="zh-CN" sz="2800" baseline="30000">
                <a:solidFill>
                  <a:srgbClr val="000000"/>
                </a:solidFill>
                <a:latin typeface="NEU-BZ-S92"/>
                <a:cs typeface="宋体" panose="02010600030101010101" pitchFamily="2" charset="-122"/>
              </a:rPr>
              <a:t>③</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gn="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摘编自许倬云《万古江河</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中国历史</a:t>
            </a:r>
            <a:endParaRPr lang="zh-CN" altLang="zh-CN" sz="2800">
              <a:solidFill>
                <a:srgbClr val="000000"/>
              </a:solidFill>
              <a:latin typeface="NEU-BZ-S92"/>
              <a:ea typeface="方正书宋_GBK"/>
              <a:cs typeface="Times New Roman" panose="02020603050405020304" pitchFamily="18" charset="0"/>
            </a:endParaRPr>
          </a:p>
          <a:p>
            <a:pPr algn="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文化的转折与开展》</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39946667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spect="1"/>
          </p:cNvSpPr>
          <p:nvPr/>
        </p:nvSpPr>
        <p:spPr>
          <a:xfrm>
            <a:off x="381000" y="836053"/>
            <a:ext cx="1951175"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教你读史</a:t>
            </a:r>
            <a:r>
              <a:rPr lang="en-US" altLang="zh-CN" sz="2800" smtClean="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graphicFrame>
        <p:nvGraphicFramePr>
          <p:cNvPr id="7" name="表格 6"/>
          <p:cNvGraphicFramePr>
            <a:graphicFrameLocks noGrp="1" noChangeAspect="1"/>
          </p:cNvGraphicFramePr>
          <p:nvPr>
            <p:extLst>
              <p:ext uri="{D42A27DB-BD31-4B8C-83A1-F6EECF244321}">
                <p14:modId xmlns:p14="http://schemas.microsoft.com/office/powerpoint/2010/main" val="1470973980"/>
              </p:ext>
            </p:extLst>
          </p:nvPr>
        </p:nvGraphicFramePr>
        <p:xfrm>
          <a:off x="381000" y="1488539"/>
          <a:ext cx="11430000" cy="1280160"/>
        </p:xfrm>
        <a:graphic>
          <a:graphicData uri="http://schemas.openxmlformats.org/drawingml/2006/table">
            <a:tbl>
              <a:tblPr firstRow="1" firstCol="1" bandRow="1"/>
              <a:tblGrid>
                <a:gridCol w="711200"/>
                <a:gridCol w="10718800"/>
              </a:tblGrid>
              <a:tr h="0">
                <a:tc>
                  <a:txBody>
                    <a:bodyPr/>
                    <a:lstStyle/>
                    <a:p>
                      <a:pPr>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①</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反映了分封对象包括亲族、功臣、先代贵族</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说明</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分封对象多元</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②</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反映了军事与经济资源相互补充</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③</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所谓</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宗族纽带</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是指分封制以</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血缘为纽带</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8" name="矩形 7"/>
          <p:cNvSpPr>
            <a:spLocks noChangeAspect="1"/>
          </p:cNvSpPr>
          <p:nvPr/>
        </p:nvSpPr>
        <p:spPr>
          <a:xfrm>
            <a:off x="381000" y="2848549"/>
            <a:ext cx="7157729"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探究三</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根据材料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概括西周分封制的特点</a:t>
            </a:r>
            <a:r>
              <a:rPr lang="zh-CN" altLang="zh-CN" sz="2800" smtClean="0">
                <a:solidFill>
                  <a:srgbClr val="000000"/>
                </a:solidFill>
                <a:latin typeface="Times New Roman" panose="02020603050405020304" pitchFamily="18" charset="0"/>
                <a:cs typeface="Times New Roman" panose="02020603050405020304" pitchFamily="18" charset="0"/>
              </a:rPr>
              <a:t>。</a:t>
            </a:r>
            <a:r>
              <a:rPr lang="en-US" altLang="zh-CN" sz="2800" smtClean="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
        <p:nvSpPr>
          <p:cNvPr id="9" name="矩形 8"/>
          <p:cNvSpPr>
            <a:spLocks noChangeAspect="1"/>
          </p:cNvSpPr>
          <p:nvPr/>
        </p:nvSpPr>
        <p:spPr>
          <a:xfrm>
            <a:off x="381000" y="3501035"/>
            <a:ext cx="11430000" cy="65248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特点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以宗法血缘为纽带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军事与经济资源相互补充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分封对象多元</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6537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9275" y="452433"/>
            <a:ext cx="1764000" cy="573042"/>
            <a:chOff x="329275" y="961884"/>
            <a:chExt cx="1764000" cy="573042"/>
          </a:xfrm>
        </p:grpSpPr>
        <p:sp>
          <p:nvSpPr>
            <p:cNvPr id="4" name="Freeform 10"/>
            <p:cNvSpPr>
              <a:spLocks/>
            </p:cNvSpPr>
            <p:nvPr/>
          </p:nvSpPr>
          <p:spPr bwMode="auto">
            <a:xfrm>
              <a:off x="329275" y="1327316"/>
              <a:ext cx="1764000" cy="192535"/>
            </a:xfrm>
            <a:prstGeom prst="roundRect">
              <a:avLst/>
            </a:prstGeom>
            <a:solidFill>
              <a:srgbClr val="AFD7E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D7EC"/>
                </a:solidFill>
              </a:endParaRPr>
            </a:p>
          </p:txBody>
        </p:sp>
        <p:sp>
          <p:nvSpPr>
            <p:cNvPr id="5" name="矩形 4"/>
            <p:cNvSpPr>
              <a:spLocks noChangeAspect="1"/>
            </p:cNvSpPr>
            <p:nvPr/>
          </p:nvSpPr>
          <p:spPr>
            <a:xfrm>
              <a:off x="381000" y="961884"/>
              <a:ext cx="1712275" cy="573042"/>
            </a:xfrm>
            <a:prstGeom prst="rect">
              <a:avLst/>
            </a:prstGeom>
          </p:spPr>
          <p:txBody>
            <a:bodyPr wrap="square">
              <a:spAutoFit/>
            </a:bodyPr>
            <a:lstStyle/>
            <a:p>
              <a:pPr>
                <a:lnSpc>
                  <a:spcPct val="130000"/>
                </a:lnSpc>
                <a:spcAft>
                  <a:spcPts val="0"/>
                </a:spcAft>
                <a:tabLst>
                  <a:tab pos="1188085" algn="l"/>
                  <a:tab pos="2163445" algn="l"/>
                  <a:tab pos="3142615" algn="l"/>
                  <a:tab pos="4190365" algn="l"/>
                </a:tabLst>
              </a:pPr>
              <a:r>
                <a:rPr lang="zh-CN" altLang="en-US" sz="2800" smtClean="0">
                  <a:solidFill>
                    <a:srgbClr val="0E3265"/>
                  </a:solidFill>
                  <a:latin typeface="Times New Roman" panose="02020603050405020304" pitchFamily="18" charset="0"/>
                  <a:ea typeface="黑体" panose="02010609060101010101" pitchFamily="49" charset="-122"/>
                  <a:cs typeface="Times New Roman" panose="02020603050405020304" pitchFamily="18" charset="0"/>
                </a:rPr>
                <a:t>唯物史观</a:t>
              </a:r>
              <a:endParaRPr lang="zh-CN" altLang="zh-CN" sz="2800" dirty="0">
                <a:solidFill>
                  <a:srgbClr val="0E3265"/>
                </a:solidFill>
                <a:latin typeface="NEU-BZ-S92"/>
                <a:ea typeface="方正书宋_GBK"/>
                <a:cs typeface="Times New Roman" panose="02020603050405020304" pitchFamily="18" charset="0"/>
              </a:endParaRPr>
            </a:p>
          </p:txBody>
        </p:sp>
      </p:grpSp>
      <p:sp>
        <p:nvSpPr>
          <p:cNvPr id="7" name="矩形 6"/>
          <p:cNvSpPr>
            <a:spLocks noChangeAspect="1"/>
          </p:cNvSpPr>
          <p:nvPr/>
        </p:nvSpPr>
        <p:spPr>
          <a:xfrm>
            <a:off x="5432331" y="4287830"/>
            <a:ext cx="6378669" cy="652486"/>
          </a:xfrm>
          <a:prstGeom prst="rect">
            <a:avLst/>
          </a:prstGeom>
        </p:spPr>
        <p:txBody>
          <a:bodyPr wrap="none">
            <a:spAutoFit/>
          </a:bodyPr>
          <a:lstStyle/>
          <a:p>
            <a:pPr algn="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摘编自白寿彝总主编</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《中国通史》</a:t>
            </a:r>
            <a:r>
              <a:rPr lang="en-US"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
        <p:nvSpPr>
          <p:cNvPr id="8" name="矩形 7"/>
          <p:cNvSpPr>
            <a:spLocks noChangeAspect="1"/>
          </p:cNvSpPr>
          <p:nvPr/>
        </p:nvSpPr>
        <p:spPr>
          <a:xfrm>
            <a:off x="381000" y="1058805"/>
            <a:ext cx="11430000" cy="115236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商周时期的社会经济</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材料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商周时期社会经济发展状况</a:t>
            </a:r>
            <a:endParaRPr lang="zh-CN" altLang="zh-CN" sz="2800">
              <a:solidFill>
                <a:srgbClr val="000000"/>
              </a:solidFill>
              <a:effectLst/>
              <a:latin typeface="NEU-BZ-S92"/>
              <a:ea typeface="方正书宋_GBK"/>
              <a:cs typeface="Times New Roman" panose="02020603050405020304" pitchFamily="18" charset="0"/>
            </a:endParaRPr>
          </a:p>
        </p:txBody>
      </p:sp>
      <p:graphicFrame>
        <p:nvGraphicFramePr>
          <p:cNvPr id="9" name="表格 8"/>
          <p:cNvGraphicFramePr>
            <a:graphicFrameLocks noGrp="1" noChangeAspect="1"/>
          </p:cNvGraphicFramePr>
          <p:nvPr>
            <p:extLst>
              <p:ext uri="{D42A27DB-BD31-4B8C-83A1-F6EECF244321}">
                <p14:modId xmlns:p14="http://schemas.microsoft.com/office/powerpoint/2010/main" val="2236442946"/>
              </p:ext>
            </p:extLst>
          </p:nvPr>
        </p:nvGraphicFramePr>
        <p:xfrm>
          <a:off x="381000" y="2259576"/>
          <a:ext cx="11430000" cy="1931423"/>
        </p:xfrm>
        <a:graphic>
          <a:graphicData uri="http://schemas.openxmlformats.org/drawingml/2006/table">
            <a:tbl>
              <a:tblPr firstRow="1" firstCol="1" bandRow="1"/>
              <a:tblGrid>
                <a:gridCol w="3810000"/>
                <a:gridCol w="3810000"/>
                <a:gridCol w="3810000"/>
              </a:tblGrid>
              <a:tr h="482856">
                <a:tc>
                  <a:txBody>
                    <a:bodyPr/>
                    <a:lstStyle/>
                    <a:p>
                      <a:pPr algn="ctr">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生产工具</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经营方式</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农业技术</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8567">
                <a:tc>
                  <a:txBody>
                    <a:bodyPr/>
                    <a:lstStyle/>
                    <a:p>
                      <a:pPr>
                        <a:spcAft>
                          <a:spcPts val="0"/>
                        </a:spcAft>
                        <a:tabLst>
                          <a:tab pos="1188085" algn="l"/>
                          <a:tab pos="2163445" algn="l"/>
                          <a:tab pos="3142615" algn="l"/>
                          <a:tab pos="4190365" algn="l"/>
                        </a:tabLst>
                      </a:pPr>
                      <a:r>
                        <a:rPr lang="zh-CN" sz="2800" u="wavy">
                          <a:solidFill>
                            <a:srgbClr val="000000"/>
                          </a:solidFill>
                          <a:effectLst/>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耒、耜等</a:t>
                      </a:r>
                      <a:r>
                        <a:rPr lang="en-US" sz="2800" u="wavy">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t>
                      </a:r>
                      <a:r>
                        <a:rPr lang="zh-CN" sz="2800" u="wavy">
                          <a:solidFill>
                            <a:srgbClr val="000000"/>
                          </a:solidFill>
                          <a:effectLst/>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绝大部分用木、石、兽骨和蚌壳制成</a:t>
                      </a:r>
                      <a:r>
                        <a:rPr lang="zh-CN" sz="2800" baseline="30000">
                          <a:solidFill>
                            <a:srgbClr val="000000"/>
                          </a:solidFill>
                          <a:effectLst/>
                          <a:latin typeface="NEU-BZ-S92"/>
                          <a:ea typeface="宋体" panose="02010600030101010101" pitchFamily="2" charset="-122"/>
                          <a:cs typeface="宋体" panose="02010600030101010101" pitchFamily="2" charset="-122"/>
                        </a:rPr>
                        <a:t>①</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800" u="wavy">
                          <a:solidFill>
                            <a:srgbClr val="000000"/>
                          </a:solidFill>
                          <a:effectLst/>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公社农民聚族而居</a:t>
                      </a:r>
                      <a:r>
                        <a:rPr lang="en-US" sz="2800" u="wavy">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t>
                      </a:r>
                      <a:r>
                        <a:rPr lang="zh-CN" sz="2800" u="wavy">
                          <a:solidFill>
                            <a:srgbClr val="000000"/>
                          </a:solidFill>
                          <a:effectLst/>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集体劳动</a:t>
                      </a:r>
                      <a:r>
                        <a:rPr lang="en-US" sz="2800" u="wavy">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t>
                      </a:r>
                      <a:r>
                        <a:rPr lang="zh-CN" sz="2800" u="wavy">
                          <a:solidFill>
                            <a:srgbClr val="000000"/>
                          </a:solidFill>
                          <a:effectLst/>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春令民毕出在野</a:t>
                      </a:r>
                      <a:r>
                        <a:rPr lang="en-US" sz="2800" u="wavy">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t>
                      </a:r>
                      <a:r>
                        <a:rPr lang="zh-CN" sz="2800" u="wavy">
                          <a:solidFill>
                            <a:srgbClr val="000000"/>
                          </a:solidFill>
                          <a:effectLst/>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冬则毕入于邑</a:t>
                      </a:r>
                      <a:r>
                        <a:rPr lang="en-US" sz="2800" u="wavy">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t>
                      </a:r>
                      <a:r>
                        <a:rPr lang="zh-CN" sz="2800" baseline="30000">
                          <a:solidFill>
                            <a:srgbClr val="000000"/>
                          </a:solidFill>
                          <a:effectLst/>
                          <a:latin typeface="NEU-BZ-S92"/>
                          <a:ea typeface="宋体" panose="02010600030101010101" pitchFamily="2" charset="-122"/>
                          <a:cs typeface="宋体" panose="02010600030101010101" pitchFamily="2" charset="-122"/>
                        </a:rPr>
                        <a:t>②</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800" u="wavy">
                          <a:solidFill>
                            <a:srgbClr val="000000"/>
                          </a:solidFill>
                          <a:effectLst/>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在耕作、灌溉、施肥、选种、除虫等方面具有相当高的技术知识</a:t>
                      </a:r>
                      <a:r>
                        <a:rPr lang="zh-CN" sz="2800" baseline="30000">
                          <a:solidFill>
                            <a:srgbClr val="000000"/>
                          </a:solidFill>
                          <a:effectLst/>
                          <a:latin typeface="NEU-BZ-S92"/>
                          <a:ea typeface="宋体" panose="02010600030101010101" pitchFamily="2" charset="-122"/>
                          <a:cs typeface="宋体" panose="02010600030101010101" pitchFamily="2" charset="-122"/>
                        </a:rPr>
                        <a:t>③</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62622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684729"/>
            <a:ext cx="2159566"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smtClean="0">
                <a:solidFill>
                  <a:srgbClr val="000000"/>
                </a:solidFill>
                <a:latin typeface="NEU-BZ-S92"/>
                <a:ea typeface="方正宋黑简体"/>
                <a:cs typeface="Times New Roman" panose="02020603050405020304" pitchFamily="18" charset="0"/>
              </a:rPr>
              <a:t>[</a:t>
            </a:r>
            <a:r>
              <a:rPr lang="zh-CN" altLang="zh-CN" sz="2800" smtClean="0">
                <a:solidFill>
                  <a:srgbClr val="000000"/>
                </a:solidFill>
                <a:latin typeface="NEU-BZ-S92"/>
                <a:ea typeface="方正宋黑简体"/>
                <a:cs typeface="Times New Roman" panose="02020603050405020304" pitchFamily="18" charset="0"/>
              </a:rPr>
              <a:t>教</a:t>
            </a:r>
            <a:r>
              <a:rPr lang="zh-CN" altLang="zh-CN" sz="2800">
                <a:solidFill>
                  <a:srgbClr val="000000"/>
                </a:solidFill>
                <a:latin typeface="NEU-BZ-S92"/>
                <a:ea typeface="方正宋黑简体"/>
                <a:cs typeface="Times New Roman" panose="02020603050405020304" pitchFamily="18" charset="0"/>
              </a:rPr>
              <a:t>你读</a:t>
            </a:r>
            <a:r>
              <a:rPr lang="zh-CN" altLang="zh-CN" sz="2800" smtClean="0">
                <a:solidFill>
                  <a:srgbClr val="000000"/>
                </a:solidFill>
                <a:latin typeface="NEU-BZ-S92"/>
                <a:ea typeface="方正宋黑简体"/>
                <a:cs typeface="Times New Roman" panose="02020603050405020304" pitchFamily="18" charset="0"/>
              </a:rPr>
              <a:t>史</a:t>
            </a:r>
            <a:r>
              <a:rPr lang="en-US" altLang="zh-CN" sz="2800" smtClean="0">
                <a:solidFill>
                  <a:srgbClr val="000000"/>
                </a:solidFill>
                <a:latin typeface="NEU-BZ-S92"/>
                <a:ea typeface="方正宋黑简体"/>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graphicFrame>
        <p:nvGraphicFramePr>
          <p:cNvPr id="3" name="表格 2"/>
          <p:cNvGraphicFramePr>
            <a:graphicFrameLocks noGrp="1" noChangeAspect="1"/>
          </p:cNvGraphicFramePr>
          <p:nvPr>
            <p:extLst>
              <p:ext uri="{D42A27DB-BD31-4B8C-83A1-F6EECF244321}">
                <p14:modId xmlns:p14="http://schemas.microsoft.com/office/powerpoint/2010/main" val="2370109832"/>
              </p:ext>
            </p:extLst>
          </p:nvPr>
        </p:nvGraphicFramePr>
        <p:xfrm>
          <a:off x="381000" y="1337215"/>
          <a:ext cx="11430000" cy="1664208"/>
        </p:xfrm>
        <a:graphic>
          <a:graphicData uri="http://schemas.openxmlformats.org/drawingml/2006/table">
            <a:tbl>
              <a:tblPr firstRow="1" firstCol="1" bandRow="1"/>
              <a:tblGrid>
                <a:gridCol w="876300"/>
                <a:gridCol w="10553700"/>
              </a:tblGrid>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①</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反映了生产工具以木器和石器为主</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相对落后</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②</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反映了农业生产是以井田制为基础的集体劳作</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③</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反映了生产环节较多</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生产技术较高</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4" name="矩形 3"/>
          <p:cNvSpPr>
            <a:spLocks noChangeAspect="1"/>
          </p:cNvSpPr>
          <p:nvPr/>
        </p:nvSpPr>
        <p:spPr>
          <a:xfrm>
            <a:off x="381000" y="3082094"/>
            <a:ext cx="11430000" cy="65248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smtClean="0">
                <a:solidFill>
                  <a:srgbClr val="000000"/>
                </a:solidFill>
                <a:latin typeface="NEU-BZ-S92"/>
                <a:ea typeface="方正宋黑简体"/>
                <a:cs typeface="Times New Roman" panose="02020603050405020304" pitchFamily="18" charset="0"/>
              </a:rPr>
              <a:t>[</a:t>
            </a:r>
            <a:r>
              <a:rPr lang="zh-CN" altLang="zh-CN" sz="2800" smtClean="0">
                <a:solidFill>
                  <a:srgbClr val="000000"/>
                </a:solidFill>
                <a:latin typeface="NEU-BZ-S92"/>
                <a:ea typeface="方正宋黑简体"/>
                <a:cs typeface="Times New Roman" panose="02020603050405020304" pitchFamily="18" charset="0"/>
              </a:rPr>
              <a:t>探究四</a:t>
            </a:r>
            <a:r>
              <a:rPr lang="en-US" altLang="zh-CN" sz="2800" smtClean="0">
                <a:solidFill>
                  <a:srgbClr val="000000"/>
                </a:solidFill>
                <a:latin typeface="NEU-BZ-S92"/>
                <a:ea typeface="方正宋黑简体"/>
                <a:cs typeface="Times New Roman" panose="02020603050405020304" pitchFamily="18" charset="0"/>
              </a:rPr>
              <a:t>]</a:t>
            </a:r>
            <a:r>
              <a:rPr lang="zh-CN" altLang="zh-CN" sz="2800" smtClean="0">
                <a:solidFill>
                  <a:srgbClr val="000000"/>
                </a:solidFill>
                <a:latin typeface="Times New Roman" panose="02020603050405020304" pitchFamily="18" charset="0"/>
                <a:cs typeface="Times New Roman" panose="02020603050405020304" pitchFamily="18" charset="0"/>
              </a:rPr>
              <a:t>阅读</a:t>
            </a:r>
            <a:r>
              <a:rPr lang="zh-CN" altLang="zh-CN" sz="2800">
                <a:solidFill>
                  <a:srgbClr val="000000"/>
                </a:solidFill>
                <a:latin typeface="Times New Roman" panose="02020603050405020304" pitchFamily="18" charset="0"/>
                <a:cs typeface="Times New Roman" panose="02020603050405020304" pitchFamily="18" charset="0"/>
              </a:rPr>
              <a:t>材料信息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概括商周时期社会经济发展的特点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并分析其影响</a:t>
            </a:r>
            <a:r>
              <a:rPr lang="zh-CN" altLang="zh-CN" sz="2800" smtClean="0">
                <a:solidFill>
                  <a:srgbClr val="000000"/>
                </a:solidFill>
                <a:latin typeface="Times New Roman" panose="02020603050405020304" pitchFamily="18" charset="0"/>
                <a:cs typeface="Times New Roman" panose="02020603050405020304" pitchFamily="18" charset="0"/>
              </a:rPr>
              <a:t>。</a:t>
            </a:r>
            <a:r>
              <a:rPr lang="en-US" altLang="zh-CN" sz="2800" smtClean="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
        <p:nvSpPr>
          <p:cNvPr id="6" name="矩形 5"/>
          <p:cNvSpPr>
            <a:spLocks noChangeAspect="1"/>
          </p:cNvSpPr>
          <p:nvPr/>
        </p:nvSpPr>
        <p:spPr>
          <a:xfrm>
            <a:off x="381000" y="3734580"/>
            <a:ext cx="11430000" cy="2253502"/>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特点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农业生产工具相对落后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井田制是土地经营的基本方式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集体劳作</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农业生产技术水平较高。</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影响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促进奴隶制经济的发展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创造了灿烂的青铜文化</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为商周的统治奠定了基础。</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156456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9275" y="160333"/>
            <a:ext cx="1764000" cy="573042"/>
            <a:chOff x="329275" y="961884"/>
            <a:chExt cx="1764000" cy="573042"/>
          </a:xfrm>
        </p:grpSpPr>
        <p:sp>
          <p:nvSpPr>
            <p:cNvPr id="4" name="Freeform 10"/>
            <p:cNvSpPr>
              <a:spLocks/>
            </p:cNvSpPr>
            <p:nvPr/>
          </p:nvSpPr>
          <p:spPr bwMode="auto">
            <a:xfrm>
              <a:off x="329275" y="1327316"/>
              <a:ext cx="1764000" cy="192535"/>
            </a:xfrm>
            <a:prstGeom prst="roundRect">
              <a:avLst/>
            </a:prstGeom>
            <a:solidFill>
              <a:srgbClr val="AFD7E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D7EC"/>
                </a:solidFill>
              </a:endParaRPr>
            </a:p>
          </p:txBody>
        </p:sp>
        <p:sp>
          <p:nvSpPr>
            <p:cNvPr id="5" name="矩形 4"/>
            <p:cNvSpPr>
              <a:spLocks noChangeAspect="1"/>
            </p:cNvSpPr>
            <p:nvPr/>
          </p:nvSpPr>
          <p:spPr>
            <a:xfrm>
              <a:off x="381000" y="961884"/>
              <a:ext cx="1712275" cy="573042"/>
            </a:xfrm>
            <a:prstGeom prst="rect">
              <a:avLst/>
            </a:prstGeom>
          </p:spPr>
          <p:txBody>
            <a:bodyPr wrap="square">
              <a:spAutoFit/>
            </a:bodyPr>
            <a:lstStyle/>
            <a:p>
              <a:pPr>
                <a:lnSpc>
                  <a:spcPct val="130000"/>
                </a:lnSpc>
                <a:spcAft>
                  <a:spcPts val="0"/>
                </a:spcAft>
                <a:tabLst>
                  <a:tab pos="1188085" algn="l"/>
                  <a:tab pos="2163445" algn="l"/>
                  <a:tab pos="3142615" algn="l"/>
                  <a:tab pos="4190365" algn="l"/>
                </a:tabLst>
              </a:pPr>
              <a:r>
                <a:rPr lang="zh-CN" altLang="en-US" sz="2800" smtClean="0">
                  <a:solidFill>
                    <a:srgbClr val="0E3265"/>
                  </a:solidFill>
                  <a:latin typeface="Times New Roman" panose="02020603050405020304" pitchFamily="18" charset="0"/>
                  <a:ea typeface="黑体" panose="02010609060101010101" pitchFamily="49" charset="-122"/>
                  <a:cs typeface="Times New Roman" panose="02020603050405020304" pitchFamily="18" charset="0"/>
                </a:rPr>
                <a:t>史论史识</a:t>
              </a:r>
              <a:endParaRPr lang="zh-CN" altLang="zh-CN" sz="2800" dirty="0">
                <a:solidFill>
                  <a:srgbClr val="0E3265"/>
                </a:solidFill>
                <a:latin typeface="NEU-BZ-S92"/>
                <a:ea typeface="方正书宋_GBK"/>
                <a:cs typeface="Times New Roman" panose="02020603050405020304" pitchFamily="18" charset="0"/>
              </a:endParaRPr>
            </a:p>
          </p:txBody>
        </p:sp>
      </p:grpSp>
      <p:sp>
        <p:nvSpPr>
          <p:cNvPr id="2" name="矩形 1"/>
          <p:cNvSpPr>
            <a:spLocks noChangeAspect="1"/>
          </p:cNvSpPr>
          <p:nvPr/>
        </p:nvSpPr>
        <p:spPr>
          <a:xfrm>
            <a:off x="381000" y="733375"/>
            <a:ext cx="11430000" cy="121264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1</a:t>
            </a:r>
            <a:r>
              <a:rPr lang="en-US" altLang="zh-CN" sz="2800" smtClean="0">
                <a:solidFill>
                  <a:srgbClr val="000000"/>
                </a:solidFill>
                <a:latin typeface="Times New Roman" panose="02020603050405020304" pitchFamily="18" charset="0"/>
                <a:cs typeface="Times New Roman" panose="02020603050405020304" pitchFamily="18" charset="0"/>
              </a:rPr>
              <a:t>.</a:t>
            </a:r>
            <a:r>
              <a:rPr lang="zh-CN" altLang="zh-CN" sz="28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早期</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国家的基本特点及其背景</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特点</a:t>
            </a:r>
            <a:endParaRPr lang="zh-CN" altLang="zh-CN" sz="2800">
              <a:solidFill>
                <a:srgbClr val="000000"/>
              </a:solidFill>
              <a:effectLst/>
              <a:latin typeface="NEU-BZ-S92"/>
              <a:ea typeface="方正书宋_GBK"/>
              <a:cs typeface="Times New Roman" panose="02020603050405020304" pitchFamily="18" charset="0"/>
            </a:endParaRPr>
          </a:p>
        </p:txBody>
      </p:sp>
      <p:graphicFrame>
        <p:nvGraphicFramePr>
          <p:cNvPr id="6" name="表格 5"/>
          <p:cNvGraphicFramePr>
            <a:graphicFrameLocks noGrp="1" noChangeAspect="1"/>
          </p:cNvGraphicFramePr>
          <p:nvPr>
            <p:extLst>
              <p:ext uri="{D42A27DB-BD31-4B8C-83A1-F6EECF244321}">
                <p14:modId xmlns:p14="http://schemas.microsoft.com/office/powerpoint/2010/main" val="3782049379"/>
              </p:ext>
            </p:extLst>
          </p:nvPr>
        </p:nvGraphicFramePr>
        <p:xfrm>
          <a:off x="381000" y="1900817"/>
          <a:ext cx="11430000" cy="4378198"/>
        </p:xfrm>
        <a:graphic>
          <a:graphicData uri="http://schemas.openxmlformats.org/drawingml/2006/table">
            <a:tbl>
              <a:tblPr firstRow="1" firstCol="1" bandRow="1"/>
              <a:tblGrid>
                <a:gridCol w="889000"/>
                <a:gridCol w="10541000"/>
              </a:tblGrid>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政治</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①</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神权与王权结合</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神秘色彩浓厚</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②</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血缘与政治紧密结合</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家国同构</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分封制、宗法制</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③</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最高执政集团尚未实现权力的高度集中</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从内外服制到分封制</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经济</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①</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使用石、木、骨器等</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土地国有</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集体劳作</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井田制</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②</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青铜</a:t>
                      </a:r>
                      <a:r>
                        <a:rPr lang="zh-CN" sz="28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铸造</a:t>
                      </a:r>
                      <a:r>
                        <a:rPr lang="zh-CN" altLang="en-US" sz="2800" smtClean="0">
                          <a:solidFill>
                            <a:srgbClr val="000000"/>
                          </a:solidFill>
                          <a:effectLst/>
                          <a:latin typeface="Times New Roman" panose="02020603050405020304" pitchFamily="18" charset="0"/>
                          <a:ea typeface="+mn-ea"/>
                          <a:cs typeface="Times New Roman" panose="02020603050405020304" pitchFamily="18" charset="0"/>
                        </a:rPr>
                        <a:t>业</a:t>
                      </a:r>
                      <a:r>
                        <a:rPr lang="zh-CN" sz="28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发达</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大量青铜器</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文化</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①</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成熟文字</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甲骨文、金文</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②</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礼乐文化</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礼乐制</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③</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开始形成一定的文化认同</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10798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剪去对角的矩形 15">
            <a:hlinkClick r:id="rId2" action="ppaction://hlinksldjump"/>
          </p:cNvPr>
          <p:cNvSpPr/>
          <p:nvPr/>
        </p:nvSpPr>
        <p:spPr>
          <a:xfrm>
            <a:off x="3725284" y="1707343"/>
            <a:ext cx="5288087" cy="670233"/>
          </a:xfrm>
          <a:prstGeom prst="snip2DiagRect">
            <a:avLst/>
          </a:prstGeom>
          <a:noFill/>
          <a:ln w="12700" cap="flat" cmpd="sng" algn="ctr">
            <a:solidFill>
              <a:schemeClr val="tx1">
                <a:lumMod val="85000"/>
                <a:lumOff val="15000"/>
              </a:schemeClr>
            </a:solidFill>
            <a:prstDash val="solid"/>
            <a:miter lim="800000"/>
          </a:ln>
          <a:effectLst/>
        </p:spPr>
        <p:txBody>
          <a:bodyPr rtlCol="0" anchor="ctr"/>
          <a:lstStyle/>
          <a:p>
            <a:pPr lvl="0">
              <a:defRPr/>
            </a:pPr>
            <a:r>
              <a:rPr lang="zh-CN" altLang="en-US" sz="3400" kern="0" smtClean="0">
                <a:latin typeface="Arial" panose="020F0502020204030204"/>
                <a:ea typeface="微软雅黑"/>
                <a:cs typeface="+mn-ea"/>
                <a:sym typeface="+mn-lt"/>
              </a:rPr>
              <a:t>基础落实</a:t>
            </a:r>
            <a:r>
              <a:rPr lang="en-US" altLang="zh-CN" sz="3400" kern="0" smtClean="0">
                <a:latin typeface="Arial" panose="020F0502020204030204"/>
                <a:ea typeface="微软雅黑"/>
                <a:cs typeface="+mn-ea"/>
                <a:sym typeface="+mn-lt"/>
              </a:rPr>
              <a:t>·</a:t>
            </a:r>
            <a:r>
              <a:rPr lang="zh-CN" altLang="en-US" sz="3400" kern="0" smtClean="0">
                <a:latin typeface="Arial" panose="020F0502020204030204"/>
                <a:ea typeface="微软雅黑"/>
                <a:cs typeface="+mn-ea"/>
                <a:sym typeface="+mn-lt"/>
              </a:rPr>
              <a:t>必备知识全过关</a:t>
            </a:r>
            <a:endParaRPr lang="zh-CN" altLang="en-US" sz="3400" kern="0">
              <a:latin typeface="Arial" panose="020F0502020204030204"/>
              <a:ea typeface="微软雅黑"/>
              <a:cs typeface="+mn-ea"/>
              <a:sym typeface="+mn-lt"/>
            </a:endParaRPr>
          </a:p>
        </p:txBody>
      </p:sp>
      <p:sp>
        <p:nvSpPr>
          <p:cNvPr id="18" name="剪去对角的矩形 17">
            <a:hlinkClick r:id="rId3" action="ppaction://hlinksldjump"/>
          </p:cNvPr>
          <p:cNvSpPr/>
          <p:nvPr/>
        </p:nvSpPr>
        <p:spPr>
          <a:xfrm>
            <a:off x="3725283" y="3057516"/>
            <a:ext cx="5288087" cy="670233"/>
          </a:xfrm>
          <a:prstGeom prst="snip2DiagRect">
            <a:avLst/>
          </a:prstGeom>
          <a:noFill/>
          <a:ln w="12700" cap="flat" cmpd="sng" algn="ctr">
            <a:solidFill>
              <a:schemeClr val="tx1">
                <a:lumMod val="85000"/>
                <a:lumOff val="15000"/>
              </a:schemeClr>
            </a:solidFill>
            <a:prstDash val="solid"/>
            <a:miter lim="800000"/>
          </a:ln>
          <a:effectLst/>
        </p:spPr>
        <p:txBody>
          <a:bodyPr rtlCol="0" anchor="ctr"/>
          <a:lstStyle/>
          <a:p>
            <a:pPr lvl="0">
              <a:defRPr/>
            </a:pPr>
            <a:r>
              <a:rPr lang="zh-CN" altLang="en-US" sz="3400" kern="0" smtClean="0">
                <a:latin typeface="Arial" panose="020F0502020204030204"/>
                <a:ea typeface="微软雅黑"/>
                <a:cs typeface="+mn-ea"/>
                <a:sym typeface="+mn-lt"/>
              </a:rPr>
              <a:t>重难探究</a:t>
            </a:r>
            <a:r>
              <a:rPr lang="en-US" altLang="zh-CN" sz="3400" kern="0" smtClean="0">
                <a:latin typeface="Arial" panose="020F0502020204030204"/>
                <a:ea typeface="微软雅黑"/>
                <a:cs typeface="+mn-ea"/>
                <a:sym typeface="+mn-lt"/>
              </a:rPr>
              <a:t>·</a:t>
            </a:r>
            <a:r>
              <a:rPr lang="zh-CN" altLang="en-US" sz="3400" kern="0" smtClean="0">
                <a:latin typeface="Arial" panose="020F0502020204030204"/>
                <a:ea typeface="微软雅黑"/>
                <a:cs typeface="+mn-ea"/>
                <a:sym typeface="+mn-lt"/>
              </a:rPr>
              <a:t>能力素养全提升</a:t>
            </a:r>
            <a:endParaRPr lang="zh-CN" altLang="en-US" sz="3400" kern="0">
              <a:latin typeface="Arial" panose="020F0502020204030204"/>
              <a:ea typeface="微软雅黑"/>
              <a:cs typeface="+mn-ea"/>
              <a:sym typeface="+mn-lt"/>
            </a:endParaRPr>
          </a:p>
        </p:txBody>
      </p:sp>
      <p:sp>
        <p:nvSpPr>
          <p:cNvPr id="11" name="椭圆 22"/>
          <p:cNvSpPr/>
          <p:nvPr/>
        </p:nvSpPr>
        <p:spPr>
          <a:xfrm rot="-60000">
            <a:off x="0" y="31238"/>
            <a:ext cx="12187239" cy="1215037"/>
          </a:xfrm>
          <a:custGeom>
            <a:avLst/>
            <a:gdLst/>
            <a:ahLst/>
            <a:cxnLst/>
            <a:rect l="l" t="t" r="r" b="b"/>
            <a:pathLst>
              <a:path w="9144001" h="1215037">
                <a:moveTo>
                  <a:pt x="0" y="0"/>
                </a:moveTo>
                <a:cubicBezTo>
                  <a:pt x="1044041" y="640192"/>
                  <a:pt x="2755465" y="1057166"/>
                  <a:pt x="4689494" y="1057166"/>
                </a:cubicBezTo>
                <a:cubicBezTo>
                  <a:pt x="6484806" y="1057166"/>
                  <a:pt x="8088300" y="697861"/>
                  <a:pt x="9144001" y="133798"/>
                </a:cubicBezTo>
                <a:lnTo>
                  <a:pt x="9144001" y="292702"/>
                </a:lnTo>
                <a:cubicBezTo>
                  <a:pt x="8087610" y="855887"/>
                  <a:pt x="6484419" y="1215037"/>
                  <a:pt x="4689494" y="1215037"/>
                </a:cubicBezTo>
                <a:cubicBezTo>
                  <a:pt x="2755571" y="1215037"/>
                  <a:pt x="1044228" y="798109"/>
                  <a:pt x="0" y="157591"/>
                </a:cubicBezTo>
                <a:close/>
              </a:path>
            </a:pathLst>
          </a:custGeom>
          <a:gradFill flip="none" rotWithShape="1">
            <a:gsLst>
              <a:gs pos="5000">
                <a:srgbClr val="003895"/>
              </a:gs>
              <a:gs pos="40000">
                <a:srgbClr val="C3CCE1"/>
              </a:gs>
              <a:gs pos="72000">
                <a:srgbClr val="C3CCE1"/>
              </a:gs>
              <a:gs pos="91000">
                <a:srgbClr val="00389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a:spLocks noChangeAspect="1"/>
          </p:cNvSpPr>
          <p:nvPr/>
        </p:nvSpPr>
        <p:spPr>
          <a:xfrm>
            <a:off x="4884581" y="89294"/>
            <a:ext cx="2610010" cy="886781"/>
          </a:xfrm>
          <a:prstGeom prst="rect">
            <a:avLst/>
          </a:prstGeom>
          <a:effectLst>
            <a:outerShdw blurRad="50800" dist="1028700" dir="5400000" sx="35000" sy="35000" algn="ctr" rotWithShape="0">
              <a:srgbClr val="000000">
                <a:alpha val="43137"/>
              </a:srgbClr>
            </a:outerShdw>
          </a:effectLst>
        </p:spPr>
        <p:txBody>
          <a:bodyPr wrap="none">
            <a:spAutoFit/>
          </a:bodyPr>
          <a:lstStyle/>
          <a:p>
            <a:pPr>
              <a:lnSpc>
                <a:spcPct val="130000"/>
              </a:lnSpc>
            </a:pPr>
            <a:r>
              <a:rPr lang="zh-CN" altLang="en-US" sz="4400" b="1" smtClean="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r>
              <a:rPr lang="zh-CN" altLang="en-US" sz="4400" b="1">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索引</a:t>
            </a:r>
            <a:r>
              <a:rPr lang="zh-CN" altLang="en-US" sz="4400" b="1" smtClean="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altLang="en-US" sz="4400" b="1">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rot="20132716">
            <a:off x="437981" y="1686469"/>
            <a:ext cx="2403373" cy="2005244"/>
          </a:xfrm>
          <a:prstGeom prst="rect">
            <a:avLst/>
          </a:prstGeom>
          <a:blipFill dpi="0" rotWithShape="1">
            <a:blip r:embed="rId4"/>
            <a:srcRect/>
            <a:stretch>
              <a:fillRect b="-29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对角圆角矩形 13"/>
          <p:cNvSpPr/>
          <p:nvPr/>
        </p:nvSpPr>
        <p:spPr>
          <a:xfrm>
            <a:off x="355641" y="3214990"/>
            <a:ext cx="2513633" cy="2097239"/>
          </a:xfrm>
          <a:prstGeom prst="round2DiagRect">
            <a:avLst/>
          </a:prstGeom>
          <a:blipFill dpi="0" rotWithShape="1">
            <a:blip r:embed="rId5"/>
            <a:srcRect/>
            <a:stretch>
              <a:fillRect t="-43000" b="-3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剪去对角的矩形 9">
            <a:hlinkClick r:id="rId6" action="ppaction://hlinksldjump"/>
          </p:cNvPr>
          <p:cNvSpPr/>
          <p:nvPr/>
        </p:nvSpPr>
        <p:spPr>
          <a:xfrm>
            <a:off x="3725282" y="4407689"/>
            <a:ext cx="5288087" cy="670233"/>
          </a:xfrm>
          <a:prstGeom prst="snip2DiagRect">
            <a:avLst/>
          </a:prstGeom>
          <a:noFill/>
          <a:ln w="12700" cap="flat" cmpd="sng" algn="ctr">
            <a:solidFill>
              <a:schemeClr val="tx1">
                <a:lumMod val="85000"/>
                <a:lumOff val="15000"/>
              </a:schemeClr>
            </a:solidFill>
            <a:prstDash val="solid"/>
            <a:miter lim="800000"/>
          </a:ln>
          <a:effectLst/>
        </p:spPr>
        <p:txBody>
          <a:bodyPr rtlCol="0" anchor="ctr"/>
          <a:lstStyle/>
          <a:p>
            <a:pPr lvl="0">
              <a:defRPr/>
            </a:pPr>
            <a:r>
              <a:rPr lang="zh-CN" altLang="en-US" sz="3400" kern="0">
                <a:latin typeface="Arial" panose="020F0502020204030204"/>
                <a:ea typeface="微软雅黑"/>
                <a:cs typeface="+mn-ea"/>
                <a:sym typeface="+mn-lt"/>
              </a:rPr>
              <a:t>学以致用</a:t>
            </a:r>
            <a:r>
              <a:rPr lang="en-US" altLang="zh-CN" sz="3400" kern="0">
                <a:latin typeface="Arial" panose="020F0502020204030204"/>
                <a:ea typeface="微软雅黑"/>
                <a:cs typeface="+mn-ea"/>
                <a:sym typeface="+mn-lt"/>
              </a:rPr>
              <a:t>·</a:t>
            </a:r>
            <a:r>
              <a:rPr lang="zh-CN" altLang="en-US" sz="3400" kern="0">
                <a:latin typeface="Arial" panose="020F0502020204030204"/>
                <a:ea typeface="微软雅黑"/>
                <a:cs typeface="+mn-ea"/>
                <a:sym typeface="+mn-lt"/>
              </a:rPr>
              <a:t>随堂检测全达标</a:t>
            </a:r>
          </a:p>
        </p:txBody>
      </p:sp>
    </p:spTree>
    <p:extLst>
      <p:ext uri="{BB962C8B-B14F-4D97-AF65-F5344CB8AC3E}">
        <p14:creationId xmlns:p14="http://schemas.microsoft.com/office/powerpoint/2010/main" val="4478717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060910"/>
            <a:ext cx="1412566"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smtClean="0">
                <a:solidFill>
                  <a:srgbClr val="000000"/>
                </a:solidFill>
                <a:latin typeface="Times New Roman" panose="02020603050405020304" pitchFamily="18" charset="0"/>
                <a:cs typeface="Times New Roman" panose="02020603050405020304" pitchFamily="18" charset="0"/>
              </a:rPr>
              <a:t>背景</a:t>
            </a:r>
            <a:r>
              <a:rPr lang="en-US" altLang="zh-CN" sz="2800" smtClean="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pic>
        <p:nvPicPr>
          <p:cNvPr id="3" name="YLGSAR12.eps" descr="id:2147494422;FounderCES"/>
          <p:cNvPicPr/>
          <p:nvPr/>
        </p:nvPicPr>
        <p:blipFill>
          <a:blip r:embed="rId2">
            <a:clrChange>
              <a:clrFrom>
                <a:srgbClr val="FFFFFF"/>
              </a:clrFrom>
              <a:clrTo>
                <a:srgbClr val="FFFFFF">
                  <a:alpha val="0"/>
                </a:srgbClr>
              </a:clrTo>
            </a:clrChange>
          </a:blip>
          <a:stretch>
            <a:fillRect/>
          </a:stretch>
        </p:blipFill>
        <p:spPr>
          <a:xfrm>
            <a:off x="2312034" y="1713396"/>
            <a:ext cx="6374765" cy="3218941"/>
          </a:xfrm>
          <a:prstGeom prst="rect">
            <a:avLst/>
          </a:prstGeom>
        </p:spPr>
      </p:pic>
    </p:spTree>
    <p:extLst>
      <p:ext uri="{BB962C8B-B14F-4D97-AF65-F5344CB8AC3E}">
        <p14:creationId xmlns:p14="http://schemas.microsoft.com/office/powerpoint/2010/main" val="2392684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spect="1"/>
          </p:cNvSpPr>
          <p:nvPr/>
        </p:nvSpPr>
        <p:spPr>
          <a:xfrm>
            <a:off x="381000" y="292265"/>
            <a:ext cx="11430000" cy="5054269"/>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2</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商周社会经济发展的特点</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农业的基础地位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商周时期农业是主要产业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采取集体耕作的生产模式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主要生产工具仍然是石器和木器。</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土地制度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商周实行奴隶主贵族的土地国有制度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土地一般分为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公田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私田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农民的剩余劳动以耕种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公田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的形式出现。</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工商业政策</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商周时期实行工商食官的政策</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官府垄断工商业。商人以善于经商闻名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西周的手工业分工很细。</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(4)</a:t>
            </a:r>
            <a:r>
              <a:rPr lang="zh-CN" altLang="zh-CN" sz="2800">
                <a:solidFill>
                  <a:srgbClr val="000000"/>
                </a:solidFill>
                <a:latin typeface="Times New Roman" panose="02020603050405020304" pitchFamily="18" charset="0"/>
                <a:cs typeface="Times New Roman" panose="02020603050405020304" pitchFamily="18" charset="0"/>
              </a:rPr>
              <a:t>青铜时代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商周创造了高度发达的青铜文明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青铜器的数量、种类之多都是空前的。</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9445592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406" y="1734282"/>
            <a:ext cx="6600706" cy="2126518"/>
            <a:chOff x="-9406" y="1544053"/>
            <a:chExt cx="5738749" cy="2055394"/>
          </a:xfrm>
          <a:solidFill>
            <a:srgbClr val="013CBD"/>
          </a:solidFill>
        </p:grpSpPr>
        <p:sp>
          <p:nvSpPr>
            <p:cNvPr id="4" name="圆角矩形 3"/>
            <p:cNvSpPr/>
            <p:nvPr/>
          </p:nvSpPr>
          <p:spPr>
            <a:xfrm>
              <a:off x="0" y="1707654"/>
              <a:ext cx="5544616" cy="1728192"/>
            </a:xfrm>
            <a:custGeom>
              <a:avLst/>
              <a:gdLst/>
              <a:ahLst/>
              <a:cxnLst/>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3"/>
            <p:cNvSpPr/>
            <p:nvPr/>
          </p:nvSpPr>
          <p:spPr>
            <a:xfrm>
              <a:off x="-9406" y="1544053"/>
              <a:ext cx="5738749" cy="2055394"/>
            </a:xfrm>
            <a:custGeom>
              <a:avLst/>
              <a:gdLst/>
              <a:ahLst/>
              <a:cxnLst/>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solidFill>
              <a:schemeClr val="accent1">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矩形 5"/>
          <p:cNvSpPr/>
          <p:nvPr/>
        </p:nvSpPr>
        <p:spPr>
          <a:xfrm>
            <a:off x="316136" y="2474375"/>
            <a:ext cx="5373587" cy="646331"/>
          </a:xfrm>
          <a:prstGeom prst="rect">
            <a:avLst/>
          </a:prstGeom>
        </p:spPr>
        <p:txBody>
          <a:bodyPr wrap="none">
            <a:spAutoFit/>
          </a:bodyPr>
          <a:lstStyle/>
          <a:p>
            <a:r>
              <a:rPr lang="zh-CN" altLang="en-US" sz="3600">
                <a:solidFill>
                  <a:schemeClr val="bg1"/>
                </a:solidFill>
                <a:latin typeface="微软雅黑" pitchFamily="34" charset="-122"/>
                <a:ea typeface="微软雅黑" pitchFamily="34" charset="-122"/>
              </a:rPr>
              <a:t>学以致用</a:t>
            </a:r>
            <a:r>
              <a:rPr lang="en-US" altLang="zh-CN" sz="3600" smtClean="0">
                <a:solidFill>
                  <a:schemeClr val="bg1"/>
                </a:solidFill>
                <a:latin typeface="微软雅黑" pitchFamily="34" charset="-122"/>
                <a:ea typeface="微软雅黑" pitchFamily="34" charset="-122"/>
              </a:rPr>
              <a:t>·</a:t>
            </a:r>
            <a:r>
              <a:rPr lang="zh-CN" altLang="en-US" sz="3600">
                <a:solidFill>
                  <a:schemeClr val="bg1"/>
                </a:solidFill>
                <a:latin typeface="微软雅黑" pitchFamily="34" charset="-122"/>
                <a:ea typeface="微软雅黑" pitchFamily="34" charset="-122"/>
              </a:rPr>
              <a:t>随堂检测全达标</a:t>
            </a:r>
          </a:p>
        </p:txBody>
      </p:sp>
      <p:sp>
        <p:nvSpPr>
          <p:cNvPr id="8" name="Freeform 9"/>
          <p:cNvSpPr>
            <a:spLocks noEditPoints="1"/>
          </p:cNvSpPr>
          <p:nvPr/>
        </p:nvSpPr>
        <p:spPr bwMode="auto">
          <a:xfrm>
            <a:off x="5900512" y="3254236"/>
            <a:ext cx="6746762" cy="4163412"/>
          </a:xfrm>
          <a:custGeom>
            <a:avLst/>
            <a:gdLst>
              <a:gd name="T0" fmla="*/ 604 w 1329"/>
              <a:gd name="T1" fmla="*/ 170 h 1194"/>
              <a:gd name="T2" fmla="*/ 1162 w 1329"/>
              <a:gd name="T3" fmla="*/ 327 h 1194"/>
              <a:gd name="T4" fmla="*/ 1149 w 1329"/>
              <a:gd name="T5" fmla="*/ 421 h 1194"/>
              <a:gd name="T6" fmla="*/ 1156 w 1329"/>
              <a:gd name="T7" fmla="*/ 484 h 1194"/>
              <a:gd name="T8" fmla="*/ 229 w 1329"/>
              <a:gd name="T9" fmla="*/ 618 h 1194"/>
              <a:gd name="T10" fmla="*/ 176 w 1329"/>
              <a:gd name="T11" fmla="*/ 780 h 1194"/>
              <a:gd name="T12" fmla="*/ 970 w 1329"/>
              <a:gd name="T13" fmla="*/ 857 h 1194"/>
              <a:gd name="T14" fmla="*/ 1161 w 1329"/>
              <a:gd name="T15" fmla="*/ 921 h 1194"/>
              <a:gd name="T16" fmla="*/ 1072 w 1329"/>
              <a:gd name="T17" fmla="*/ 944 h 1194"/>
              <a:gd name="T18" fmla="*/ 1190 w 1329"/>
              <a:gd name="T19" fmla="*/ 976 h 1194"/>
              <a:gd name="T20" fmla="*/ 825 w 1329"/>
              <a:gd name="T21" fmla="*/ 1024 h 1194"/>
              <a:gd name="T22" fmla="*/ 718 w 1329"/>
              <a:gd name="T23" fmla="*/ 1059 h 1194"/>
              <a:gd name="T24" fmla="*/ 697 w 1329"/>
              <a:gd name="T25" fmla="*/ 1113 h 1194"/>
              <a:gd name="T26" fmla="*/ 569 w 1329"/>
              <a:gd name="T27" fmla="*/ 1181 h 1194"/>
              <a:gd name="T28" fmla="*/ 1207 w 1329"/>
              <a:gd name="T29" fmla="*/ 61 h 1194"/>
              <a:gd name="T30" fmla="*/ 1238 w 1329"/>
              <a:gd name="T31" fmla="*/ 471 h 1194"/>
              <a:gd name="T32" fmla="*/ 1086 w 1329"/>
              <a:gd name="T33" fmla="*/ 508 h 1194"/>
              <a:gd name="T34" fmla="*/ 1092 w 1329"/>
              <a:gd name="T35" fmla="*/ 407 h 1194"/>
              <a:gd name="T36" fmla="*/ 1102 w 1329"/>
              <a:gd name="T37" fmla="*/ 321 h 1194"/>
              <a:gd name="T38" fmla="*/ 1004 w 1329"/>
              <a:gd name="T39" fmla="*/ 192 h 1194"/>
              <a:gd name="T40" fmla="*/ 814 w 1329"/>
              <a:gd name="T41" fmla="*/ 113 h 1194"/>
              <a:gd name="T42" fmla="*/ 270 w 1329"/>
              <a:gd name="T43" fmla="*/ 179 h 1194"/>
              <a:gd name="T44" fmla="*/ 181 w 1329"/>
              <a:gd name="T45" fmla="*/ 539 h 1194"/>
              <a:gd name="T46" fmla="*/ 191 w 1329"/>
              <a:gd name="T47" fmla="*/ 774 h 1194"/>
              <a:gd name="T48" fmla="*/ 174 w 1329"/>
              <a:gd name="T49" fmla="*/ 943 h 1194"/>
              <a:gd name="T50" fmla="*/ 234 w 1329"/>
              <a:gd name="T51" fmla="*/ 1036 h 1194"/>
              <a:gd name="T52" fmla="*/ 531 w 1329"/>
              <a:gd name="T53" fmla="*/ 1101 h 1194"/>
              <a:gd name="T54" fmla="*/ 736 w 1329"/>
              <a:gd name="T55" fmla="*/ 1035 h 1194"/>
              <a:gd name="T56" fmla="*/ 1027 w 1329"/>
              <a:gd name="T57" fmla="*/ 896 h 1194"/>
              <a:gd name="T58" fmla="*/ 1140 w 1329"/>
              <a:gd name="T59" fmla="*/ 840 h 1194"/>
              <a:gd name="T60" fmla="*/ 1222 w 1329"/>
              <a:gd name="T61" fmla="*/ 812 h 1194"/>
              <a:gd name="T62" fmla="*/ 1200 w 1329"/>
              <a:gd name="T63" fmla="*/ 772 h 1194"/>
              <a:gd name="T64" fmla="*/ 1135 w 1329"/>
              <a:gd name="T65" fmla="*/ 676 h 1194"/>
              <a:gd name="T66" fmla="*/ 1181 w 1329"/>
              <a:gd name="T67" fmla="*/ 550 h 1194"/>
              <a:gd name="T68" fmla="*/ 168 w 1329"/>
              <a:gd name="T69" fmla="*/ 817 h 1194"/>
              <a:gd name="T70" fmla="*/ 270 w 1329"/>
              <a:gd name="T71" fmla="*/ 942 h 1194"/>
              <a:gd name="T72" fmla="*/ 583 w 1329"/>
              <a:gd name="T73" fmla="*/ 198 h 1194"/>
              <a:gd name="T74" fmla="*/ 736 w 1329"/>
              <a:gd name="T75" fmla="*/ 965 h 1194"/>
              <a:gd name="T76" fmla="*/ 1192 w 1329"/>
              <a:gd name="T77" fmla="*/ 759 h 1194"/>
              <a:gd name="T78" fmla="*/ 1000 w 1329"/>
              <a:gd name="T79" fmla="*/ 751 h 1194"/>
              <a:gd name="T80" fmla="*/ 949 w 1329"/>
              <a:gd name="T81" fmla="*/ 732 h 1194"/>
              <a:gd name="T82" fmla="*/ 915 w 1329"/>
              <a:gd name="T83" fmla="*/ 739 h 1194"/>
              <a:gd name="T84" fmla="*/ 868 w 1329"/>
              <a:gd name="T85" fmla="*/ 781 h 1194"/>
              <a:gd name="T86" fmla="*/ 1033 w 1329"/>
              <a:gd name="T87" fmla="*/ 827 h 1194"/>
              <a:gd name="T88" fmla="*/ 968 w 1329"/>
              <a:gd name="T89" fmla="*/ 836 h 1194"/>
              <a:gd name="T90" fmla="*/ 1026 w 1329"/>
              <a:gd name="T91" fmla="*/ 784 h 1194"/>
              <a:gd name="T92" fmla="*/ 1111 w 1329"/>
              <a:gd name="T93" fmla="*/ 821 h 1194"/>
              <a:gd name="T94" fmla="*/ 1113 w 1329"/>
              <a:gd name="T95" fmla="*/ 772 h 1194"/>
              <a:gd name="T96" fmla="*/ 1031 w 1329"/>
              <a:gd name="T97" fmla="*/ 716 h 1194"/>
              <a:gd name="T98" fmla="*/ 1175 w 1329"/>
              <a:gd name="T99" fmla="*/ 552 h 1194"/>
              <a:gd name="T100" fmla="*/ 1255 w 1329"/>
              <a:gd name="T101" fmla="*/ 404 h 1194"/>
              <a:gd name="T102" fmla="*/ 1125 w 1329"/>
              <a:gd name="T103" fmla="*/ 462 h 1194"/>
              <a:gd name="T104" fmla="*/ 1117 w 1329"/>
              <a:gd name="T105" fmla="*/ 846 h 1194"/>
              <a:gd name="T106" fmla="*/ 1097 w 1329"/>
              <a:gd name="T107" fmla="*/ 857 h 1194"/>
              <a:gd name="T108" fmla="*/ 1108 w 1329"/>
              <a:gd name="T109" fmla="*/ 916 h 1194"/>
              <a:gd name="T110" fmla="*/ 900 w 1329"/>
              <a:gd name="T111" fmla="*/ 1028 h 1194"/>
              <a:gd name="T112" fmla="*/ 885 w 1329"/>
              <a:gd name="T113" fmla="*/ 1008 h 1194"/>
              <a:gd name="T114" fmla="*/ 736 w 1329"/>
              <a:gd name="T115" fmla="*/ 1122 h 1194"/>
              <a:gd name="T116" fmla="*/ 837 w 1329"/>
              <a:gd name="T117" fmla="*/ 1067 h 1194"/>
              <a:gd name="T118" fmla="*/ 1076 w 1329"/>
              <a:gd name="T119" fmla="*/ 959 h 1194"/>
              <a:gd name="T120" fmla="*/ 940 w 1329"/>
              <a:gd name="T121" fmla="*/ 1053 h 1194"/>
              <a:gd name="T122" fmla="*/ 812 w 1329"/>
              <a:gd name="T123" fmla="*/ 1117 h 1194"/>
              <a:gd name="T124" fmla="*/ 813 w 1329"/>
              <a:gd name="T125" fmla="*/ 116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9" h="1194">
                <a:moveTo>
                  <a:pt x="1270" y="436"/>
                </a:moveTo>
                <a:cubicBezTo>
                  <a:pt x="1273" y="435"/>
                  <a:pt x="1279" y="433"/>
                  <a:pt x="1278" y="430"/>
                </a:cubicBezTo>
                <a:cubicBezTo>
                  <a:pt x="1275" y="432"/>
                  <a:pt x="1271" y="433"/>
                  <a:pt x="1270" y="436"/>
                </a:cubicBezTo>
                <a:close/>
                <a:moveTo>
                  <a:pt x="1304" y="441"/>
                </a:moveTo>
                <a:cubicBezTo>
                  <a:pt x="1304" y="439"/>
                  <a:pt x="1303" y="438"/>
                  <a:pt x="1302" y="438"/>
                </a:cubicBezTo>
                <a:cubicBezTo>
                  <a:pt x="1302" y="439"/>
                  <a:pt x="1300" y="440"/>
                  <a:pt x="1299" y="440"/>
                </a:cubicBezTo>
                <a:cubicBezTo>
                  <a:pt x="1298" y="444"/>
                  <a:pt x="1302" y="442"/>
                  <a:pt x="1304" y="441"/>
                </a:cubicBezTo>
                <a:close/>
                <a:moveTo>
                  <a:pt x="1283" y="495"/>
                </a:moveTo>
                <a:cubicBezTo>
                  <a:pt x="1283" y="498"/>
                  <a:pt x="1276" y="498"/>
                  <a:pt x="1279" y="501"/>
                </a:cubicBezTo>
                <a:cubicBezTo>
                  <a:pt x="1280" y="499"/>
                  <a:pt x="1286" y="498"/>
                  <a:pt x="1283" y="495"/>
                </a:cubicBezTo>
                <a:close/>
                <a:moveTo>
                  <a:pt x="1286" y="505"/>
                </a:moveTo>
                <a:cubicBezTo>
                  <a:pt x="1291" y="500"/>
                  <a:pt x="1293" y="502"/>
                  <a:pt x="1301" y="503"/>
                </a:cubicBezTo>
                <a:cubicBezTo>
                  <a:pt x="1302" y="501"/>
                  <a:pt x="1305" y="501"/>
                  <a:pt x="1304" y="498"/>
                </a:cubicBezTo>
                <a:cubicBezTo>
                  <a:pt x="1296" y="495"/>
                  <a:pt x="1288" y="498"/>
                  <a:pt x="1286" y="505"/>
                </a:cubicBezTo>
                <a:close/>
                <a:moveTo>
                  <a:pt x="1327" y="419"/>
                </a:moveTo>
                <a:cubicBezTo>
                  <a:pt x="1326" y="420"/>
                  <a:pt x="1322" y="423"/>
                  <a:pt x="1325" y="425"/>
                </a:cubicBezTo>
                <a:cubicBezTo>
                  <a:pt x="1325" y="423"/>
                  <a:pt x="1329" y="420"/>
                  <a:pt x="1327" y="419"/>
                </a:cubicBezTo>
                <a:close/>
                <a:moveTo>
                  <a:pt x="1216" y="25"/>
                </a:moveTo>
                <a:cubicBezTo>
                  <a:pt x="1211" y="25"/>
                  <a:pt x="1209" y="27"/>
                  <a:pt x="1208" y="30"/>
                </a:cubicBezTo>
                <a:cubicBezTo>
                  <a:pt x="1212" y="30"/>
                  <a:pt x="1217" y="30"/>
                  <a:pt x="1216" y="25"/>
                </a:cubicBezTo>
                <a:close/>
                <a:moveTo>
                  <a:pt x="982" y="81"/>
                </a:moveTo>
                <a:cubicBezTo>
                  <a:pt x="976" y="80"/>
                  <a:pt x="972" y="85"/>
                  <a:pt x="973" y="89"/>
                </a:cubicBezTo>
                <a:cubicBezTo>
                  <a:pt x="976" y="86"/>
                  <a:pt x="980" y="84"/>
                  <a:pt x="982" y="81"/>
                </a:cubicBezTo>
                <a:close/>
                <a:moveTo>
                  <a:pt x="731" y="93"/>
                </a:moveTo>
                <a:cubicBezTo>
                  <a:pt x="728" y="93"/>
                  <a:pt x="726" y="93"/>
                  <a:pt x="726" y="95"/>
                </a:cubicBezTo>
                <a:cubicBezTo>
                  <a:pt x="727" y="97"/>
                  <a:pt x="731" y="96"/>
                  <a:pt x="731" y="93"/>
                </a:cubicBezTo>
                <a:close/>
                <a:moveTo>
                  <a:pt x="827" y="111"/>
                </a:moveTo>
                <a:cubicBezTo>
                  <a:pt x="826" y="112"/>
                  <a:pt x="823" y="112"/>
                  <a:pt x="823" y="114"/>
                </a:cubicBezTo>
                <a:cubicBezTo>
                  <a:pt x="827" y="113"/>
                  <a:pt x="829" y="110"/>
                  <a:pt x="830" y="107"/>
                </a:cubicBezTo>
                <a:cubicBezTo>
                  <a:pt x="827" y="108"/>
                  <a:pt x="821" y="107"/>
                  <a:pt x="820" y="111"/>
                </a:cubicBezTo>
                <a:cubicBezTo>
                  <a:pt x="822" y="111"/>
                  <a:pt x="826" y="108"/>
                  <a:pt x="827" y="111"/>
                </a:cubicBezTo>
                <a:close/>
                <a:moveTo>
                  <a:pt x="1020" y="108"/>
                </a:moveTo>
                <a:cubicBezTo>
                  <a:pt x="1017" y="108"/>
                  <a:pt x="1017" y="110"/>
                  <a:pt x="1016" y="112"/>
                </a:cubicBezTo>
                <a:cubicBezTo>
                  <a:pt x="1019" y="113"/>
                  <a:pt x="1019" y="110"/>
                  <a:pt x="1020" y="108"/>
                </a:cubicBezTo>
                <a:close/>
                <a:moveTo>
                  <a:pt x="552" y="137"/>
                </a:moveTo>
                <a:cubicBezTo>
                  <a:pt x="553" y="133"/>
                  <a:pt x="559" y="133"/>
                  <a:pt x="558" y="127"/>
                </a:cubicBezTo>
                <a:cubicBezTo>
                  <a:pt x="553" y="122"/>
                  <a:pt x="545" y="134"/>
                  <a:pt x="552" y="137"/>
                </a:cubicBezTo>
                <a:close/>
                <a:moveTo>
                  <a:pt x="343" y="134"/>
                </a:moveTo>
                <a:cubicBezTo>
                  <a:pt x="338" y="134"/>
                  <a:pt x="336" y="136"/>
                  <a:pt x="335" y="139"/>
                </a:cubicBezTo>
                <a:cubicBezTo>
                  <a:pt x="340" y="140"/>
                  <a:pt x="342" y="137"/>
                  <a:pt x="343" y="134"/>
                </a:cubicBezTo>
                <a:close/>
                <a:moveTo>
                  <a:pt x="1239" y="143"/>
                </a:moveTo>
                <a:cubicBezTo>
                  <a:pt x="1235" y="146"/>
                  <a:pt x="1230" y="147"/>
                  <a:pt x="1227" y="151"/>
                </a:cubicBezTo>
                <a:cubicBezTo>
                  <a:pt x="1233" y="150"/>
                  <a:pt x="1232" y="148"/>
                  <a:pt x="1238" y="147"/>
                </a:cubicBezTo>
                <a:cubicBezTo>
                  <a:pt x="1238" y="145"/>
                  <a:pt x="1239" y="145"/>
                  <a:pt x="1239" y="143"/>
                </a:cubicBezTo>
                <a:close/>
                <a:moveTo>
                  <a:pt x="1168" y="160"/>
                </a:moveTo>
                <a:cubicBezTo>
                  <a:pt x="1165" y="157"/>
                  <a:pt x="1158" y="159"/>
                  <a:pt x="1158" y="163"/>
                </a:cubicBezTo>
                <a:cubicBezTo>
                  <a:pt x="1160" y="166"/>
                  <a:pt x="1166" y="163"/>
                  <a:pt x="1168" y="160"/>
                </a:cubicBezTo>
                <a:close/>
                <a:moveTo>
                  <a:pt x="1005" y="166"/>
                </a:moveTo>
                <a:cubicBezTo>
                  <a:pt x="1009" y="167"/>
                  <a:pt x="1012" y="164"/>
                  <a:pt x="1014" y="162"/>
                </a:cubicBezTo>
                <a:cubicBezTo>
                  <a:pt x="1011" y="160"/>
                  <a:pt x="1006" y="162"/>
                  <a:pt x="1005" y="166"/>
                </a:cubicBezTo>
                <a:close/>
                <a:moveTo>
                  <a:pt x="611" y="163"/>
                </a:moveTo>
                <a:cubicBezTo>
                  <a:pt x="608" y="164"/>
                  <a:pt x="605" y="163"/>
                  <a:pt x="603" y="165"/>
                </a:cubicBezTo>
                <a:cubicBezTo>
                  <a:pt x="603" y="167"/>
                  <a:pt x="603" y="169"/>
                  <a:pt x="604" y="170"/>
                </a:cubicBezTo>
                <a:cubicBezTo>
                  <a:pt x="607" y="169"/>
                  <a:pt x="610" y="167"/>
                  <a:pt x="611" y="163"/>
                </a:cubicBezTo>
                <a:close/>
                <a:moveTo>
                  <a:pt x="1165" y="179"/>
                </a:moveTo>
                <a:cubicBezTo>
                  <a:pt x="1168" y="177"/>
                  <a:pt x="1168" y="173"/>
                  <a:pt x="1171" y="171"/>
                </a:cubicBezTo>
                <a:cubicBezTo>
                  <a:pt x="1165" y="170"/>
                  <a:pt x="1171" y="167"/>
                  <a:pt x="1170" y="163"/>
                </a:cubicBezTo>
                <a:cubicBezTo>
                  <a:pt x="1163" y="165"/>
                  <a:pt x="1159" y="170"/>
                  <a:pt x="1157" y="177"/>
                </a:cubicBezTo>
                <a:cubicBezTo>
                  <a:pt x="1160" y="176"/>
                  <a:pt x="1160" y="180"/>
                  <a:pt x="1165" y="179"/>
                </a:cubicBezTo>
                <a:close/>
                <a:moveTo>
                  <a:pt x="1070" y="192"/>
                </a:moveTo>
                <a:cubicBezTo>
                  <a:pt x="1075" y="192"/>
                  <a:pt x="1078" y="189"/>
                  <a:pt x="1085" y="188"/>
                </a:cubicBezTo>
                <a:cubicBezTo>
                  <a:pt x="1086" y="186"/>
                  <a:pt x="1088" y="185"/>
                  <a:pt x="1087" y="181"/>
                </a:cubicBezTo>
                <a:cubicBezTo>
                  <a:pt x="1083" y="181"/>
                  <a:pt x="1080" y="184"/>
                  <a:pt x="1079" y="181"/>
                </a:cubicBezTo>
                <a:cubicBezTo>
                  <a:pt x="1079" y="179"/>
                  <a:pt x="1080" y="178"/>
                  <a:pt x="1081" y="177"/>
                </a:cubicBezTo>
                <a:cubicBezTo>
                  <a:pt x="1072" y="167"/>
                  <a:pt x="1059" y="185"/>
                  <a:pt x="1070" y="192"/>
                </a:cubicBezTo>
                <a:close/>
                <a:moveTo>
                  <a:pt x="262" y="175"/>
                </a:moveTo>
                <a:cubicBezTo>
                  <a:pt x="259" y="175"/>
                  <a:pt x="259" y="179"/>
                  <a:pt x="257" y="181"/>
                </a:cubicBezTo>
                <a:cubicBezTo>
                  <a:pt x="260" y="180"/>
                  <a:pt x="263" y="179"/>
                  <a:pt x="262" y="175"/>
                </a:cubicBezTo>
                <a:close/>
                <a:moveTo>
                  <a:pt x="1056" y="194"/>
                </a:moveTo>
                <a:cubicBezTo>
                  <a:pt x="1056" y="191"/>
                  <a:pt x="1054" y="191"/>
                  <a:pt x="1053" y="190"/>
                </a:cubicBezTo>
                <a:cubicBezTo>
                  <a:pt x="1051" y="193"/>
                  <a:pt x="1044" y="192"/>
                  <a:pt x="1043" y="196"/>
                </a:cubicBezTo>
                <a:cubicBezTo>
                  <a:pt x="1049" y="197"/>
                  <a:pt x="1051" y="194"/>
                  <a:pt x="1056" y="194"/>
                </a:cubicBezTo>
                <a:close/>
                <a:moveTo>
                  <a:pt x="1041" y="196"/>
                </a:moveTo>
                <a:cubicBezTo>
                  <a:pt x="1036" y="197"/>
                  <a:pt x="1038" y="200"/>
                  <a:pt x="1037" y="203"/>
                </a:cubicBezTo>
                <a:cubicBezTo>
                  <a:pt x="1041" y="202"/>
                  <a:pt x="1040" y="199"/>
                  <a:pt x="1041" y="196"/>
                </a:cubicBezTo>
                <a:close/>
                <a:moveTo>
                  <a:pt x="1106" y="201"/>
                </a:moveTo>
                <a:cubicBezTo>
                  <a:pt x="1106" y="204"/>
                  <a:pt x="1106" y="206"/>
                  <a:pt x="1109" y="206"/>
                </a:cubicBezTo>
                <a:cubicBezTo>
                  <a:pt x="1109" y="203"/>
                  <a:pt x="1113" y="201"/>
                  <a:pt x="1109" y="200"/>
                </a:cubicBezTo>
                <a:cubicBezTo>
                  <a:pt x="1109" y="201"/>
                  <a:pt x="1108" y="201"/>
                  <a:pt x="1106" y="201"/>
                </a:cubicBezTo>
                <a:close/>
                <a:moveTo>
                  <a:pt x="1023" y="204"/>
                </a:moveTo>
                <a:cubicBezTo>
                  <a:pt x="1021" y="206"/>
                  <a:pt x="1018" y="206"/>
                  <a:pt x="1018" y="209"/>
                </a:cubicBezTo>
                <a:cubicBezTo>
                  <a:pt x="1020" y="209"/>
                  <a:pt x="1020" y="210"/>
                  <a:pt x="1021" y="210"/>
                </a:cubicBezTo>
                <a:cubicBezTo>
                  <a:pt x="1020" y="207"/>
                  <a:pt x="1026" y="207"/>
                  <a:pt x="1023" y="204"/>
                </a:cubicBezTo>
                <a:close/>
                <a:moveTo>
                  <a:pt x="1001" y="222"/>
                </a:moveTo>
                <a:cubicBezTo>
                  <a:pt x="1004" y="223"/>
                  <a:pt x="1011" y="220"/>
                  <a:pt x="1013" y="216"/>
                </a:cubicBezTo>
                <a:cubicBezTo>
                  <a:pt x="1008" y="217"/>
                  <a:pt x="1002" y="217"/>
                  <a:pt x="1001" y="222"/>
                </a:cubicBezTo>
                <a:close/>
                <a:moveTo>
                  <a:pt x="985" y="221"/>
                </a:moveTo>
                <a:cubicBezTo>
                  <a:pt x="981" y="221"/>
                  <a:pt x="979" y="223"/>
                  <a:pt x="977" y="225"/>
                </a:cubicBezTo>
                <a:cubicBezTo>
                  <a:pt x="980" y="224"/>
                  <a:pt x="985" y="226"/>
                  <a:pt x="985" y="221"/>
                </a:cubicBezTo>
                <a:close/>
                <a:moveTo>
                  <a:pt x="1122" y="240"/>
                </a:moveTo>
                <a:cubicBezTo>
                  <a:pt x="1124" y="240"/>
                  <a:pt x="1124" y="243"/>
                  <a:pt x="1126" y="244"/>
                </a:cubicBezTo>
                <a:cubicBezTo>
                  <a:pt x="1127" y="243"/>
                  <a:pt x="1128" y="243"/>
                  <a:pt x="1129" y="243"/>
                </a:cubicBezTo>
                <a:cubicBezTo>
                  <a:pt x="1129" y="241"/>
                  <a:pt x="1129" y="239"/>
                  <a:pt x="1128" y="239"/>
                </a:cubicBezTo>
                <a:cubicBezTo>
                  <a:pt x="1128" y="241"/>
                  <a:pt x="1126" y="237"/>
                  <a:pt x="1126" y="236"/>
                </a:cubicBezTo>
                <a:cubicBezTo>
                  <a:pt x="1128" y="237"/>
                  <a:pt x="1129" y="235"/>
                  <a:pt x="1127" y="234"/>
                </a:cubicBezTo>
                <a:cubicBezTo>
                  <a:pt x="1126" y="236"/>
                  <a:pt x="1124" y="236"/>
                  <a:pt x="1124" y="238"/>
                </a:cubicBezTo>
                <a:cubicBezTo>
                  <a:pt x="1127" y="241"/>
                  <a:pt x="1122" y="238"/>
                  <a:pt x="1122" y="240"/>
                </a:cubicBezTo>
                <a:close/>
                <a:moveTo>
                  <a:pt x="1145" y="258"/>
                </a:moveTo>
                <a:cubicBezTo>
                  <a:pt x="1141" y="259"/>
                  <a:pt x="1141" y="256"/>
                  <a:pt x="1138" y="256"/>
                </a:cubicBezTo>
                <a:cubicBezTo>
                  <a:pt x="1138" y="257"/>
                  <a:pt x="1138" y="259"/>
                  <a:pt x="1137" y="259"/>
                </a:cubicBezTo>
                <a:cubicBezTo>
                  <a:pt x="1141" y="260"/>
                  <a:pt x="1143" y="259"/>
                  <a:pt x="1145" y="258"/>
                </a:cubicBezTo>
                <a:close/>
                <a:moveTo>
                  <a:pt x="1140" y="326"/>
                </a:moveTo>
                <a:cubicBezTo>
                  <a:pt x="1136" y="328"/>
                  <a:pt x="1140" y="321"/>
                  <a:pt x="1136" y="323"/>
                </a:cubicBezTo>
                <a:cubicBezTo>
                  <a:pt x="1136" y="326"/>
                  <a:pt x="1139" y="330"/>
                  <a:pt x="1140" y="326"/>
                </a:cubicBezTo>
                <a:close/>
                <a:moveTo>
                  <a:pt x="1151" y="341"/>
                </a:moveTo>
                <a:cubicBezTo>
                  <a:pt x="1158" y="341"/>
                  <a:pt x="1164" y="334"/>
                  <a:pt x="1162" y="327"/>
                </a:cubicBezTo>
                <a:cubicBezTo>
                  <a:pt x="1153" y="326"/>
                  <a:pt x="1148" y="336"/>
                  <a:pt x="1151" y="341"/>
                </a:cubicBezTo>
                <a:close/>
                <a:moveTo>
                  <a:pt x="119" y="329"/>
                </a:moveTo>
                <a:cubicBezTo>
                  <a:pt x="115" y="329"/>
                  <a:pt x="113" y="330"/>
                  <a:pt x="111" y="333"/>
                </a:cubicBezTo>
                <a:cubicBezTo>
                  <a:pt x="116" y="334"/>
                  <a:pt x="116" y="331"/>
                  <a:pt x="119" y="329"/>
                </a:cubicBezTo>
                <a:close/>
                <a:moveTo>
                  <a:pt x="1131" y="342"/>
                </a:moveTo>
                <a:cubicBezTo>
                  <a:pt x="1132" y="338"/>
                  <a:pt x="1134" y="336"/>
                  <a:pt x="1136" y="334"/>
                </a:cubicBezTo>
                <a:cubicBezTo>
                  <a:pt x="1131" y="335"/>
                  <a:pt x="1129" y="335"/>
                  <a:pt x="1127" y="337"/>
                </a:cubicBezTo>
                <a:cubicBezTo>
                  <a:pt x="1131" y="336"/>
                  <a:pt x="1126" y="342"/>
                  <a:pt x="1131" y="342"/>
                </a:cubicBezTo>
                <a:close/>
                <a:moveTo>
                  <a:pt x="1136" y="343"/>
                </a:moveTo>
                <a:cubicBezTo>
                  <a:pt x="1132" y="343"/>
                  <a:pt x="1128" y="341"/>
                  <a:pt x="1128" y="347"/>
                </a:cubicBezTo>
                <a:cubicBezTo>
                  <a:pt x="1131" y="349"/>
                  <a:pt x="1136" y="346"/>
                  <a:pt x="1136" y="343"/>
                </a:cubicBezTo>
                <a:close/>
                <a:moveTo>
                  <a:pt x="1208" y="347"/>
                </a:moveTo>
                <a:cubicBezTo>
                  <a:pt x="1208" y="345"/>
                  <a:pt x="1208" y="344"/>
                  <a:pt x="1209" y="343"/>
                </a:cubicBezTo>
                <a:cubicBezTo>
                  <a:pt x="1202" y="345"/>
                  <a:pt x="1195" y="346"/>
                  <a:pt x="1192" y="351"/>
                </a:cubicBezTo>
                <a:cubicBezTo>
                  <a:pt x="1199" y="351"/>
                  <a:pt x="1202" y="345"/>
                  <a:pt x="1208" y="347"/>
                </a:cubicBezTo>
                <a:close/>
                <a:moveTo>
                  <a:pt x="1191" y="376"/>
                </a:moveTo>
                <a:cubicBezTo>
                  <a:pt x="1204" y="374"/>
                  <a:pt x="1208" y="366"/>
                  <a:pt x="1215" y="359"/>
                </a:cubicBezTo>
                <a:cubicBezTo>
                  <a:pt x="1204" y="358"/>
                  <a:pt x="1200" y="365"/>
                  <a:pt x="1191" y="367"/>
                </a:cubicBezTo>
                <a:cubicBezTo>
                  <a:pt x="1192" y="371"/>
                  <a:pt x="1193" y="374"/>
                  <a:pt x="1191" y="376"/>
                </a:cubicBezTo>
                <a:close/>
                <a:moveTo>
                  <a:pt x="1212" y="393"/>
                </a:moveTo>
                <a:cubicBezTo>
                  <a:pt x="1211" y="399"/>
                  <a:pt x="1207" y="394"/>
                  <a:pt x="1203" y="400"/>
                </a:cubicBezTo>
                <a:cubicBezTo>
                  <a:pt x="1208" y="400"/>
                  <a:pt x="1209" y="398"/>
                  <a:pt x="1212" y="398"/>
                </a:cubicBezTo>
                <a:cubicBezTo>
                  <a:pt x="1213" y="399"/>
                  <a:pt x="1212" y="400"/>
                  <a:pt x="1212" y="401"/>
                </a:cubicBezTo>
                <a:cubicBezTo>
                  <a:pt x="1218" y="401"/>
                  <a:pt x="1216" y="395"/>
                  <a:pt x="1212" y="393"/>
                </a:cubicBezTo>
                <a:close/>
                <a:moveTo>
                  <a:pt x="1108" y="408"/>
                </a:moveTo>
                <a:cubicBezTo>
                  <a:pt x="1110" y="408"/>
                  <a:pt x="1110" y="408"/>
                  <a:pt x="1110" y="408"/>
                </a:cubicBezTo>
                <a:cubicBezTo>
                  <a:pt x="1110" y="409"/>
                  <a:pt x="1109" y="413"/>
                  <a:pt x="1111" y="413"/>
                </a:cubicBezTo>
                <a:cubicBezTo>
                  <a:pt x="1113" y="411"/>
                  <a:pt x="1110" y="410"/>
                  <a:pt x="1111" y="407"/>
                </a:cubicBezTo>
                <a:cubicBezTo>
                  <a:pt x="1110" y="407"/>
                  <a:pt x="1108" y="407"/>
                  <a:pt x="1108" y="408"/>
                </a:cubicBezTo>
                <a:close/>
                <a:moveTo>
                  <a:pt x="1147" y="417"/>
                </a:moveTo>
                <a:cubicBezTo>
                  <a:pt x="1150" y="416"/>
                  <a:pt x="1152" y="414"/>
                  <a:pt x="1155" y="414"/>
                </a:cubicBezTo>
                <a:cubicBezTo>
                  <a:pt x="1156" y="410"/>
                  <a:pt x="1152" y="413"/>
                  <a:pt x="1152" y="411"/>
                </a:cubicBezTo>
                <a:cubicBezTo>
                  <a:pt x="1153" y="411"/>
                  <a:pt x="1154" y="411"/>
                  <a:pt x="1154" y="410"/>
                </a:cubicBezTo>
                <a:cubicBezTo>
                  <a:pt x="1150" y="409"/>
                  <a:pt x="1149" y="411"/>
                  <a:pt x="1147" y="412"/>
                </a:cubicBezTo>
                <a:cubicBezTo>
                  <a:pt x="1147" y="413"/>
                  <a:pt x="1145" y="417"/>
                  <a:pt x="1147" y="417"/>
                </a:cubicBezTo>
                <a:close/>
                <a:moveTo>
                  <a:pt x="1179" y="431"/>
                </a:moveTo>
                <a:cubicBezTo>
                  <a:pt x="1183" y="429"/>
                  <a:pt x="1188" y="427"/>
                  <a:pt x="1193" y="425"/>
                </a:cubicBezTo>
                <a:cubicBezTo>
                  <a:pt x="1195" y="426"/>
                  <a:pt x="1192" y="428"/>
                  <a:pt x="1194" y="429"/>
                </a:cubicBezTo>
                <a:cubicBezTo>
                  <a:pt x="1200" y="429"/>
                  <a:pt x="1200" y="429"/>
                  <a:pt x="1200" y="429"/>
                </a:cubicBezTo>
                <a:cubicBezTo>
                  <a:pt x="1202" y="426"/>
                  <a:pt x="1204" y="421"/>
                  <a:pt x="1209" y="419"/>
                </a:cubicBezTo>
                <a:cubicBezTo>
                  <a:pt x="1210" y="418"/>
                  <a:pt x="1206" y="416"/>
                  <a:pt x="1209" y="416"/>
                </a:cubicBezTo>
                <a:cubicBezTo>
                  <a:pt x="1210" y="411"/>
                  <a:pt x="1197" y="413"/>
                  <a:pt x="1191" y="416"/>
                </a:cubicBezTo>
                <a:cubicBezTo>
                  <a:pt x="1191" y="421"/>
                  <a:pt x="1179" y="427"/>
                  <a:pt x="1179" y="431"/>
                </a:cubicBezTo>
                <a:close/>
                <a:moveTo>
                  <a:pt x="1073" y="425"/>
                </a:moveTo>
                <a:cubicBezTo>
                  <a:pt x="1075" y="425"/>
                  <a:pt x="1075" y="426"/>
                  <a:pt x="1077" y="426"/>
                </a:cubicBezTo>
                <a:cubicBezTo>
                  <a:pt x="1076" y="420"/>
                  <a:pt x="1083" y="422"/>
                  <a:pt x="1082" y="416"/>
                </a:cubicBezTo>
                <a:cubicBezTo>
                  <a:pt x="1079" y="416"/>
                  <a:pt x="1079" y="416"/>
                  <a:pt x="1079" y="416"/>
                </a:cubicBezTo>
                <a:cubicBezTo>
                  <a:pt x="1080" y="420"/>
                  <a:pt x="1075" y="418"/>
                  <a:pt x="1074" y="420"/>
                </a:cubicBezTo>
                <a:cubicBezTo>
                  <a:pt x="1077" y="422"/>
                  <a:pt x="1072" y="422"/>
                  <a:pt x="1073" y="425"/>
                </a:cubicBezTo>
                <a:close/>
                <a:moveTo>
                  <a:pt x="1152" y="425"/>
                </a:moveTo>
                <a:cubicBezTo>
                  <a:pt x="1154" y="425"/>
                  <a:pt x="1157" y="425"/>
                  <a:pt x="1158" y="424"/>
                </a:cubicBezTo>
                <a:cubicBezTo>
                  <a:pt x="1160" y="417"/>
                  <a:pt x="1152" y="422"/>
                  <a:pt x="1157" y="417"/>
                </a:cubicBezTo>
                <a:cubicBezTo>
                  <a:pt x="1154" y="418"/>
                  <a:pt x="1150" y="418"/>
                  <a:pt x="1149" y="421"/>
                </a:cubicBezTo>
                <a:cubicBezTo>
                  <a:pt x="1152" y="422"/>
                  <a:pt x="1154" y="419"/>
                  <a:pt x="1154" y="421"/>
                </a:cubicBezTo>
                <a:cubicBezTo>
                  <a:pt x="1152" y="421"/>
                  <a:pt x="1152" y="423"/>
                  <a:pt x="1152" y="425"/>
                </a:cubicBezTo>
                <a:close/>
                <a:moveTo>
                  <a:pt x="1104" y="424"/>
                </a:moveTo>
                <a:cubicBezTo>
                  <a:pt x="1107" y="423"/>
                  <a:pt x="1110" y="420"/>
                  <a:pt x="1109" y="418"/>
                </a:cubicBezTo>
                <a:cubicBezTo>
                  <a:pt x="1108" y="420"/>
                  <a:pt x="1104" y="420"/>
                  <a:pt x="1104" y="424"/>
                </a:cubicBezTo>
                <a:close/>
                <a:moveTo>
                  <a:pt x="68" y="432"/>
                </a:moveTo>
                <a:cubicBezTo>
                  <a:pt x="68" y="429"/>
                  <a:pt x="68" y="429"/>
                  <a:pt x="68" y="429"/>
                </a:cubicBezTo>
                <a:cubicBezTo>
                  <a:pt x="67" y="429"/>
                  <a:pt x="65" y="428"/>
                  <a:pt x="65" y="429"/>
                </a:cubicBezTo>
                <a:cubicBezTo>
                  <a:pt x="66" y="430"/>
                  <a:pt x="65" y="433"/>
                  <a:pt x="68" y="432"/>
                </a:cubicBezTo>
                <a:close/>
                <a:moveTo>
                  <a:pt x="1185" y="436"/>
                </a:moveTo>
                <a:cubicBezTo>
                  <a:pt x="1190" y="436"/>
                  <a:pt x="1193" y="434"/>
                  <a:pt x="1195" y="431"/>
                </a:cubicBezTo>
                <a:cubicBezTo>
                  <a:pt x="1192" y="430"/>
                  <a:pt x="1187" y="434"/>
                  <a:pt x="1185" y="436"/>
                </a:cubicBezTo>
                <a:close/>
                <a:moveTo>
                  <a:pt x="1159" y="432"/>
                </a:moveTo>
                <a:cubicBezTo>
                  <a:pt x="1158" y="436"/>
                  <a:pt x="1154" y="437"/>
                  <a:pt x="1153" y="441"/>
                </a:cubicBezTo>
                <a:cubicBezTo>
                  <a:pt x="1158" y="440"/>
                  <a:pt x="1161" y="438"/>
                  <a:pt x="1164" y="435"/>
                </a:cubicBezTo>
                <a:cubicBezTo>
                  <a:pt x="1161" y="435"/>
                  <a:pt x="1162" y="432"/>
                  <a:pt x="1159" y="432"/>
                </a:cubicBezTo>
                <a:close/>
                <a:moveTo>
                  <a:pt x="1201" y="437"/>
                </a:moveTo>
                <a:cubicBezTo>
                  <a:pt x="1199" y="437"/>
                  <a:pt x="1199" y="437"/>
                  <a:pt x="1199" y="437"/>
                </a:cubicBezTo>
                <a:cubicBezTo>
                  <a:pt x="1198" y="442"/>
                  <a:pt x="1192" y="441"/>
                  <a:pt x="1191" y="445"/>
                </a:cubicBezTo>
                <a:cubicBezTo>
                  <a:pt x="1194" y="442"/>
                  <a:pt x="1201" y="443"/>
                  <a:pt x="1201" y="437"/>
                </a:cubicBezTo>
                <a:close/>
                <a:moveTo>
                  <a:pt x="1240" y="443"/>
                </a:moveTo>
                <a:cubicBezTo>
                  <a:pt x="1239" y="440"/>
                  <a:pt x="1241" y="439"/>
                  <a:pt x="1241" y="437"/>
                </a:cubicBezTo>
                <a:cubicBezTo>
                  <a:pt x="1234" y="438"/>
                  <a:pt x="1228" y="441"/>
                  <a:pt x="1226" y="447"/>
                </a:cubicBezTo>
                <a:cubicBezTo>
                  <a:pt x="1233" y="448"/>
                  <a:pt x="1234" y="443"/>
                  <a:pt x="1240" y="443"/>
                </a:cubicBezTo>
                <a:close/>
                <a:moveTo>
                  <a:pt x="1059" y="439"/>
                </a:moveTo>
                <a:cubicBezTo>
                  <a:pt x="1051" y="438"/>
                  <a:pt x="1048" y="443"/>
                  <a:pt x="1048" y="450"/>
                </a:cubicBezTo>
                <a:cubicBezTo>
                  <a:pt x="1043" y="453"/>
                  <a:pt x="1037" y="456"/>
                  <a:pt x="1032" y="459"/>
                </a:cubicBezTo>
                <a:cubicBezTo>
                  <a:pt x="1031" y="463"/>
                  <a:pt x="1033" y="464"/>
                  <a:pt x="1035" y="466"/>
                </a:cubicBezTo>
                <a:cubicBezTo>
                  <a:pt x="1039" y="464"/>
                  <a:pt x="1042" y="461"/>
                  <a:pt x="1048" y="461"/>
                </a:cubicBezTo>
                <a:cubicBezTo>
                  <a:pt x="1049" y="458"/>
                  <a:pt x="1045" y="460"/>
                  <a:pt x="1046" y="457"/>
                </a:cubicBezTo>
                <a:cubicBezTo>
                  <a:pt x="1051" y="456"/>
                  <a:pt x="1055" y="454"/>
                  <a:pt x="1058" y="451"/>
                </a:cubicBezTo>
                <a:cubicBezTo>
                  <a:pt x="1055" y="450"/>
                  <a:pt x="1054" y="452"/>
                  <a:pt x="1052" y="452"/>
                </a:cubicBezTo>
                <a:cubicBezTo>
                  <a:pt x="1055" y="449"/>
                  <a:pt x="1050" y="450"/>
                  <a:pt x="1050" y="449"/>
                </a:cubicBezTo>
                <a:cubicBezTo>
                  <a:pt x="1051" y="444"/>
                  <a:pt x="1057" y="444"/>
                  <a:pt x="1059" y="439"/>
                </a:cubicBezTo>
                <a:close/>
                <a:moveTo>
                  <a:pt x="1030" y="451"/>
                </a:moveTo>
                <a:cubicBezTo>
                  <a:pt x="1032" y="453"/>
                  <a:pt x="1034" y="451"/>
                  <a:pt x="1037" y="451"/>
                </a:cubicBezTo>
                <a:cubicBezTo>
                  <a:pt x="1037" y="448"/>
                  <a:pt x="1035" y="448"/>
                  <a:pt x="1036" y="446"/>
                </a:cubicBezTo>
                <a:cubicBezTo>
                  <a:pt x="1032" y="446"/>
                  <a:pt x="1031" y="448"/>
                  <a:pt x="1030" y="451"/>
                </a:cubicBezTo>
                <a:close/>
                <a:moveTo>
                  <a:pt x="1194" y="448"/>
                </a:moveTo>
                <a:cubicBezTo>
                  <a:pt x="1193" y="449"/>
                  <a:pt x="1193" y="451"/>
                  <a:pt x="1193" y="453"/>
                </a:cubicBezTo>
                <a:cubicBezTo>
                  <a:pt x="1196" y="452"/>
                  <a:pt x="1198" y="451"/>
                  <a:pt x="1199" y="449"/>
                </a:cubicBezTo>
                <a:cubicBezTo>
                  <a:pt x="1197" y="449"/>
                  <a:pt x="1197" y="447"/>
                  <a:pt x="1194" y="448"/>
                </a:cubicBezTo>
                <a:close/>
                <a:moveTo>
                  <a:pt x="1245" y="449"/>
                </a:moveTo>
                <a:cubicBezTo>
                  <a:pt x="1243" y="449"/>
                  <a:pt x="1243" y="450"/>
                  <a:pt x="1241" y="450"/>
                </a:cubicBezTo>
                <a:cubicBezTo>
                  <a:pt x="1241" y="449"/>
                  <a:pt x="1240" y="448"/>
                  <a:pt x="1239" y="448"/>
                </a:cubicBezTo>
                <a:cubicBezTo>
                  <a:pt x="1239" y="450"/>
                  <a:pt x="1237" y="452"/>
                  <a:pt x="1238" y="455"/>
                </a:cubicBezTo>
                <a:cubicBezTo>
                  <a:pt x="1241" y="454"/>
                  <a:pt x="1242" y="451"/>
                  <a:pt x="1245" y="449"/>
                </a:cubicBezTo>
                <a:close/>
                <a:moveTo>
                  <a:pt x="1212" y="456"/>
                </a:moveTo>
                <a:cubicBezTo>
                  <a:pt x="1213" y="457"/>
                  <a:pt x="1211" y="452"/>
                  <a:pt x="1209" y="452"/>
                </a:cubicBezTo>
                <a:cubicBezTo>
                  <a:pt x="1207" y="455"/>
                  <a:pt x="1205" y="452"/>
                  <a:pt x="1203" y="453"/>
                </a:cubicBezTo>
                <a:cubicBezTo>
                  <a:pt x="1195" y="454"/>
                  <a:pt x="1192" y="462"/>
                  <a:pt x="1185" y="466"/>
                </a:cubicBezTo>
                <a:cubicBezTo>
                  <a:pt x="1177" y="470"/>
                  <a:pt x="1168" y="473"/>
                  <a:pt x="1159" y="477"/>
                </a:cubicBezTo>
                <a:cubicBezTo>
                  <a:pt x="1159" y="480"/>
                  <a:pt x="1156" y="481"/>
                  <a:pt x="1156" y="484"/>
                </a:cubicBezTo>
                <a:cubicBezTo>
                  <a:pt x="1168" y="484"/>
                  <a:pt x="1178" y="470"/>
                  <a:pt x="1195" y="468"/>
                </a:cubicBezTo>
                <a:cubicBezTo>
                  <a:pt x="1200" y="463"/>
                  <a:pt x="1207" y="460"/>
                  <a:pt x="1212" y="456"/>
                </a:cubicBezTo>
                <a:close/>
                <a:moveTo>
                  <a:pt x="1055" y="455"/>
                </a:moveTo>
                <a:cubicBezTo>
                  <a:pt x="1055" y="457"/>
                  <a:pt x="1051" y="456"/>
                  <a:pt x="1051" y="458"/>
                </a:cubicBezTo>
                <a:cubicBezTo>
                  <a:pt x="1053" y="458"/>
                  <a:pt x="1052" y="461"/>
                  <a:pt x="1054" y="461"/>
                </a:cubicBezTo>
                <a:cubicBezTo>
                  <a:pt x="1053" y="459"/>
                  <a:pt x="1058" y="457"/>
                  <a:pt x="1055" y="455"/>
                </a:cubicBezTo>
                <a:close/>
                <a:moveTo>
                  <a:pt x="128" y="500"/>
                </a:moveTo>
                <a:cubicBezTo>
                  <a:pt x="131" y="500"/>
                  <a:pt x="133" y="499"/>
                  <a:pt x="134" y="497"/>
                </a:cubicBezTo>
                <a:cubicBezTo>
                  <a:pt x="132" y="495"/>
                  <a:pt x="129" y="498"/>
                  <a:pt x="128" y="500"/>
                </a:cubicBezTo>
                <a:close/>
                <a:moveTo>
                  <a:pt x="123" y="531"/>
                </a:moveTo>
                <a:cubicBezTo>
                  <a:pt x="127" y="529"/>
                  <a:pt x="131" y="527"/>
                  <a:pt x="137" y="528"/>
                </a:cubicBezTo>
                <a:cubicBezTo>
                  <a:pt x="141" y="524"/>
                  <a:pt x="139" y="514"/>
                  <a:pt x="144" y="511"/>
                </a:cubicBezTo>
                <a:cubicBezTo>
                  <a:pt x="141" y="507"/>
                  <a:pt x="134" y="509"/>
                  <a:pt x="130" y="512"/>
                </a:cubicBezTo>
                <a:cubicBezTo>
                  <a:pt x="134" y="516"/>
                  <a:pt x="131" y="519"/>
                  <a:pt x="133" y="521"/>
                </a:cubicBezTo>
                <a:cubicBezTo>
                  <a:pt x="131" y="526"/>
                  <a:pt x="126" y="527"/>
                  <a:pt x="123" y="531"/>
                </a:cubicBezTo>
                <a:close/>
                <a:moveTo>
                  <a:pt x="1252" y="521"/>
                </a:moveTo>
                <a:cubicBezTo>
                  <a:pt x="1255" y="520"/>
                  <a:pt x="1259" y="520"/>
                  <a:pt x="1260" y="517"/>
                </a:cubicBezTo>
                <a:cubicBezTo>
                  <a:pt x="1256" y="517"/>
                  <a:pt x="1253" y="518"/>
                  <a:pt x="1252" y="521"/>
                </a:cubicBezTo>
                <a:close/>
                <a:moveTo>
                  <a:pt x="163" y="524"/>
                </a:moveTo>
                <a:cubicBezTo>
                  <a:pt x="162" y="528"/>
                  <a:pt x="157" y="529"/>
                  <a:pt x="154" y="533"/>
                </a:cubicBezTo>
                <a:cubicBezTo>
                  <a:pt x="160" y="533"/>
                  <a:pt x="160" y="533"/>
                  <a:pt x="160" y="533"/>
                </a:cubicBezTo>
                <a:cubicBezTo>
                  <a:pt x="160" y="530"/>
                  <a:pt x="166" y="527"/>
                  <a:pt x="163" y="524"/>
                </a:cubicBezTo>
                <a:close/>
                <a:moveTo>
                  <a:pt x="143" y="551"/>
                </a:moveTo>
                <a:cubicBezTo>
                  <a:pt x="142" y="551"/>
                  <a:pt x="143" y="548"/>
                  <a:pt x="141" y="548"/>
                </a:cubicBezTo>
                <a:cubicBezTo>
                  <a:pt x="140" y="549"/>
                  <a:pt x="139" y="549"/>
                  <a:pt x="138" y="549"/>
                </a:cubicBezTo>
                <a:cubicBezTo>
                  <a:pt x="136" y="554"/>
                  <a:pt x="143" y="554"/>
                  <a:pt x="143" y="551"/>
                </a:cubicBezTo>
                <a:close/>
                <a:moveTo>
                  <a:pt x="133" y="576"/>
                </a:moveTo>
                <a:cubicBezTo>
                  <a:pt x="130" y="576"/>
                  <a:pt x="126" y="580"/>
                  <a:pt x="128" y="582"/>
                </a:cubicBezTo>
                <a:cubicBezTo>
                  <a:pt x="129" y="580"/>
                  <a:pt x="132" y="579"/>
                  <a:pt x="133" y="576"/>
                </a:cubicBezTo>
                <a:close/>
                <a:moveTo>
                  <a:pt x="139" y="587"/>
                </a:moveTo>
                <a:cubicBezTo>
                  <a:pt x="145" y="585"/>
                  <a:pt x="152" y="583"/>
                  <a:pt x="153" y="576"/>
                </a:cubicBezTo>
                <a:cubicBezTo>
                  <a:pt x="145" y="576"/>
                  <a:pt x="145" y="585"/>
                  <a:pt x="139" y="587"/>
                </a:cubicBezTo>
                <a:close/>
                <a:moveTo>
                  <a:pt x="129" y="597"/>
                </a:moveTo>
                <a:cubicBezTo>
                  <a:pt x="128" y="600"/>
                  <a:pt x="135" y="597"/>
                  <a:pt x="136" y="597"/>
                </a:cubicBezTo>
                <a:cubicBezTo>
                  <a:pt x="134" y="595"/>
                  <a:pt x="131" y="596"/>
                  <a:pt x="129" y="597"/>
                </a:cubicBezTo>
                <a:close/>
                <a:moveTo>
                  <a:pt x="1159" y="601"/>
                </a:moveTo>
                <a:cubicBezTo>
                  <a:pt x="1154" y="604"/>
                  <a:pt x="1147" y="604"/>
                  <a:pt x="1147" y="611"/>
                </a:cubicBezTo>
                <a:cubicBezTo>
                  <a:pt x="1152" y="610"/>
                  <a:pt x="1163" y="605"/>
                  <a:pt x="1159" y="601"/>
                </a:cubicBezTo>
                <a:close/>
                <a:moveTo>
                  <a:pt x="95" y="617"/>
                </a:moveTo>
                <a:cubicBezTo>
                  <a:pt x="100" y="616"/>
                  <a:pt x="103" y="611"/>
                  <a:pt x="105" y="607"/>
                </a:cubicBezTo>
                <a:cubicBezTo>
                  <a:pt x="99" y="607"/>
                  <a:pt x="96" y="612"/>
                  <a:pt x="95" y="617"/>
                </a:cubicBezTo>
                <a:close/>
                <a:moveTo>
                  <a:pt x="1184" y="609"/>
                </a:moveTo>
                <a:cubicBezTo>
                  <a:pt x="1182" y="610"/>
                  <a:pt x="1179" y="611"/>
                  <a:pt x="1177" y="612"/>
                </a:cubicBezTo>
                <a:cubicBezTo>
                  <a:pt x="1176" y="614"/>
                  <a:pt x="1177" y="617"/>
                  <a:pt x="1179" y="619"/>
                </a:cubicBezTo>
                <a:cubicBezTo>
                  <a:pt x="1181" y="616"/>
                  <a:pt x="1184" y="613"/>
                  <a:pt x="1184" y="609"/>
                </a:cubicBezTo>
                <a:close/>
                <a:moveTo>
                  <a:pt x="1170" y="621"/>
                </a:moveTo>
                <a:cubicBezTo>
                  <a:pt x="1172" y="623"/>
                  <a:pt x="1173" y="620"/>
                  <a:pt x="1175" y="620"/>
                </a:cubicBezTo>
                <a:cubicBezTo>
                  <a:pt x="1175" y="618"/>
                  <a:pt x="1175" y="616"/>
                  <a:pt x="1172" y="616"/>
                </a:cubicBezTo>
                <a:cubicBezTo>
                  <a:pt x="1172" y="618"/>
                  <a:pt x="1171" y="619"/>
                  <a:pt x="1170" y="621"/>
                </a:cubicBezTo>
                <a:close/>
                <a:moveTo>
                  <a:pt x="229" y="618"/>
                </a:moveTo>
                <a:cubicBezTo>
                  <a:pt x="222" y="620"/>
                  <a:pt x="218" y="616"/>
                  <a:pt x="208" y="617"/>
                </a:cubicBezTo>
                <a:cubicBezTo>
                  <a:pt x="209" y="621"/>
                  <a:pt x="212" y="624"/>
                  <a:pt x="215" y="626"/>
                </a:cubicBezTo>
                <a:cubicBezTo>
                  <a:pt x="223" y="627"/>
                  <a:pt x="227" y="623"/>
                  <a:pt x="229" y="618"/>
                </a:cubicBezTo>
                <a:close/>
                <a:moveTo>
                  <a:pt x="131" y="618"/>
                </a:moveTo>
                <a:cubicBezTo>
                  <a:pt x="131" y="620"/>
                  <a:pt x="129" y="620"/>
                  <a:pt x="129" y="622"/>
                </a:cubicBezTo>
                <a:cubicBezTo>
                  <a:pt x="131" y="622"/>
                  <a:pt x="135" y="623"/>
                  <a:pt x="135" y="620"/>
                </a:cubicBezTo>
                <a:cubicBezTo>
                  <a:pt x="132" y="621"/>
                  <a:pt x="134" y="617"/>
                  <a:pt x="131" y="618"/>
                </a:cubicBezTo>
                <a:close/>
                <a:moveTo>
                  <a:pt x="119" y="637"/>
                </a:moveTo>
                <a:cubicBezTo>
                  <a:pt x="114" y="634"/>
                  <a:pt x="123" y="630"/>
                  <a:pt x="118" y="626"/>
                </a:cubicBezTo>
                <a:cubicBezTo>
                  <a:pt x="116" y="630"/>
                  <a:pt x="113" y="622"/>
                  <a:pt x="111" y="625"/>
                </a:cubicBezTo>
                <a:cubicBezTo>
                  <a:pt x="113" y="626"/>
                  <a:pt x="114" y="627"/>
                  <a:pt x="114" y="629"/>
                </a:cubicBezTo>
                <a:cubicBezTo>
                  <a:pt x="113" y="631"/>
                  <a:pt x="109" y="630"/>
                  <a:pt x="109" y="633"/>
                </a:cubicBezTo>
                <a:cubicBezTo>
                  <a:pt x="110" y="636"/>
                  <a:pt x="106" y="641"/>
                  <a:pt x="105" y="645"/>
                </a:cubicBezTo>
                <a:cubicBezTo>
                  <a:pt x="109" y="642"/>
                  <a:pt x="116" y="641"/>
                  <a:pt x="119" y="637"/>
                </a:cubicBezTo>
                <a:close/>
                <a:moveTo>
                  <a:pt x="126" y="633"/>
                </a:moveTo>
                <a:cubicBezTo>
                  <a:pt x="127" y="632"/>
                  <a:pt x="128" y="631"/>
                  <a:pt x="128" y="629"/>
                </a:cubicBezTo>
                <a:cubicBezTo>
                  <a:pt x="125" y="628"/>
                  <a:pt x="123" y="628"/>
                  <a:pt x="121" y="630"/>
                </a:cubicBezTo>
                <a:cubicBezTo>
                  <a:pt x="124" y="630"/>
                  <a:pt x="123" y="633"/>
                  <a:pt x="126" y="633"/>
                </a:cubicBezTo>
                <a:close/>
                <a:moveTo>
                  <a:pt x="85" y="656"/>
                </a:moveTo>
                <a:cubicBezTo>
                  <a:pt x="90" y="653"/>
                  <a:pt x="99" y="656"/>
                  <a:pt x="101" y="646"/>
                </a:cubicBezTo>
                <a:cubicBezTo>
                  <a:pt x="98" y="647"/>
                  <a:pt x="96" y="645"/>
                  <a:pt x="95" y="644"/>
                </a:cubicBezTo>
                <a:cubicBezTo>
                  <a:pt x="94" y="646"/>
                  <a:pt x="92" y="648"/>
                  <a:pt x="93" y="651"/>
                </a:cubicBezTo>
                <a:cubicBezTo>
                  <a:pt x="90" y="653"/>
                  <a:pt x="86" y="653"/>
                  <a:pt x="85" y="656"/>
                </a:cubicBezTo>
                <a:close/>
                <a:moveTo>
                  <a:pt x="1150" y="651"/>
                </a:moveTo>
                <a:cubicBezTo>
                  <a:pt x="1149" y="649"/>
                  <a:pt x="1145" y="650"/>
                  <a:pt x="1145" y="651"/>
                </a:cubicBezTo>
                <a:cubicBezTo>
                  <a:pt x="1146" y="652"/>
                  <a:pt x="1145" y="655"/>
                  <a:pt x="1148" y="654"/>
                </a:cubicBezTo>
                <a:cubicBezTo>
                  <a:pt x="1148" y="652"/>
                  <a:pt x="1150" y="652"/>
                  <a:pt x="1150" y="651"/>
                </a:cubicBezTo>
                <a:close/>
                <a:moveTo>
                  <a:pt x="1164" y="657"/>
                </a:moveTo>
                <a:cubicBezTo>
                  <a:pt x="1165" y="654"/>
                  <a:pt x="1165" y="652"/>
                  <a:pt x="1162" y="651"/>
                </a:cubicBezTo>
                <a:cubicBezTo>
                  <a:pt x="1160" y="653"/>
                  <a:pt x="1162" y="656"/>
                  <a:pt x="1164" y="657"/>
                </a:cubicBezTo>
                <a:close/>
                <a:moveTo>
                  <a:pt x="1195" y="662"/>
                </a:moveTo>
                <a:cubicBezTo>
                  <a:pt x="1195" y="659"/>
                  <a:pt x="1193" y="658"/>
                  <a:pt x="1192" y="657"/>
                </a:cubicBezTo>
                <a:cubicBezTo>
                  <a:pt x="1191" y="659"/>
                  <a:pt x="1189" y="660"/>
                  <a:pt x="1187" y="661"/>
                </a:cubicBezTo>
                <a:cubicBezTo>
                  <a:pt x="1186" y="664"/>
                  <a:pt x="1188" y="665"/>
                  <a:pt x="1188" y="668"/>
                </a:cubicBezTo>
                <a:cubicBezTo>
                  <a:pt x="1193" y="669"/>
                  <a:pt x="1190" y="661"/>
                  <a:pt x="1195" y="662"/>
                </a:cubicBezTo>
                <a:close/>
                <a:moveTo>
                  <a:pt x="1196" y="671"/>
                </a:moveTo>
                <a:cubicBezTo>
                  <a:pt x="1196" y="672"/>
                  <a:pt x="1195" y="672"/>
                  <a:pt x="1194" y="671"/>
                </a:cubicBezTo>
                <a:cubicBezTo>
                  <a:pt x="1194" y="674"/>
                  <a:pt x="1191" y="675"/>
                  <a:pt x="1188" y="675"/>
                </a:cubicBezTo>
                <a:cubicBezTo>
                  <a:pt x="1188" y="676"/>
                  <a:pt x="1187" y="677"/>
                  <a:pt x="1187" y="678"/>
                </a:cubicBezTo>
                <a:cubicBezTo>
                  <a:pt x="1192" y="680"/>
                  <a:pt x="1192" y="675"/>
                  <a:pt x="1196" y="676"/>
                </a:cubicBezTo>
                <a:cubicBezTo>
                  <a:pt x="1195" y="673"/>
                  <a:pt x="1199" y="672"/>
                  <a:pt x="1196" y="671"/>
                </a:cubicBezTo>
                <a:close/>
                <a:moveTo>
                  <a:pt x="1161" y="690"/>
                </a:moveTo>
                <a:cubicBezTo>
                  <a:pt x="1171" y="690"/>
                  <a:pt x="1166" y="685"/>
                  <a:pt x="1161" y="690"/>
                </a:cubicBezTo>
                <a:close/>
                <a:moveTo>
                  <a:pt x="1213" y="728"/>
                </a:moveTo>
                <a:cubicBezTo>
                  <a:pt x="1210" y="728"/>
                  <a:pt x="1208" y="730"/>
                  <a:pt x="1207" y="733"/>
                </a:cubicBezTo>
                <a:cubicBezTo>
                  <a:pt x="1208" y="735"/>
                  <a:pt x="1209" y="736"/>
                  <a:pt x="1211" y="737"/>
                </a:cubicBezTo>
                <a:cubicBezTo>
                  <a:pt x="1210" y="735"/>
                  <a:pt x="1213" y="736"/>
                  <a:pt x="1213" y="734"/>
                </a:cubicBezTo>
                <a:cubicBezTo>
                  <a:pt x="1211" y="733"/>
                  <a:pt x="1214" y="730"/>
                  <a:pt x="1213" y="728"/>
                </a:cubicBezTo>
                <a:close/>
                <a:moveTo>
                  <a:pt x="1152" y="730"/>
                </a:moveTo>
                <a:cubicBezTo>
                  <a:pt x="1149" y="731"/>
                  <a:pt x="1145" y="734"/>
                  <a:pt x="1149" y="735"/>
                </a:cubicBezTo>
                <a:cubicBezTo>
                  <a:pt x="1149" y="732"/>
                  <a:pt x="1152" y="733"/>
                  <a:pt x="1152" y="730"/>
                </a:cubicBezTo>
                <a:close/>
                <a:moveTo>
                  <a:pt x="1090" y="772"/>
                </a:moveTo>
                <a:cubicBezTo>
                  <a:pt x="1090" y="770"/>
                  <a:pt x="1094" y="771"/>
                  <a:pt x="1093" y="768"/>
                </a:cubicBezTo>
                <a:cubicBezTo>
                  <a:pt x="1092" y="768"/>
                  <a:pt x="1092" y="766"/>
                  <a:pt x="1091" y="767"/>
                </a:cubicBezTo>
                <a:cubicBezTo>
                  <a:pt x="1090" y="768"/>
                  <a:pt x="1087" y="771"/>
                  <a:pt x="1090" y="772"/>
                </a:cubicBezTo>
                <a:close/>
                <a:moveTo>
                  <a:pt x="176" y="780"/>
                </a:moveTo>
                <a:cubicBezTo>
                  <a:pt x="173" y="779"/>
                  <a:pt x="167" y="778"/>
                  <a:pt x="165" y="782"/>
                </a:cubicBezTo>
                <a:cubicBezTo>
                  <a:pt x="170" y="783"/>
                  <a:pt x="175" y="783"/>
                  <a:pt x="176" y="780"/>
                </a:cubicBezTo>
                <a:close/>
                <a:moveTo>
                  <a:pt x="1020" y="798"/>
                </a:moveTo>
                <a:cubicBezTo>
                  <a:pt x="1020" y="795"/>
                  <a:pt x="1022" y="794"/>
                  <a:pt x="1023" y="792"/>
                </a:cubicBezTo>
                <a:cubicBezTo>
                  <a:pt x="1021" y="792"/>
                  <a:pt x="1022" y="789"/>
                  <a:pt x="1019" y="790"/>
                </a:cubicBezTo>
                <a:cubicBezTo>
                  <a:pt x="1022" y="794"/>
                  <a:pt x="1016" y="796"/>
                  <a:pt x="1020" y="798"/>
                </a:cubicBezTo>
                <a:close/>
                <a:moveTo>
                  <a:pt x="1191" y="812"/>
                </a:moveTo>
                <a:cubicBezTo>
                  <a:pt x="1191" y="811"/>
                  <a:pt x="1191" y="810"/>
                  <a:pt x="1191" y="810"/>
                </a:cubicBezTo>
                <a:cubicBezTo>
                  <a:pt x="1191" y="814"/>
                  <a:pt x="1190" y="815"/>
                  <a:pt x="1192" y="817"/>
                </a:cubicBezTo>
                <a:cubicBezTo>
                  <a:pt x="1193" y="815"/>
                  <a:pt x="1198" y="811"/>
                  <a:pt x="1200" y="813"/>
                </a:cubicBezTo>
                <a:cubicBezTo>
                  <a:pt x="1200" y="817"/>
                  <a:pt x="1197" y="812"/>
                  <a:pt x="1198" y="816"/>
                </a:cubicBezTo>
                <a:cubicBezTo>
                  <a:pt x="1199" y="816"/>
                  <a:pt x="1200" y="816"/>
                  <a:pt x="1201" y="817"/>
                </a:cubicBezTo>
                <a:cubicBezTo>
                  <a:pt x="1201" y="813"/>
                  <a:pt x="1205" y="811"/>
                  <a:pt x="1204" y="809"/>
                </a:cubicBezTo>
                <a:cubicBezTo>
                  <a:pt x="1207" y="809"/>
                  <a:pt x="1207" y="812"/>
                  <a:pt x="1208" y="813"/>
                </a:cubicBezTo>
                <a:cubicBezTo>
                  <a:pt x="1212" y="812"/>
                  <a:pt x="1213" y="808"/>
                  <a:pt x="1218" y="808"/>
                </a:cubicBezTo>
                <a:cubicBezTo>
                  <a:pt x="1217" y="803"/>
                  <a:pt x="1218" y="802"/>
                  <a:pt x="1220" y="798"/>
                </a:cubicBezTo>
                <a:cubicBezTo>
                  <a:pt x="1208" y="801"/>
                  <a:pt x="1205" y="811"/>
                  <a:pt x="1191" y="812"/>
                </a:cubicBezTo>
                <a:close/>
                <a:moveTo>
                  <a:pt x="1157" y="815"/>
                </a:moveTo>
                <a:cubicBezTo>
                  <a:pt x="1158" y="815"/>
                  <a:pt x="1159" y="816"/>
                  <a:pt x="1160" y="816"/>
                </a:cubicBezTo>
                <a:cubicBezTo>
                  <a:pt x="1161" y="813"/>
                  <a:pt x="1164" y="813"/>
                  <a:pt x="1164" y="810"/>
                </a:cubicBezTo>
                <a:cubicBezTo>
                  <a:pt x="1163" y="810"/>
                  <a:pt x="1162" y="810"/>
                  <a:pt x="1161" y="809"/>
                </a:cubicBezTo>
                <a:cubicBezTo>
                  <a:pt x="1160" y="812"/>
                  <a:pt x="1157" y="812"/>
                  <a:pt x="1157" y="815"/>
                </a:cubicBezTo>
                <a:close/>
                <a:moveTo>
                  <a:pt x="963" y="823"/>
                </a:moveTo>
                <a:cubicBezTo>
                  <a:pt x="963" y="825"/>
                  <a:pt x="961" y="824"/>
                  <a:pt x="961" y="825"/>
                </a:cubicBezTo>
                <a:cubicBezTo>
                  <a:pt x="961" y="827"/>
                  <a:pt x="961" y="830"/>
                  <a:pt x="962" y="831"/>
                </a:cubicBezTo>
                <a:cubicBezTo>
                  <a:pt x="963" y="829"/>
                  <a:pt x="966" y="829"/>
                  <a:pt x="967" y="828"/>
                </a:cubicBezTo>
                <a:cubicBezTo>
                  <a:pt x="966" y="826"/>
                  <a:pt x="966" y="824"/>
                  <a:pt x="963" y="823"/>
                </a:cubicBezTo>
                <a:close/>
                <a:moveTo>
                  <a:pt x="928" y="831"/>
                </a:moveTo>
                <a:cubicBezTo>
                  <a:pt x="928" y="834"/>
                  <a:pt x="922" y="838"/>
                  <a:pt x="927" y="840"/>
                </a:cubicBezTo>
                <a:cubicBezTo>
                  <a:pt x="927" y="838"/>
                  <a:pt x="931" y="833"/>
                  <a:pt x="928" y="831"/>
                </a:cubicBezTo>
                <a:close/>
                <a:moveTo>
                  <a:pt x="991" y="831"/>
                </a:moveTo>
                <a:cubicBezTo>
                  <a:pt x="991" y="833"/>
                  <a:pt x="988" y="832"/>
                  <a:pt x="989" y="834"/>
                </a:cubicBezTo>
                <a:cubicBezTo>
                  <a:pt x="991" y="834"/>
                  <a:pt x="991" y="836"/>
                  <a:pt x="992" y="836"/>
                </a:cubicBezTo>
                <a:cubicBezTo>
                  <a:pt x="991" y="835"/>
                  <a:pt x="993" y="831"/>
                  <a:pt x="991" y="831"/>
                </a:cubicBezTo>
                <a:close/>
                <a:moveTo>
                  <a:pt x="1016" y="833"/>
                </a:moveTo>
                <a:cubicBezTo>
                  <a:pt x="1013" y="830"/>
                  <a:pt x="1010" y="834"/>
                  <a:pt x="1010" y="837"/>
                </a:cubicBezTo>
                <a:cubicBezTo>
                  <a:pt x="1013" y="837"/>
                  <a:pt x="1016" y="837"/>
                  <a:pt x="1016" y="833"/>
                </a:cubicBezTo>
                <a:close/>
                <a:moveTo>
                  <a:pt x="1096" y="833"/>
                </a:moveTo>
                <a:cubicBezTo>
                  <a:pt x="1096" y="834"/>
                  <a:pt x="1096" y="834"/>
                  <a:pt x="1096" y="834"/>
                </a:cubicBezTo>
                <a:cubicBezTo>
                  <a:pt x="1095" y="835"/>
                  <a:pt x="1093" y="834"/>
                  <a:pt x="1092" y="835"/>
                </a:cubicBezTo>
                <a:cubicBezTo>
                  <a:pt x="1094" y="836"/>
                  <a:pt x="1094" y="837"/>
                  <a:pt x="1096" y="836"/>
                </a:cubicBezTo>
                <a:cubicBezTo>
                  <a:pt x="1096" y="836"/>
                  <a:pt x="1098" y="833"/>
                  <a:pt x="1096" y="833"/>
                </a:cubicBezTo>
                <a:close/>
                <a:moveTo>
                  <a:pt x="1012" y="845"/>
                </a:moveTo>
                <a:cubicBezTo>
                  <a:pt x="1012" y="840"/>
                  <a:pt x="1017" y="846"/>
                  <a:pt x="1019" y="840"/>
                </a:cubicBezTo>
                <a:cubicBezTo>
                  <a:pt x="1015" y="841"/>
                  <a:pt x="1019" y="838"/>
                  <a:pt x="1019" y="836"/>
                </a:cubicBezTo>
                <a:cubicBezTo>
                  <a:pt x="1016" y="838"/>
                  <a:pt x="1009" y="840"/>
                  <a:pt x="1012" y="845"/>
                </a:cubicBezTo>
                <a:close/>
                <a:moveTo>
                  <a:pt x="111" y="855"/>
                </a:moveTo>
                <a:cubicBezTo>
                  <a:pt x="108" y="856"/>
                  <a:pt x="107" y="858"/>
                  <a:pt x="105" y="860"/>
                </a:cubicBezTo>
                <a:cubicBezTo>
                  <a:pt x="108" y="861"/>
                  <a:pt x="113" y="857"/>
                  <a:pt x="111" y="855"/>
                </a:cubicBezTo>
                <a:close/>
                <a:moveTo>
                  <a:pt x="967" y="855"/>
                </a:moveTo>
                <a:cubicBezTo>
                  <a:pt x="968" y="860"/>
                  <a:pt x="965" y="856"/>
                  <a:pt x="962" y="857"/>
                </a:cubicBezTo>
                <a:cubicBezTo>
                  <a:pt x="962" y="859"/>
                  <a:pt x="963" y="861"/>
                  <a:pt x="964" y="861"/>
                </a:cubicBezTo>
                <a:cubicBezTo>
                  <a:pt x="965" y="859"/>
                  <a:pt x="969" y="860"/>
                  <a:pt x="970" y="857"/>
                </a:cubicBezTo>
                <a:cubicBezTo>
                  <a:pt x="968" y="857"/>
                  <a:pt x="969" y="854"/>
                  <a:pt x="967" y="855"/>
                </a:cubicBezTo>
                <a:close/>
                <a:moveTo>
                  <a:pt x="100" y="870"/>
                </a:moveTo>
                <a:cubicBezTo>
                  <a:pt x="102" y="869"/>
                  <a:pt x="105" y="869"/>
                  <a:pt x="105" y="866"/>
                </a:cubicBezTo>
                <a:cubicBezTo>
                  <a:pt x="102" y="866"/>
                  <a:pt x="102" y="866"/>
                  <a:pt x="102" y="866"/>
                </a:cubicBezTo>
                <a:cubicBezTo>
                  <a:pt x="103" y="869"/>
                  <a:pt x="100" y="868"/>
                  <a:pt x="100" y="870"/>
                </a:cubicBezTo>
                <a:close/>
                <a:moveTo>
                  <a:pt x="177" y="879"/>
                </a:moveTo>
                <a:cubicBezTo>
                  <a:pt x="172" y="873"/>
                  <a:pt x="164" y="880"/>
                  <a:pt x="161" y="885"/>
                </a:cubicBezTo>
                <a:cubicBezTo>
                  <a:pt x="166" y="888"/>
                  <a:pt x="174" y="884"/>
                  <a:pt x="177" y="879"/>
                </a:cubicBezTo>
                <a:close/>
                <a:moveTo>
                  <a:pt x="1111" y="885"/>
                </a:moveTo>
                <a:cubicBezTo>
                  <a:pt x="1109" y="888"/>
                  <a:pt x="1105" y="888"/>
                  <a:pt x="1104" y="892"/>
                </a:cubicBezTo>
                <a:cubicBezTo>
                  <a:pt x="1112" y="898"/>
                  <a:pt x="1111" y="900"/>
                  <a:pt x="1112" y="909"/>
                </a:cubicBezTo>
                <a:cubicBezTo>
                  <a:pt x="1116" y="907"/>
                  <a:pt x="1118" y="904"/>
                  <a:pt x="1120" y="899"/>
                </a:cubicBezTo>
                <a:cubicBezTo>
                  <a:pt x="1114" y="899"/>
                  <a:pt x="1113" y="889"/>
                  <a:pt x="1111" y="885"/>
                </a:cubicBezTo>
                <a:close/>
                <a:moveTo>
                  <a:pt x="146" y="887"/>
                </a:moveTo>
                <a:cubicBezTo>
                  <a:pt x="139" y="888"/>
                  <a:pt x="134" y="892"/>
                  <a:pt x="132" y="898"/>
                </a:cubicBezTo>
                <a:cubicBezTo>
                  <a:pt x="137" y="895"/>
                  <a:pt x="152" y="890"/>
                  <a:pt x="145" y="887"/>
                </a:cubicBezTo>
                <a:cubicBezTo>
                  <a:pt x="146" y="887"/>
                  <a:pt x="146" y="887"/>
                  <a:pt x="146" y="887"/>
                </a:cubicBezTo>
                <a:close/>
                <a:moveTo>
                  <a:pt x="152" y="894"/>
                </a:moveTo>
                <a:cubicBezTo>
                  <a:pt x="155" y="894"/>
                  <a:pt x="155" y="894"/>
                  <a:pt x="155" y="894"/>
                </a:cubicBezTo>
                <a:cubicBezTo>
                  <a:pt x="156" y="891"/>
                  <a:pt x="154" y="891"/>
                  <a:pt x="152" y="890"/>
                </a:cubicBezTo>
                <a:cubicBezTo>
                  <a:pt x="152" y="891"/>
                  <a:pt x="151" y="892"/>
                  <a:pt x="152" y="894"/>
                </a:cubicBezTo>
                <a:close/>
                <a:moveTo>
                  <a:pt x="1199" y="891"/>
                </a:moveTo>
                <a:cubicBezTo>
                  <a:pt x="1195" y="894"/>
                  <a:pt x="1193" y="894"/>
                  <a:pt x="1192" y="900"/>
                </a:cubicBezTo>
                <a:cubicBezTo>
                  <a:pt x="1195" y="898"/>
                  <a:pt x="1199" y="899"/>
                  <a:pt x="1201" y="896"/>
                </a:cubicBezTo>
                <a:cubicBezTo>
                  <a:pt x="1198" y="895"/>
                  <a:pt x="1203" y="891"/>
                  <a:pt x="1199" y="891"/>
                </a:cubicBezTo>
                <a:close/>
                <a:moveTo>
                  <a:pt x="1133" y="913"/>
                </a:moveTo>
                <a:cubicBezTo>
                  <a:pt x="1134" y="916"/>
                  <a:pt x="1142" y="909"/>
                  <a:pt x="1141" y="915"/>
                </a:cubicBezTo>
                <a:cubicBezTo>
                  <a:pt x="1149" y="915"/>
                  <a:pt x="1144" y="910"/>
                  <a:pt x="1147" y="906"/>
                </a:cubicBezTo>
                <a:cubicBezTo>
                  <a:pt x="1141" y="905"/>
                  <a:pt x="1136" y="909"/>
                  <a:pt x="1133" y="913"/>
                </a:cubicBezTo>
                <a:close/>
                <a:moveTo>
                  <a:pt x="118" y="907"/>
                </a:moveTo>
                <a:cubicBezTo>
                  <a:pt x="117" y="911"/>
                  <a:pt x="113" y="910"/>
                  <a:pt x="111" y="913"/>
                </a:cubicBezTo>
                <a:cubicBezTo>
                  <a:pt x="116" y="915"/>
                  <a:pt x="116" y="912"/>
                  <a:pt x="120" y="913"/>
                </a:cubicBezTo>
                <a:cubicBezTo>
                  <a:pt x="120" y="910"/>
                  <a:pt x="121" y="906"/>
                  <a:pt x="118" y="907"/>
                </a:cubicBezTo>
                <a:close/>
                <a:moveTo>
                  <a:pt x="1122" y="910"/>
                </a:moveTo>
                <a:cubicBezTo>
                  <a:pt x="1121" y="910"/>
                  <a:pt x="1121" y="908"/>
                  <a:pt x="1121" y="907"/>
                </a:cubicBezTo>
                <a:cubicBezTo>
                  <a:pt x="1118" y="907"/>
                  <a:pt x="1118" y="907"/>
                  <a:pt x="1118" y="907"/>
                </a:cubicBezTo>
                <a:cubicBezTo>
                  <a:pt x="1118" y="909"/>
                  <a:pt x="1117" y="909"/>
                  <a:pt x="1117" y="911"/>
                </a:cubicBezTo>
                <a:cubicBezTo>
                  <a:pt x="1119" y="910"/>
                  <a:pt x="1122" y="912"/>
                  <a:pt x="1122" y="910"/>
                </a:cubicBezTo>
                <a:close/>
                <a:moveTo>
                  <a:pt x="47" y="910"/>
                </a:moveTo>
                <a:cubicBezTo>
                  <a:pt x="44" y="907"/>
                  <a:pt x="38" y="912"/>
                  <a:pt x="41" y="914"/>
                </a:cubicBezTo>
                <a:cubicBezTo>
                  <a:pt x="42" y="912"/>
                  <a:pt x="46" y="913"/>
                  <a:pt x="47" y="910"/>
                </a:cubicBezTo>
                <a:close/>
                <a:moveTo>
                  <a:pt x="1167" y="913"/>
                </a:moveTo>
                <a:cubicBezTo>
                  <a:pt x="1168" y="914"/>
                  <a:pt x="1168" y="915"/>
                  <a:pt x="1170" y="914"/>
                </a:cubicBezTo>
                <a:cubicBezTo>
                  <a:pt x="1170" y="912"/>
                  <a:pt x="1171" y="911"/>
                  <a:pt x="1171" y="909"/>
                </a:cubicBezTo>
                <a:cubicBezTo>
                  <a:pt x="1169" y="909"/>
                  <a:pt x="1167" y="911"/>
                  <a:pt x="1167" y="913"/>
                </a:cubicBezTo>
                <a:close/>
                <a:moveTo>
                  <a:pt x="1158" y="911"/>
                </a:moveTo>
                <a:cubicBezTo>
                  <a:pt x="1157" y="914"/>
                  <a:pt x="1153" y="913"/>
                  <a:pt x="1151" y="913"/>
                </a:cubicBezTo>
                <a:cubicBezTo>
                  <a:pt x="1151" y="915"/>
                  <a:pt x="1148" y="916"/>
                  <a:pt x="1146" y="917"/>
                </a:cubicBezTo>
                <a:cubicBezTo>
                  <a:pt x="1145" y="922"/>
                  <a:pt x="1145" y="922"/>
                  <a:pt x="1146" y="926"/>
                </a:cubicBezTo>
                <a:cubicBezTo>
                  <a:pt x="1149" y="926"/>
                  <a:pt x="1152" y="923"/>
                  <a:pt x="1155" y="925"/>
                </a:cubicBezTo>
                <a:cubicBezTo>
                  <a:pt x="1154" y="926"/>
                  <a:pt x="1153" y="927"/>
                  <a:pt x="1153" y="928"/>
                </a:cubicBezTo>
                <a:cubicBezTo>
                  <a:pt x="1157" y="926"/>
                  <a:pt x="1161" y="925"/>
                  <a:pt x="1158" y="921"/>
                </a:cubicBezTo>
                <a:cubicBezTo>
                  <a:pt x="1161" y="921"/>
                  <a:pt x="1161" y="921"/>
                  <a:pt x="1161" y="921"/>
                </a:cubicBezTo>
                <a:cubicBezTo>
                  <a:pt x="1161" y="923"/>
                  <a:pt x="1160" y="924"/>
                  <a:pt x="1162" y="926"/>
                </a:cubicBezTo>
                <a:cubicBezTo>
                  <a:pt x="1163" y="921"/>
                  <a:pt x="1166" y="919"/>
                  <a:pt x="1165" y="914"/>
                </a:cubicBezTo>
                <a:cubicBezTo>
                  <a:pt x="1159" y="916"/>
                  <a:pt x="1160" y="911"/>
                  <a:pt x="1158" y="911"/>
                </a:cubicBezTo>
                <a:close/>
                <a:moveTo>
                  <a:pt x="1147" y="923"/>
                </a:moveTo>
                <a:cubicBezTo>
                  <a:pt x="1146" y="920"/>
                  <a:pt x="1149" y="921"/>
                  <a:pt x="1148" y="917"/>
                </a:cubicBezTo>
                <a:cubicBezTo>
                  <a:pt x="1149" y="918"/>
                  <a:pt x="1150" y="918"/>
                  <a:pt x="1151" y="918"/>
                </a:cubicBezTo>
                <a:cubicBezTo>
                  <a:pt x="1151" y="921"/>
                  <a:pt x="1150" y="923"/>
                  <a:pt x="1147" y="923"/>
                </a:cubicBezTo>
                <a:close/>
                <a:moveTo>
                  <a:pt x="88" y="926"/>
                </a:moveTo>
                <a:cubicBezTo>
                  <a:pt x="92" y="922"/>
                  <a:pt x="97" y="920"/>
                  <a:pt x="101" y="916"/>
                </a:cubicBezTo>
                <a:cubicBezTo>
                  <a:pt x="95" y="911"/>
                  <a:pt x="91" y="920"/>
                  <a:pt x="87" y="923"/>
                </a:cubicBezTo>
                <a:cubicBezTo>
                  <a:pt x="88" y="923"/>
                  <a:pt x="87" y="925"/>
                  <a:pt x="88" y="926"/>
                </a:cubicBezTo>
                <a:close/>
                <a:moveTo>
                  <a:pt x="994" y="937"/>
                </a:moveTo>
                <a:cubicBezTo>
                  <a:pt x="1001" y="937"/>
                  <a:pt x="1006" y="930"/>
                  <a:pt x="1012" y="931"/>
                </a:cubicBezTo>
                <a:cubicBezTo>
                  <a:pt x="1013" y="927"/>
                  <a:pt x="1012" y="927"/>
                  <a:pt x="1012" y="922"/>
                </a:cubicBezTo>
                <a:cubicBezTo>
                  <a:pt x="1002" y="920"/>
                  <a:pt x="1004" y="933"/>
                  <a:pt x="996" y="931"/>
                </a:cubicBezTo>
                <a:cubicBezTo>
                  <a:pt x="998" y="927"/>
                  <a:pt x="1001" y="926"/>
                  <a:pt x="1005" y="924"/>
                </a:cubicBezTo>
                <a:cubicBezTo>
                  <a:pt x="1001" y="923"/>
                  <a:pt x="997" y="922"/>
                  <a:pt x="994" y="925"/>
                </a:cubicBezTo>
                <a:cubicBezTo>
                  <a:pt x="997" y="930"/>
                  <a:pt x="993" y="931"/>
                  <a:pt x="994" y="937"/>
                </a:cubicBezTo>
                <a:close/>
                <a:moveTo>
                  <a:pt x="178" y="931"/>
                </a:moveTo>
                <a:cubicBezTo>
                  <a:pt x="175" y="931"/>
                  <a:pt x="176" y="933"/>
                  <a:pt x="174" y="935"/>
                </a:cubicBezTo>
                <a:cubicBezTo>
                  <a:pt x="178" y="935"/>
                  <a:pt x="178" y="933"/>
                  <a:pt x="178" y="931"/>
                </a:cubicBezTo>
                <a:close/>
                <a:moveTo>
                  <a:pt x="1184" y="948"/>
                </a:moveTo>
                <a:cubicBezTo>
                  <a:pt x="1186" y="945"/>
                  <a:pt x="1188" y="942"/>
                  <a:pt x="1189" y="939"/>
                </a:cubicBezTo>
                <a:cubicBezTo>
                  <a:pt x="1184" y="941"/>
                  <a:pt x="1188" y="934"/>
                  <a:pt x="1184" y="935"/>
                </a:cubicBezTo>
                <a:cubicBezTo>
                  <a:pt x="1177" y="945"/>
                  <a:pt x="1160" y="942"/>
                  <a:pt x="1160" y="956"/>
                </a:cubicBezTo>
                <a:cubicBezTo>
                  <a:pt x="1159" y="954"/>
                  <a:pt x="1158" y="957"/>
                  <a:pt x="1158" y="955"/>
                </a:cubicBezTo>
                <a:cubicBezTo>
                  <a:pt x="1158" y="954"/>
                  <a:pt x="1159" y="953"/>
                  <a:pt x="1158" y="952"/>
                </a:cubicBezTo>
                <a:cubicBezTo>
                  <a:pt x="1156" y="954"/>
                  <a:pt x="1155" y="956"/>
                  <a:pt x="1154" y="958"/>
                </a:cubicBezTo>
                <a:cubicBezTo>
                  <a:pt x="1149" y="959"/>
                  <a:pt x="1153" y="956"/>
                  <a:pt x="1149" y="955"/>
                </a:cubicBezTo>
                <a:cubicBezTo>
                  <a:pt x="1150" y="963"/>
                  <a:pt x="1143" y="964"/>
                  <a:pt x="1135" y="964"/>
                </a:cubicBezTo>
                <a:cubicBezTo>
                  <a:pt x="1132" y="973"/>
                  <a:pt x="1125" y="977"/>
                  <a:pt x="1117" y="980"/>
                </a:cubicBezTo>
                <a:cubicBezTo>
                  <a:pt x="1114" y="975"/>
                  <a:pt x="1120" y="972"/>
                  <a:pt x="1122" y="969"/>
                </a:cubicBezTo>
                <a:cubicBezTo>
                  <a:pt x="1117" y="969"/>
                  <a:pt x="1126" y="967"/>
                  <a:pt x="1122" y="965"/>
                </a:cubicBezTo>
                <a:cubicBezTo>
                  <a:pt x="1121" y="968"/>
                  <a:pt x="1119" y="965"/>
                  <a:pt x="1118" y="965"/>
                </a:cubicBezTo>
                <a:cubicBezTo>
                  <a:pt x="1116" y="966"/>
                  <a:pt x="1115" y="969"/>
                  <a:pt x="1114" y="972"/>
                </a:cubicBezTo>
                <a:cubicBezTo>
                  <a:pt x="1109" y="971"/>
                  <a:pt x="1108" y="974"/>
                  <a:pt x="1106" y="977"/>
                </a:cubicBezTo>
                <a:cubicBezTo>
                  <a:pt x="1110" y="976"/>
                  <a:pt x="1110" y="973"/>
                  <a:pt x="1114" y="974"/>
                </a:cubicBezTo>
                <a:cubicBezTo>
                  <a:pt x="1118" y="982"/>
                  <a:pt x="1110" y="982"/>
                  <a:pt x="1107" y="987"/>
                </a:cubicBezTo>
                <a:cubicBezTo>
                  <a:pt x="1115" y="986"/>
                  <a:pt x="1119" y="980"/>
                  <a:pt x="1127" y="978"/>
                </a:cubicBezTo>
                <a:cubicBezTo>
                  <a:pt x="1128" y="981"/>
                  <a:pt x="1129" y="983"/>
                  <a:pt x="1130" y="984"/>
                </a:cubicBezTo>
                <a:cubicBezTo>
                  <a:pt x="1134" y="981"/>
                  <a:pt x="1140" y="978"/>
                  <a:pt x="1143" y="973"/>
                </a:cubicBezTo>
                <a:cubicBezTo>
                  <a:pt x="1153" y="977"/>
                  <a:pt x="1151" y="960"/>
                  <a:pt x="1158" y="958"/>
                </a:cubicBezTo>
                <a:cubicBezTo>
                  <a:pt x="1161" y="958"/>
                  <a:pt x="1161" y="961"/>
                  <a:pt x="1164" y="960"/>
                </a:cubicBezTo>
                <a:cubicBezTo>
                  <a:pt x="1171" y="957"/>
                  <a:pt x="1174" y="946"/>
                  <a:pt x="1184" y="948"/>
                </a:cubicBezTo>
                <a:close/>
                <a:moveTo>
                  <a:pt x="215" y="940"/>
                </a:moveTo>
                <a:cubicBezTo>
                  <a:pt x="216" y="940"/>
                  <a:pt x="218" y="940"/>
                  <a:pt x="218" y="942"/>
                </a:cubicBezTo>
                <a:cubicBezTo>
                  <a:pt x="219" y="942"/>
                  <a:pt x="221" y="942"/>
                  <a:pt x="221" y="940"/>
                </a:cubicBezTo>
                <a:cubicBezTo>
                  <a:pt x="220" y="940"/>
                  <a:pt x="220" y="940"/>
                  <a:pt x="220" y="939"/>
                </a:cubicBezTo>
                <a:cubicBezTo>
                  <a:pt x="218" y="939"/>
                  <a:pt x="215" y="938"/>
                  <a:pt x="215" y="940"/>
                </a:cubicBezTo>
                <a:close/>
                <a:moveTo>
                  <a:pt x="1064" y="943"/>
                </a:moveTo>
                <a:cubicBezTo>
                  <a:pt x="1065" y="946"/>
                  <a:pt x="1063" y="946"/>
                  <a:pt x="1062" y="948"/>
                </a:cubicBezTo>
                <a:cubicBezTo>
                  <a:pt x="1066" y="947"/>
                  <a:pt x="1065" y="950"/>
                  <a:pt x="1068" y="950"/>
                </a:cubicBezTo>
                <a:cubicBezTo>
                  <a:pt x="1069" y="948"/>
                  <a:pt x="1073" y="948"/>
                  <a:pt x="1072" y="944"/>
                </a:cubicBezTo>
                <a:cubicBezTo>
                  <a:pt x="1070" y="943"/>
                  <a:pt x="1069" y="948"/>
                  <a:pt x="1069" y="945"/>
                </a:cubicBezTo>
                <a:cubicBezTo>
                  <a:pt x="1069" y="944"/>
                  <a:pt x="1070" y="943"/>
                  <a:pt x="1070" y="942"/>
                </a:cubicBezTo>
                <a:cubicBezTo>
                  <a:pt x="1068" y="942"/>
                  <a:pt x="1067" y="940"/>
                  <a:pt x="1064" y="939"/>
                </a:cubicBezTo>
                <a:cubicBezTo>
                  <a:pt x="1063" y="944"/>
                  <a:pt x="1057" y="942"/>
                  <a:pt x="1058" y="948"/>
                </a:cubicBezTo>
                <a:cubicBezTo>
                  <a:pt x="1063" y="949"/>
                  <a:pt x="1061" y="944"/>
                  <a:pt x="1064" y="943"/>
                </a:cubicBezTo>
                <a:close/>
                <a:moveTo>
                  <a:pt x="942" y="948"/>
                </a:moveTo>
                <a:cubicBezTo>
                  <a:pt x="942" y="944"/>
                  <a:pt x="942" y="944"/>
                  <a:pt x="942" y="944"/>
                </a:cubicBezTo>
                <a:cubicBezTo>
                  <a:pt x="939" y="943"/>
                  <a:pt x="939" y="949"/>
                  <a:pt x="942" y="948"/>
                </a:cubicBezTo>
                <a:close/>
                <a:moveTo>
                  <a:pt x="1171" y="961"/>
                </a:moveTo>
                <a:cubicBezTo>
                  <a:pt x="1171" y="966"/>
                  <a:pt x="1164" y="965"/>
                  <a:pt x="1164" y="970"/>
                </a:cubicBezTo>
                <a:cubicBezTo>
                  <a:pt x="1176" y="963"/>
                  <a:pt x="1186" y="960"/>
                  <a:pt x="1195" y="950"/>
                </a:cubicBezTo>
                <a:cubicBezTo>
                  <a:pt x="1185" y="945"/>
                  <a:pt x="1181" y="960"/>
                  <a:pt x="1171" y="961"/>
                </a:cubicBezTo>
                <a:close/>
                <a:moveTo>
                  <a:pt x="199" y="950"/>
                </a:moveTo>
                <a:cubicBezTo>
                  <a:pt x="197" y="950"/>
                  <a:pt x="194" y="950"/>
                  <a:pt x="195" y="952"/>
                </a:cubicBezTo>
                <a:cubicBezTo>
                  <a:pt x="197" y="952"/>
                  <a:pt x="199" y="952"/>
                  <a:pt x="199" y="950"/>
                </a:cubicBezTo>
                <a:close/>
                <a:moveTo>
                  <a:pt x="72" y="952"/>
                </a:moveTo>
                <a:cubicBezTo>
                  <a:pt x="70" y="949"/>
                  <a:pt x="65" y="951"/>
                  <a:pt x="64" y="954"/>
                </a:cubicBezTo>
                <a:cubicBezTo>
                  <a:pt x="67" y="954"/>
                  <a:pt x="71" y="955"/>
                  <a:pt x="72" y="952"/>
                </a:cubicBezTo>
                <a:close/>
                <a:moveTo>
                  <a:pt x="1136" y="954"/>
                </a:moveTo>
                <a:cubicBezTo>
                  <a:pt x="1139" y="955"/>
                  <a:pt x="1141" y="954"/>
                  <a:pt x="1140" y="951"/>
                </a:cubicBezTo>
                <a:cubicBezTo>
                  <a:pt x="1137" y="951"/>
                  <a:pt x="1137" y="951"/>
                  <a:pt x="1137" y="951"/>
                </a:cubicBezTo>
                <a:cubicBezTo>
                  <a:pt x="1138" y="952"/>
                  <a:pt x="1136" y="953"/>
                  <a:pt x="1136" y="954"/>
                </a:cubicBezTo>
                <a:close/>
                <a:moveTo>
                  <a:pt x="90" y="958"/>
                </a:moveTo>
                <a:cubicBezTo>
                  <a:pt x="89" y="960"/>
                  <a:pt x="87" y="960"/>
                  <a:pt x="87" y="962"/>
                </a:cubicBezTo>
                <a:cubicBezTo>
                  <a:pt x="91" y="962"/>
                  <a:pt x="91" y="962"/>
                  <a:pt x="91" y="962"/>
                </a:cubicBezTo>
                <a:cubicBezTo>
                  <a:pt x="91" y="960"/>
                  <a:pt x="91" y="958"/>
                  <a:pt x="90" y="958"/>
                </a:cubicBezTo>
                <a:close/>
                <a:moveTo>
                  <a:pt x="130" y="964"/>
                </a:moveTo>
                <a:cubicBezTo>
                  <a:pt x="134" y="965"/>
                  <a:pt x="135" y="959"/>
                  <a:pt x="133" y="958"/>
                </a:cubicBezTo>
                <a:cubicBezTo>
                  <a:pt x="132" y="959"/>
                  <a:pt x="128" y="961"/>
                  <a:pt x="130" y="964"/>
                </a:cubicBezTo>
                <a:close/>
                <a:moveTo>
                  <a:pt x="236" y="965"/>
                </a:moveTo>
                <a:cubicBezTo>
                  <a:pt x="236" y="967"/>
                  <a:pt x="236" y="968"/>
                  <a:pt x="237" y="969"/>
                </a:cubicBezTo>
                <a:cubicBezTo>
                  <a:pt x="243" y="967"/>
                  <a:pt x="247" y="971"/>
                  <a:pt x="248" y="975"/>
                </a:cubicBezTo>
                <a:cubicBezTo>
                  <a:pt x="248" y="967"/>
                  <a:pt x="247" y="967"/>
                  <a:pt x="247" y="960"/>
                </a:cubicBezTo>
                <a:cubicBezTo>
                  <a:pt x="242" y="960"/>
                  <a:pt x="240" y="963"/>
                  <a:pt x="236" y="965"/>
                </a:cubicBezTo>
                <a:close/>
                <a:moveTo>
                  <a:pt x="171" y="965"/>
                </a:moveTo>
                <a:cubicBezTo>
                  <a:pt x="167" y="965"/>
                  <a:pt x="167" y="968"/>
                  <a:pt x="164" y="969"/>
                </a:cubicBezTo>
                <a:cubicBezTo>
                  <a:pt x="168" y="969"/>
                  <a:pt x="170" y="968"/>
                  <a:pt x="171" y="965"/>
                </a:cubicBezTo>
                <a:close/>
                <a:moveTo>
                  <a:pt x="1060" y="970"/>
                </a:moveTo>
                <a:cubicBezTo>
                  <a:pt x="1064" y="970"/>
                  <a:pt x="1066" y="969"/>
                  <a:pt x="1067" y="966"/>
                </a:cubicBezTo>
                <a:cubicBezTo>
                  <a:pt x="1064" y="967"/>
                  <a:pt x="1061" y="967"/>
                  <a:pt x="1060" y="970"/>
                </a:cubicBezTo>
                <a:close/>
                <a:moveTo>
                  <a:pt x="187" y="977"/>
                </a:moveTo>
                <a:cubicBezTo>
                  <a:pt x="187" y="978"/>
                  <a:pt x="188" y="981"/>
                  <a:pt x="186" y="981"/>
                </a:cubicBezTo>
                <a:cubicBezTo>
                  <a:pt x="182" y="981"/>
                  <a:pt x="178" y="982"/>
                  <a:pt x="176" y="985"/>
                </a:cubicBezTo>
                <a:cubicBezTo>
                  <a:pt x="173" y="986"/>
                  <a:pt x="175" y="982"/>
                  <a:pt x="172" y="983"/>
                </a:cubicBezTo>
                <a:cubicBezTo>
                  <a:pt x="166" y="985"/>
                  <a:pt x="164" y="989"/>
                  <a:pt x="161" y="992"/>
                </a:cubicBezTo>
                <a:cubicBezTo>
                  <a:pt x="156" y="997"/>
                  <a:pt x="149" y="999"/>
                  <a:pt x="145" y="1001"/>
                </a:cubicBezTo>
                <a:cubicBezTo>
                  <a:pt x="159" y="1005"/>
                  <a:pt x="173" y="992"/>
                  <a:pt x="179" y="985"/>
                </a:cubicBezTo>
                <a:cubicBezTo>
                  <a:pt x="191" y="984"/>
                  <a:pt x="196" y="977"/>
                  <a:pt x="204" y="972"/>
                </a:cubicBezTo>
                <a:cubicBezTo>
                  <a:pt x="196" y="971"/>
                  <a:pt x="193" y="975"/>
                  <a:pt x="187" y="977"/>
                </a:cubicBezTo>
                <a:close/>
                <a:moveTo>
                  <a:pt x="1174" y="972"/>
                </a:moveTo>
                <a:cubicBezTo>
                  <a:pt x="1175" y="975"/>
                  <a:pt x="1171" y="974"/>
                  <a:pt x="1172" y="977"/>
                </a:cubicBezTo>
                <a:cubicBezTo>
                  <a:pt x="1175" y="977"/>
                  <a:pt x="1177" y="973"/>
                  <a:pt x="1174" y="972"/>
                </a:cubicBezTo>
                <a:close/>
                <a:moveTo>
                  <a:pt x="1190" y="976"/>
                </a:moveTo>
                <a:cubicBezTo>
                  <a:pt x="1185" y="977"/>
                  <a:pt x="1178" y="975"/>
                  <a:pt x="1177" y="980"/>
                </a:cubicBezTo>
                <a:cubicBezTo>
                  <a:pt x="1183" y="977"/>
                  <a:pt x="1187" y="984"/>
                  <a:pt x="1190" y="980"/>
                </a:cubicBezTo>
                <a:cubicBezTo>
                  <a:pt x="1185" y="980"/>
                  <a:pt x="1188" y="977"/>
                  <a:pt x="1190" y="976"/>
                </a:cubicBezTo>
                <a:close/>
                <a:moveTo>
                  <a:pt x="989" y="985"/>
                </a:moveTo>
                <a:cubicBezTo>
                  <a:pt x="991" y="985"/>
                  <a:pt x="991" y="986"/>
                  <a:pt x="991" y="988"/>
                </a:cubicBezTo>
                <a:cubicBezTo>
                  <a:pt x="995" y="986"/>
                  <a:pt x="997" y="983"/>
                  <a:pt x="999" y="979"/>
                </a:cubicBezTo>
                <a:cubicBezTo>
                  <a:pt x="994" y="980"/>
                  <a:pt x="991" y="982"/>
                  <a:pt x="989" y="985"/>
                </a:cubicBezTo>
                <a:close/>
                <a:moveTo>
                  <a:pt x="207" y="982"/>
                </a:moveTo>
                <a:cubicBezTo>
                  <a:pt x="210" y="985"/>
                  <a:pt x="216" y="983"/>
                  <a:pt x="219" y="982"/>
                </a:cubicBezTo>
                <a:cubicBezTo>
                  <a:pt x="217" y="981"/>
                  <a:pt x="211" y="979"/>
                  <a:pt x="207" y="982"/>
                </a:cubicBezTo>
                <a:close/>
                <a:moveTo>
                  <a:pt x="4" y="982"/>
                </a:moveTo>
                <a:cubicBezTo>
                  <a:pt x="2" y="983"/>
                  <a:pt x="1" y="985"/>
                  <a:pt x="0" y="988"/>
                </a:cubicBezTo>
                <a:cubicBezTo>
                  <a:pt x="4" y="987"/>
                  <a:pt x="6" y="990"/>
                  <a:pt x="9" y="991"/>
                </a:cubicBezTo>
                <a:cubicBezTo>
                  <a:pt x="9" y="987"/>
                  <a:pt x="15" y="989"/>
                  <a:pt x="14" y="985"/>
                </a:cubicBezTo>
                <a:cubicBezTo>
                  <a:pt x="9" y="987"/>
                  <a:pt x="8" y="984"/>
                  <a:pt x="4" y="982"/>
                </a:cubicBezTo>
                <a:close/>
                <a:moveTo>
                  <a:pt x="1088" y="991"/>
                </a:moveTo>
                <a:cubicBezTo>
                  <a:pt x="1090" y="987"/>
                  <a:pt x="1095" y="986"/>
                  <a:pt x="1099" y="986"/>
                </a:cubicBezTo>
                <a:cubicBezTo>
                  <a:pt x="1098" y="977"/>
                  <a:pt x="1086" y="988"/>
                  <a:pt x="1088" y="991"/>
                </a:cubicBezTo>
                <a:close/>
                <a:moveTo>
                  <a:pt x="1136" y="986"/>
                </a:moveTo>
                <a:cubicBezTo>
                  <a:pt x="1138" y="986"/>
                  <a:pt x="1138" y="987"/>
                  <a:pt x="1139" y="988"/>
                </a:cubicBezTo>
                <a:cubicBezTo>
                  <a:pt x="1138" y="985"/>
                  <a:pt x="1142" y="987"/>
                  <a:pt x="1141" y="984"/>
                </a:cubicBezTo>
                <a:cubicBezTo>
                  <a:pt x="1139" y="984"/>
                  <a:pt x="1137" y="985"/>
                  <a:pt x="1136" y="986"/>
                </a:cubicBezTo>
                <a:close/>
                <a:moveTo>
                  <a:pt x="1151" y="990"/>
                </a:moveTo>
                <a:cubicBezTo>
                  <a:pt x="1152" y="990"/>
                  <a:pt x="1153" y="991"/>
                  <a:pt x="1154" y="991"/>
                </a:cubicBezTo>
                <a:cubicBezTo>
                  <a:pt x="1153" y="998"/>
                  <a:pt x="1147" y="992"/>
                  <a:pt x="1146" y="995"/>
                </a:cubicBezTo>
                <a:cubicBezTo>
                  <a:pt x="1150" y="996"/>
                  <a:pt x="1151" y="999"/>
                  <a:pt x="1154" y="1000"/>
                </a:cubicBezTo>
                <a:cubicBezTo>
                  <a:pt x="1152" y="997"/>
                  <a:pt x="1153" y="993"/>
                  <a:pt x="1157" y="992"/>
                </a:cubicBezTo>
                <a:cubicBezTo>
                  <a:pt x="1156" y="991"/>
                  <a:pt x="1156" y="989"/>
                  <a:pt x="1155" y="988"/>
                </a:cubicBezTo>
                <a:cubicBezTo>
                  <a:pt x="1155" y="990"/>
                  <a:pt x="1150" y="987"/>
                  <a:pt x="1151" y="990"/>
                </a:cubicBezTo>
                <a:close/>
                <a:moveTo>
                  <a:pt x="845" y="991"/>
                </a:moveTo>
                <a:cubicBezTo>
                  <a:pt x="842" y="993"/>
                  <a:pt x="834" y="994"/>
                  <a:pt x="836" y="998"/>
                </a:cubicBezTo>
                <a:cubicBezTo>
                  <a:pt x="839" y="996"/>
                  <a:pt x="843" y="995"/>
                  <a:pt x="845" y="991"/>
                </a:cubicBezTo>
                <a:close/>
                <a:moveTo>
                  <a:pt x="996" y="992"/>
                </a:moveTo>
                <a:cubicBezTo>
                  <a:pt x="994" y="993"/>
                  <a:pt x="992" y="994"/>
                  <a:pt x="991" y="995"/>
                </a:cubicBezTo>
                <a:cubicBezTo>
                  <a:pt x="994" y="995"/>
                  <a:pt x="996" y="995"/>
                  <a:pt x="996" y="992"/>
                </a:cubicBezTo>
                <a:close/>
                <a:moveTo>
                  <a:pt x="1031" y="997"/>
                </a:moveTo>
                <a:cubicBezTo>
                  <a:pt x="1031" y="995"/>
                  <a:pt x="1034" y="996"/>
                  <a:pt x="1035" y="994"/>
                </a:cubicBezTo>
                <a:cubicBezTo>
                  <a:pt x="1033" y="992"/>
                  <a:pt x="1028" y="996"/>
                  <a:pt x="1031" y="997"/>
                </a:cubicBezTo>
                <a:close/>
                <a:moveTo>
                  <a:pt x="856" y="1002"/>
                </a:moveTo>
                <a:cubicBezTo>
                  <a:pt x="861" y="1004"/>
                  <a:pt x="865" y="997"/>
                  <a:pt x="869" y="995"/>
                </a:cubicBezTo>
                <a:cubicBezTo>
                  <a:pt x="865" y="998"/>
                  <a:pt x="858" y="994"/>
                  <a:pt x="854" y="1000"/>
                </a:cubicBezTo>
                <a:cubicBezTo>
                  <a:pt x="856" y="1001"/>
                  <a:pt x="858" y="997"/>
                  <a:pt x="859" y="999"/>
                </a:cubicBezTo>
                <a:cubicBezTo>
                  <a:pt x="858" y="999"/>
                  <a:pt x="857" y="1000"/>
                  <a:pt x="856" y="1002"/>
                </a:cubicBezTo>
                <a:close/>
                <a:moveTo>
                  <a:pt x="882" y="994"/>
                </a:moveTo>
                <a:cubicBezTo>
                  <a:pt x="880" y="996"/>
                  <a:pt x="873" y="997"/>
                  <a:pt x="876" y="1001"/>
                </a:cubicBezTo>
                <a:cubicBezTo>
                  <a:pt x="880" y="1001"/>
                  <a:pt x="884" y="997"/>
                  <a:pt x="882" y="994"/>
                </a:cubicBezTo>
                <a:close/>
                <a:moveTo>
                  <a:pt x="327" y="1005"/>
                </a:moveTo>
                <a:cubicBezTo>
                  <a:pt x="328" y="1004"/>
                  <a:pt x="332" y="1005"/>
                  <a:pt x="331" y="1002"/>
                </a:cubicBezTo>
                <a:cubicBezTo>
                  <a:pt x="329" y="1002"/>
                  <a:pt x="325" y="1004"/>
                  <a:pt x="327" y="1005"/>
                </a:cubicBezTo>
                <a:close/>
                <a:moveTo>
                  <a:pt x="126" y="1017"/>
                </a:moveTo>
                <a:cubicBezTo>
                  <a:pt x="133" y="1015"/>
                  <a:pt x="141" y="1013"/>
                  <a:pt x="143" y="1006"/>
                </a:cubicBezTo>
                <a:cubicBezTo>
                  <a:pt x="136" y="1000"/>
                  <a:pt x="127" y="1008"/>
                  <a:pt x="126" y="1017"/>
                </a:cubicBezTo>
                <a:close/>
                <a:moveTo>
                  <a:pt x="825" y="1024"/>
                </a:moveTo>
                <a:cubicBezTo>
                  <a:pt x="837" y="1021"/>
                  <a:pt x="845" y="1013"/>
                  <a:pt x="852" y="1005"/>
                </a:cubicBezTo>
                <a:cubicBezTo>
                  <a:pt x="840" y="1006"/>
                  <a:pt x="834" y="1017"/>
                  <a:pt x="825" y="1018"/>
                </a:cubicBezTo>
                <a:cubicBezTo>
                  <a:pt x="827" y="1021"/>
                  <a:pt x="822" y="1022"/>
                  <a:pt x="825" y="1024"/>
                </a:cubicBezTo>
                <a:close/>
                <a:moveTo>
                  <a:pt x="834" y="1010"/>
                </a:moveTo>
                <a:cubicBezTo>
                  <a:pt x="836" y="1007"/>
                  <a:pt x="840" y="1009"/>
                  <a:pt x="840" y="1006"/>
                </a:cubicBezTo>
                <a:cubicBezTo>
                  <a:pt x="838" y="1004"/>
                  <a:pt x="830" y="1007"/>
                  <a:pt x="834" y="1010"/>
                </a:cubicBezTo>
                <a:close/>
                <a:moveTo>
                  <a:pt x="828" y="1006"/>
                </a:moveTo>
                <a:cubicBezTo>
                  <a:pt x="828" y="1009"/>
                  <a:pt x="824" y="1008"/>
                  <a:pt x="824" y="1011"/>
                </a:cubicBezTo>
                <a:cubicBezTo>
                  <a:pt x="827" y="1012"/>
                  <a:pt x="830" y="1012"/>
                  <a:pt x="832" y="1011"/>
                </a:cubicBezTo>
                <a:cubicBezTo>
                  <a:pt x="831" y="1009"/>
                  <a:pt x="830" y="1007"/>
                  <a:pt x="828" y="1006"/>
                </a:cubicBezTo>
                <a:close/>
                <a:moveTo>
                  <a:pt x="985" y="1009"/>
                </a:moveTo>
                <a:cubicBezTo>
                  <a:pt x="977" y="1010"/>
                  <a:pt x="972" y="1015"/>
                  <a:pt x="967" y="1019"/>
                </a:cubicBezTo>
                <a:cubicBezTo>
                  <a:pt x="976" y="1019"/>
                  <a:pt x="982" y="1015"/>
                  <a:pt x="985" y="1009"/>
                </a:cubicBezTo>
                <a:close/>
                <a:moveTo>
                  <a:pt x="1131" y="1012"/>
                </a:moveTo>
                <a:cubicBezTo>
                  <a:pt x="1133" y="1012"/>
                  <a:pt x="1135" y="1011"/>
                  <a:pt x="1136" y="1009"/>
                </a:cubicBezTo>
                <a:cubicBezTo>
                  <a:pt x="1133" y="1009"/>
                  <a:pt x="1131" y="1009"/>
                  <a:pt x="1131" y="1012"/>
                </a:cubicBezTo>
                <a:close/>
                <a:moveTo>
                  <a:pt x="816" y="1013"/>
                </a:moveTo>
                <a:cubicBezTo>
                  <a:pt x="813" y="1013"/>
                  <a:pt x="810" y="1014"/>
                  <a:pt x="808" y="1016"/>
                </a:cubicBezTo>
                <a:cubicBezTo>
                  <a:pt x="811" y="1015"/>
                  <a:pt x="815" y="1015"/>
                  <a:pt x="816" y="1013"/>
                </a:cubicBezTo>
                <a:close/>
                <a:moveTo>
                  <a:pt x="937" y="1026"/>
                </a:moveTo>
                <a:cubicBezTo>
                  <a:pt x="942" y="1026"/>
                  <a:pt x="945" y="1024"/>
                  <a:pt x="948" y="1021"/>
                </a:cubicBezTo>
                <a:cubicBezTo>
                  <a:pt x="947" y="1020"/>
                  <a:pt x="947" y="1017"/>
                  <a:pt x="946" y="1017"/>
                </a:cubicBezTo>
                <a:cubicBezTo>
                  <a:pt x="945" y="1018"/>
                  <a:pt x="942" y="1019"/>
                  <a:pt x="943" y="1016"/>
                </a:cubicBezTo>
                <a:cubicBezTo>
                  <a:pt x="938" y="1018"/>
                  <a:pt x="940" y="1022"/>
                  <a:pt x="937" y="1026"/>
                </a:cubicBezTo>
                <a:close/>
                <a:moveTo>
                  <a:pt x="239" y="1024"/>
                </a:moveTo>
                <a:cubicBezTo>
                  <a:pt x="239" y="1023"/>
                  <a:pt x="244" y="1021"/>
                  <a:pt x="241" y="1019"/>
                </a:cubicBezTo>
                <a:cubicBezTo>
                  <a:pt x="241" y="1021"/>
                  <a:pt x="235" y="1022"/>
                  <a:pt x="239" y="1024"/>
                </a:cubicBezTo>
                <a:close/>
                <a:moveTo>
                  <a:pt x="976" y="1035"/>
                </a:moveTo>
                <a:cubicBezTo>
                  <a:pt x="977" y="1036"/>
                  <a:pt x="983" y="1034"/>
                  <a:pt x="983" y="1030"/>
                </a:cubicBezTo>
                <a:cubicBezTo>
                  <a:pt x="976" y="1034"/>
                  <a:pt x="962" y="1038"/>
                  <a:pt x="956" y="1044"/>
                </a:cubicBezTo>
                <a:cubicBezTo>
                  <a:pt x="965" y="1044"/>
                  <a:pt x="970" y="1039"/>
                  <a:pt x="976" y="1035"/>
                </a:cubicBezTo>
                <a:close/>
                <a:moveTo>
                  <a:pt x="978" y="1043"/>
                </a:moveTo>
                <a:cubicBezTo>
                  <a:pt x="975" y="1043"/>
                  <a:pt x="973" y="1045"/>
                  <a:pt x="972" y="1046"/>
                </a:cubicBezTo>
                <a:cubicBezTo>
                  <a:pt x="974" y="1046"/>
                  <a:pt x="978" y="1046"/>
                  <a:pt x="978" y="1043"/>
                </a:cubicBezTo>
                <a:close/>
                <a:moveTo>
                  <a:pt x="245" y="1049"/>
                </a:moveTo>
                <a:cubicBezTo>
                  <a:pt x="243" y="1053"/>
                  <a:pt x="242" y="1059"/>
                  <a:pt x="240" y="1062"/>
                </a:cubicBezTo>
                <a:cubicBezTo>
                  <a:pt x="248" y="1060"/>
                  <a:pt x="255" y="1056"/>
                  <a:pt x="258" y="1048"/>
                </a:cubicBezTo>
                <a:cubicBezTo>
                  <a:pt x="254" y="1051"/>
                  <a:pt x="250" y="1050"/>
                  <a:pt x="245" y="1049"/>
                </a:cubicBezTo>
                <a:close/>
                <a:moveTo>
                  <a:pt x="921" y="1054"/>
                </a:moveTo>
                <a:cubicBezTo>
                  <a:pt x="923" y="1053"/>
                  <a:pt x="932" y="1052"/>
                  <a:pt x="933" y="1048"/>
                </a:cubicBezTo>
                <a:cubicBezTo>
                  <a:pt x="930" y="1050"/>
                  <a:pt x="923" y="1050"/>
                  <a:pt x="921" y="1054"/>
                </a:cubicBezTo>
                <a:close/>
                <a:moveTo>
                  <a:pt x="926" y="1062"/>
                </a:moveTo>
                <a:cubicBezTo>
                  <a:pt x="928" y="1057"/>
                  <a:pt x="934" y="1057"/>
                  <a:pt x="938" y="1054"/>
                </a:cubicBezTo>
                <a:cubicBezTo>
                  <a:pt x="931" y="1054"/>
                  <a:pt x="925" y="1057"/>
                  <a:pt x="921" y="1060"/>
                </a:cubicBezTo>
                <a:cubicBezTo>
                  <a:pt x="922" y="1061"/>
                  <a:pt x="925" y="1061"/>
                  <a:pt x="926" y="1062"/>
                </a:cubicBezTo>
                <a:close/>
                <a:moveTo>
                  <a:pt x="768" y="1057"/>
                </a:moveTo>
                <a:cubicBezTo>
                  <a:pt x="762" y="1054"/>
                  <a:pt x="760" y="1062"/>
                  <a:pt x="755" y="1060"/>
                </a:cubicBezTo>
                <a:cubicBezTo>
                  <a:pt x="755" y="1063"/>
                  <a:pt x="757" y="1063"/>
                  <a:pt x="758" y="1064"/>
                </a:cubicBezTo>
                <a:cubicBezTo>
                  <a:pt x="761" y="1060"/>
                  <a:pt x="766" y="1061"/>
                  <a:pt x="768" y="1057"/>
                </a:cubicBezTo>
                <a:close/>
                <a:moveTo>
                  <a:pt x="718" y="1059"/>
                </a:moveTo>
                <a:cubicBezTo>
                  <a:pt x="715" y="1059"/>
                  <a:pt x="713" y="1060"/>
                  <a:pt x="712" y="1062"/>
                </a:cubicBezTo>
                <a:cubicBezTo>
                  <a:pt x="713" y="1062"/>
                  <a:pt x="713" y="1063"/>
                  <a:pt x="712" y="1064"/>
                </a:cubicBezTo>
                <a:cubicBezTo>
                  <a:pt x="715" y="1063"/>
                  <a:pt x="718" y="1062"/>
                  <a:pt x="718" y="1059"/>
                </a:cubicBezTo>
                <a:close/>
                <a:moveTo>
                  <a:pt x="906" y="1070"/>
                </a:moveTo>
                <a:cubicBezTo>
                  <a:pt x="911" y="1069"/>
                  <a:pt x="915" y="1067"/>
                  <a:pt x="919" y="1064"/>
                </a:cubicBezTo>
                <a:cubicBezTo>
                  <a:pt x="919" y="1064"/>
                  <a:pt x="918" y="1063"/>
                  <a:pt x="918" y="1062"/>
                </a:cubicBezTo>
                <a:cubicBezTo>
                  <a:pt x="914" y="1065"/>
                  <a:pt x="906" y="1064"/>
                  <a:pt x="906" y="1070"/>
                </a:cubicBezTo>
                <a:close/>
                <a:moveTo>
                  <a:pt x="524" y="1069"/>
                </a:moveTo>
                <a:cubicBezTo>
                  <a:pt x="524" y="1066"/>
                  <a:pt x="526" y="1066"/>
                  <a:pt x="526" y="1063"/>
                </a:cubicBezTo>
                <a:cubicBezTo>
                  <a:pt x="523" y="1062"/>
                  <a:pt x="523" y="1065"/>
                  <a:pt x="522" y="1063"/>
                </a:cubicBezTo>
                <a:cubicBezTo>
                  <a:pt x="522" y="1069"/>
                  <a:pt x="515" y="1064"/>
                  <a:pt x="515" y="1068"/>
                </a:cubicBezTo>
                <a:cubicBezTo>
                  <a:pt x="516" y="1070"/>
                  <a:pt x="521" y="1068"/>
                  <a:pt x="524" y="1069"/>
                </a:cubicBezTo>
                <a:close/>
                <a:moveTo>
                  <a:pt x="678" y="1074"/>
                </a:moveTo>
                <a:cubicBezTo>
                  <a:pt x="691" y="1077"/>
                  <a:pt x="702" y="1069"/>
                  <a:pt x="710" y="1063"/>
                </a:cubicBezTo>
                <a:cubicBezTo>
                  <a:pt x="699" y="1065"/>
                  <a:pt x="688" y="1067"/>
                  <a:pt x="682" y="1073"/>
                </a:cubicBezTo>
                <a:cubicBezTo>
                  <a:pt x="682" y="1072"/>
                  <a:pt x="682" y="1071"/>
                  <a:pt x="681" y="1070"/>
                </a:cubicBezTo>
                <a:cubicBezTo>
                  <a:pt x="682" y="1074"/>
                  <a:pt x="677" y="1071"/>
                  <a:pt x="678" y="1074"/>
                </a:cubicBezTo>
                <a:close/>
                <a:moveTo>
                  <a:pt x="747" y="1066"/>
                </a:moveTo>
                <a:cubicBezTo>
                  <a:pt x="736" y="1067"/>
                  <a:pt x="724" y="1073"/>
                  <a:pt x="716" y="1078"/>
                </a:cubicBezTo>
                <a:cubicBezTo>
                  <a:pt x="727" y="1080"/>
                  <a:pt x="733" y="1070"/>
                  <a:pt x="744" y="1070"/>
                </a:cubicBezTo>
                <a:cubicBezTo>
                  <a:pt x="743" y="1067"/>
                  <a:pt x="746" y="1067"/>
                  <a:pt x="747" y="1066"/>
                </a:cubicBezTo>
                <a:close/>
                <a:moveTo>
                  <a:pt x="1029" y="1088"/>
                </a:moveTo>
                <a:cubicBezTo>
                  <a:pt x="1035" y="1088"/>
                  <a:pt x="1051" y="1081"/>
                  <a:pt x="1048" y="1075"/>
                </a:cubicBezTo>
                <a:cubicBezTo>
                  <a:pt x="1043" y="1080"/>
                  <a:pt x="1034" y="1083"/>
                  <a:pt x="1029" y="1088"/>
                </a:cubicBezTo>
                <a:close/>
                <a:moveTo>
                  <a:pt x="402" y="1084"/>
                </a:moveTo>
                <a:cubicBezTo>
                  <a:pt x="402" y="1086"/>
                  <a:pt x="399" y="1085"/>
                  <a:pt x="399" y="1086"/>
                </a:cubicBezTo>
                <a:cubicBezTo>
                  <a:pt x="402" y="1085"/>
                  <a:pt x="399" y="1089"/>
                  <a:pt x="402" y="1089"/>
                </a:cubicBezTo>
                <a:cubicBezTo>
                  <a:pt x="403" y="1088"/>
                  <a:pt x="405" y="1085"/>
                  <a:pt x="402" y="1084"/>
                </a:cubicBezTo>
                <a:close/>
                <a:moveTo>
                  <a:pt x="710" y="1088"/>
                </a:moveTo>
                <a:cubicBezTo>
                  <a:pt x="708" y="1090"/>
                  <a:pt x="702" y="1089"/>
                  <a:pt x="702" y="1093"/>
                </a:cubicBezTo>
                <a:cubicBezTo>
                  <a:pt x="704" y="1094"/>
                  <a:pt x="707" y="1094"/>
                  <a:pt x="711" y="1094"/>
                </a:cubicBezTo>
                <a:cubicBezTo>
                  <a:pt x="712" y="1092"/>
                  <a:pt x="713" y="1089"/>
                  <a:pt x="710" y="1088"/>
                </a:cubicBezTo>
                <a:close/>
                <a:moveTo>
                  <a:pt x="710" y="1097"/>
                </a:moveTo>
                <a:cubicBezTo>
                  <a:pt x="712" y="1098"/>
                  <a:pt x="715" y="1096"/>
                  <a:pt x="714" y="1099"/>
                </a:cubicBezTo>
                <a:cubicBezTo>
                  <a:pt x="709" y="1100"/>
                  <a:pt x="709" y="1101"/>
                  <a:pt x="709" y="1105"/>
                </a:cubicBezTo>
                <a:cubicBezTo>
                  <a:pt x="711" y="1105"/>
                  <a:pt x="713" y="1105"/>
                  <a:pt x="714" y="1107"/>
                </a:cubicBezTo>
                <a:cubicBezTo>
                  <a:pt x="711" y="1108"/>
                  <a:pt x="710" y="1107"/>
                  <a:pt x="710" y="1109"/>
                </a:cubicBezTo>
                <a:cubicBezTo>
                  <a:pt x="715" y="1109"/>
                  <a:pt x="718" y="1106"/>
                  <a:pt x="721" y="1104"/>
                </a:cubicBezTo>
                <a:cubicBezTo>
                  <a:pt x="718" y="1103"/>
                  <a:pt x="716" y="1107"/>
                  <a:pt x="714" y="1104"/>
                </a:cubicBezTo>
                <a:cubicBezTo>
                  <a:pt x="717" y="1103"/>
                  <a:pt x="722" y="1099"/>
                  <a:pt x="725" y="1101"/>
                </a:cubicBezTo>
                <a:cubicBezTo>
                  <a:pt x="725" y="1103"/>
                  <a:pt x="722" y="1102"/>
                  <a:pt x="722" y="1104"/>
                </a:cubicBezTo>
                <a:cubicBezTo>
                  <a:pt x="725" y="1106"/>
                  <a:pt x="729" y="1104"/>
                  <a:pt x="731" y="1102"/>
                </a:cubicBezTo>
                <a:cubicBezTo>
                  <a:pt x="728" y="1102"/>
                  <a:pt x="726" y="1099"/>
                  <a:pt x="728" y="1097"/>
                </a:cubicBezTo>
                <a:cubicBezTo>
                  <a:pt x="726" y="1097"/>
                  <a:pt x="724" y="1098"/>
                  <a:pt x="724" y="1096"/>
                </a:cubicBezTo>
                <a:cubicBezTo>
                  <a:pt x="724" y="1094"/>
                  <a:pt x="727" y="1095"/>
                  <a:pt x="727" y="1094"/>
                </a:cubicBezTo>
                <a:cubicBezTo>
                  <a:pt x="725" y="1092"/>
                  <a:pt x="723" y="1090"/>
                  <a:pt x="721" y="1089"/>
                </a:cubicBezTo>
                <a:cubicBezTo>
                  <a:pt x="720" y="1095"/>
                  <a:pt x="712" y="1092"/>
                  <a:pt x="710" y="1097"/>
                </a:cubicBezTo>
                <a:close/>
                <a:moveTo>
                  <a:pt x="939" y="1102"/>
                </a:moveTo>
                <a:cubicBezTo>
                  <a:pt x="932" y="1106"/>
                  <a:pt x="924" y="1109"/>
                  <a:pt x="917" y="1113"/>
                </a:cubicBezTo>
                <a:cubicBezTo>
                  <a:pt x="928" y="1113"/>
                  <a:pt x="933" y="1105"/>
                  <a:pt x="940" y="1105"/>
                </a:cubicBezTo>
                <a:cubicBezTo>
                  <a:pt x="940" y="1104"/>
                  <a:pt x="941" y="1102"/>
                  <a:pt x="939" y="1102"/>
                </a:cubicBezTo>
                <a:close/>
                <a:moveTo>
                  <a:pt x="625" y="1108"/>
                </a:moveTo>
                <a:cubicBezTo>
                  <a:pt x="629" y="1107"/>
                  <a:pt x="634" y="1107"/>
                  <a:pt x="635" y="1104"/>
                </a:cubicBezTo>
                <a:cubicBezTo>
                  <a:pt x="631" y="1105"/>
                  <a:pt x="628" y="1105"/>
                  <a:pt x="625" y="1108"/>
                </a:cubicBezTo>
                <a:close/>
                <a:moveTo>
                  <a:pt x="682" y="1117"/>
                </a:moveTo>
                <a:cubicBezTo>
                  <a:pt x="685" y="1117"/>
                  <a:pt x="695" y="1117"/>
                  <a:pt x="697" y="1113"/>
                </a:cubicBezTo>
                <a:cubicBezTo>
                  <a:pt x="693" y="1112"/>
                  <a:pt x="692" y="1113"/>
                  <a:pt x="688" y="1113"/>
                </a:cubicBezTo>
                <a:cubicBezTo>
                  <a:pt x="684" y="1110"/>
                  <a:pt x="689" y="1110"/>
                  <a:pt x="689" y="1108"/>
                </a:cubicBezTo>
                <a:cubicBezTo>
                  <a:pt x="682" y="1108"/>
                  <a:pt x="687" y="1111"/>
                  <a:pt x="682" y="1113"/>
                </a:cubicBezTo>
                <a:cubicBezTo>
                  <a:pt x="686" y="1115"/>
                  <a:pt x="683" y="1115"/>
                  <a:pt x="682" y="1117"/>
                </a:cubicBezTo>
                <a:close/>
                <a:moveTo>
                  <a:pt x="561" y="1110"/>
                </a:moveTo>
                <a:cubicBezTo>
                  <a:pt x="558" y="1112"/>
                  <a:pt x="550" y="1108"/>
                  <a:pt x="547" y="1112"/>
                </a:cubicBezTo>
                <a:cubicBezTo>
                  <a:pt x="551" y="1114"/>
                  <a:pt x="560" y="1114"/>
                  <a:pt x="561" y="1110"/>
                </a:cubicBezTo>
                <a:close/>
                <a:moveTo>
                  <a:pt x="870" y="1113"/>
                </a:moveTo>
                <a:cubicBezTo>
                  <a:pt x="867" y="1113"/>
                  <a:pt x="866" y="1115"/>
                  <a:pt x="863" y="1115"/>
                </a:cubicBezTo>
                <a:cubicBezTo>
                  <a:pt x="865" y="1119"/>
                  <a:pt x="863" y="1120"/>
                  <a:pt x="862" y="1122"/>
                </a:cubicBezTo>
                <a:cubicBezTo>
                  <a:pt x="871" y="1122"/>
                  <a:pt x="869" y="1120"/>
                  <a:pt x="870" y="1113"/>
                </a:cubicBezTo>
                <a:close/>
                <a:moveTo>
                  <a:pt x="809" y="1121"/>
                </a:moveTo>
                <a:cubicBezTo>
                  <a:pt x="806" y="1121"/>
                  <a:pt x="802" y="1120"/>
                  <a:pt x="801" y="1123"/>
                </a:cubicBezTo>
                <a:cubicBezTo>
                  <a:pt x="804" y="1123"/>
                  <a:pt x="807" y="1122"/>
                  <a:pt x="809" y="1121"/>
                </a:cubicBezTo>
                <a:close/>
                <a:moveTo>
                  <a:pt x="742" y="1145"/>
                </a:moveTo>
                <a:cubicBezTo>
                  <a:pt x="746" y="1144"/>
                  <a:pt x="748" y="1141"/>
                  <a:pt x="749" y="1137"/>
                </a:cubicBezTo>
                <a:cubicBezTo>
                  <a:pt x="745" y="1140"/>
                  <a:pt x="743" y="1140"/>
                  <a:pt x="742" y="1145"/>
                </a:cubicBezTo>
                <a:close/>
                <a:moveTo>
                  <a:pt x="571" y="1138"/>
                </a:moveTo>
                <a:cubicBezTo>
                  <a:pt x="568" y="1141"/>
                  <a:pt x="562" y="1142"/>
                  <a:pt x="559" y="1145"/>
                </a:cubicBezTo>
                <a:cubicBezTo>
                  <a:pt x="564" y="1147"/>
                  <a:pt x="569" y="1142"/>
                  <a:pt x="571" y="1138"/>
                </a:cubicBezTo>
                <a:close/>
                <a:moveTo>
                  <a:pt x="611" y="1147"/>
                </a:moveTo>
                <a:cubicBezTo>
                  <a:pt x="609" y="1143"/>
                  <a:pt x="603" y="1146"/>
                  <a:pt x="602" y="1148"/>
                </a:cubicBezTo>
                <a:cubicBezTo>
                  <a:pt x="606" y="1148"/>
                  <a:pt x="610" y="1149"/>
                  <a:pt x="611" y="1147"/>
                </a:cubicBezTo>
                <a:close/>
                <a:moveTo>
                  <a:pt x="634" y="1152"/>
                </a:moveTo>
                <a:cubicBezTo>
                  <a:pt x="638" y="1153"/>
                  <a:pt x="644" y="1149"/>
                  <a:pt x="649" y="1148"/>
                </a:cubicBezTo>
                <a:cubicBezTo>
                  <a:pt x="644" y="1148"/>
                  <a:pt x="637" y="1148"/>
                  <a:pt x="634" y="1152"/>
                </a:cubicBezTo>
                <a:close/>
                <a:moveTo>
                  <a:pt x="695" y="1156"/>
                </a:moveTo>
                <a:cubicBezTo>
                  <a:pt x="689" y="1154"/>
                  <a:pt x="686" y="1160"/>
                  <a:pt x="681" y="1161"/>
                </a:cubicBezTo>
                <a:cubicBezTo>
                  <a:pt x="681" y="1161"/>
                  <a:pt x="680" y="1159"/>
                  <a:pt x="678" y="1160"/>
                </a:cubicBezTo>
                <a:cubicBezTo>
                  <a:pt x="674" y="1160"/>
                  <a:pt x="669" y="1166"/>
                  <a:pt x="662" y="1165"/>
                </a:cubicBezTo>
                <a:cubicBezTo>
                  <a:pt x="667" y="1171"/>
                  <a:pt x="677" y="1165"/>
                  <a:pt x="686" y="1162"/>
                </a:cubicBezTo>
                <a:cubicBezTo>
                  <a:pt x="693" y="1160"/>
                  <a:pt x="701" y="1159"/>
                  <a:pt x="708" y="1157"/>
                </a:cubicBezTo>
                <a:cubicBezTo>
                  <a:pt x="706" y="1151"/>
                  <a:pt x="697" y="1151"/>
                  <a:pt x="695" y="1156"/>
                </a:cubicBezTo>
                <a:close/>
                <a:moveTo>
                  <a:pt x="557" y="1166"/>
                </a:moveTo>
                <a:cubicBezTo>
                  <a:pt x="557" y="1170"/>
                  <a:pt x="558" y="1171"/>
                  <a:pt x="559" y="1174"/>
                </a:cubicBezTo>
                <a:cubicBezTo>
                  <a:pt x="571" y="1173"/>
                  <a:pt x="577" y="1170"/>
                  <a:pt x="582" y="1160"/>
                </a:cubicBezTo>
                <a:cubicBezTo>
                  <a:pt x="572" y="1156"/>
                  <a:pt x="566" y="1165"/>
                  <a:pt x="557" y="1166"/>
                </a:cubicBezTo>
                <a:close/>
                <a:moveTo>
                  <a:pt x="605" y="1161"/>
                </a:moveTo>
                <a:cubicBezTo>
                  <a:pt x="607" y="1163"/>
                  <a:pt x="614" y="1162"/>
                  <a:pt x="615" y="1160"/>
                </a:cubicBezTo>
                <a:cubicBezTo>
                  <a:pt x="612" y="1161"/>
                  <a:pt x="605" y="1158"/>
                  <a:pt x="605" y="1161"/>
                </a:cubicBezTo>
                <a:close/>
                <a:moveTo>
                  <a:pt x="606" y="1170"/>
                </a:moveTo>
                <a:cubicBezTo>
                  <a:pt x="606" y="1168"/>
                  <a:pt x="604" y="1167"/>
                  <a:pt x="605" y="1164"/>
                </a:cubicBezTo>
                <a:cubicBezTo>
                  <a:pt x="601" y="1165"/>
                  <a:pt x="602" y="1162"/>
                  <a:pt x="599" y="1162"/>
                </a:cubicBezTo>
                <a:cubicBezTo>
                  <a:pt x="599" y="1164"/>
                  <a:pt x="599" y="1164"/>
                  <a:pt x="599" y="1164"/>
                </a:cubicBezTo>
                <a:cubicBezTo>
                  <a:pt x="598" y="1164"/>
                  <a:pt x="598" y="1164"/>
                  <a:pt x="598" y="1165"/>
                </a:cubicBezTo>
                <a:cubicBezTo>
                  <a:pt x="601" y="1165"/>
                  <a:pt x="604" y="1165"/>
                  <a:pt x="604" y="1168"/>
                </a:cubicBezTo>
                <a:cubicBezTo>
                  <a:pt x="601" y="1168"/>
                  <a:pt x="598" y="1169"/>
                  <a:pt x="595" y="1171"/>
                </a:cubicBezTo>
                <a:cubicBezTo>
                  <a:pt x="599" y="1174"/>
                  <a:pt x="602" y="1170"/>
                  <a:pt x="606" y="1170"/>
                </a:cubicBezTo>
                <a:close/>
                <a:moveTo>
                  <a:pt x="811" y="1194"/>
                </a:moveTo>
                <a:cubicBezTo>
                  <a:pt x="821" y="1191"/>
                  <a:pt x="837" y="1185"/>
                  <a:pt x="847" y="1179"/>
                </a:cubicBezTo>
                <a:cubicBezTo>
                  <a:pt x="838" y="1180"/>
                  <a:pt x="830" y="1185"/>
                  <a:pt x="822" y="1188"/>
                </a:cubicBezTo>
                <a:cubicBezTo>
                  <a:pt x="819" y="1189"/>
                  <a:pt x="811" y="1188"/>
                  <a:pt x="811" y="1194"/>
                </a:cubicBezTo>
                <a:close/>
                <a:moveTo>
                  <a:pt x="569" y="1181"/>
                </a:moveTo>
                <a:cubicBezTo>
                  <a:pt x="567" y="1182"/>
                  <a:pt x="563" y="1182"/>
                  <a:pt x="563" y="1185"/>
                </a:cubicBezTo>
                <a:cubicBezTo>
                  <a:pt x="566" y="1184"/>
                  <a:pt x="574" y="1187"/>
                  <a:pt x="577" y="1184"/>
                </a:cubicBezTo>
                <a:cubicBezTo>
                  <a:pt x="574" y="1183"/>
                  <a:pt x="568" y="1186"/>
                  <a:pt x="569" y="1181"/>
                </a:cubicBezTo>
                <a:close/>
                <a:moveTo>
                  <a:pt x="596" y="1188"/>
                </a:moveTo>
                <a:cubicBezTo>
                  <a:pt x="598" y="1188"/>
                  <a:pt x="599" y="1189"/>
                  <a:pt x="599" y="1191"/>
                </a:cubicBezTo>
                <a:cubicBezTo>
                  <a:pt x="604" y="1191"/>
                  <a:pt x="609" y="1191"/>
                  <a:pt x="612" y="1188"/>
                </a:cubicBezTo>
                <a:cubicBezTo>
                  <a:pt x="606" y="1188"/>
                  <a:pt x="602" y="1187"/>
                  <a:pt x="596" y="1188"/>
                </a:cubicBezTo>
                <a:close/>
                <a:moveTo>
                  <a:pt x="1057" y="131"/>
                </a:moveTo>
                <a:cubicBezTo>
                  <a:pt x="1067" y="127"/>
                  <a:pt x="1072" y="123"/>
                  <a:pt x="1082" y="118"/>
                </a:cubicBezTo>
                <a:cubicBezTo>
                  <a:pt x="1083" y="123"/>
                  <a:pt x="1077" y="128"/>
                  <a:pt x="1081" y="129"/>
                </a:cubicBezTo>
                <a:cubicBezTo>
                  <a:pt x="1086" y="124"/>
                  <a:pt x="1095" y="123"/>
                  <a:pt x="1102" y="116"/>
                </a:cubicBezTo>
                <a:cubicBezTo>
                  <a:pt x="1102" y="118"/>
                  <a:pt x="1103" y="117"/>
                  <a:pt x="1103" y="118"/>
                </a:cubicBezTo>
                <a:cubicBezTo>
                  <a:pt x="1104" y="130"/>
                  <a:pt x="1088" y="126"/>
                  <a:pt x="1085" y="135"/>
                </a:cubicBezTo>
                <a:cubicBezTo>
                  <a:pt x="1086" y="136"/>
                  <a:pt x="1089" y="136"/>
                  <a:pt x="1089" y="139"/>
                </a:cubicBezTo>
                <a:cubicBezTo>
                  <a:pt x="1103" y="136"/>
                  <a:pt x="1112" y="135"/>
                  <a:pt x="1125" y="131"/>
                </a:cubicBezTo>
                <a:cubicBezTo>
                  <a:pt x="1135" y="149"/>
                  <a:pt x="1100" y="141"/>
                  <a:pt x="1105" y="156"/>
                </a:cubicBezTo>
                <a:cubicBezTo>
                  <a:pt x="1108" y="158"/>
                  <a:pt x="1109" y="155"/>
                  <a:pt x="1111" y="157"/>
                </a:cubicBezTo>
                <a:cubicBezTo>
                  <a:pt x="1106" y="157"/>
                  <a:pt x="1109" y="161"/>
                  <a:pt x="1111" y="162"/>
                </a:cubicBezTo>
                <a:cubicBezTo>
                  <a:pt x="1108" y="165"/>
                  <a:pt x="1099" y="166"/>
                  <a:pt x="1100" y="169"/>
                </a:cubicBezTo>
                <a:cubicBezTo>
                  <a:pt x="1104" y="167"/>
                  <a:pt x="1110" y="164"/>
                  <a:pt x="1115" y="165"/>
                </a:cubicBezTo>
                <a:cubicBezTo>
                  <a:pt x="1115" y="161"/>
                  <a:pt x="1118" y="161"/>
                  <a:pt x="1118" y="158"/>
                </a:cubicBezTo>
                <a:cubicBezTo>
                  <a:pt x="1116" y="158"/>
                  <a:pt x="1115" y="157"/>
                  <a:pt x="1115" y="154"/>
                </a:cubicBezTo>
                <a:cubicBezTo>
                  <a:pt x="1118" y="152"/>
                  <a:pt x="1119" y="148"/>
                  <a:pt x="1123" y="146"/>
                </a:cubicBezTo>
                <a:cubicBezTo>
                  <a:pt x="1127" y="146"/>
                  <a:pt x="1129" y="150"/>
                  <a:pt x="1129" y="154"/>
                </a:cubicBezTo>
                <a:cubicBezTo>
                  <a:pt x="1143" y="157"/>
                  <a:pt x="1173" y="157"/>
                  <a:pt x="1180" y="143"/>
                </a:cubicBezTo>
                <a:cubicBezTo>
                  <a:pt x="1182" y="144"/>
                  <a:pt x="1184" y="144"/>
                  <a:pt x="1184" y="146"/>
                </a:cubicBezTo>
                <a:cubicBezTo>
                  <a:pt x="1184" y="154"/>
                  <a:pt x="1178" y="159"/>
                  <a:pt x="1185" y="163"/>
                </a:cubicBezTo>
                <a:cubicBezTo>
                  <a:pt x="1184" y="166"/>
                  <a:pt x="1181" y="166"/>
                  <a:pt x="1179" y="167"/>
                </a:cubicBezTo>
                <a:cubicBezTo>
                  <a:pt x="1189" y="181"/>
                  <a:pt x="1172" y="189"/>
                  <a:pt x="1167" y="197"/>
                </a:cubicBezTo>
                <a:cubicBezTo>
                  <a:pt x="1178" y="197"/>
                  <a:pt x="1189" y="194"/>
                  <a:pt x="1195" y="190"/>
                </a:cubicBezTo>
                <a:cubicBezTo>
                  <a:pt x="1191" y="185"/>
                  <a:pt x="1196" y="177"/>
                  <a:pt x="1201" y="176"/>
                </a:cubicBezTo>
                <a:cubicBezTo>
                  <a:pt x="1201" y="177"/>
                  <a:pt x="1202" y="178"/>
                  <a:pt x="1201" y="180"/>
                </a:cubicBezTo>
                <a:cubicBezTo>
                  <a:pt x="1205" y="178"/>
                  <a:pt x="1208" y="175"/>
                  <a:pt x="1213" y="175"/>
                </a:cubicBezTo>
                <a:cubicBezTo>
                  <a:pt x="1213" y="173"/>
                  <a:pt x="1212" y="172"/>
                  <a:pt x="1214" y="170"/>
                </a:cubicBezTo>
                <a:cubicBezTo>
                  <a:pt x="1217" y="170"/>
                  <a:pt x="1214" y="175"/>
                  <a:pt x="1216" y="174"/>
                </a:cubicBezTo>
                <a:cubicBezTo>
                  <a:pt x="1218" y="172"/>
                  <a:pt x="1221" y="172"/>
                  <a:pt x="1221" y="168"/>
                </a:cubicBezTo>
                <a:cubicBezTo>
                  <a:pt x="1216" y="171"/>
                  <a:pt x="1214" y="167"/>
                  <a:pt x="1212" y="164"/>
                </a:cubicBezTo>
                <a:cubicBezTo>
                  <a:pt x="1214" y="162"/>
                  <a:pt x="1218" y="163"/>
                  <a:pt x="1220" y="161"/>
                </a:cubicBezTo>
                <a:cubicBezTo>
                  <a:pt x="1217" y="153"/>
                  <a:pt x="1223" y="145"/>
                  <a:pt x="1223" y="138"/>
                </a:cubicBezTo>
                <a:cubicBezTo>
                  <a:pt x="1229" y="135"/>
                  <a:pt x="1233" y="128"/>
                  <a:pt x="1236" y="122"/>
                </a:cubicBezTo>
                <a:cubicBezTo>
                  <a:pt x="1228" y="125"/>
                  <a:pt x="1216" y="140"/>
                  <a:pt x="1208" y="128"/>
                </a:cubicBezTo>
                <a:cubicBezTo>
                  <a:pt x="1211" y="116"/>
                  <a:pt x="1226" y="108"/>
                  <a:pt x="1230" y="97"/>
                </a:cubicBezTo>
                <a:cubicBezTo>
                  <a:pt x="1225" y="99"/>
                  <a:pt x="1221" y="103"/>
                  <a:pt x="1214" y="102"/>
                </a:cubicBezTo>
                <a:cubicBezTo>
                  <a:pt x="1215" y="98"/>
                  <a:pt x="1211" y="94"/>
                  <a:pt x="1210" y="89"/>
                </a:cubicBezTo>
                <a:cubicBezTo>
                  <a:pt x="1211" y="84"/>
                  <a:pt x="1215" y="81"/>
                  <a:pt x="1219" y="78"/>
                </a:cubicBezTo>
                <a:cubicBezTo>
                  <a:pt x="1206" y="82"/>
                  <a:pt x="1196" y="91"/>
                  <a:pt x="1182" y="89"/>
                </a:cubicBezTo>
                <a:cubicBezTo>
                  <a:pt x="1182" y="86"/>
                  <a:pt x="1184" y="85"/>
                  <a:pt x="1186" y="85"/>
                </a:cubicBezTo>
                <a:cubicBezTo>
                  <a:pt x="1187" y="85"/>
                  <a:pt x="1187" y="88"/>
                  <a:pt x="1190" y="87"/>
                </a:cubicBezTo>
                <a:cubicBezTo>
                  <a:pt x="1192" y="86"/>
                  <a:pt x="1191" y="83"/>
                  <a:pt x="1193" y="82"/>
                </a:cubicBezTo>
                <a:cubicBezTo>
                  <a:pt x="1197" y="82"/>
                  <a:pt x="1199" y="79"/>
                  <a:pt x="1202" y="76"/>
                </a:cubicBezTo>
                <a:cubicBezTo>
                  <a:pt x="1208" y="74"/>
                  <a:pt x="1214" y="73"/>
                  <a:pt x="1213" y="65"/>
                </a:cubicBezTo>
                <a:cubicBezTo>
                  <a:pt x="1211" y="63"/>
                  <a:pt x="1211" y="66"/>
                  <a:pt x="1208" y="65"/>
                </a:cubicBezTo>
                <a:cubicBezTo>
                  <a:pt x="1209" y="63"/>
                  <a:pt x="1207" y="63"/>
                  <a:pt x="1207" y="61"/>
                </a:cubicBezTo>
                <a:cubicBezTo>
                  <a:pt x="1211" y="57"/>
                  <a:pt x="1216" y="53"/>
                  <a:pt x="1220" y="49"/>
                </a:cubicBezTo>
                <a:cubicBezTo>
                  <a:pt x="1211" y="49"/>
                  <a:pt x="1207" y="54"/>
                  <a:pt x="1197" y="53"/>
                </a:cubicBezTo>
                <a:cubicBezTo>
                  <a:pt x="1201" y="47"/>
                  <a:pt x="1207" y="43"/>
                  <a:pt x="1211" y="37"/>
                </a:cubicBezTo>
                <a:cubicBezTo>
                  <a:pt x="1204" y="37"/>
                  <a:pt x="1197" y="45"/>
                  <a:pt x="1191" y="40"/>
                </a:cubicBezTo>
                <a:cubicBezTo>
                  <a:pt x="1187" y="33"/>
                  <a:pt x="1196" y="30"/>
                  <a:pt x="1195" y="27"/>
                </a:cubicBezTo>
                <a:cubicBezTo>
                  <a:pt x="1195" y="29"/>
                  <a:pt x="1190" y="29"/>
                  <a:pt x="1191" y="27"/>
                </a:cubicBezTo>
                <a:cubicBezTo>
                  <a:pt x="1191" y="24"/>
                  <a:pt x="1191" y="24"/>
                  <a:pt x="1193" y="21"/>
                </a:cubicBezTo>
                <a:cubicBezTo>
                  <a:pt x="1188" y="22"/>
                  <a:pt x="1187" y="19"/>
                  <a:pt x="1185" y="17"/>
                </a:cubicBezTo>
                <a:cubicBezTo>
                  <a:pt x="1186" y="13"/>
                  <a:pt x="1192" y="14"/>
                  <a:pt x="1191" y="9"/>
                </a:cubicBezTo>
                <a:cubicBezTo>
                  <a:pt x="1169" y="0"/>
                  <a:pt x="1158" y="26"/>
                  <a:pt x="1138" y="26"/>
                </a:cubicBezTo>
                <a:cubicBezTo>
                  <a:pt x="1138" y="30"/>
                  <a:pt x="1137" y="33"/>
                  <a:pt x="1135" y="37"/>
                </a:cubicBezTo>
                <a:cubicBezTo>
                  <a:pt x="1139" y="37"/>
                  <a:pt x="1144" y="31"/>
                  <a:pt x="1146" y="36"/>
                </a:cubicBezTo>
                <a:cubicBezTo>
                  <a:pt x="1134" y="51"/>
                  <a:pt x="1109" y="51"/>
                  <a:pt x="1093" y="63"/>
                </a:cubicBezTo>
                <a:cubicBezTo>
                  <a:pt x="1096" y="62"/>
                  <a:pt x="1095" y="64"/>
                  <a:pt x="1094" y="65"/>
                </a:cubicBezTo>
                <a:cubicBezTo>
                  <a:pt x="1098" y="66"/>
                  <a:pt x="1101" y="68"/>
                  <a:pt x="1103" y="70"/>
                </a:cubicBezTo>
                <a:cubicBezTo>
                  <a:pt x="1104" y="74"/>
                  <a:pt x="1100" y="74"/>
                  <a:pt x="1101" y="78"/>
                </a:cubicBezTo>
                <a:cubicBezTo>
                  <a:pt x="1108" y="90"/>
                  <a:pt x="1107" y="106"/>
                  <a:pt x="1094" y="112"/>
                </a:cubicBezTo>
                <a:cubicBezTo>
                  <a:pt x="1090" y="108"/>
                  <a:pt x="1082" y="112"/>
                  <a:pt x="1079" y="109"/>
                </a:cubicBezTo>
                <a:cubicBezTo>
                  <a:pt x="1080" y="106"/>
                  <a:pt x="1082" y="105"/>
                  <a:pt x="1084" y="104"/>
                </a:cubicBezTo>
                <a:cubicBezTo>
                  <a:pt x="1085" y="106"/>
                  <a:pt x="1086" y="106"/>
                  <a:pt x="1085" y="108"/>
                </a:cubicBezTo>
                <a:cubicBezTo>
                  <a:pt x="1094" y="106"/>
                  <a:pt x="1099" y="95"/>
                  <a:pt x="1098" y="86"/>
                </a:cubicBezTo>
                <a:cubicBezTo>
                  <a:pt x="1096" y="85"/>
                  <a:pt x="1094" y="88"/>
                  <a:pt x="1093" y="86"/>
                </a:cubicBezTo>
                <a:cubicBezTo>
                  <a:pt x="1095" y="83"/>
                  <a:pt x="1094" y="83"/>
                  <a:pt x="1093" y="79"/>
                </a:cubicBezTo>
                <a:cubicBezTo>
                  <a:pt x="1083" y="79"/>
                  <a:pt x="1080" y="86"/>
                  <a:pt x="1074" y="90"/>
                </a:cubicBezTo>
                <a:cubicBezTo>
                  <a:pt x="1076" y="96"/>
                  <a:pt x="1078" y="103"/>
                  <a:pt x="1074" y="108"/>
                </a:cubicBezTo>
                <a:cubicBezTo>
                  <a:pt x="1065" y="111"/>
                  <a:pt x="1061" y="120"/>
                  <a:pt x="1055" y="127"/>
                </a:cubicBezTo>
                <a:cubicBezTo>
                  <a:pt x="1057" y="127"/>
                  <a:pt x="1055" y="131"/>
                  <a:pt x="1057" y="131"/>
                </a:cubicBezTo>
                <a:close/>
                <a:moveTo>
                  <a:pt x="1218" y="20"/>
                </a:moveTo>
                <a:cubicBezTo>
                  <a:pt x="1212" y="21"/>
                  <a:pt x="1203" y="24"/>
                  <a:pt x="1201" y="26"/>
                </a:cubicBezTo>
                <a:cubicBezTo>
                  <a:pt x="1208" y="25"/>
                  <a:pt x="1214" y="25"/>
                  <a:pt x="1218" y="20"/>
                </a:cubicBezTo>
                <a:close/>
                <a:moveTo>
                  <a:pt x="1239" y="43"/>
                </a:moveTo>
                <a:cubicBezTo>
                  <a:pt x="1239" y="44"/>
                  <a:pt x="1237" y="44"/>
                  <a:pt x="1236" y="43"/>
                </a:cubicBezTo>
                <a:cubicBezTo>
                  <a:pt x="1236" y="41"/>
                  <a:pt x="1239" y="42"/>
                  <a:pt x="1239" y="40"/>
                </a:cubicBezTo>
                <a:cubicBezTo>
                  <a:pt x="1237" y="41"/>
                  <a:pt x="1237" y="38"/>
                  <a:pt x="1236" y="37"/>
                </a:cubicBezTo>
                <a:cubicBezTo>
                  <a:pt x="1238" y="36"/>
                  <a:pt x="1238" y="33"/>
                  <a:pt x="1240" y="32"/>
                </a:cubicBezTo>
                <a:cubicBezTo>
                  <a:pt x="1237" y="32"/>
                  <a:pt x="1236" y="35"/>
                  <a:pt x="1234" y="37"/>
                </a:cubicBezTo>
                <a:cubicBezTo>
                  <a:pt x="1238" y="42"/>
                  <a:pt x="1223" y="44"/>
                  <a:pt x="1221" y="50"/>
                </a:cubicBezTo>
                <a:cubicBezTo>
                  <a:pt x="1228" y="50"/>
                  <a:pt x="1239" y="48"/>
                  <a:pt x="1239" y="43"/>
                </a:cubicBezTo>
                <a:close/>
                <a:moveTo>
                  <a:pt x="1204" y="47"/>
                </a:moveTo>
                <a:cubicBezTo>
                  <a:pt x="1210" y="48"/>
                  <a:pt x="1212" y="45"/>
                  <a:pt x="1214" y="43"/>
                </a:cubicBezTo>
                <a:cubicBezTo>
                  <a:pt x="1211" y="45"/>
                  <a:pt x="1206" y="42"/>
                  <a:pt x="1204" y="47"/>
                </a:cubicBezTo>
                <a:close/>
                <a:moveTo>
                  <a:pt x="1117" y="481"/>
                </a:moveTo>
                <a:cubicBezTo>
                  <a:pt x="1118" y="481"/>
                  <a:pt x="1118" y="481"/>
                  <a:pt x="1119" y="481"/>
                </a:cubicBezTo>
                <a:cubicBezTo>
                  <a:pt x="1118" y="481"/>
                  <a:pt x="1118" y="481"/>
                  <a:pt x="1117" y="481"/>
                </a:cubicBezTo>
                <a:close/>
                <a:moveTo>
                  <a:pt x="1284" y="478"/>
                </a:moveTo>
                <a:cubicBezTo>
                  <a:pt x="1280" y="478"/>
                  <a:pt x="1276" y="483"/>
                  <a:pt x="1274" y="481"/>
                </a:cubicBezTo>
                <a:cubicBezTo>
                  <a:pt x="1274" y="479"/>
                  <a:pt x="1277" y="479"/>
                  <a:pt x="1277" y="476"/>
                </a:cubicBezTo>
                <a:cubicBezTo>
                  <a:pt x="1263" y="476"/>
                  <a:pt x="1257" y="490"/>
                  <a:pt x="1237" y="485"/>
                </a:cubicBezTo>
                <a:cubicBezTo>
                  <a:pt x="1236" y="486"/>
                  <a:pt x="1232" y="490"/>
                  <a:pt x="1229" y="487"/>
                </a:cubicBezTo>
                <a:cubicBezTo>
                  <a:pt x="1233" y="485"/>
                  <a:pt x="1236" y="483"/>
                  <a:pt x="1239" y="480"/>
                </a:cubicBezTo>
                <a:cubicBezTo>
                  <a:pt x="1236" y="480"/>
                  <a:pt x="1232" y="485"/>
                  <a:pt x="1230" y="483"/>
                </a:cubicBezTo>
                <a:cubicBezTo>
                  <a:pt x="1233" y="480"/>
                  <a:pt x="1237" y="479"/>
                  <a:pt x="1240" y="475"/>
                </a:cubicBezTo>
                <a:cubicBezTo>
                  <a:pt x="1239" y="474"/>
                  <a:pt x="1238" y="473"/>
                  <a:pt x="1238" y="471"/>
                </a:cubicBezTo>
                <a:cubicBezTo>
                  <a:pt x="1239" y="471"/>
                  <a:pt x="1240" y="470"/>
                  <a:pt x="1242" y="469"/>
                </a:cubicBezTo>
                <a:cubicBezTo>
                  <a:pt x="1250" y="479"/>
                  <a:pt x="1256" y="465"/>
                  <a:pt x="1266" y="463"/>
                </a:cubicBezTo>
                <a:cubicBezTo>
                  <a:pt x="1266" y="467"/>
                  <a:pt x="1266" y="467"/>
                  <a:pt x="1266" y="467"/>
                </a:cubicBezTo>
                <a:cubicBezTo>
                  <a:pt x="1269" y="468"/>
                  <a:pt x="1272" y="463"/>
                  <a:pt x="1270" y="462"/>
                </a:cubicBezTo>
                <a:cubicBezTo>
                  <a:pt x="1270" y="463"/>
                  <a:pt x="1268" y="463"/>
                  <a:pt x="1267" y="462"/>
                </a:cubicBezTo>
                <a:cubicBezTo>
                  <a:pt x="1270" y="457"/>
                  <a:pt x="1282" y="456"/>
                  <a:pt x="1281" y="451"/>
                </a:cubicBezTo>
                <a:cubicBezTo>
                  <a:pt x="1277" y="456"/>
                  <a:pt x="1269" y="456"/>
                  <a:pt x="1263" y="457"/>
                </a:cubicBezTo>
                <a:cubicBezTo>
                  <a:pt x="1265" y="462"/>
                  <a:pt x="1259" y="464"/>
                  <a:pt x="1256" y="465"/>
                </a:cubicBezTo>
                <a:cubicBezTo>
                  <a:pt x="1253" y="461"/>
                  <a:pt x="1247" y="466"/>
                  <a:pt x="1244" y="465"/>
                </a:cubicBezTo>
                <a:cubicBezTo>
                  <a:pt x="1244" y="467"/>
                  <a:pt x="1243" y="468"/>
                  <a:pt x="1242" y="468"/>
                </a:cubicBezTo>
                <a:cubicBezTo>
                  <a:pt x="1230" y="469"/>
                  <a:pt x="1219" y="479"/>
                  <a:pt x="1209" y="485"/>
                </a:cubicBezTo>
                <a:cubicBezTo>
                  <a:pt x="1212" y="487"/>
                  <a:pt x="1210" y="494"/>
                  <a:pt x="1208" y="496"/>
                </a:cubicBezTo>
                <a:cubicBezTo>
                  <a:pt x="1205" y="497"/>
                  <a:pt x="1202" y="498"/>
                  <a:pt x="1200" y="499"/>
                </a:cubicBezTo>
                <a:cubicBezTo>
                  <a:pt x="1200" y="504"/>
                  <a:pt x="1204" y="505"/>
                  <a:pt x="1203" y="510"/>
                </a:cubicBezTo>
                <a:cubicBezTo>
                  <a:pt x="1199" y="511"/>
                  <a:pt x="1195" y="513"/>
                  <a:pt x="1192" y="508"/>
                </a:cubicBezTo>
                <a:cubicBezTo>
                  <a:pt x="1188" y="507"/>
                  <a:pt x="1188" y="510"/>
                  <a:pt x="1184" y="510"/>
                </a:cubicBezTo>
                <a:cubicBezTo>
                  <a:pt x="1184" y="504"/>
                  <a:pt x="1184" y="504"/>
                  <a:pt x="1184" y="504"/>
                </a:cubicBezTo>
                <a:cubicBezTo>
                  <a:pt x="1192" y="501"/>
                  <a:pt x="1199" y="497"/>
                  <a:pt x="1204" y="491"/>
                </a:cubicBezTo>
                <a:cubicBezTo>
                  <a:pt x="1200" y="491"/>
                  <a:pt x="1199" y="495"/>
                  <a:pt x="1194" y="494"/>
                </a:cubicBezTo>
                <a:cubicBezTo>
                  <a:pt x="1194" y="493"/>
                  <a:pt x="1194" y="492"/>
                  <a:pt x="1193" y="492"/>
                </a:cubicBezTo>
                <a:cubicBezTo>
                  <a:pt x="1191" y="493"/>
                  <a:pt x="1189" y="495"/>
                  <a:pt x="1186" y="495"/>
                </a:cubicBezTo>
                <a:cubicBezTo>
                  <a:pt x="1184" y="494"/>
                  <a:pt x="1185" y="491"/>
                  <a:pt x="1182" y="490"/>
                </a:cubicBezTo>
                <a:cubicBezTo>
                  <a:pt x="1181" y="492"/>
                  <a:pt x="1181" y="496"/>
                  <a:pt x="1178" y="496"/>
                </a:cubicBezTo>
                <a:cubicBezTo>
                  <a:pt x="1180" y="496"/>
                  <a:pt x="1180" y="499"/>
                  <a:pt x="1179" y="501"/>
                </a:cubicBezTo>
                <a:cubicBezTo>
                  <a:pt x="1179" y="504"/>
                  <a:pt x="1172" y="505"/>
                  <a:pt x="1173" y="508"/>
                </a:cubicBezTo>
                <a:cubicBezTo>
                  <a:pt x="1177" y="507"/>
                  <a:pt x="1179" y="501"/>
                  <a:pt x="1183" y="504"/>
                </a:cubicBezTo>
                <a:cubicBezTo>
                  <a:pt x="1179" y="506"/>
                  <a:pt x="1175" y="509"/>
                  <a:pt x="1173" y="514"/>
                </a:cubicBezTo>
                <a:cubicBezTo>
                  <a:pt x="1170" y="513"/>
                  <a:pt x="1170" y="516"/>
                  <a:pt x="1168" y="516"/>
                </a:cubicBezTo>
                <a:cubicBezTo>
                  <a:pt x="1166" y="512"/>
                  <a:pt x="1166" y="512"/>
                  <a:pt x="1167" y="508"/>
                </a:cubicBezTo>
                <a:cubicBezTo>
                  <a:pt x="1159" y="508"/>
                  <a:pt x="1160" y="498"/>
                  <a:pt x="1156" y="494"/>
                </a:cubicBezTo>
                <a:cubicBezTo>
                  <a:pt x="1152" y="493"/>
                  <a:pt x="1153" y="496"/>
                  <a:pt x="1150" y="495"/>
                </a:cubicBezTo>
                <a:cubicBezTo>
                  <a:pt x="1150" y="493"/>
                  <a:pt x="1147" y="493"/>
                  <a:pt x="1147" y="492"/>
                </a:cubicBezTo>
                <a:cubicBezTo>
                  <a:pt x="1147" y="490"/>
                  <a:pt x="1149" y="486"/>
                  <a:pt x="1147" y="485"/>
                </a:cubicBezTo>
                <a:cubicBezTo>
                  <a:pt x="1146" y="487"/>
                  <a:pt x="1141" y="485"/>
                  <a:pt x="1140" y="484"/>
                </a:cubicBezTo>
                <a:cubicBezTo>
                  <a:pt x="1140" y="481"/>
                  <a:pt x="1140" y="478"/>
                  <a:pt x="1144" y="476"/>
                </a:cubicBezTo>
                <a:cubicBezTo>
                  <a:pt x="1139" y="475"/>
                  <a:pt x="1138" y="476"/>
                  <a:pt x="1134" y="477"/>
                </a:cubicBezTo>
                <a:cubicBezTo>
                  <a:pt x="1133" y="470"/>
                  <a:pt x="1145" y="471"/>
                  <a:pt x="1145" y="467"/>
                </a:cubicBezTo>
                <a:cubicBezTo>
                  <a:pt x="1135" y="466"/>
                  <a:pt x="1132" y="477"/>
                  <a:pt x="1127" y="481"/>
                </a:cubicBezTo>
                <a:cubicBezTo>
                  <a:pt x="1127" y="477"/>
                  <a:pt x="1127" y="477"/>
                  <a:pt x="1127" y="477"/>
                </a:cubicBezTo>
                <a:cubicBezTo>
                  <a:pt x="1123" y="478"/>
                  <a:pt x="1122" y="480"/>
                  <a:pt x="1119" y="481"/>
                </a:cubicBezTo>
                <a:cubicBezTo>
                  <a:pt x="1120" y="481"/>
                  <a:pt x="1118" y="482"/>
                  <a:pt x="1118" y="483"/>
                </a:cubicBezTo>
                <a:cubicBezTo>
                  <a:pt x="1120" y="484"/>
                  <a:pt x="1121" y="479"/>
                  <a:pt x="1123" y="482"/>
                </a:cubicBezTo>
                <a:cubicBezTo>
                  <a:pt x="1122" y="483"/>
                  <a:pt x="1121" y="485"/>
                  <a:pt x="1122" y="487"/>
                </a:cubicBezTo>
                <a:cubicBezTo>
                  <a:pt x="1123" y="489"/>
                  <a:pt x="1126" y="488"/>
                  <a:pt x="1127" y="490"/>
                </a:cubicBezTo>
                <a:cubicBezTo>
                  <a:pt x="1126" y="492"/>
                  <a:pt x="1125" y="494"/>
                  <a:pt x="1122" y="494"/>
                </a:cubicBezTo>
                <a:cubicBezTo>
                  <a:pt x="1122" y="493"/>
                  <a:pt x="1123" y="492"/>
                  <a:pt x="1122" y="492"/>
                </a:cubicBezTo>
                <a:cubicBezTo>
                  <a:pt x="1121" y="496"/>
                  <a:pt x="1117" y="492"/>
                  <a:pt x="1114" y="495"/>
                </a:cubicBezTo>
                <a:cubicBezTo>
                  <a:pt x="1115" y="494"/>
                  <a:pt x="1116" y="493"/>
                  <a:pt x="1116" y="492"/>
                </a:cubicBezTo>
                <a:cubicBezTo>
                  <a:pt x="1113" y="491"/>
                  <a:pt x="1112" y="493"/>
                  <a:pt x="1108" y="493"/>
                </a:cubicBezTo>
                <a:cubicBezTo>
                  <a:pt x="1107" y="497"/>
                  <a:pt x="1110" y="498"/>
                  <a:pt x="1112" y="499"/>
                </a:cubicBezTo>
                <a:cubicBezTo>
                  <a:pt x="1106" y="505"/>
                  <a:pt x="1101" y="501"/>
                  <a:pt x="1094" y="505"/>
                </a:cubicBezTo>
                <a:cubicBezTo>
                  <a:pt x="1094" y="504"/>
                  <a:pt x="1094" y="502"/>
                  <a:pt x="1093" y="502"/>
                </a:cubicBezTo>
                <a:cubicBezTo>
                  <a:pt x="1092" y="505"/>
                  <a:pt x="1090" y="508"/>
                  <a:pt x="1086" y="508"/>
                </a:cubicBezTo>
                <a:cubicBezTo>
                  <a:pt x="1086" y="508"/>
                  <a:pt x="1085" y="507"/>
                  <a:pt x="1085" y="507"/>
                </a:cubicBezTo>
                <a:cubicBezTo>
                  <a:pt x="1089" y="500"/>
                  <a:pt x="1096" y="497"/>
                  <a:pt x="1104" y="494"/>
                </a:cubicBezTo>
                <a:cubicBezTo>
                  <a:pt x="1104" y="490"/>
                  <a:pt x="1109" y="491"/>
                  <a:pt x="1111" y="488"/>
                </a:cubicBezTo>
                <a:cubicBezTo>
                  <a:pt x="1100" y="492"/>
                  <a:pt x="1093" y="498"/>
                  <a:pt x="1083" y="499"/>
                </a:cubicBezTo>
                <a:cubicBezTo>
                  <a:pt x="1083" y="498"/>
                  <a:pt x="1082" y="496"/>
                  <a:pt x="1080" y="496"/>
                </a:cubicBezTo>
                <a:cubicBezTo>
                  <a:pt x="1080" y="500"/>
                  <a:pt x="1077" y="501"/>
                  <a:pt x="1075" y="498"/>
                </a:cubicBezTo>
                <a:cubicBezTo>
                  <a:pt x="1075" y="502"/>
                  <a:pt x="1070" y="500"/>
                  <a:pt x="1070" y="504"/>
                </a:cubicBezTo>
                <a:cubicBezTo>
                  <a:pt x="1071" y="504"/>
                  <a:pt x="1072" y="505"/>
                  <a:pt x="1072" y="506"/>
                </a:cubicBezTo>
                <a:cubicBezTo>
                  <a:pt x="1068" y="506"/>
                  <a:pt x="1068" y="510"/>
                  <a:pt x="1066" y="511"/>
                </a:cubicBezTo>
                <a:cubicBezTo>
                  <a:pt x="1054" y="509"/>
                  <a:pt x="1047" y="530"/>
                  <a:pt x="1036" y="521"/>
                </a:cubicBezTo>
                <a:cubicBezTo>
                  <a:pt x="1048" y="505"/>
                  <a:pt x="1064" y="499"/>
                  <a:pt x="1084" y="493"/>
                </a:cubicBezTo>
                <a:cubicBezTo>
                  <a:pt x="1088" y="495"/>
                  <a:pt x="1101" y="492"/>
                  <a:pt x="1103" y="487"/>
                </a:cubicBezTo>
                <a:cubicBezTo>
                  <a:pt x="1101" y="484"/>
                  <a:pt x="1097" y="487"/>
                  <a:pt x="1095" y="485"/>
                </a:cubicBezTo>
                <a:cubicBezTo>
                  <a:pt x="1098" y="482"/>
                  <a:pt x="1097" y="480"/>
                  <a:pt x="1096" y="477"/>
                </a:cubicBezTo>
                <a:cubicBezTo>
                  <a:pt x="1096" y="479"/>
                  <a:pt x="1090" y="480"/>
                  <a:pt x="1089" y="479"/>
                </a:cubicBezTo>
                <a:cubicBezTo>
                  <a:pt x="1093" y="475"/>
                  <a:pt x="1099" y="467"/>
                  <a:pt x="1101" y="463"/>
                </a:cubicBezTo>
                <a:cubicBezTo>
                  <a:pt x="1094" y="466"/>
                  <a:pt x="1087" y="474"/>
                  <a:pt x="1081" y="469"/>
                </a:cubicBezTo>
                <a:cubicBezTo>
                  <a:pt x="1082" y="477"/>
                  <a:pt x="1084" y="475"/>
                  <a:pt x="1083" y="483"/>
                </a:cubicBezTo>
                <a:cubicBezTo>
                  <a:pt x="1078" y="485"/>
                  <a:pt x="1073" y="492"/>
                  <a:pt x="1066" y="489"/>
                </a:cubicBezTo>
                <a:cubicBezTo>
                  <a:pt x="1074" y="487"/>
                  <a:pt x="1061" y="482"/>
                  <a:pt x="1067" y="480"/>
                </a:cubicBezTo>
                <a:cubicBezTo>
                  <a:pt x="1058" y="477"/>
                  <a:pt x="1056" y="487"/>
                  <a:pt x="1049" y="489"/>
                </a:cubicBezTo>
                <a:cubicBezTo>
                  <a:pt x="1044" y="477"/>
                  <a:pt x="1060" y="474"/>
                  <a:pt x="1067" y="467"/>
                </a:cubicBezTo>
                <a:cubicBezTo>
                  <a:pt x="1061" y="466"/>
                  <a:pt x="1059" y="471"/>
                  <a:pt x="1053" y="471"/>
                </a:cubicBezTo>
                <a:cubicBezTo>
                  <a:pt x="1053" y="469"/>
                  <a:pt x="1059" y="468"/>
                  <a:pt x="1057" y="467"/>
                </a:cubicBezTo>
                <a:cubicBezTo>
                  <a:pt x="1053" y="469"/>
                  <a:pt x="1047" y="472"/>
                  <a:pt x="1042" y="471"/>
                </a:cubicBezTo>
                <a:cubicBezTo>
                  <a:pt x="1040" y="468"/>
                  <a:pt x="1047" y="468"/>
                  <a:pt x="1044" y="466"/>
                </a:cubicBezTo>
                <a:cubicBezTo>
                  <a:pt x="1042" y="469"/>
                  <a:pt x="1039" y="470"/>
                  <a:pt x="1036" y="471"/>
                </a:cubicBezTo>
                <a:cubicBezTo>
                  <a:pt x="1035" y="474"/>
                  <a:pt x="1036" y="473"/>
                  <a:pt x="1036" y="477"/>
                </a:cubicBezTo>
                <a:cubicBezTo>
                  <a:pt x="1031" y="479"/>
                  <a:pt x="1028" y="483"/>
                  <a:pt x="1022" y="483"/>
                </a:cubicBezTo>
                <a:cubicBezTo>
                  <a:pt x="1012" y="476"/>
                  <a:pt x="1004" y="492"/>
                  <a:pt x="995" y="493"/>
                </a:cubicBezTo>
                <a:cubicBezTo>
                  <a:pt x="995" y="493"/>
                  <a:pt x="995" y="494"/>
                  <a:pt x="993" y="493"/>
                </a:cubicBezTo>
                <a:cubicBezTo>
                  <a:pt x="993" y="493"/>
                  <a:pt x="994" y="493"/>
                  <a:pt x="995" y="493"/>
                </a:cubicBezTo>
                <a:cubicBezTo>
                  <a:pt x="994" y="492"/>
                  <a:pt x="993" y="490"/>
                  <a:pt x="994" y="490"/>
                </a:cubicBezTo>
                <a:cubicBezTo>
                  <a:pt x="996" y="486"/>
                  <a:pt x="1004" y="483"/>
                  <a:pt x="999" y="478"/>
                </a:cubicBezTo>
                <a:cubicBezTo>
                  <a:pt x="995" y="481"/>
                  <a:pt x="990" y="480"/>
                  <a:pt x="986" y="483"/>
                </a:cubicBezTo>
                <a:cubicBezTo>
                  <a:pt x="986" y="490"/>
                  <a:pt x="982" y="493"/>
                  <a:pt x="977" y="494"/>
                </a:cubicBezTo>
                <a:cubicBezTo>
                  <a:pt x="977" y="498"/>
                  <a:pt x="980" y="498"/>
                  <a:pt x="980" y="502"/>
                </a:cubicBezTo>
                <a:cubicBezTo>
                  <a:pt x="977" y="504"/>
                  <a:pt x="971" y="509"/>
                  <a:pt x="968" y="505"/>
                </a:cubicBezTo>
                <a:cubicBezTo>
                  <a:pt x="975" y="501"/>
                  <a:pt x="976" y="488"/>
                  <a:pt x="979" y="482"/>
                </a:cubicBezTo>
                <a:cubicBezTo>
                  <a:pt x="980" y="482"/>
                  <a:pt x="981" y="483"/>
                  <a:pt x="982" y="483"/>
                </a:cubicBezTo>
                <a:cubicBezTo>
                  <a:pt x="987" y="475"/>
                  <a:pt x="1000" y="476"/>
                  <a:pt x="1005" y="467"/>
                </a:cubicBezTo>
                <a:cubicBezTo>
                  <a:pt x="1000" y="465"/>
                  <a:pt x="999" y="471"/>
                  <a:pt x="996" y="468"/>
                </a:cubicBezTo>
                <a:cubicBezTo>
                  <a:pt x="998" y="466"/>
                  <a:pt x="998" y="464"/>
                  <a:pt x="997" y="463"/>
                </a:cubicBezTo>
                <a:cubicBezTo>
                  <a:pt x="993" y="468"/>
                  <a:pt x="992" y="476"/>
                  <a:pt x="985" y="476"/>
                </a:cubicBezTo>
                <a:cubicBezTo>
                  <a:pt x="982" y="476"/>
                  <a:pt x="983" y="472"/>
                  <a:pt x="980" y="474"/>
                </a:cubicBezTo>
                <a:cubicBezTo>
                  <a:pt x="980" y="470"/>
                  <a:pt x="980" y="470"/>
                  <a:pt x="980" y="470"/>
                </a:cubicBezTo>
                <a:cubicBezTo>
                  <a:pt x="978" y="470"/>
                  <a:pt x="976" y="473"/>
                  <a:pt x="975" y="470"/>
                </a:cubicBezTo>
                <a:cubicBezTo>
                  <a:pt x="980" y="468"/>
                  <a:pt x="982" y="453"/>
                  <a:pt x="988" y="457"/>
                </a:cubicBezTo>
                <a:cubicBezTo>
                  <a:pt x="988" y="455"/>
                  <a:pt x="990" y="453"/>
                  <a:pt x="993" y="451"/>
                </a:cubicBezTo>
                <a:cubicBezTo>
                  <a:pt x="1007" y="446"/>
                  <a:pt x="1018" y="439"/>
                  <a:pt x="1033" y="433"/>
                </a:cubicBezTo>
                <a:cubicBezTo>
                  <a:pt x="1035" y="435"/>
                  <a:pt x="1033" y="435"/>
                  <a:pt x="1032" y="437"/>
                </a:cubicBezTo>
                <a:cubicBezTo>
                  <a:pt x="1043" y="428"/>
                  <a:pt x="1057" y="419"/>
                  <a:pt x="1073" y="417"/>
                </a:cubicBezTo>
                <a:cubicBezTo>
                  <a:pt x="1079" y="415"/>
                  <a:pt x="1084" y="406"/>
                  <a:pt x="1092" y="407"/>
                </a:cubicBezTo>
                <a:cubicBezTo>
                  <a:pt x="1094" y="401"/>
                  <a:pt x="1100" y="400"/>
                  <a:pt x="1106" y="398"/>
                </a:cubicBezTo>
                <a:cubicBezTo>
                  <a:pt x="1105" y="404"/>
                  <a:pt x="1099" y="401"/>
                  <a:pt x="1095" y="406"/>
                </a:cubicBezTo>
                <a:cubicBezTo>
                  <a:pt x="1097" y="407"/>
                  <a:pt x="1096" y="410"/>
                  <a:pt x="1098" y="411"/>
                </a:cubicBezTo>
                <a:cubicBezTo>
                  <a:pt x="1103" y="409"/>
                  <a:pt x="1105" y="404"/>
                  <a:pt x="1109" y="402"/>
                </a:cubicBezTo>
                <a:cubicBezTo>
                  <a:pt x="1110" y="403"/>
                  <a:pt x="1111" y="404"/>
                  <a:pt x="1110" y="405"/>
                </a:cubicBezTo>
                <a:cubicBezTo>
                  <a:pt x="1113" y="405"/>
                  <a:pt x="1114" y="404"/>
                  <a:pt x="1118" y="404"/>
                </a:cubicBezTo>
                <a:cubicBezTo>
                  <a:pt x="1117" y="397"/>
                  <a:pt x="1121" y="395"/>
                  <a:pt x="1125" y="392"/>
                </a:cubicBezTo>
                <a:cubicBezTo>
                  <a:pt x="1122" y="392"/>
                  <a:pt x="1120" y="394"/>
                  <a:pt x="1117" y="394"/>
                </a:cubicBezTo>
                <a:cubicBezTo>
                  <a:pt x="1117" y="393"/>
                  <a:pt x="1116" y="393"/>
                  <a:pt x="1116" y="392"/>
                </a:cubicBezTo>
                <a:cubicBezTo>
                  <a:pt x="1121" y="387"/>
                  <a:pt x="1128" y="383"/>
                  <a:pt x="1136" y="382"/>
                </a:cubicBezTo>
                <a:cubicBezTo>
                  <a:pt x="1134" y="384"/>
                  <a:pt x="1142" y="385"/>
                  <a:pt x="1137" y="389"/>
                </a:cubicBezTo>
                <a:cubicBezTo>
                  <a:pt x="1138" y="386"/>
                  <a:pt x="1134" y="386"/>
                  <a:pt x="1136" y="389"/>
                </a:cubicBezTo>
                <a:cubicBezTo>
                  <a:pt x="1133" y="390"/>
                  <a:pt x="1138" y="387"/>
                  <a:pt x="1137" y="390"/>
                </a:cubicBezTo>
                <a:cubicBezTo>
                  <a:pt x="1136" y="394"/>
                  <a:pt x="1131" y="397"/>
                  <a:pt x="1132" y="400"/>
                </a:cubicBezTo>
                <a:cubicBezTo>
                  <a:pt x="1132" y="397"/>
                  <a:pt x="1135" y="398"/>
                  <a:pt x="1136" y="400"/>
                </a:cubicBezTo>
                <a:cubicBezTo>
                  <a:pt x="1135" y="402"/>
                  <a:pt x="1131" y="402"/>
                  <a:pt x="1132" y="405"/>
                </a:cubicBezTo>
                <a:cubicBezTo>
                  <a:pt x="1135" y="407"/>
                  <a:pt x="1136" y="402"/>
                  <a:pt x="1136" y="404"/>
                </a:cubicBezTo>
                <a:cubicBezTo>
                  <a:pt x="1137" y="407"/>
                  <a:pt x="1134" y="407"/>
                  <a:pt x="1135" y="410"/>
                </a:cubicBezTo>
                <a:cubicBezTo>
                  <a:pt x="1138" y="411"/>
                  <a:pt x="1143" y="405"/>
                  <a:pt x="1146" y="403"/>
                </a:cubicBezTo>
                <a:cubicBezTo>
                  <a:pt x="1144" y="400"/>
                  <a:pt x="1139" y="405"/>
                  <a:pt x="1137" y="403"/>
                </a:cubicBezTo>
                <a:cubicBezTo>
                  <a:pt x="1147" y="401"/>
                  <a:pt x="1150" y="392"/>
                  <a:pt x="1158" y="387"/>
                </a:cubicBezTo>
                <a:cubicBezTo>
                  <a:pt x="1156" y="387"/>
                  <a:pt x="1154" y="387"/>
                  <a:pt x="1154" y="386"/>
                </a:cubicBezTo>
                <a:cubicBezTo>
                  <a:pt x="1160" y="382"/>
                  <a:pt x="1155" y="378"/>
                  <a:pt x="1162" y="374"/>
                </a:cubicBezTo>
                <a:cubicBezTo>
                  <a:pt x="1159" y="373"/>
                  <a:pt x="1157" y="376"/>
                  <a:pt x="1157" y="373"/>
                </a:cubicBezTo>
                <a:cubicBezTo>
                  <a:pt x="1159" y="370"/>
                  <a:pt x="1166" y="366"/>
                  <a:pt x="1165" y="364"/>
                </a:cubicBezTo>
                <a:cubicBezTo>
                  <a:pt x="1164" y="363"/>
                  <a:pt x="1155" y="366"/>
                  <a:pt x="1153" y="370"/>
                </a:cubicBezTo>
                <a:cubicBezTo>
                  <a:pt x="1152" y="370"/>
                  <a:pt x="1151" y="369"/>
                  <a:pt x="1149" y="368"/>
                </a:cubicBezTo>
                <a:cubicBezTo>
                  <a:pt x="1146" y="370"/>
                  <a:pt x="1145" y="373"/>
                  <a:pt x="1140" y="373"/>
                </a:cubicBezTo>
                <a:cubicBezTo>
                  <a:pt x="1140" y="371"/>
                  <a:pt x="1141" y="367"/>
                  <a:pt x="1139" y="366"/>
                </a:cubicBezTo>
                <a:cubicBezTo>
                  <a:pt x="1129" y="369"/>
                  <a:pt x="1120" y="381"/>
                  <a:pt x="1111" y="377"/>
                </a:cubicBezTo>
                <a:cubicBezTo>
                  <a:pt x="1104" y="387"/>
                  <a:pt x="1093" y="386"/>
                  <a:pt x="1083" y="390"/>
                </a:cubicBezTo>
                <a:cubicBezTo>
                  <a:pt x="1083" y="400"/>
                  <a:pt x="1069" y="397"/>
                  <a:pt x="1063" y="403"/>
                </a:cubicBezTo>
                <a:cubicBezTo>
                  <a:pt x="1061" y="400"/>
                  <a:pt x="1065" y="398"/>
                  <a:pt x="1061" y="397"/>
                </a:cubicBezTo>
                <a:cubicBezTo>
                  <a:pt x="1069" y="390"/>
                  <a:pt x="1076" y="376"/>
                  <a:pt x="1091" y="383"/>
                </a:cubicBezTo>
                <a:cubicBezTo>
                  <a:pt x="1093" y="381"/>
                  <a:pt x="1094" y="379"/>
                  <a:pt x="1098" y="378"/>
                </a:cubicBezTo>
                <a:cubicBezTo>
                  <a:pt x="1099" y="375"/>
                  <a:pt x="1097" y="376"/>
                  <a:pt x="1096" y="375"/>
                </a:cubicBezTo>
                <a:cubicBezTo>
                  <a:pt x="1099" y="373"/>
                  <a:pt x="1099" y="373"/>
                  <a:pt x="1098" y="370"/>
                </a:cubicBezTo>
                <a:cubicBezTo>
                  <a:pt x="1102" y="369"/>
                  <a:pt x="1104" y="366"/>
                  <a:pt x="1109" y="365"/>
                </a:cubicBezTo>
                <a:cubicBezTo>
                  <a:pt x="1112" y="365"/>
                  <a:pt x="1111" y="369"/>
                  <a:pt x="1114" y="369"/>
                </a:cubicBezTo>
                <a:cubicBezTo>
                  <a:pt x="1120" y="367"/>
                  <a:pt x="1124" y="363"/>
                  <a:pt x="1126" y="357"/>
                </a:cubicBezTo>
                <a:cubicBezTo>
                  <a:pt x="1121" y="356"/>
                  <a:pt x="1122" y="353"/>
                  <a:pt x="1122" y="350"/>
                </a:cubicBezTo>
                <a:cubicBezTo>
                  <a:pt x="1117" y="349"/>
                  <a:pt x="1117" y="344"/>
                  <a:pt x="1111" y="345"/>
                </a:cubicBezTo>
                <a:cubicBezTo>
                  <a:pt x="1111" y="342"/>
                  <a:pt x="1109" y="342"/>
                  <a:pt x="1110" y="339"/>
                </a:cubicBezTo>
                <a:cubicBezTo>
                  <a:pt x="1115" y="336"/>
                  <a:pt x="1120" y="333"/>
                  <a:pt x="1126" y="330"/>
                </a:cubicBezTo>
                <a:cubicBezTo>
                  <a:pt x="1125" y="323"/>
                  <a:pt x="1139" y="315"/>
                  <a:pt x="1144" y="318"/>
                </a:cubicBezTo>
                <a:cubicBezTo>
                  <a:pt x="1143" y="320"/>
                  <a:pt x="1139" y="320"/>
                  <a:pt x="1138" y="322"/>
                </a:cubicBezTo>
                <a:cubicBezTo>
                  <a:pt x="1147" y="322"/>
                  <a:pt x="1152" y="319"/>
                  <a:pt x="1158" y="315"/>
                </a:cubicBezTo>
                <a:cubicBezTo>
                  <a:pt x="1156" y="304"/>
                  <a:pt x="1167" y="311"/>
                  <a:pt x="1167" y="304"/>
                </a:cubicBezTo>
                <a:cubicBezTo>
                  <a:pt x="1159" y="307"/>
                  <a:pt x="1154" y="304"/>
                  <a:pt x="1147" y="308"/>
                </a:cubicBezTo>
                <a:cubicBezTo>
                  <a:pt x="1144" y="309"/>
                  <a:pt x="1142" y="315"/>
                  <a:pt x="1139" y="316"/>
                </a:cubicBezTo>
                <a:cubicBezTo>
                  <a:pt x="1139" y="316"/>
                  <a:pt x="1118" y="311"/>
                  <a:pt x="1116" y="311"/>
                </a:cubicBezTo>
                <a:cubicBezTo>
                  <a:pt x="1115" y="312"/>
                  <a:pt x="1112" y="316"/>
                  <a:pt x="1110" y="316"/>
                </a:cubicBezTo>
                <a:cubicBezTo>
                  <a:pt x="1107" y="317"/>
                  <a:pt x="1104" y="317"/>
                  <a:pt x="1102" y="321"/>
                </a:cubicBezTo>
                <a:cubicBezTo>
                  <a:pt x="1095" y="314"/>
                  <a:pt x="1088" y="326"/>
                  <a:pt x="1081" y="327"/>
                </a:cubicBezTo>
                <a:cubicBezTo>
                  <a:pt x="1076" y="326"/>
                  <a:pt x="1073" y="326"/>
                  <a:pt x="1070" y="324"/>
                </a:cubicBezTo>
                <a:cubicBezTo>
                  <a:pt x="1073" y="318"/>
                  <a:pt x="1078" y="314"/>
                  <a:pt x="1085" y="311"/>
                </a:cubicBezTo>
                <a:cubicBezTo>
                  <a:pt x="1087" y="312"/>
                  <a:pt x="1087" y="314"/>
                  <a:pt x="1089" y="315"/>
                </a:cubicBezTo>
                <a:cubicBezTo>
                  <a:pt x="1089" y="311"/>
                  <a:pt x="1089" y="312"/>
                  <a:pt x="1090" y="309"/>
                </a:cubicBezTo>
                <a:cubicBezTo>
                  <a:pt x="1098" y="307"/>
                  <a:pt x="1102" y="300"/>
                  <a:pt x="1108" y="295"/>
                </a:cubicBezTo>
                <a:cubicBezTo>
                  <a:pt x="1104" y="295"/>
                  <a:pt x="1104" y="297"/>
                  <a:pt x="1102" y="295"/>
                </a:cubicBezTo>
                <a:cubicBezTo>
                  <a:pt x="1107" y="291"/>
                  <a:pt x="1113" y="287"/>
                  <a:pt x="1121" y="285"/>
                </a:cubicBezTo>
                <a:cubicBezTo>
                  <a:pt x="1121" y="289"/>
                  <a:pt x="1124" y="288"/>
                  <a:pt x="1126" y="287"/>
                </a:cubicBezTo>
                <a:cubicBezTo>
                  <a:pt x="1126" y="286"/>
                  <a:pt x="1126" y="283"/>
                  <a:pt x="1125" y="282"/>
                </a:cubicBezTo>
                <a:cubicBezTo>
                  <a:pt x="1125" y="283"/>
                  <a:pt x="1120" y="283"/>
                  <a:pt x="1121" y="282"/>
                </a:cubicBezTo>
                <a:cubicBezTo>
                  <a:pt x="1121" y="281"/>
                  <a:pt x="1120" y="281"/>
                  <a:pt x="1120" y="280"/>
                </a:cubicBezTo>
                <a:cubicBezTo>
                  <a:pt x="1126" y="276"/>
                  <a:pt x="1130" y="273"/>
                  <a:pt x="1130" y="267"/>
                </a:cubicBezTo>
                <a:cubicBezTo>
                  <a:pt x="1126" y="267"/>
                  <a:pt x="1126" y="262"/>
                  <a:pt x="1122" y="262"/>
                </a:cubicBezTo>
                <a:cubicBezTo>
                  <a:pt x="1125" y="256"/>
                  <a:pt x="1132" y="253"/>
                  <a:pt x="1135" y="246"/>
                </a:cubicBezTo>
                <a:cubicBezTo>
                  <a:pt x="1123" y="249"/>
                  <a:pt x="1107" y="239"/>
                  <a:pt x="1098" y="249"/>
                </a:cubicBezTo>
                <a:cubicBezTo>
                  <a:pt x="1100" y="249"/>
                  <a:pt x="1099" y="253"/>
                  <a:pt x="1101" y="254"/>
                </a:cubicBezTo>
                <a:cubicBezTo>
                  <a:pt x="1096" y="256"/>
                  <a:pt x="1087" y="262"/>
                  <a:pt x="1082" y="259"/>
                </a:cubicBezTo>
                <a:cubicBezTo>
                  <a:pt x="1082" y="253"/>
                  <a:pt x="1083" y="249"/>
                  <a:pt x="1088" y="248"/>
                </a:cubicBezTo>
                <a:cubicBezTo>
                  <a:pt x="1093" y="241"/>
                  <a:pt x="1097" y="232"/>
                  <a:pt x="1099" y="224"/>
                </a:cubicBezTo>
                <a:cubicBezTo>
                  <a:pt x="1094" y="223"/>
                  <a:pt x="1092" y="222"/>
                  <a:pt x="1086" y="223"/>
                </a:cubicBezTo>
                <a:cubicBezTo>
                  <a:pt x="1085" y="221"/>
                  <a:pt x="1084" y="219"/>
                  <a:pt x="1083" y="216"/>
                </a:cubicBezTo>
                <a:cubicBezTo>
                  <a:pt x="1085" y="215"/>
                  <a:pt x="1087" y="214"/>
                  <a:pt x="1088" y="212"/>
                </a:cubicBezTo>
                <a:cubicBezTo>
                  <a:pt x="1077" y="213"/>
                  <a:pt x="1065" y="213"/>
                  <a:pt x="1061" y="223"/>
                </a:cubicBezTo>
                <a:cubicBezTo>
                  <a:pt x="1063" y="227"/>
                  <a:pt x="1066" y="228"/>
                  <a:pt x="1067" y="233"/>
                </a:cubicBezTo>
                <a:cubicBezTo>
                  <a:pt x="1062" y="235"/>
                  <a:pt x="1053" y="238"/>
                  <a:pt x="1047" y="235"/>
                </a:cubicBezTo>
                <a:cubicBezTo>
                  <a:pt x="1048" y="233"/>
                  <a:pt x="1050" y="230"/>
                  <a:pt x="1052" y="228"/>
                </a:cubicBezTo>
                <a:cubicBezTo>
                  <a:pt x="1049" y="228"/>
                  <a:pt x="1049" y="232"/>
                  <a:pt x="1046" y="233"/>
                </a:cubicBezTo>
                <a:cubicBezTo>
                  <a:pt x="1046" y="230"/>
                  <a:pt x="1043" y="230"/>
                  <a:pt x="1042" y="229"/>
                </a:cubicBezTo>
                <a:cubicBezTo>
                  <a:pt x="1047" y="219"/>
                  <a:pt x="1049" y="222"/>
                  <a:pt x="1051" y="211"/>
                </a:cubicBezTo>
                <a:cubicBezTo>
                  <a:pt x="1047" y="209"/>
                  <a:pt x="1038" y="216"/>
                  <a:pt x="1035" y="211"/>
                </a:cubicBezTo>
                <a:cubicBezTo>
                  <a:pt x="1035" y="210"/>
                  <a:pt x="1036" y="210"/>
                  <a:pt x="1037" y="208"/>
                </a:cubicBezTo>
                <a:cubicBezTo>
                  <a:pt x="1027" y="209"/>
                  <a:pt x="1025" y="218"/>
                  <a:pt x="1019" y="222"/>
                </a:cubicBezTo>
                <a:cubicBezTo>
                  <a:pt x="1014" y="227"/>
                  <a:pt x="1006" y="228"/>
                  <a:pt x="997" y="229"/>
                </a:cubicBezTo>
                <a:cubicBezTo>
                  <a:pt x="997" y="227"/>
                  <a:pt x="999" y="226"/>
                  <a:pt x="997" y="224"/>
                </a:cubicBezTo>
                <a:cubicBezTo>
                  <a:pt x="988" y="224"/>
                  <a:pt x="984" y="232"/>
                  <a:pt x="973" y="233"/>
                </a:cubicBezTo>
                <a:cubicBezTo>
                  <a:pt x="973" y="229"/>
                  <a:pt x="975" y="229"/>
                  <a:pt x="973" y="226"/>
                </a:cubicBezTo>
                <a:cubicBezTo>
                  <a:pt x="969" y="225"/>
                  <a:pt x="970" y="230"/>
                  <a:pt x="965" y="229"/>
                </a:cubicBezTo>
                <a:cubicBezTo>
                  <a:pt x="965" y="228"/>
                  <a:pt x="964" y="228"/>
                  <a:pt x="964" y="227"/>
                </a:cubicBezTo>
                <a:cubicBezTo>
                  <a:pt x="967" y="224"/>
                  <a:pt x="968" y="220"/>
                  <a:pt x="972" y="220"/>
                </a:cubicBezTo>
                <a:cubicBezTo>
                  <a:pt x="972" y="217"/>
                  <a:pt x="971" y="215"/>
                  <a:pt x="970" y="214"/>
                </a:cubicBezTo>
                <a:cubicBezTo>
                  <a:pt x="972" y="210"/>
                  <a:pt x="976" y="208"/>
                  <a:pt x="981" y="210"/>
                </a:cubicBezTo>
                <a:cubicBezTo>
                  <a:pt x="982" y="203"/>
                  <a:pt x="991" y="205"/>
                  <a:pt x="994" y="200"/>
                </a:cubicBezTo>
                <a:cubicBezTo>
                  <a:pt x="996" y="202"/>
                  <a:pt x="993" y="203"/>
                  <a:pt x="995" y="205"/>
                </a:cubicBezTo>
                <a:cubicBezTo>
                  <a:pt x="1000" y="205"/>
                  <a:pt x="1003" y="198"/>
                  <a:pt x="1007" y="202"/>
                </a:cubicBezTo>
                <a:cubicBezTo>
                  <a:pt x="1006" y="203"/>
                  <a:pt x="1007" y="206"/>
                  <a:pt x="1005" y="207"/>
                </a:cubicBezTo>
                <a:cubicBezTo>
                  <a:pt x="1008" y="208"/>
                  <a:pt x="1008" y="211"/>
                  <a:pt x="1012" y="210"/>
                </a:cubicBezTo>
                <a:cubicBezTo>
                  <a:pt x="1012" y="207"/>
                  <a:pt x="1012" y="207"/>
                  <a:pt x="1012" y="207"/>
                </a:cubicBezTo>
                <a:cubicBezTo>
                  <a:pt x="1012" y="205"/>
                  <a:pt x="1009" y="206"/>
                  <a:pt x="1009" y="205"/>
                </a:cubicBezTo>
                <a:cubicBezTo>
                  <a:pt x="1010" y="202"/>
                  <a:pt x="1011" y="203"/>
                  <a:pt x="1010" y="200"/>
                </a:cubicBezTo>
                <a:cubicBezTo>
                  <a:pt x="1022" y="195"/>
                  <a:pt x="1030" y="186"/>
                  <a:pt x="1037" y="176"/>
                </a:cubicBezTo>
                <a:cubicBezTo>
                  <a:pt x="1021" y="180"/>
                  <a:pt x="1012" y="194"/>
                  <a:pt x="998" y="197"/>
                </a:cubicBezTo>
                <a:cubicBezTo>
                  <a:pt x="1000" y="195"/>
                  <a:pt x="1002" y="194"/>
                  <a:pt x="1004" y="192"/>
                </a:cubicBezTo>
                <a:cubicBezTo>
                  <a:pt x="992" y="198"/>
                  <a:pt x="975" y="200"/>
                  <a:pt x="965" y="209"/>
                </a:cubicBezTo>
                <a:cubicBezTo>
                  <a:pt x="959" y="208"/>
                  <a:pt x="956" y="205"/>
                  <a:pt x="954" y="200"/>
                </a:cubicBezTo>
                <a:cubicBezTo>
                  <a:pt x="956" y="192"/>
                  <a:pt x="966" y="192"/>
                  <a:pt x="969" y="185"/>
                </a:cubicBezTo>
                <a:cubicBezTo>
                  <a:pt x="961" y="190"/>
                  <a:pt x="951" y="197"/>
                  <a:pt x="940" y="196"/>
                </a:cubicBezTo>
                <a:cubicBezTo>
                  <a:pt x="940" y="190"/>
                  <a:pt x="946" y="191"/>
                  <a:pt x="949" y="188"/>
                </a:cubicBezTo>
                <a:cubicBezTo>
                  <a:pt x="945" y="187"/>
                  <a:pt x="941" y="190"/>
                  <a:pt x="939" y="188"/>
                </a:cubicBezTo>
                <a:cubicBezTo>
                  <a:pt x="955" y="185"/>
                  <a:pt x="955" y="167"/>
                  <a:pt x="972" y="168"/>
                </a:cubicBezTo>
                <a:cubicBezTo>
                  <a:pt x="973" y="161"/>
                  <a:pt x="983" y="156"/>
                  <a:pt x="990" y="162"/>
                </a:cubicBezTo>
                <a:cubicBezTo>
                  <a:pt x="1000" y="158"/>
                  <a:pt x="993" y="135"/>
                  <a:pt x="1009" y="139"/>
                </a:cubicBezTo>
                <a:cubicBezTo>
                  <a:pt x="1006" y="143"/>
                  <a:pt x="1004" y="147"/>
                  <a:pt x="1002" y="152"/>
                </a:cubicBezTo>
                <a:cubicBezTo>
                  <a:pt x="1002" y="155"/>
                  <a:pt x="1007" y="157"/>
                  <a:pt x="1004" y="160"/>
                </a:cubicBezTo>
                <a:cubicBezTo>
                  <a:pt x="1010" y="160"/>
                  <a:pt x="1014" y="152"/>
                  <a:pt x="1021" y="155"/>
                </a:cubicBezTo>
                <a:cubicBezTo>
                  <a:pt x="1021" y="158"/>
                  <a:pt x="1018" y="156"/>
                  <a:pt x="1017" y="158"/>
                </a:cubicBezTo>
                <a:cubicBezTo>
                  <a:pt x="1029" y="158"/>
                  <a:pt x="1033" y="150"/>
                  <a:pt x="1038" y="143"/>
                </a:cubicBezTo>
                <a:cubicBezTo>
                  <a:pt x="1034" y="137"/>
                  <a:pt x="1039" y="133"/>
                  <a:pt x="1041" y="130"/>
                </a:cubicBezTo>
                <a:cubicBezTo>
                  <a:pt x="1034" y="132"/>
                  <a:pt x="1025" y="134"/>
                  <a:pt x="1022" y="128"/>
                </a:cubicBezTo>
                <a:cubicBezTo>
                  <a:pt x="1024" y="126"/>
                  <a:pt x="1025" y="125"/>
                  <a:pt x="1027" y="124"/>
                </a:cubicBezTo>
                <a:cubicBezTo>
                  <a:pt x="1024" y="123"/>
                  <a:pt x="1021" y="121"/>
                  <a:pt x="1016" y="122"/>
                </a:cubicBezTo>
                <a:cubicBezTo>
                  <a:pt x="1016" y="121"/>
                  <a:pt x="1017" y="120"/>
                  <a:pt x="1017" y="119"/>
                </a:cubicBezTo>
                <a:cubicBezTo>
                  <a:pt x="1014" y="118"/>
                  <a:pt x="1010" y="119"/>
                  <a:pt x="1007" y="121"/>
                </a:cubicBezTo>
                <a:cubicBezTo>
                  <a:pt x="1011" y="128"/>
                  <a:pt x="1002" y="129"/>
                  <a:pt x="997" y="131"/>
                </a:cubicBezTo>
                <a:cubicBezTo>
                  <a:pt x="997" y="128"/>
                  <a:pt x="1000" y="129"/>
                  <a:pt x="1000" y="127"/>
                </a:cubicBezTo>
                <a:cubicBezTo>
                  <a:pt x="997" y="126"/>
                  <a:pt x="993" y="128"/>
                  <a:pt x="992" y="126"/>
                </a:cubicBezTo>
                <a:cubicBezTo>
                  <a:pt x="990" y="124"/>
                  <a:pt x="993" y="121"/>
                  <a:pt x="991" y="119"/>
                </a:cubicBezTo>
                <a:cubicBezTo>
                  <a:pt x="979" y="119"/>
                  <a:pt x="971" y="128"/>
                  <a:pt x="960" y="125"/>
                </a:cubicBezTo>
                <a:cubicBezTo>
                  <a:pt x="962" y="117"/>
                  <a:pt x="978" y="122"/>
                  <a:pt x="980" y="113"/>
                </a:cubicBezTo>
                <a:cubicBezTo>
                  <a:pt x="976" y="111"/>
                  <a:pt x="976" y="112"/>
                  <a:pt x="978" y="109"/>
                </a:cubicBezTo>
                <a:cubicBezTo>
                  <a:pt x="976" y="107"/>
                  <a:pt x="967" y="113"/>
                  <a:pt x="964" y="108"/>
                </a:cubicBezTo>
                <a:cubicBezTo>
                  <a:pt x="966" y="107"/>
                  <a:pt x="973" y="102"/>
                  <a:pt x="971" y="103"/>
                </a:cubicBezTo>
                <a:cubicBezTo>
                  <a:pt x="963" y="105"/>
                  <a:pt x="956" y="107"/>
                  <a:pt x="949" y="108"/>
                </a:cubicBezTo>
                <a:cubicBezTo>
                  <a:pt x="946" y="106"/>
                  <a:pt x="944" y="104"/>
                  <a:pt x="942" y="101"/>
                </a:cubicBezTo>
                <a:cubicBezTo>
                  <a:pt x="943" y="98"/>
                  <a:pt x="946" y="97"/>
                  <a:pt x="950" y="97"/>
                </a:cubicBezTo>
                <a:cubicBezTo>
                  <a:pt x="949" y="98"/>
                  <a:pt x="948" y="98"/>
                  <a:pt x="949" y="100"/>
                </a:cubicBezTo>
                <a:cubicBezTo>
                  <a:pt x="951" y="99"/>
                  <a:pt x="954" y="99"/>
                  <a:pt x="954" y="97"/>
                </a:cubicBezTo>
                <a:cubicBezTo>
                  <a:pt x="952" y="95"/>
                  <a:pt x="949" y="93"/>
                  <a:pt x="947" y="91"/>
                </a:cubicBezTo>
                <a:cubicBezTo>
                  <a:pt x="937" y="94"/>
                  <a:pt x="931" y="100"/>
                  <a:pt x="928" y="109"/>
                </a:cubicBezTo>
                <a:cubicBezTo>
                  <a:pt x="925" y="108"/>
                  <a:pt x="923" y="106"/>
                  <a:pt x="920" y="105"/>
                </a:cubicBezTo>
                <a:cubicBezTo>
                  <a:pt x="924" y="104"/>
                  <a:pt x="923" y="98"/>
                  <a:pt x="922" y="96"/>
                </a:cubicBezTo>
                <a:cubicBezTo>
                  <a:pt x="921" y="97"/>
                  <a:pt x="922" y="100"/>
                  <a:pt x="920" y="100"/>
                </a:cubicBezTo>
                <a:cubicBezTo>
                  <a:pt x="919" y="100"/>
                  <a:pt x="917" y="100"/>
                  <a:pt x="917" y="101"/>
                </a:cubicBezTo>
                <a:cubicBezTo>
                  <a:pt x="919" y="98"/>
                  <a:pt x="914" y="97"/>
                  <a:pt x="913" y="95"/>
                </a:cubicBezTo>
                <a:cubicBezTo>
                  <a:pt x="902" y="97"/>
                  <a:pt x="897" y="105"/>
                  <a:pt x="885" y="103"/>
                </a:cubicBezTo>
                <a:cubicBezTo>
                  <a:pt x="883" y="100"/>
                  <a:pt x="889" y="98"/>
                  <a:pt x="889" y="95"/>
                </a:cubicBezTo>
                <a:cubicBezTo>
                  <a:pt x="886" y="94"/>
                  <a:pt x="885" y="89"/>
                  <a:pt x="882" y="88"/>
                </a:cubicBezTo>
                <a:cubicBezTo>
                  <a:pt x="882" y="87"/>
                  <a:pt x="888" y="86"/>
                  <a:pt x="885" y="85"/>
                </a:cubicBezTo>
                <a:cubicBezTo>
                  <a:pt x="881" y="88"/>
                  <a:pt x="880" y="82"/>
                  <a:pt x="876" y="85"/>
                </a:cubicBezTo>
                <a:cubicBezTo>
                  <a:pt x="864" y="96"/>
                  <a:pt x="859" y="114"/>
                  <a:pt x="848" y="126"/>
                </a:cubicBezTo>
                <a:cubicBezTo>
                  <a:pt x="848" y="132"/>
                  <a:pt x="848" y="132"/>
                  <a:pt x="848" y="132"/>
                </a:cubicBezTo>
                <a:cubicBezTo>
                  <a:pt x="843" y="134"/>
                  <a:pt x="831" y="140"/>
                  <a:pt x="830" y="129"/>
                </a:cubicBezTo>
                <a:cubicBezTo>
                  <a:pt x="827" y="131"/>
                  <a:pt x="824" y="128"/>
                  <a:pt x="819" y="128"/>
                </a:cubicBezTo>
                <a:cubicBezTo>
                  <a:pt x="817" y="127"/>
                  <a:pt x="820" y="124"/>
                  <a:pt x="819" y="123"/>
                </a:cubicBezTo>
                <a:cubicBezTo>
                  <a:pt x="816" y="123"/>
                  <a:pt x="815" y="125"/>
                  <a:pt x="814" y="122"/>
                </a:cubicBezTo>
                <a:cubicBezTo>
                  <a:pt x="816" y="117"/>
                  <a:pt x="813" y="115"/>
                  <a:pt x="814" y="113"/>
                </a:cubicBezTo>
                <a:cubicBezTo>
                  <a:pt x="803" y="117"/>
                  <a:pt x="788" y="117"/>
                  <a:pt x="783" y="128"/>
                </a:cubicBezTo>
                <a:cubicBezTo>
                  <a:pt x="780" y="127"/>
                  <a:pt x="776" y="129"/>
                  <a:pt x="778" y="130"/>
                </a:cubicBezTo>
                <a:cubicBezTo>
                  <a:pt x="787" y="126"/>
                  <a:pt x="797" y="127"/>
                  <a:pt x="805" y="121"/>
                </a:cubicBezTo>
                <a:cubicBezTo>
                  <a:pt x="806" y="122"/>
                  <a:pt x="809" y="123"/>
                  <a:pt x="809" y="125"/>
                </a:cubicBezTo>
                <a:cubicBezTo>
                  <a:pt x="807" y="125"/>
                  <a:pt x="806" y="127"/>
                  <a:pt x="806" y="128"/>
                </a:cubicBezTo>
                <a:cubicBezTo>
                  <a:pt x="808" y="130"/>
                  <a:pt x="811" y="127"/>
                  <a:pt x="811" y="128"/>
                </a:cubicBezTo>
                <a:cubicBezTo>
                  <a:pt x="808" y="130"/>
                  <a:pt x="807" y="133"/>
                  <a:pt x="808" y="137"/>
                </a:cubicBezTo>
                <a:cubicBezTo>
                  <a:pt x="804" y="138"/>
                  <a:pt x="798" y="138"/>
                  <a:pt x="794" y="137"/>
                </a:cubicBezTo>
                <a:cubicBezTo>
                  <a:pt x="792" y="137"/>
                  <a:pt x="794" y="141"/>
                  <a:pt x="792" y="141"/>
                </a:cubicBezTo>
                <a:cubicBezTo>
                  <a:pt x="781" y="142"/>
                  <a:pt x="775" y="147"/>
                  <a:pt x="769" y="153"/>
                </a:cubicBezTo>
                <a:cubicBezTo>
                  <a:pt x="761" y="150"/>
                  <a:pt x="756" y="155"/>
                  <a:pt x="750" y="157"/>
                </a:cubicBezTo>
                <a:cubicBezTo>
                  <a:pt x="750" y="161"/>
                  <a:pt x="753" y="161"/>
                  <a:pt x="753" y="165"/>
                </a:cubicBezTo>
                <a:cubicBezTo>
                  <a:pt x="757" y="164"/>
                  <a:pt x="759" y="160"/>
                  <a:pt x="762" y="158"/>
                </a:cubicBezTo>
                <a:cubicBezTo>
                  <a:pt x="764" y="160"/>
                  <a:pt x="768" y="160"/>
                  <a:pt x="770" y="162"/>
                </a:cubicBezTo>
                <a:cubicBezTo>
                  <a:pt x="759" y="170"/>
                  <a:pt x="749" y="184"/>
                  <a:pt x="731" y="179"/>
                </a:cubicBezTo>
                <a:cubicBezTo>
                  <a:pt x="727" y="172"/>
                  <a:pt x="723" y="166"/>
                  <a:pt x="722" y="156"/>
                </a:cubicBezTo>
                <a:cubicBezTo>
                  <a:pt x="714" y="156"/>
                  <a:pt x="714" y="142"/>
                  <a:pt x="716" y="138"/>
                </a:cubicBezTo>
                <a:cubicBezTo>
                  <a:pt x="719" y="129"/>
                  <a:pt x="741" y="128"/>
                  <a:pt x="735" y="115"/>
                </a:cubicBezTo>
                <a:cubicBezTo>
                  <a:pt x="734" y="114"/>
                  <a:pt x="731" y="115"/>
                  <a:pt x="729" y="115"/>
                </a:cubicBezTo>
                <a:cubicBezTo>
                  <a:pt x="723" y="109"/>
                  <a:pt x="723" y="96"/>
                  <a:pt x="715" y="94"/>
                </a:cubicBezTo>
                <a:cubicBezTo>
                  <a:pt x="712" y="93"/>
                  <a:pt x="709" y="98"/>
                  <a:pt x="707" y="93"/>
                </a:cubicBezTo>
                <a:cubicBezTo>
                  <a:pt x="714" y="88"/>
                  <a:pt x="716" y="77"/>
                  <a:pt x="721" y="70"/>
                </a:cubicBezTo>
                <a:cubicBezTo>
                  <a:pt x="708" y="72"/>
                  <a:pt x="691" y="71"/>
                  <a:pt x="678" y="76"/>
                </a:cubicBezTo>
                <a:cubicBezTo>
                  <a:pt x="679" y="74"/>
                  <a:pt x="682" y="74"/>
                  <a:pt x="682" y="72"/>
                </a:cubicBezTo>
                <a:cubicBezTo>
                  <a:pt x="678" y="74"/>
                  <a:pt x="676" y="74"/>
                  <a:pt x="672" y="75"/>
                </a:cubicBezTo>
                <a:cubicBezTo>
                  <a:pt x="672" y="77"/>
                  <a:pt x="672" y="79"/>
                  <a:pt x="673" y="80"/>
                </a:cubicBezTo>
                <a:cubicBezTo>
                  <a:pt x="668" y="83"/>
                  <a:pt x="661" y="91"/>
                  <a:pt x="655" y="87"/>
                </a:cubicBezTo>
                <a:cubicBezTo>
                  <a:pt x="648" y="89"/>
                  <a:pt x="648" y="97"/>
                  <a:pt x="640" y="98"/>
                </a:cubicBezTo>
                <a:cubicBezTo>
                  <a:pt x="638" y="96"/>
                  <a:pt x="641" y="96"/>
                  <a:pt x="639" y="95"/>
                </a:cubicBezTo>
                <a:cubicBezTo>
                  <a:pt x="634" y="108"/>
                  <a:pt x="620" y="113"/>
                  <a:pt x="611" y="123"/>
                </a:cubicBezTo>
                <a:cubicBezTo>
                  <a:pt x="615" y="123"/>
                  <a:pt x="609" y="127"/>
                  <a:pt x="612" y="128"/>
                </a:cubicBezTo>
                <a:cubicBezTo>
                  <a:pt x="613" y="125"/>
                  <a:pt x="616" y="127"/>
                  <a:pt x="616" y="128"/>
                </a:cubicBezTo>
                <a:cubicBezTo>
                  <a:pt x="612" y="133"/>
                  <a:pt x="604" y="133"/>
                  <a:pt x="598" y="136"/>
                </a:cubicBezTo>
                <a:cubicBezTo>
                  <a:pt x="591" y="128"/>
                  <a:pt x="572" y="131"/>
                  <a:pt x="566" y="137"/>
                </a:cubicBezTo>
                <a:cubicBezTo>
                  <a:pt x="537" y="144"/>
                  <a:pt x="518" y="160"/>
                  <a:pt x="491" y="170"/>
                </a:cubicBezTo>
                <a:cubicBezTo>
                  <a:pt x="489" y="168"/>
                  <a:pt x="486" y="167"/>
                  <a:pt x="484" y="166"/>
                </a:cubicBezTo>
                <a:cubicBezTo>
                  <a:pt x="486" y="164"/>
                  <a:pt x="486" y="158"/>
                  <a:pt x="484" y="156"/>
                </a:cubicBezTo>
                <a:cubicBezTo>
                  <a:pt x="480" y="156"/>
                  <a:pt x="480" y="159"/>
                  <a:pt x="477" y="159"/>
                </a:cubicBezTo>
                <a:cubicBezTo>
                  <a:pt x="477" y="155"/>
                  <a:pt x="480" y="153"/>
                  <a:pt x="480" y="150"/>
                </a:cubicBezTo>
                <a:cubicBezTo>
                  <a:pt x="454" y="144"/>
                  <a:pt x="433" y="163"/>
                  <a:pt x="415" y="167"/>
                </a:cubicBezTo>
                <a:cubicBezTo>
                  <a:pt x="424" y="161"/>
                  <a:pt x="430" y="153"/>
                  <a:pt x="438" y="148"/>
                </a:cubicBezTo>
                <a:cubicBezTo>
                  <a:pt x="439" y="145"/>
                  <a:pt x="437" y="146"/>
                  <a:pt x="437" y="143"/>
                </a:cubicBezTo>
                <a:cubicBezTo>
                  <a:pt x="438" y="143"/>
                  <a:pt x="440" y="142"/>
                  <a:pt x="442" y="142"/>
                </a:cubicBezTo>
                <a:cubicBezTo>
                  <a:pt x="442" y="130"/>
                  <a:pt x="459" y="133"/>
                  <a:pt x="461" y="123"/>
                </a:cubicBezTo>
                <a:cubicBezTo>
                  <a:pt x="461" y="120"/>
                  <a:pt x="456" y="121"/>
                  <a:pt x="455" y="118"/>
                </a:cubicBezTo>
                <a:cubicBezTo>
                  <a:pt x="454" y="114"/>
                  <a:pt x="456" y="112"/>
                  <a:pt x="456" y="108"/>
                </a:cubicBezTo>
                <a:cubicBezTo>
                  <a:pt x="451" y="103"/>
                  <a:pt x="446" y="105"/>
                  <a:pt x="441" y="106"/>
                </a:cubicBezTo>
                <a:cubicBezTo>
                  <a:pt x="426" y="109"/>
                  <a:pt x="417" y="110"/>
                  <a:pt x="406" y="115"/>
                </a:cubicBezTo>
                <a:cubicBezTo>
                  <a:pt x="401" y="117"/>
                  <a:pt x="397" y="121"/>
                  <a:pt x="391" y="123"/>
                </a:cubicBezTo>
                <a:cubicBezTo>
                  <a:pt x="387" y="124"/>
                  <a:pt x="383" y="124"/>
                  <a:pt x="380" y="125"/>
                </a:cubicBezTo>
                <a:cubicBezTo>
                  <a:pt x="340" y="136"/>
                  <a:pt x="304" y="163"/>
                  <a:pt x="273" y="177"/>
                </a:cubicBezTo>
                <a:cubicBezTo>
                  <a:pt x="273" y="176"/>
                  <a:pt x="273" y="175"/>
                  <a:pt x="272" y="175"/>
                </a:cubicBezTo>
                <a:cubicBezTo>
                  <a:pt x="271" y="177"/>
                  <a:pt x="271" y="178"/>
                  <a:pt x="270" y="179"/>
                </a:cubicBezTo>
                <a:cubicBezTo>
                  <a:pt x="252" y="188"/>
                  <a:pt x="234" y="197"/>
                  <a:pt x="220" y="210"/>
                </a:cubicBezTo>
                <a:cubicBezTo>
                  <a:pt x="225" y="224"/>
                  <a:pt x="199" y="227"/>
                  <a:pt x="196" y="237"/>
                </a:cubicBezTo>
                <a:cubicBezTo>
                  <a:pt x="198" y="237"/>
                  <a:pt x="201" y="236"/>
                  <a:pt x="203" y="237"/>
                </a:cubicBezTo>
                <a:cubicBezTo>
                  <a:pt x="197" y="239"/>
                  <a:pt x="194" y="243"/>
                  <a:pt x="190" y="246"/>
                </a:cubicBezTo>
                <a:cubicBezTo>
                  <a:pt x="202" y="242"/>
                  <a:pt x="216" y="236"/>
                  <a:pt x="226" y="241"/>
                </a:cubicBezTo>
                <a:cubicBezTo>
                  <a:pt x="224" y="244"/>
                  <a:pt x="219" y="244"/>
                  <a:pt x="219" y="249"/>
                </a:cubicBezTo>
                <a:cubicBezTo>
                  <a:pt x="227" y="247"/>
                  <a:pt x="229" y="247"/>
                  <a:pt x="238" y="246"/>
                </a:cubicBezTo>
                <a:cubicBezTo>
                  <a:pt x="238" y="244"/>
                  <a:pt x="237" y="242"/>
                  <a:pt x="239" y="242"/>
                </a:cubicBezTo>
                <a:cubicBezTo>
                  <a:pt x="247" y="246"/>
                  <a:pt x="251" y="236"/>
                  <a:pt x="258" y="235"/>
                </a:cubicBezTo>
                <a:cubicBezTo>
                  <a:pt x="261" y="240"/>
                  <a:pt x="269" y="242"/>
                  <a:pt x="267" y="249"/>
                </a:cubicBezTo>
                <a:cubicBezTo>
                  <a:pt x="272" y="253"/>
                  <a:pt x="282" y="242"/>
                  <a:pt x="282" y="252"/>
                </a:cubicBezTo>
                <a:cubicBezTo>
                  <a:pt x="289" y="251"/>
                  <a:pt x="293" y="255"/>
                  <a:pt x="298" y="257"/>
                </a:cubicBezTo>
                <a:cubicBezTo>
                  <a:pt x="298" y="258"/>
                  <a:pt x="297" y="259"/>
                  <a:pt x="297" y="260"/>
                </a:cubicBezTo>
                <a:cubicBezTo>
                  <a:pt x="300" y="260"/>
                  <a:pt x="308" y="256"/>
                  <a:pt x="308" y="261"/>
                </a:cubicBezTo>
                <a:cubicBezTo>
                  <a:pt x="278" y="290"/>
                  <a:pt x="235" y="307"/>
                  <a:pt x="198" y="329"/>
                </a:cubicBezTo>
                <a:cubicBezTo>
                  <a:pt x="198" y="326"/>
                  <a:pt x="195" y="328"/>
                  <a:pt x="193" y="328"/>
                </a:cubicBezTo>
                <a:cubicBezTo>
                  <a:pt x="193" y="333"/>
                  <a:pt x="193" y="333"/>
                  <a:pt x="193" y="333"/>
                </a:cubicBezTo>
                <a:cubicBezTo>
                  <a:pt x="183" y="339"/>
                  <a:pt x="172" y="344"/>
                  <a:pt x="160" y="343"/>
                </a:cubicBezTo>
                <a:cubicBezTo>
                  <a:pt x="159" y="346"/>
                  <a:pt x="160" y="345"/>
                  <a:pt x="160" y="349"/>
                </a:cubicBezTo>
                <a:cubicBezTo>
                  <a:pt x="157" y="350"/>
                  <a:pt x="155" y="353"/>
                  <a:pt x="152" y="354"/>
                </a:cubicBezTo>
                <a:cubicBezTo>
                  <a:pt x="143" y="348"/>
                  <a:pt x="138" y="361"/>
                  <a:pt x="130" y="358"/>
                </a:cubicBezTo>
                <a:cubicBezTo>
                  <a:pt x="127" y="373"/>
                  <a:pt x="112" y="371"/>
                  <a:pt x="104" y="380"/>
                </a:cubicBezTo>
                <a:cubicBezTo>
                  <a:pt x="100" y="377"/>
                  <a:pt x="95" y="382"/>
                  <a:pt x="97" y="388"/>
                </a:cubicBezTo>
                <a:cubicBezTo>
                  <a:pt x="90" y="391"/>
                  <a:pt x="86" y="391"/>
                  <a:pt x="79" y="389"/>
                </a:cubicBezTo>
                <a:cubicBezTo>
                  <a:pt x="76" y="393"/>
                  <a:pt x="72" y="396"/>
                  <a:pt x="65" y="394"/>
                </a:cubicBezTo>
                <a:cubicBezTo>
                  <a:pt x="64" y="397"/>
                  <a:pt x="61" y="400"/>
                  <a:pt x="63" y="404"/>
                </a:cubicBezTo>
                <a:cubicBezTo>
                  <a:pt x="62" y="402"/>
                  <a:pt x="64" y="401"/>
                  <a:pt x="66" y="402"/>
                </a:cubicBezTo>
                <a:cubicBezTo>
                  <a:pt x="63" y="411"/>
                  <a:pt x="51" y="417"/>
                  <a:pt x="48" y="424"/>
                </a:cubicBezTo>
                <a:cubicBezTo>
                  <a:pt x="52" y="424"/>
                  <a:pt x="57" y="420"/>
                  <a:pt x="60" y="422"/>
                </a:cubicBezTo>
                <a:cubicBezTo>
                  <a:pt x="60" y="425"/>
                  <a:pt x="56" y="424"/>
                  <a:pt x="56" y="427"/>
                </a:cubicBezTo>
                <a:cubicBezTo>
                  <a:pt x="62" y="428"/>
                  <a:pt x="74" y="422"/>
                  <a:pt x="78" y="429"/>
                </a:cubicBezTo>
                <a:cubicBezTo>
                  <a:pt x="77" y="430"/>
                  <a:pt x="76" y="432"/>
                  <a:pt x="76" y="435"/>
                </a:cubicBezTo>
                <a:cubicBezTo>
                  <a:pt x="81" y="441"/>
                  <a:pt x="92" y="436"/>
                  <a:pt x="97" y="434"/>
                </a:cubicBezTo>
                <a:cubicBezTo>
                  <a:pt x="97" y="435"/>
                  <a:pt x="97" y="435"/>
                  <a:pt x="98" y="436"/>
                </a:cubicBezTo>
                <a:cubicBezTo>
                  <a:pt x="99" y="440"/>
                  <a:pt x="96" y="440"/>
                  <a:pt x="96" y="442"/>
                </a:cubicBezTo>
                <a:cubicBezTo>
                  <a:pt x="104" y="446"/>
                  <a:pt x="118" y="444"/>
                  <a:pt x="118" y="456"/>
                </a:cubicBezTo>
                <a:cubicBezTo>
                  <a:pt x="141" y="448"/>
                  <a:pt x="161" y="432"/>
                  <a:pt x="185" y="422"/>
                </a:cubicBezTo>
                <a:cubicBezTo>
                  <a:pt x="185" y="430"/>
                  <a:pt x="181" y="436"/>
                  <a:pt x="176" y="440"/>
                </a:cubicBezTo>
                <a:cubicBezTo>
                  <a:pt x="178" y="440"/>
                  <a:pt x="181" y="439"/>
                  <a:pt x="181" y="441"/>
                </a:cubicBezTo>
                <a:cubicBezTo>
                  <a:pt x="178" y="445"/>
                  <a:pt x="175" y="449"/>
                  <a:pt x="170" y="451"/>
                </a:cubicBezTo>
                <a:cubicBezTo>
                  <a:pt x="169" y="456"/>
                  <a:pt x="164" y="461"/>
                  <a:pt x="159" y="459"/>
                </a:cubicBezTo>
                <a:cubicBezTo>
                  <a:pt x="153" y="466"/>
                  <a:pt x="156" y="482"/>
                  <a:pt x="146" y="488"/>
                </a:cubicBezTo>
                <a:cubicBezTo>
                  <a:pt x="143" y="486"/>
                  <a:pt x="143" y="491"/>
                  <a:pt x="141" y="492"/>
                </a:cubicBezTo>
                <a:cubicBezTo>
                  <a:pt x="145" y="493"/>
                  <a:pt x="153" y="487"/>
                  <a:pt x="156" y="494"/>
                </a:cubicBezTo>
                <a:cubicBezTo>
                  <a:pt x="157" y="498"/>
                  <a:pt x="152" y="496"/>
                  <a:pt x="152" y="500"/>
                </a:cubicBezTo>
                <a:cubicBezTo>
                  <a:pt x="158" y="500"/>
                  <a:pt x="166" y="497"/>
                  <a:pt x="167" y="503"/>
                </a:cubicBezTo>
                <a:cubicBezTo>
                  <a:pt x="163" y="508"/>
                  <a:pt x="154" y="509"/>
                  <a:pt x="150" y="514"/>
                </a:cubicBezTo>
                <a:cubicBezTo>
                  <a:pt x="158" y="511"/>
                  <a:pt x="180" y="494"/>
                  <a:pt x="177" y="515"/>
                </a:cubicBezTo>
                <a:cubicBezTo>
                  <a:pt x="184" y="519"/>
                  <a:pt x="191" y="507"/>
                  <a:pt x="196" y="512"/>
                </a:cubicBezTo>
                <a:cubicBezTo>
                  <a:pt x="196" y="514"/>
                  <a:pt x="194" y="513"/>
                  <a:pt x="195" y="516"/>
                </a:cubicBezTo>
                <a:cubicBezTo>
                  <a:pt x="197" y="516"/>
                  <a:pt x="198" y="518"/>
                  <a:pt x="199" y="519"/>
                </a:cubicBezTo>
                <a:cubicBezTo>
                  <a:pt x="202" y="531"/>
                  <a:pt x="200" y="545"/>
                  <a:pt x="185" y="547"/>
                </a:cubicBezTo>
                <a:cubicBezTo>
                  <a:pt x="183" y="545"/>
                  <a:pt x="180" y="544"/>
                  <a:pt x="181" y="539"/>
                </a:cubicBezTo>
                <a:cubicBezTo>
                  <a:pt x="180" y="539"/>
                  <a:pt x="176" y="540"/>
                  <a:pt x="176" y="538"/>
                </a:cubicBezTo>
                <a:cubicBezTo>
                  <a:pt x="174" y="534"/>
                  <a:pt x="179" y="533"/>
                  <a:pt x="183" y="534"/>
                </a:cubicBezTo>
                <a:cubicBezTo>
                  <a:pt x="182" y="531"/>
                  <a:pt x="183" y="530"/>
                  <a:pt x="184" y="528"/>
                </a:cubicBezTo>
                <a:cubicBezTo>
                  <a:pt x="170" y="529"/>
                  <a:pt x="162" y="535"/>
                  <a:pt x="152" y="540"/>
                </a:cubicBezTo>
                <a:cubicBezTo>
                  <a:pt x="157" y="544"/>
                  <a:pt x="155" y="556"/>
                  <a:pt x="154" y="561"/>
                </a:cubicBezTo>
                <a:cubicBezTo>
                  <a:pt x="159" y="559"/>
                  <a:pt x="166" y="561"/>
                  <a:pt x="173" y="560"/>
                </a:cubicBezTo>
                <a:cubicBezTo>
                  <a:pt x="172" y="564"/>
                  <a:pt x="168" y="564"/>
                  <a:pt x="168" y="569"/>
                </a:cubicBezTo>
                <a:cubicBezTo>
                  <a:pt x="173" y="570"/>
                  <a:pt x="183" y="570"/>
                  <a:pt x="184" y="563"/>
                </a:cubicBezTo>
                <a:cubicBezTo>
                  <a:pt x="181" y="563"/>
                  <a:pt x="175" y="566"/>
                  <a:pt x="174" y="562"/>
                </a:cubicBezTo>
                <a:cubicBezTo>
                  <a:pt x="178" y="558"/>
                  <a:pt x="181" y="560"/>
                  <a:pt x="187" y="559"/>
                </a:cubicBezTo>
                <a:cubicBezTo>
                  <a:pt x="188" y="546"/>
                  <a:pt x="202" y="543"/>
                  <a:pt x="209" y="540"/>
                </a:cubicBezTo>
                <a:cubicBezTo>
                  <a:pt x="209" y="542"/>
                  <a:pt x="207" y="542"/>
                  <a:pt x="207" y="544"/>
                </a:cubicBezTo>
                <a:cubicBezTo>
                  <a:pt x="208" y="544"/>
                  <a:pt x="209" y="544"/>
                  <a:pt x="209" y="546"/>
                </a:cubicBezTo>
                <a:cubicBezTo>
                  <a:pt x="208" y="547"/>
                  <a:pt x="207" y="549"/>
                  <a:pt x="206" y="550"/>
                </a:cubicBezTo>
                <a:cubicBezTo>
                  <a:pt x="212" y="550"/>
                  <a:pt x="215" y="547"/>
                  <a:pt x="219" y="545"/>
                </a:cubicBezTo>
                <a:cubicBezTo>
                  <a:pt x="221" y="547"/>
                  <a:pt x="223" y="545"/>
                  <a:pt x="225" y="547"/>
                </a:cubicBezTo>
                <a:cubicBezTo>
                  <a:pt x="226" y="540"/>
                  <a:pt x="228" y="536"/>
                  <a:pt x="235" y="535"/>
                </a:cubicBezTo>
                <a:cubicBezTo>
                  <a:pt x="235" y="532"/>
                  <a:pt x="238" y="530"/>
                  <a:pt x="243" y="529"/>
                </a:cubicBezTo>
                <a:cubicBezTo>
                  <a:pt x="243" y="530"/>
                  <a:pt x="242" y="531"/>
                  <a:pt x="243" y="532"/>
                </a:cubicBezTo>
                <a:cubicBezTo>
                  <a:pt x="247" y="532"/>
                  <a:pt x="257" y="528"/>
                  <a:pt x="262" y="533"/>
                </a:cubicBezTo>
                <a:cubicBezTo>
                  <a:pt x="263" y="537"/>
                  <a:pt x="261" y="539"/>
                  <a:pt x="259" y="542"/>
                </a:cubicBezTo>
                <a:cubicBezTo>
                  <a:pt x="262" y="541"/>
                  <a:pt x="262" y="545"/>
                  <a:pt x="262" y="547"/>
                </a:cubicBezTo>
                <a:cubicBezTo>
                  <a:pt x="261" y="549"/>
                  <a:pt x="260" y="552"/>
                  <a:pt x="258" y="553"/>
                </a:cubicBezTo>
                <a:cubicBezTo>
                  <a:pt x="244" y="550"/>
                  <a:pt x="243" y="562"/>
                  <a:pt x="237" y="566"/>
                </a:cubicBezTo>
                <a:cubicBezTo>
                  <a:pt x="233" y="568"/>
                  <a:pt x="230" y="568"/>
                  <a:pt x="229" y="573"/>
                </a:cubicBezTo>
                <a:cubicBezTo>
                  <a:pt x="230" y="573"/>
                  <a:pt x="232" y="572"/>
                  <a:pt x="231" y="574"/>
                </a:cubicBezTo>
                <a:cubicBezTo>
                  <a:pt x="227" y="580"/>
                  <a:pt x="221" y="583"/>
                  <a:pt x="221" y="592"/>
                </a:cubicBezTo>
                <a:cubicBezTo>
                  <a:pt x="225" y="596"/>
                  <a:pt x="220" y="604"/>
                  <a:pt x="215" y="603"/>
                </a:cubicBezTo>
                <a:cubicBezTo>
                  <a:pt x="217" y="607"/>
                  <a:pt x="215" y="608"/>
                  <a:pt x="214" y="611"/>
                </a:cubicBezTo>
                <a:cubicBezTo>
                  <a:pt x="221" y="612"/>
                  <a:pt x="227" y="616"/>
                  <a:pt x="233" y="617"/>
                </a:cubicBezTo>
                <a:cubicBezTo>
                  <a:pt x="241" y="619"/>
                  <a:pt x="252" y="615"/>
                  <a:pt x="259" y="615"/>
                </a:cubicBezTo>
                <a:cubicBezTo>
                  <a:pt x="265" y="615"/>
                  <a:pt x="273" y="622"/>
                  <a:pt x="281" y="619"/>
                </a:cubicBezTo>
                <a:cubicBezTo>
                  <a:pt x="269" y="621"/>
                  <a:pt x="263" y="628"/>
                  <a:pt x="255" y="634"/>
                </a:cubicBezTo>
                <a:cubicBezTo>
                  <a:pt x="232" y="636"/>
                  <a:pt x="212" y="624"/>
                  <a:pt x="196" y="630"/>
                </a:cubicBezTo>
                <a:cubicBezTo>
                  <a:pt x="192" y="641"/>
                  <a:pt x="209" y="638"/>
                  <a:pt x="204" y="645"/>
                </a:cubicBezTo>
                <a:cubicBezTo>
                  <a:pt x="208" y="642"/>
                  <a:pt x="217" y="644"/>
                  <a:pt x="218" y="650"/>
                </a:cubicBezTo>
                <a:cubicBezTo>
                  <a:pt x="210" y="649"/>
                  <a:pt x="209" y="655"/>
                  <a:pt x="206" y="658"/>
                </a:cubicBezTo>
                <a:cubicBezTo>
                  <a:pt x="211" y="655"/>
                  <a:pt x="218" y="655"/>
                  <a:pt x="219" y="648"/>
                </a:cubicBezTo>
                <a:cubicBezTo>
                  <a:pt x="223" y="649"/>
                  <a:pt x="221" y="651"/>
                  <a:pt x="222" y="652"/>
                </a:cubicBezTo>
                <a:cubicBezTo>
                  <a:pt x="222" y="651"/>
                  <a:pt x="224" y="651"/>
                  <a:pt x="225" y="651"/>
                </a:cubicBezTo>
                <a:cubicBezTo>
                  <a:pt x="234" y="657"/>
                  <a:pt x="249" y="651"/>
                  <a:pt x="256" y="658"/>
                </a:cubicBezTo>
                <a:cubicBezTo>
                  <a:pt x="252" y="671"/>
                  <a:pt x="237" y="674"/>
                  <a:pt x="234" y="689"/>
                </a:cubicBezTo>
                <a:cubicBezTo>
                  <a:pt x="231" y="688"/>
                  <a:pt x="231" y="690"/>
                  <a:pt x="229" y="691"/>
                </a:cubicBezTo>
                <a:cubicBezTo>
                  <a:pt x="230" y="694"/>
                  <a:pt x="231" y="697"/>
                  <a:pt x="230" y="701"/>
                </a:cubicBezTo>
                <a:cubicBezTo>
                  <a:pt x="218" y="704"/>
                  <a:pt x="215" y="717"/>
                  <a:pt x="201" y="719"/>
                </a:cubicBezTo>
                <a:cubicBezTo>
                  <a:pt x="198" y="725"/>
                  <a:pt x="196" y="728"/>
                  <a:pt x="196" y="735"/>
                </a:cubicBezTo>
                <a:cubicBezTo>
                  <a:pt x="186" y="742"/>
                  <a:pt x="177" y="752"/>
                  <a:pt x="177" y="765"/>
                </a:cubicBezTo>
                <a:cubicBezTo>
                  <a:pt x="178" y="767"/>
                  <a:pt x="183" y="764"/>
                  <a:pt x="183" y="766"/>
                </a:cubicBezTo>
                <a:cubicBezTo>
                  <a:pt x="181" y="766"/>
                  <a:pt x="182" y="768"/>
                  <a:pt x="183" y="769"/>
                </a:cubicBezTo>
                <a:cubicBezTo>
                  <a:pt x="180" y="769"/>
                  <a:pt x="179" y="770"/>
                  <a:pt x="177" y="771"/>
                </a:cubicBezTo>
                <a:cubicBezTo>
                  <a:pt x="180" y="773"/>
                  <a:pt x="184" y="772"/>
                  <a:pt x="186" y="774"/>
                </a:cubicBezTo>
                <a:cubicBezTo>
                  <a:pt x="185" y="776"/>
                  <a:pt x="180" y="776"/>
                  <a:pt x="179" y="779"/>
                </a:cubicBezTo>
                <a:cubicBezTo>
                  <a:pt x="185" y="779"/>
                  <a:pt x="190" y="779"/>
                  <a:pt x="191" y="774"/>
                </a:cubicBezTo>
                <a:cubicBezTo>
                  <a:pt x="194" y="775"/>
                  <a:pt x="195" y="776"/>
                  <a:pt x="197" y="778"/>
                </a:cubicBezTo>
                <a:cubicBezTo>
                  <a:pt x="197" y="780"/>
                  <a:pt x="195" y="781"/>
                  <a:pt x="194" y="783"/>
                </a:cubicBezTo>
                <a:cubicBezTo>
                  <a:pt x="199" y="780"/>
                  <a:pt x="205" y="777"/>
                  <a:pt x="210" y="781"/>
                </a:cubicBezTo>
                <a:cubicBezTo>
                  <a:pt x="203" y="785"/>
                  <a:pt x="199" y="793"/>
                  <a:pt x="192" y="798"/>
                </a:cubicBezTo>
                <a:cubicBezTo>
                  <a:pt x="188" y="797"/>
                  <a:pt x="187" y="800"/>
                  <a:pt x="184" y="800"/>
                </a:cubicBezTo>
                <a:cubicBezTo>
                  <a:pt x="178" y="811"/>
                  <a:pt x="164" y="813"/>
                  <a:pt x="157" y="821"/>
                </a:cubicBezTo>
                <a:cubicBezTo>
                  <a:pt x="159" y="822"/>
                  <a:pt x="161" y="819"/>
                  <a:pt x="162" y="821"/>
                </a:cubicBezTo>
                <a:cubicBezTo>
                  <a:pt x="162" y="824"/>
                  <a:pt x="161" y="825"/>
                  <a:pt x="161" y="827"/>
                </a:cubicBezTo>
                <a:cubicBezTo>
                  <a:pt x="163" y="827"/>
                  <a:pt x="165" y="828"/>
                  <a:pt x="166" y="829"/>
                </a:cubicBezTo>
                <a:cubicBezTo>
                  <a:pt x="166" y="831"/>
                  <a:pt x="165" y="834"/>
                  <a:pt x="164" y="835"/>
                </a:cubicBezTo>
                <a:cubicBezTo>
                  <a:pt x="167" y="836"/>
                  <a:pt x="167" y="834"/>
                  <a:pt x="170" y="834"/>
                </a:cubicBezTo>
                <a:cubicBezTo>
                  <a:pt x="173" y="836"/>
                  <a:pt x="168" y="839"/>
                  <a:pt x="171" y="840"/>
                </a:cubicBezTo>
                <a:cubicBezTo>
                  <a:pt x="172" y="839"/>
                  <a:pt x="174" y="837"/>
                  <a:pt x="177" y="837"/>
                </a:cubicBezTo>
                <a:cubicBezTo>
                  <a:pt x="174" y="843"/>
                  <a:pt x="166" y="842"/>
                  <a:pt x="165" y="849"/>
                </a:cubicBezTo>
                <a:cubicBezTo>
                  <a:pt x="171" y="853"/>
                  <a:pt x="177" y="848"/>
                  <a:pt x="181" y="844"/>
                </a:cubicBezTo>
                <a:cubicBezTo>
                  <a:pt x="188" y="844"/>
                  <a:pt x="190" y="839"/>
                  <a:pt x="195" y="836"/>
                </a:cubicBezTo>
                <a:cubicBezTo>
                  <a:pt x="194" y="834"/>
                  <a:pt x="192" y="829"/>
                  <a:pt x="195" y="828"/>
                </a:cubicBezTo>
                <a:cubicBezTo>
                  <a:pt x="198" y="829"/>
                  <a:pt x="198" y="828"/>
                  <a:pt x="201" y="828"/>
                </a:cubicBezTo>
                <a:cubicBezTo>
                  <a:pt x="201" y="829"/>
                  <a:pt x="201" y="831"/>
                  <a:pt x="202" y="832"/>
                </a:cubicBezTo>
                <a:cubicBezTo>
                  <a:pt x="204" y="829"/>
                  <a:pt x="209" y="829"/>
                  <a:pt x="212" y="827"/>
                </a:cubicBezTo>
                <a:cubicBezTo>
                  <a:pt x="212" y="828"/>
                  <a:pt x="214" y="828"/>
                  <a:pt x="214" y="829"/>
                </a:cubicBezTo>
                <a:cubicBezTo>
                  <a:pt x="214" y="834"/>
                  <a:pt x="214" y="834"/>
                  <a:pt x="214" y="834"/>
                </a:cubicBezTo>
                <a:cubicBezTo>
                  <a:pt x="207" y="834"/>
                  <a:pt x="206" y="841"/>
                  <a:pt x="201" y="844"/>
                </a:cubicBezTo>
                <a:cubicBezTo>
                  <a:pt x="207" y="841"/>
                  <a:pt x="209" y="842"/>
                  <a:pt x="217" y="843"/>
                </a:cubicBezTo>
                <a:cubicBezTo>
                  <a:pt x="216" y="845"/>
                  <a:pt x="214" y="845"/>
                  <a:pt x="214" y="847"/>
                </a:cubicBezTo>
                <a:cubicBezTo>
                  <a:pt x="215" y="848"/>
                  <a:pt x="217" y="848"/>
                  <a:pt x="218" y="849"/>
                </a:cubicBezTo>
                <a:cubicBezTo>
                  <a:pt x="216" y="853"/>
                  <a:pt x="213" y="860"/>
                  <a:pt x="208" y="860"/>
                </a:cubicBezTo>
                <a:cubicBezTo>
                  <a:pt x="208" y="863"/>
                  <a:pt x="211" y="862"/>
                  <a:pt x="210" y="865"/>
                </a:cubicBezTo>
                <a:cubicBezTo>
                  <a:pt x="197" y="876"/>
                  <a:pt x="185" y="889"/>
                  <a:pt x="169" y="898"/>
                </a:cubicBezTo>
                <a:cubicBezTo>
                  <a:pt x="169" y="897"/>
                  <a:pt x="168" y="897"/>
                  <a:pt x="168" y="896"/>
                </a:cubicBezTo>
                <a:cubicBezTo>
                  <a:pt x="167" y="892"/>
                  <a:pt x="173" y="890"/>
                  <a:pt x="172" y="888"/>
                </a:cubicBezTo>
                <a:cubicBezTo>
                  <a:pt x="165" y="891"/>
                  <a:pt x="162" y="898"/>
                  <a:pt x="154" y="900"/>
                </a:cubicBezTo>
                <a:cubicBezTo>
                  <a:pt x="153" y="903"/>
                  <a:pt x="156" y="906"/>
                  <a:pt x="152" y="908"/>
                </a:cubicBezTo>
                <a:cubicBezTo>
                  <a:pt x="149" y="908"/>
                  <a:pt x="147" y="908"/>
                  <a:pt x="144" y="909"/>
                </a:cubicBezTo>
                <a:cubicBezTo>
                  <a:pt x="141" y="921"/>
                  <a:pt x="124" y="923"/>
                  <a:pt x="119" y="931"/>
                </a:cubicBezTo>
                <a:cubicBezTo>
                  <a:pt x="117" y="931"/>
                  <a:pt x="107" y="936"/>
                  <a:pt x="108" y="939"/>
                </a:cubicBezTo>
                <a:cubicBezTo>
                  <a:pt x="114" y="935"/>
                  <a:pt x="117" y="932"/>
                  <a:pt x="125" y="930"/>
                </a:cubicBezTo>
                <a:cubicBezTo>
                  <a:pt x="124" y="930"/>
                  <a:pt x="123" y="929"/>
                  <a:pt x="123" y="927"/>
                </a:cubicBezTo>
                <a:cubicBezTo>
                  <a:pt x="139" y="919"/>
                  <a:pt x="157" y="910"/>
                  <a:pt x="170" y="901"/>
                </a:cubicBezTo>
                <a:cubicBezTo>
                  <a:pt x="170" y="903"/>
                  <a:pt x="170" y="904"/>
                  <a:pt x="172" y="903"/>
                </a:cubicBezTo>
                <a:cubicBezTo>
                  <a:pt x="174" y="897"/>
                  <a:pt x="179" y="894"/>
                  <a:pt x="185" y="892"/>
                </a:cubicBezTo>
                <a:cubicBezTo>
                  <a:pt x="187" y="891"/>
                  <a:pt x="184" y="888"/>
                  <a:pt x="187" y="887"/>
                </a:cubicBezTo>
                <a:cubicBezTo>
                  <a:pt x="189" y="890"/>
                  <a:pt x="192" y="886"/>
                  <a:pt x="193" y="888"/>
                </a:cubicBezTo>
                <a:cubicBezTo>
                  <a:pt x="193" y="892"/>
                  <a:pt x="190" y="895"/>
                  <a:pt x="187" y="893"/>
                </a:cubicBezTo>
                <a:cubicBezTo>
                  <a:pt x="183" y="898"/>
                  <a:pt x="180" y="903"/>
                  <a:pt x="176" y="908"/>
                </a:cubicBezTo>
                <a:cubicBezTo>
                  <a:pt x="178" y="908"/>
                  <a:pt x="181" y="905"/>
                  <a:pt x="182" y="907"/>
                </a:cubicBezTo>
                <a:cubicBezTo>
                  <a:pt x="183" y="919"/>
                  <a:pt x="166" y="918"/>
                  <a:pt x="164" y="925"/>
                </a:cubicBezTo>
                <a:cubicBezTo>
                  <a:pt x="175" y="921"/>
                  <a:pt x="188" y="915"/>
                  <a:pt x="199" y="914"/>
                </a:cubicBezTo>
                <a:cubicBezTo>
                  <a:pt x="200" y="912"/>
                  <a:pt x="201" y="911"/>
                  <a:pt x="204" y="911"/>
                </a:cubicBezTo>
                <a:cubicBezTo>
                  <a:pt x="204" y="914"/>
                  <a:pt x="201" y="914"/>
                  <a:pt x="199" y="915"/>
                </a:cubicBezTo>
                <a:cubicBezTo>
                  <a:pt x="202" y="915"/>
                  <a:pt x="203" y="916"/>
                  <a:pt x="203" y="918"/>
                </a:cubicBezTo>
                <a:cubicBezTo>
                  <a:pt x="196" y="933"/>
                  <a:pt x="176" y="935"/>
                  <a:pt x="165" y="947"/>
                </a:cubicBezTo>
                <a:cubicBezTo>
                  <a:pt x="170" y="948"/>
                  <a:pt x="172" y="945"/>
                  <a:pt x="174" y="943"/>
                </a:cubicBezTo>
                <a:cubicBezTo>
                  <a:pt x="185" y="944"/>
                  <a:pt x="191" y="934"/>
                  <a:pt x="199" y="929"/>
                </a:cubicBezTo>
                <a:cubicBezTo>
                  <a:pt x="209" y="924"/>
                  <a:pt x="222" y="921"/>
                  <a:pt x="231" y="915"/>
                </a:cubicBezTo>
                <a:cubicBezTo>
                  <a:pt x="232" y="917"/>
                  <a:pt x="234" y="917"/>
                  <a:pt x="236" y="917"/>
                </a:cubicBezTo>
                <a:cubicBezTo>
                  <a:pt x="238" y="916"/>
                  <a:pt x="239" y="915"/>
                  <a:pt x="242" y="915"/>
                </a:cubicBezTo>
                <a:cubicBezTo>
                  <a:pt x="242" y="918"/>
                  <a:pt x="238" y="918"/>
                  <a:pt x="238" y="920"/>
                </a:cubicBezTo>
                <a:cubicBezTo>
                  <a:pt x="240" y="923"/>
                  <a:pt x="245" y="920"/>
                  <a:pt x="247" y="921"/>
                </a:cubicBezTo>
                <a:cubicBezTo>
                  <a:pt x="241" y="923"/>
                  <a:pt x="242" y="927"/>
                  <a:pt x="238" y="930"/>
                </a:cubicBezTo>
                <a:cubicBezTo>
                  <a:pt x="237" y="928"/>
                  <a:pt x="234" y="928"/>
                  <a:pt x="232" y="927"/>
                </a:cubicBezTo>
                <a:cubicBezTo>
                  <a:pt x="231" y="930"/>
                  <a:pt x="228" y="931"/>
                  <a:pt x="225" y="932"/>
                </a:cubicBezTo>
                <a:cubicBezTo>
                  <a:pt x="225" y="934"/>
                  <a:pt x="224" y="938"/>
                  <a:pt x="226" y="939"/>
                </a:cubicBezTo>
                <a:cubicBezTo>
                  <a:pt x="233" y="932"/>
                  <a:pt x="239" y="930"/>
                  <a:pt x="251" y="929"/>
                </a:cubicBezTo>
                <a:cubicBezTo>
                  <a:pt x="250" y="932"/>
                  <a:pt x="252" y="933"/>
                  <a:pt x="251" y="936"/>
                </a:cubicBezTo>
                <a:cubicBezTo>
                  <a:pt x="251" y="936"/>
                  <a:pt x="250" y="937"/>
                  <a:pt x="250" y="937"/>
                </a:cubicBezTo>
                <a:cubicBezTo>
                  <a:pt x="247" y="936"/>
                  <a:pt x="243" y="936"/>
                  <a:pt x="240" y="936"/>
                </a:cubicBezTo>
                <a:cubicBezTo>
                  <a:pt x="234" y="943"/>
                  <a:pt x="227" y="949"/>
                  <a:pt x="221" y="956"/>
                </a:cubicBezTo>
                <a:cubicBezTo>
                  <a:pt x="214" y="957"/>
                  <a:pt x="211" y="962"/>
                  <a:pt x="207" y="966"/>
                </a:cubicBezTo>
                <a:cubicBezTo>
                  <a:pt x="206" y="966"/>
                  <a:pt x="202" y="967"/>
                  <a:pt x="205" y="967"/>
                </a:cubicBezTo>
                <a:cubicBezTo>
                  <a:pt x="212" y="968"/>
                  <a:pt x="212" y="961"/>
                  <a:pt x="220" y="964"/>
                </a:cubicBezTo>
                <a:cubicBezTo>
                  <a:pt x="221" y="958"/>
                  <a:pt x="229" y="960"/>
                  <a:pt x="231" y="956"/>
                </a:cubicBezTo>
                <a:cubicBezTo>
                  <a:pt x="234" y="958"/>
                  <a:pt x="233" y="959"/>
                  <a:pt x="234" y="961"/>
                </a:cubicBezTo>
                <a:cubicBezTo>
                  <a:pt x="234" y="958"/>
                  <a:pt x="238" y="963"/>
                  <a:pt x="237" y="959"/>
                </a:cubicBezTo>
                <a:cubicBezTo>
                  <a:pt x="236" y="958"/>
                  <a:pt x="233" y="960"/>
                  <a:pt x="234" y="955"/>
                </a:cubicBezTo>
                <a:cubicBezTo>
                  <a:pt x="236" y="954"/>
                  <a:pt x="238" y="950"/>
                  <a:pt x="240" y="952"/>
                </a:cubicBezTo>
                <a:cubicBezTo>
                  <a:pt x="241" y="956"/>
                  <a:pt x="235" y="954"/>
                  <a:pt x="238" y="957"/>
                </a:cubicBezTo>
                <a:cubicBezTo>
                  <a:pt x="240" y="956"/>
                  <a:pt x="243" y="956"/>
                  <a:pt x="246" y="955"/>
                </a:cubicBezTo>
                <a:cubicBezTo>
                  <a:pt x="242" y="950"/>
                  <a:pt x="251" y="954"/>
                  <a:pt x="252" y="952"/>
                </a:cubicBezTo>
                <a:cubicBezTo>
                  <a:pt x="248" y="950"/>
                  <a:pt x="253" y="948"/>
                  <a:pt x="253" y="946"/>
                </a:cubicBezTo>
                <a:cubicBezTo>
                  <a:pt x="249" y="944"/>
                  <a:pt x="250" y="949"/>
                  <a:pt x="248" y="947"/>
                </a:cubicBezTo>
                <a:cubicBezTo>
                  <a:pt x="248" y="946"/>
                  <a:pt x="249" y="945"/>
                  <a:pt x="251" y="944"/>
                </a:cubicBezTo>
                <a:cubicBezTo>
                  <a:pt x="258" y="946"/>
                  <a:pt x="261" y="934"/>
                  <a:pt x="266" y="936"/>
                </a:cubicBezTo>
                <a:cubicBezTo>
                  <a:pt x="263" y="938"/>
                  <a:pt x="265" y="939"/>
                  <a:pt x="264" y="942"/>
                </a:cubicBezTo>
                <a:cubicBezTo>
                  <a:pt x="261" y="940"/>
                  <a:pt x="260" y="947"/>
                  <a:pt x="256" y="948"/>
                </a:cubicBezTo>
                <a:cubicBezTo>
                  <a:pt x="258" y="949"/>
                  <a:pt x="257" y="955"/>
                  <a:pt x="254" y="957"/>
                </a:cubicBezTo>
                <a:cubicBezTo>
                  <a:pt x="262" y="956"/>
                  <a:pt x="271" y="953"/>
                  <a:pt x="272" y="963"/>
                </a:cubicBezTo>
                <a:cubicBezTo>
                  <a:pt x="269" y="966"/>
                  <a:pt x="259" y="967"/>
                  <a:pt x="262" y="972"/>
                </a:cubicBezTo>
                <a:cubicBezTo>
                  <a:pt x="266" y="967"/>
                  <a:pt x="273" y="964"/>
                  <a:pt x="278" y="960"/>
                </a:cubicBezTo>
                <a:cubicBezTo>
                  <a:pt x="277" y="959"/>
                  <a:pt x="273" y="961"/>
                  <a:pt x="273" y="959"/>
                </a:cubicBezTo>
                <a:cubicBezTo>
                  <a:pt x="276" y="959"/>
                  <a:pt x="278" y="957"/>
                  <a:pt x="276" y="955"/>
                </a:cubicBezTo>
                <a:cubicBezTo>
                  <a:pt x="276" y="953"/>
                  <a:pt x="272" y="955"/>
                  <a:pt x="272" y="952"/>
                </a:cubicBezTo>
                <a:cubicBezTo>
                  <a:pt x="277" y="948"/>
                  <a:pt x="283" y="945"/>
                  <a:pt x="289" y="941"/>
                </a:cubicBezTo>
                <a:cubicBezTo>
                  <a:pt x="292" y="944"/>
                  <a:pt x="286" y="947"/>
                  <a:pt x="290" y="949"/>
                </a:cubicBezTo>
                <a:cubicBezTo>
                  <a:pt x="287" y="953"/>
                  <a:pt x="283" y="956"/>
                  <a:pt x="280" y="960"/>
                </a:cubicBezTo>
                <a:cubicBezTo>
                  <a:pt x="283" y="959"/>
                  <a:pt x="281" y="963"/>
                  <a:pt x="282" y="965"/>
                </a:cubicBezTo>
                <a:cubicBezTo>
                  <a:pt x="275" y="968"/>
                  <a:pt x="273" y="977"/>
                  <a:pt x="263" y="978"/>
                </a:cubicBezTo>
                <a:cubicBezTo>
                  <a:pt x="266" y="983"/>
                  <a:pt x="257" y="979"/>
                  <a:pt x="257" y="983"/>
                </a:cubicBezTo>
                <a:cubicBezTo>
                  <a:pt x="271" y="983"/>
                  <a:pt x="278" y="967"/>
                  <a:pt x="296" y="968"/>
                </a:cubicBezTo>
                <a:cubicBezTo>
                  <a:pt x="298" y="973"/>
                  <a:pt x="297" y="975"/>
                  <a:pt x="300" y="978"/>
                </a:cubicBezTo>
                <a:cubicBezTo>
                  <a:pt x="297" y="992"/>
                  <a:pt x="280" y="991"/>
                  <a:pt x="273" y="1001"/>
                </a:cubicBezTo>
                <a:cubicBezTo>
                  <a:pt x="276" y="1001"/>
                  <a:pt x="278" y="998"/>
                  <a:pt x="279" y="1002"/>
                </a:cubicBezTo>
                <a:cubicBezTo>
                  <a:pt x="279" y="1006"/>
                  <a:pt x="275" y="1007"/>
                  <a:pt x="274" y="1011"/>
                </a:cubicBezTo>
                <a:cubicBezTo>
                  <a:pt x="277" y="1011"/>
                  <a:pt x="280" y="1010"/>
                  <a:pt x="280" y="1013"/>
                </a:cubicBezTo>
                <a:cubicBezTo>
                  <a:pt x="278" y="1017"/>
                  <a:pt x="269" y="1020"/>
                  <a:pt x="265" y="1015"/>
                </a:cubicBezTo>
                <a:cubicBezTo>
                  <a:pt x="256" y="1023"/>
                  <a:pt x="242" y="1026"/>
                  <a:pt x="234" y="1036"/>
                </a:cubicBezTo>
                <a:cubicBezTo>
                  <a:pt x="240" y="1036"/>
                  <a:pt x="237" y="1041"/>
                  <a:pt x="240" y="1043"/>
                </a:cubicBezTo>
                <a:cubicBezTo>
                  <a:pt x="243" y="1041"/>
                  <a:pt x="246" y="1040"/>
                  <a:pt x="251" y="1039"/>
                </a:cubicBezTo>
                <a:cubicBezTo>
                  <a:pt x="251" y="1042"/>
                  <a:pt x="247" y="1041"/>
                  <a:pt x="248" y="1044"/>
                </a:cubicBezTo>
                <a:cubicBezTo>
                  <a:pt x="258" y="1041"/>
                  <a:pt x="273" y="1045"/>
                  <a:pt x="280" y="1034"/>
                </a:cubicBezTo>
                <a:cubicBezTo>
                  <a:pt x="277" y="1034"/>
                  <a:pt x="276" y="1034"/>
                  <a:pt x="276" y="1031"/>
                </a:cubicBezTo>
                <a:cubicBezTo>
                  <a:pt x="278" y="1023"/>
                  <a:pt x="285" y="1020"/>
                  <a:pt x="290" y="1015"/>
                </a:cubicBezTo>
                <a:cubicBezTo>
                  <a:pt x="296" y="1015"/>
                  <a:pt x="304" y="1015"/>
                  <a:pt x="311" y="1015"/>
                </a:cubicBezTo>
                <a:cubicBezTo>
                  <a:pt x="314" y="1006"/>
                  <a:pt x="323" y="1003"/>
                  <a:pt x="327" y="995"/>
                </a:cubicBezTo>
                <a:cubicBezTo>
                  <a:pt x="326" y="991"/>
                  <a:pt x="327" y="989"/>
                  <a:pt x="328" y="986"/>
                </a:cubicBezTo>
                <a:cubicBezTo>
                  <a:pt x="326" y="985"/>
                  <a:pt x="326" y="982"/>
                  <a:pt x="325" y="980"/>
                </a:cubicBezTo>
                <a:cubicBezTo>
                  <a:pt x="328" y="973"/>
                  <a:pt x="341" y="971"/>
                  <a:pt x="338" y="985"/>
                </a:cubicBezTo>
                <a:cubicBezTo>
                  <a:pt x="342" y="986"/>
                  <a:pt x="345" y="990"/>
                  <a:pt x="349" y="992"/>
                </a:cubicBezTo>
                <a:cubicBezTo>
                  <a:pt x="350" y="996"/>
                  <a:pt x="347" y="996"/>
                  <a:pt x="347" y="999"/>
                </a:cubicBezTo>
                <a:cubicBezTo>
                  <a:pt x="349" y="999"/>
                  <a:pt x="351" y="1003"/>
                  <a:pt x="349" y="1005"/>
                </a:cubicBezTo>
                <a:cubicBezTo>
                  <a:pt x="356" y="1006"/>
                  <a:pt x="363" y="1007"/>
                  <a:pt x="364" y="1011"/>
                </a:cubicBezTo>
                <a:cubicBezTo>
                  <a:pt x="369" y="1008"/>
                  <a:pt x="375" y="1011"/>
                  <a:pt x="378" y="1015"/>
                </a:cubicBezTo>
                <a:cubicBezTo>
                  <a:pt x="378" y="1017"/>
                  <a:pt x="375" y="1016"/>
                  <a:pt x="376" y="1018"/>
                </a:cubicBezTo>
                <a:cubicBezTo>
                  <a:pt x="379" y="1019"/>
                  <a:pt x="380" y="1016"/>
                  <a:pt x="381" y="1019"/>
                </a:cubicBezTo>
                <a:cubicBezTo>
                  <a:pt x="381" y="1021"/>
                  <a:pt x="378" y="1020"/>
                  <a:pt x="378" y="1022"/>
                </a:cubicBezTo>
                <a:cubicBezTo>
                  <a:pt x="382" y="1022"/>
                  <a:pt x="383" y="1020"/>
                  <a:pt x="387" y="1020"/>
                </a:cubicBezTo>
                <a:cubicBezTo>
                  <a:pt x="389" y="1023"/>
                  <a:pt x="388" y="1024"/>
                  <a:pt x="390" y="1027"/>
                </a:cubicBezTo>
                <a:cubicBezTo>
                  <a:pt x="394" y="1025"/>
                  <a:pt x="396" y="1030"/>
                  <a:pt x="398" y="1033"/>
                </a:cubicBezTo>
                <a:cubicBezTo>
                  <a:pt x="385" y="1041"/>
                  <a:pt x="383" y="1053"/>
                  <a:pt x="378" y="1067"/>
                </a:cubicBezTo>
                <a:cubicBezTo>
                  <a:pt x="387" y="1070"/>
                  <a:pt x="401" y="1068"/>
                  <a:pt x="402" y="1080"/>
                </a:cubicBezTo>
                <a:cubicBezTo>
                  <a:pt x="407" y="1084"/>
                  <a:pt x="411" y="1089"/>
                  <a:pt x="417" y="1092"/>
                </a:cubicBezTo>
                <a:cubicBezTo>
                  <a:pt x="415" y="1096"/>
                  <a:pt x="418" y="1100"/>
                  <a:pt x="416" y="1103"/>
                </a:cubicBezTo>
                <a:cubicBezTo>
                  <a:pt x="420" y="1104"/>
                  <a:pt x="424" y="1105"/>
                  <a:pt x="428" y="1106"/>
                </a:cubicBezTo>
                <a:cubicBezTo>
                  <a:pt x="433" y="1104"/>
                  <a:pt x="435" y="1099"/>
                  <a:pt x="440" y="1096"/>
                </a:cubicBezTo>
                <a:cubicBezTo>
                  <a:pt x="451" y="1082"/>
                  <a:pt x="471" y="1076"/>
                  <a:pt x="486" y="1066"/>
                </a:cubicBezTo>
                <a:cubicBezTo>
                  <a:pt x="493" y="1070"/>
                  <a:pt x="499" y="1058"/>
                  <a:pt x="504" y="1054"/>
                </a:cubicBezTo>
                <a:cubicBezTo>
                  <a:pt x="507" y="1054"/>
                  <a:pt x="508" y="1057"/>
                  <a:pt x="512" y="1056"/>
                </a:cubicBezTo>
                <a:cubicBezTo>
                  <a:pt x="512" y="1049"/>
                  <a:pt x="522" y="1050"/>
                  <a:pt x="524" y="1051"/>
                </a:cubicBezTo>
                <a:cubicBezTo>
                  <a:pt x="520" y="1049"/>
                  <a:pt x="527" y="1043"/>
                  <a:pt x="530" y="1042"/>
                </a:cubicBezTo>
                <a:cubicBezTo>
                  <a:pt x="530" y="1048"/>
                  <a:pt x="540" y="1051"/>
                  <a:pt x="541" y="1059"/>
                </a:cubicBezTo>
                <a:cubicBezTo>
                  <a:pt x="538" y="1058"/>
                  <a:pt x="537" y="1062"/>
                  <a:pt x="533" y="1059"/>
                </a:cubicBezTo>
                <a:cubicBezTo>
                  <a:pt x="532" y="1065"/>
                  <a:pt x="533" y="1067"/>
                  <a:pt x="533" y="1073"/>
                </a:cubicBezTo>
                <a:cubicBezTo>
                  <a:pt x="537" y="1073"/>
                  <a:pt x="537" y="1078"/>
                  <a:pt x="541" y="1078"/>
                </a:cubicBezTo>
                <a:cubicBezTo>
                  <a:pt x="542" y="1074"/>
                  <a:pt x="540" y="1072"/>
                  <a:pt x="545" y="1072"/>
                </a:cubicBezTo>
                <a:cubicBezTo>
                  <a:pt x="545" y="1075"/>
                  <a:pt x="540" y="1077"/>
                  <a:pt x="545" y="1077"/>
                </a:cubicBezTo>
                <a:cubicBezTo>
                  <a:pt x="547" y="1078"/>
                  <a:pt x="544" y="1073"/>
                  <a:pt x="546" y="1073"/>
                </a:cubicBezTo>
                <a:cubicBezTo>
                  <a:pt x="549" y="1074"/>
                  <a:pt x="553" y="1074"/>
                  <a:pt x="553" y="1078"/>
                </a:cubicBezTo>
                <a:cubicBezTo>
                  <a:pt x="551" y="1078"/>
                  <a:pt x="551" y="1076"/>
                  <a:pt x="548" y="1077"/>
                </a:cubicBezTo>
                <a:cubicBezTo>
                  <a:pt x="548" y="1081"/>
                  <a:pt x="548" y="1085"/>
                  <a:pt x="545" y="1085"/>
                </a:cubicBezTo>
                <a:cubicBezTo>
                  <a:pt x="546" y="1080"/>
                  <a:pt x="541" y="1086"/>
                  <a:pt x="541" y="1082"/>
                </a:cubicBezTo>
                <a:cubicBezTo>
                  <a:pt x="542" y="1080"/>
                  <a:pt x="544" y="1079"/>
                  <a:pt x="541" y="1078"/>
                </a:cubicBezTo>
                <a:cubicBezTo>
                  <a:pt x="539" y="1079"/>
                  <a:pt x="541" y="1082"/>
                  <a:pt x="538" y="1082"/>
                </a:cubicBezTo>
                <a:cubicBezTo>
                  <a:pt x="541" y="1079"/>
                  <a:pt x="533" y="1082"/>
                  <a:pt x="532" y="1078"/>
                </a:cubicBezTo>
                <a:cubicBezTo>
                  <a:pt x="531" y="1080"/>
                  <a:pt x="530" y="1082"/>
                  <a:pt x="529" y="1085"/>
                </a:cubicBezTo>
                <a:cubicBezTo>
                  <a:pt x="533" y="1085"/>
                  <a:pt x="536" y="1088"/>
                  <a:pt x="533" y="1090"/>
                </a:cubicBezTo>
                <a:cubicBezTo>
                  <a:pt x="534" y="1091"/>
                  <a:pt x="538" y="1089"/>
                  <a:pt x="538" y="1091"/>
                </a:cubicBezTo>
                <a:cubicBezTo>
                  <a:pt x="529" y="1095"/>
                  <a:pt x="513" y="1093"/>
                  <a:pt x="508" y="1101"/>
                </a:cubicBezTo>
                <a:cubicBezTo>
                  <a:pt x="518" y="1101"/>
                  <a:pt x="530" y="1093"/>
                  <a:pt x="539" y="1097"/>
                </a:cubicBezTo>
                <a:cubicBezTo>
                  <a:pt x="538" y="1103"/>
                  <a:pt x="532" y="1097"/>
                  <a:pt x="531" y="1101"/>
                </a:cubicBezTo>
                <a:cubicBezTo>
                  <a:pt x="533" y="1104"/>
                  <a:pt x="541" y="1101"/>
                  <a:pt x="541" y="1106"/>
                </a:cubicBezTo>
                <a:cubicBezTo>
                  <a:pt x="541" y="1108"/>
                  <a:pt x="537" y="1107"/>
                  <a:pt x="537" y="1110"/>
                </a:cubicBezTo>
                <a:cubicBezTo>
                  <a:pt x="544" y="1109"/>
                  <a:pt x="552" y="1104"/>
                  <a:pt x="552" y="1098"/>
                </a:cubicBezTo>
                <a:cubicBezTo>
                  <a:pt x="570" y="1092"/>
                  <a:pt x="580" y="1083"/>
                  <a:pt x="601" y="1083"/>
                </a:cubicBezTo>
                <a:cubicBezTo>
                  <a:pt x="608" y="1079"/>
                  <a:pt x="621" y="1083"/>
                  <a:pt x="627" y="1088"/>
                </a:cubicBezTo>
                <a:cubicBezTo>
                  <a:pt x="639" y="1088"/>
                  <a:pt x="638" y="1074"/>
                  <a:pt x="651" y="1074"/>
                </a:cubicBezTo>
                <a:cubicBezTo>
                  <a:pt x="652" y="1077"/>
                  <a:pt x="650" y="1077"/>
                  <a:pt x="650" y="1079"/>
                </a:cubicBezTo>
                <a:cubicBezTo>
                  <a:pt x="665" y="1076"/>
                  <a:pt x="677" y="1070"/>
                  <a:pt x="688" y="1064"/>
                </a:cubicBezTo>
                <a:cubicBezTo>
                  <a:pt x="694" y="1064"/>
                  <a:pt x="699" y="1063"/>
                  <a:pt x="701" y="1059"/>
                </a:cubicBezTo>
                <a:cubicBezTo>
                  <a:pt x="693" y="1057"/>
                  <a:pt x="682" y="1067"/>
                  <a:pt x="672" y="1060"/>
                </a:cubicBezTo>
                <a:cubicBezTo>
                  <a:pt x="683" y="1053"/>
                  <a:pt x="695" y="1048"/>
                  <a:pt x="710" y="1044"/>
                </a:cubicBezTo>
                <a:cubicBezTo>
                  <a:pt x="712" y="1042"/>
                  <a:pt x="712" y="1039"/>
                  <a:pt x="714" y="1038"/>
                </a:cubicBezTo>
                <a:cubicBezTo>
                  <a:pt x="722" y="1040"/>
                  <a:pt x="729" y="1035"/>
                  <a:pt x="735" y="1031"/>
                </a:cubicBezTo>
                <a:cubicBezTo>
                  <a:pt x="736" y="1035"/>
                  <a:pt x="733" y="1036"/>
                  <a:pt x="735" y="1038"/>
                </a:cubicBezTo>
                <a:cubicBezTo>
                  <a:pt x="737" y="1040"/>
                  <a:pt x="739" y="1038"/>
                  <a:pt x="742" y="1038"/>
                </a:cubicBezTo>
                <a:cubicBezTo>
                  <a:pt x="742" y="1040"/>
                  <a:pt x="740" y="1040"/>
                  <a:pt x="742" y="1041"/>
                </a:cubicBezTo>
                <a:cubicBezTo>
                  <a:pt x="755" y="1034"/>
                  <a:pt x="772" y="1031"/>
                  <a:pt x="783" y="1021"/>
                </a:cubicBezTo>
                <a:cubicBezTo>
                  <a:pt x="788" y="1020"/>
                  <a:pt x="793" y="1023"/>
                  <a:pt x="797" y="1020"/>
                </a:cubicBezTo>
                <a:cubicBezTo>
                  <a:pt x="796" y="1024"/>
                  <a:pt x="800" y="1023"/>
                  <a:pt x="800" y="1025"/>
                </a:cubicBezTo>
                <a:cubicBezTo>
                  <a:pt x="793" y="1032"/>
                  <a:pt x="780" y="1028"/>
                  <a:pt x="777" y="1040"/>
                </a:cubicBezTo>
                <a:cubicBezTo>
                  <a:pt x="753" y="1052"/>
                  <a:pt x="724" y="1060"/>
                  <a:pt x="702" y="1074"/>
                </a:cubicBezTo>
                <a:cubicBezTo>
                  <a:pt x="700" y="1074"/>
                  <a:pt x="700" y="1073"/>
                  <a:pt x="699" y="1073"/>
                </a:cubicBezTo>
                <a:cubicBezTo>
                  <a:pt x="680" y="1080"/>
                  <a:pt x="661" y="1085"/>
                  <a:pt x="645" y="1094"/>
                </a:cubicBezTo>
                <a:cubicBezTo>
                  <a:pt x="656" y="1092"/>
                  <a:pt x="665" y="1087"/>
                  <a:pt x="673" y="1087"/>
                </a:cubicBezTo>
                <a:cubicBezTo>
                  <a:pt x="671" y="1094"/>
                  <a:pt x="663" y="1097"/>
                  <a:pt x="657" y="1095"/>
                </a:cubicBezTo>
                <a:cubicBezTo>
                  <a:pt x="657" y="1096"/>
                  <a:pt x="659" y="1096"/>
                  <a:pt x="659" y="1097"/>
                </a:cubicBezTo>
                <a:cubicBezTo>
                  <a:pt x="653" y="1100"/>
                  <a:pt x="646" y="1101"/>
                  <a:pt x="641" y="1104"/>
                </a:cubicBezTo>
                <a:cubicBezTo>
                  <a:pt x="659" y="1107"/>
                  <a:pt x="666" y="1090"/>
                  <a:pt x="680" y="1097"/>
                </a:cubicBezTo>
                <a:cubicBezTo>
                  <a:pt x="680" y="1098"/>
                  <a:pt x="678" y="1101"/>
                  <a:pt x="680" y="1101"/>
                </a:cubicBezTo>
                <a:cubicBezTo>
                  <a:pt x="681" y="1099"/>
                  <a:pt x="684" y="1101"/>
                  <a:pt x="686" y="1101"/>
                </a:cubicBezTo>
                <a:cubicBezTo>
                  <a:pt x="687" y="1099"/>
                  <a:pt x="688" y="1097"/>
                  <a:pt x="688" y="1094"/>
                </a:cubicBezTo>
                <a:cubicBezTo>
                  <a:pt x="694" y="1094"/>
                  <a:pt x="695" y="1086"/>
                  <a:pt x="701" y="1088"/>
                </a:cubicBezTo>
                <a:cubicBezTo>
                  <a:pt x="701" y="1087"/>
                  <a:pt x="701" y="1086"/>
                  <a:pt x="702" y="1086"/>
                </a:cubicBezTo>
                <a:cubicBezTo>
                  <a:pt x="702" y="1086"/>
                  <a:pt x="701" y="1086"/>
                  <a:pt x="701" y="1086"/>
                </a:cubicBezTo>
                <a:cubicBezTo>
                  <a:pt x="699" y="1086"/>
                  <a:pt x="698" y="1085"/>
                  <a:pt x="698" y="1083"/>
                </a:cubicBezTo>
                <a:cubicBezTo>
                  <a:pt x="701" y="1079"/>
                  <a:pt x="706" y="1077"/>
                  <a:pt x="709" y="1072"/>
                </a:cubicBezTo>
                <a:cubicBezTo>
                  <a:pt x="736" y="1068"/>
                  <a:pt x="755" y="1051"/>
                  <a:pt x="781" y="1048"/>
                </a:cubicBezTo>
                <a:cubicBezTo>
                  <a:pt x="779" y="1054"/>
                  <a:pt x="778" y="1059"/>
                  <a:pt x="779" y="1063"/>
                </a:cubicBezTo>
                <a:cubicBezTo>
                  <a:pt x="783" y="1064"/>
                  <a:pt x="785" y="1063"/>
                  <a:pt x="788" y="1062"/>
                </a:cubicBezTo>
                <a:cubicBezTo>
                  <a:pt x="792" y="1053"/>
                  <a:pt x="802" y="1054"/>
                  <a:pt x="808" y="1050"/>
                </a:cubicBezTo>
                <a:cubicBezTo>
                  <a:pt x="806" y="1040"/>
                  <a:pt x="812" y="1048"/>
                  <a:pt x="819" y="1045"/>
                </a:cubicBezTo>
                <a:cubicBezTo>
                  <a:pt x="817" y="1036"/>
                  <a:pt x="806" y="1046"/>
                  <a:pt x="802" y="1043"/>
                </a:cubicBezTo>
                <a:cubicBezTo>
                  <a:pt x="803" y="1040"/>
                  <a:pt x="805" y="1037"/>
                  <a:pt x="802" y="1036"/>
                </a:cubicBezTo>
                <a:cubicBezTo>
                  <a:pt x="807" y="1034"/>
                  <a:pt x="811" y="1031"/>
                  <a:pt x="814" y="1027"/>
                </a:cubicBezTo>
                <a:cubicBezTo>
                  <a:pt x="813" y="1026"/>
                  <a:pt x="812" y="1026"/>
                  <a:pt x="812" y="1024"/>
                </a:cubicBezTo>
                <a:cubicBezTo>
                  <a:pt x="808" y="1025"/>
                  <a:pt x="804" y="1026"/>
                  <a:pt x="802" y="1029"/>
                </a:cubicBezTo>
                <a:cubicBezTo>
                  <a:pt x="802" y="1022"/>
                  <a:pt x="798" y="1020"/>
                  <a:pt x="797" y="1015"/>
                </a:cubicBezTo>
                <a:cubicBezTo>
                  <a:pt x="807" y="1013"/>
                  <a:pt x="818" y="1011"/>
                  <a:pt x="821" y="1002"/>
                </a:cubicBezTo>
                <a:cubicBezTo>
                  <a:pt x="815" y="1004"/>
                  <a:pt x="810" y="1007"/>
                  <a:pt x="804" y="1010"/>
                </a:cubicBezTo>
                <a:cubicBezTo>
                  <a:pt x="803" y="1010"/>
                  <a:pt x="802" y="1009"/>
                  <a:pt x="800" y="1008"/>
                </a:cubicBezTo>
                <a:cubicBezTo>
                  <a:pt x="782" y="1016"/>
                  <a:pt x="765" y="1024"/>
                  <a:pt x="748" y="1032"/>
                </a:cubicBezTo>
                <a:cubicBezTo>
                  <a:pt x="746" y="1032"/>
                  <a:pt x="745" y="1031"/>
                  <a:pt x="742" y="1030"/>
                </a:cubicBezTo>
                <a:cubicBezTo>
                  <a:pt x="743" y="1034"/>
                  <a:pt x="740" y="1035"/>
                  <a:pt x="736" y="1035"/>
                </a:cubicBezTo>
                <a:cubicBezTo>
                  <a:pt x="736" y="1031"/>
                  <a:pt x="736" y="1031"/>
                  <a:pt x="736" y="1031"/>
                </a:cubicBezTo>
                <a:cubicBezTo>
                  <a:pt x="744" y="1030"/>
                  <a:pt x="749" y="1025"/>
                  <a:pt x="756" y="1022"/>
                </a:cubicBezTo>
                <a:cubicBezTo>
                  <a:pt x="754" y="1022"/>
                  <a:pt x="757" y="1021"/>
                  <a:pt x="756" y="1018"/>
                </a:cubicBezTo>
                <a:cubicBezTo>
                  <a:pt x="752" y="1020"/>
                  <a:pt x="745" y="1022"/>
                  <a:pt x="745" y="1025"/>
                </a:cubicBezTo>
                <a:cubicBezTo>
                  <a:pt x="743" y="1019"/>
                  <a:pt x="738" y="1027"/>
                  <a:pt x="735" y="1022"/>
                </a:cubicBezTo>
                <a:cubicBezTo>
                  <a:pt x="744" y="1019"/>
                  <a:pt x="752" y="1013"/>
                  <a:pt x="762" y="1010"/>
                </a:cubicBezTo>
                <a:cubicBezTo>
                  <a:pt x="763" y="1016"/>
                  <a:pt x="773" y="1011"/>
                  <a:pt x="775" y="1015"/>
                </a:cubicBezTo>
                <a:cubicBezTo>
                  <a:pt x="780" y="1012"/>
                  <a:pt x="780" y="1006"/>
                  <a:pt x="786" y="1005"/>
                </a:cubicBezTo>
                <a:cubicBezTo>
                  <a:pt x="787" y="1007"/>
                  <a:pt x="782" y="1009"/>
                  <a:pt x="785" y="1010"/>
                </a:cubicBezTo>
                <a:cubicBezTo>
                  <a:pt x="789" y="1005"/>
                  <a:pt x="793" y="1000"/>
                  <a:pt x="801" y="999"/>
                </a:cubicBezTo>
                <a:cubicBezTo>
                  <a:pt x="800" y="1005"/>
                  <a:pt x="809" y="1000"/>
                  <a:pt x="804" y="1005"/>
                </a:cubicBezTo>
                <a:cubicBezTo>
                  <a:pt x="812" y="1004"/>
                  <a:pt x="819" y="1002"/>
                  <a:pt x="820" y="998"/>
                </a:cubicBezTo>
                <a:cubicBezTo>
                  <a:pt x="817" y="999"/>
                  <a:pt x="814" y="1000"/>
                  <a:pt x="811" y="1002"/>
                </a:cubicBezTo>
                <a:cubicBezTo>
                  <a:pt x="811" y="999"/>
                  <a:pt x="811" y="995"/>
                  <a:pt x="812" y="993"/>
                </a:cubicBezTo>
                <a:cubicBezTo>
                  <a:pt x="821" y="995"/>
                  <a:pt x="837" y="988"/>
                  <a:pt x="841" y="979"/>
                </a:cubicBezTo>
                <a:cubicBezTo>
                  <a:pt x="843" y="979"/>
                  <a:pt x="844" y="978"/>
                  <a:pt x="846" y="978"/>
                </a:cubicBezTo>
                <a:cubicBezTo>
                  <a:pt x="844" y="973"/>
                  <a:pt x="852" y="974"/>
                  <a:pt x="859" y="974"/>
                </a:cubicBezTo>
                <a:cubicBezTo>
                  <a:pt x="859" y="969"/>
                  <a:pt x="865" y="967"/>
                  <a:pt x="868" y="968"/>
                </a:cubicBezTo>
                <a:cubicBezTo>
                  <a:pt x="868" y="972"/>
                  <a:pt x="865" y="967"/>
                  <a:pt x="865" y="971"/>
                </a:cubicBezTo>
                <a:cubicBezTo>
                  <a:pt x="872" y="971"/>
                  <a:pt x="886" y="969"/>
                  <a:pt x="886" y="961"/>
                </a:cubicBezTo>
                <a:cubicBezTo>
                  <a:pt x="889" y="960"/>
                  <a:pt x="889" y="963"/>
                  <a:pt x="889" y="965"/>
                </a:cubicBezTo>
                <a:cubicBezTo>
                  <a:pt x="895" y="963"/>
                  <a:pt x="897" y="957"/>
                  <a:pt x="905" y="956"/>
                </a:cubicBezTo>
                <a:cubicBezTo>
                  <a:pt x="906" y="954"/>
                  <a:pt x="902" y="953"/>
                  <a:pt x="905" y="952"/>
                </a:cubicBezTo>
                <a:cubicBezTo>
                  <a:pt x="907" y="950"/>
                  <a:pt x="909" y="954"/>
                  <a:pt x="911" y="954"/>
                </a:cubicBezTo>
                <a:cubicBezTo>
                  <a:pt x="910" y="955"/>
                  <a:pt x="906" y="956"/>
                  <a:pt x="909" y="957"/>
                </a:cubicBezTo>
                <a:cubicBezTo>
                  <a:pt x="909" y="956"/>
                  <a:pt x="911" y="956"/>
                  <a:pt x="912" y="956"/>
                </a:cubicBezTo>
                <a:cubicBezTo>
                  <a:pt x="912" y="952"/>
                  <a:pt x="912" y="948"/>
                  <a:pt x="915" y="947"/>
                </a:cubicBezTo>
                <a:cubicBezTo>
                  <a:pt x="918" y="946"/>
                  <a:pt x="918" y="948"/>
                  <a:pt x="919" y="950"/>
                </a:cubicBezTo>
                <a:cubicBezTo>
                  <a:pt x="919" y="952"/>
                  <a:pt x="917" y="951"/>
                  <a:pt x="917" y="953"/>
                </a:cubicBezTo>
                <a:cubicBezTo>
                  <a:pt x="923" y="956"/>
                  <a:pt x="925" y="949"/>
                  <a:pt x="928" y="946"/>
                </a:cubicBezTo>
                <a:cubicBezTo>
                  <a:pt x="935" y="945"/>
                  <a:pt x="939" y="939"/>
                  <a:pt x="944" y="935"/>
                </a:cubicBezTo>
                <a:cubicBezTo>
                  <a:pt x="949" y="936"/>
                  <a:pt x="952" y="933"/>
                  <a:pt x="957" y="937"/>
                </a:cubicBezTo>
                <a:cubicBezTo>
                  <a:pt x="958" y="934"/>
                  <a:pt x="955" y="934"/>
                  <a:pt x="956" y="931"/>
                </a:cubicBezTo>
                <a:cubicBezTo>
                  <a:pt x="960" y="930"/>
                  <a:pt x="961" y="927"/>
                  <a:pt x="965" y="926"/>
                </a:cubicBezTo>
                <a:cubicBezTo>
                  <a:pt x="968" y="925"/>
                  <a:pt x="969" y="931"/>
                  <a:pt x="972" y="927"/>
                </a:cubicBezTo>
                <a:cubicBezTo>
                  <a:pt x="967" y="917"/>
                  <a:pt x="982" y="912"/>
                  <a:pt x="983" y="902"/>
                </a:cubicBezTo>
                <a:cubicBezTo>
                  <a:pt x="987" y="901"/>
                  <a:pt x="988" y="905"/>
                  <a:pt x="990" y="906"/>
                </a:cubicBezTo>
                <a:cubicBezTo>
                  <a:pt x="990" y="907"/>
                  <a:pt x="988" y="908"/>
                  <a:pt x="988" y="909"/>
                </a:cubicBezTo>
                <a:cubicBezTo>
                  <a:pt x="992" y="911"/>
                  <a:pt x="996" y="911"/>
                  <a:pt x="1000" y="909"/>
                </a:cubicBezTo>
                <a:cubicBezTo>
                  <a:pt x="1000" y="911"/>
                  <a:pt x="997" y="910"/>
                  <a:pt x="996" y="912"/>
                </a:cubicBezTo>
                <a:cubicBezTo>
                  <a:pt x="998" y="912"/>
                  <a:pt x="1000" y="912"/>
                  <a:pt x="1001" y="913"/>
                </a:cubicBezTo>
                <a:cubicBezTo>
                  <a:pt x="1001" y="917"/>
                  <a:pt x="997" y="918"/>
                  <a:pt x="999" y="920"/>
                </a:cubicBezTo>
                <a:cubicBezTo>
                  <a:pt x="1005" y="919"/>
                  <a:pt x="1009" y="915"/>
                  <a:pt x="1008" y="910"/>
                </a:cubicBezTo>
                <a:cubicBezTo>
                  <a:pt x="1004" y="911"/>
                  <a:pt x="1001" y="910"/>
                  <a:pt x="1000" y="906"/>
                </a:cubicBezTo>
                <a:cubicBezTo>
                  <a:pt x="1004" y="905"/>
                  <a:pt x="1004" y="900"/>
                  <a:pt x="1010" y="900"/>
                </a:cubicBezTo>
                <a:cubicBezTo>
                  <a:pt x="1009" y="897"/>
                  <a:pt x="1012" y="897"/>
                  <a:pt x="1012" y="894"/>
                </a:cubicBezTo>
                <a:cubicBezTo>
                  <a:pt x="1009" y="892"/>
                  <a:pt x="1010" y="888"/>
                  <a:pt x="1010" y="884"/>
                </a:cubicBezTo>
                <a:cubicBezTo>
                  <a:pt x="1019" y="883"/>
                  <a:pt x="1022" y="866"/>
                  <a:pt x="1034" y="868"/>
                </a:cubicBezTo>
                <a:cubicBezTo>
                  <a:pt x="1035" y="874"/>
                  <a:pt x="1029" y="874"/>
                  <a:pt x="1027" y="877"/>
                </a:cubicBezTo>
                <a:cubicBezTo>
                  <a:pt x="1027" y="881"/>
                  <a:pt x="1031" y="881"/>
                  <a:pt x="1030" y="885"/>
                </a:cubicBezTo>
                <a:cubicBezTo>
                  <a:pt x="1029" y="885"/>
                  <a:pt x="1026" y="884"/>
                  <a:pt x="1027" y="887"/>
                </a:cubicBezTo>
                <a:cubicBezTo>
                  <a:pt x="1031" y="887"/>
                  <a:pt x="1028" y="890"/>
                  <a:pt x="1031" y="893"/>
                </a:cubicBezTo>
                <a:cubicBezTo>
                  <a:pt x="1028" y="892"/>
                  <a:pt x="1027" y="894"/>
                  <a:pt x="1027" y="896"/>
                </a:cubicBezTo>
                <a:cubicBezTo>
                  <a:pt x="1032" y="895"/>
                  <a:pt x="1034" y="900"/>
                  <a:pt x="1034" y="901"/>
                </a:cubicBezTo>
                <a:cubicBezTo>
                  <a:pt x="1034" y="899"/>
                  <a:pt x="1037" y="899"/>
                  <a:pt x="1039" y="899"/>
                </a:cubicBezTo>
                <a:cubicBezTo>
                  <a:pt x="1040" y="902"/>
                  <a:pt x="1037" y="904"/>
                  <a:pt x="1039" y="906"/>
                </a:cubicBezTo>
                <a:cubicBezTo>
                  <a:pt x="1040" y="904"/>
                  <a:pt x="1040" y="902"/>
                  <a:pt x="1041" y="901"/>
                </a:cubicBezTo>
                <a:cubicBezTo>
                  <a:pt x="1041" y="903"/>
                  <a:pt x="1044" y="902"/>
                  <a:pt x="1044" y="903"/>
                </a:cubicBezTo>
                <a:cubicBezTo>
                  <a:pt x="1042" y="908"/>
                  <a:pt x="1042" y="904"/>
                  <a:pt x="1041" y="909"/>
                </a:cubicBezTo>
                <a:cubicBezTo>
                  <a:pt x="1044" y="909"/>
                  <a:pt x="1047" y="912"/>
                  <a:pt x="1050" y="910"/>
                </a:cubicBezTo>
                <a:cubicBezTo>
                  <a:pt x="1049" y="909"/>
                  <a:pt x="1049" y="908"/>
                  <a:pt x="1048" y="906"/>
                </a:cubicBezTo>
                <a:cubicBezTo>
                  <a:pt x="1051" y="903"/>
                  <a:pt x="1052" y="903"/>
                  <a:pt x="1056" y="905"/>
                </a:cubicBezTo>
                <a:cubicBezTo>
                  <a:pt x="1056" y="903"/>
                  <a:pt x="1054" y="902"/>
                  <a:pt x="1055" y="900"/>
                </a:cubicBezTo>
                <a:cubicBezTo>
                  <a:pt x="1050" y="897"/>
                  <a:pt x="1049" y="903"/>
                  <a:pt x="1046" y="904"/>
                </a:cubicBezTo>
                <a:cubicBezTo>
                  <a:pt x="1045" y="900"/>
                  <a:pt x="1044" y="897"/>
                  <a:pt x="1044" y="894"/>
                </a:cubicBezTo>
                <a:cubicBezTo>
                  <a:pt x="1044" y="896"/>
                  <a:pt x="1040" y="895"/>
                  <a:pt x="1040" y="893"/>
                </a:cubicBezTo>
                <a:cubicBezTo>
                  <a:pt x="1046" y="891"/>
                  <a:pt x="1047" y="887"/>
                  <a:pt x="1047" y="881"/>
                </a:cubicBezTo>
                <a:cubicBezTo>
                  <a:pt x="1041" y="883"/>
                  <a:pt x="1042" y="892"/>
                  <a:pt x="1035" y="893"/>
                </a:cubicBezTo>
                <a:cubicBezTo>
                  <a:pt x="1033" y="887"/>
                  <a:pt x="1030" y="884"/>
                  <a:pt x="1034" y="880"/>
                </a:cubicBezTo>
                <a:cubicBezTo>
                  <a:pt x="1035" y="880"/>
                  <a:pt x="1036" y="880"/>
                  <a:pt x="1037" y="879"/>
                </a:cubicBezTo>
                <a:cubicBezTo>
                  <a:pt x="1037" y="881"/>
                  <a:pt x="1037" y="883"/>
                  <a:pt x="1038" y="884"/>
                </a:cubicBezTo>
                <a:cubicBezTo>
                  <a:pt x="1039" y="881"/>
                  <a:pt x="1039" y="879"/>
                  <a:pt x="1038" y="876"/>
                </a:cubicBezTo>
                <a:cubicBezTo>
                  <a:pt x="1041" y="879"/>
                  <a:pt x="1042" y="872"/>
                  <a:pt x="1047" y="873"/>
                </a:cubicBezTo>
                <a:cubicBezTo>
                  <a:pt x="1047" y="871"/>
                  <a:pt x="1046" y="871"/>
                  <a:pt x="1046" y="869"/>
                </a:cubicBezTo>
                <a:cubicBezTo>
                  <a:pt x="1055" y="861"/>
                  <a:pt x="1064" y="856"/>
                  <a:pt x="1076" y="855"/>
                </a:cubicBezTo>
                <a:cubicBezTo>
                  <a:pt x="1072" y="852"/>
                  <a:pt x="1078" y="849"/>
                  <a:pt x="1077" y="848"/>
                </a:cubicBezTo>
                <a:cubicBezTo>
                  <a:pt x="1076" y="851"/>
                  <a:pt x="1071" y="846"/>
                  <a:pt x="1071" y="848"/>
                </a:cubicBezTo>
                <a:cubicBezTo>
                  <a:pt x="1074" y="851"/>
                  <a:pt x="1067" y="856"/>
                  <a:pt x="1065" y="855"/>
                </a:cubicBezTo>
                <a:cubicBezTo>
                  <a:pt x="1066" y="849"/>
                  <a:pt x="1073" y="845"/>
                  <a:pt x="1072" y="841"/>
                </a:cubicBezTo>
                <a:cubicBezTo>
                  <a:pt x="1071" y="840"/>
                  <a:pt x="1067" y="842"/>
                  <a:pt x="1066" y="838"/>
                </a:cubicBezTo>
                <a:cubicBezTo>
                  <a:pt x="1065" y="840"/>
                  <a:pt x="1065" y="842"/>
                  <a:pt x="1062" y="842"/>
                </a:cubicBezTo>
                <a:cubicBezTo>
                  <a:pt x="1062" y="839"/>
                  <a:pt x="1060" y="838"/>
                  <a:pt x="1059" y="835"/>
                </a:cubicBezTo>
                <a:cubicBezTo>
                  <a:pt x="1064" y="833"/>
                  <a:pt x="1074" y="826"/>
                  <a:pt x="1077" y="832"/>
                </a:cubicBezTo>
                <a:cubicBezTo>
                  <a:pt x="1077" y="834"/>
                  <a:pt x="1073" y="837"/>
                  <a:pt x="1076" y="839"/>
                </a:cubicBezTo>
                <a:cubicBezTo>
                  <a:pt x="1076" y="838"/>
                  <a:pt x="1077" y="837"/>
                  <a:pt x="1078" y="836"/>
                </a:cubicBezTo>
                <a:cubicBezTo>
                  <a:pt x="1081" y="838"/>
                  <a:pt x="1076" y="840"/>
                  <a:pt x="1078" y="841"/>
                </a:cubicBezTo>
                <a:cubicBezTo>
                  <a:pt x="1081" y="839"/>
                  <a:pt x="1081" y="833"/>
                  <a:pt x="1085" y="832"/>
                </a:cubicBezTo>
                <a:cubicBezTo>
                  <a:pt x="1083" y="827"/>
                  <a:pt x="1086" y="824"/>
                  <a:pt x="1091" y="824"/>
                </a:cubicBezTo>
                <a:cubicBezTo>
                  <a:pt x="1091" y="825"/>
                  <a:pt x="1091" y="825"/>
                  <a:pt x="1092" y="826"/>
                </a:cubicBezTo>
                <a:cubicBezTo>
                  <a:pt x="1092" y="829"/>
                  <a:pt x="1089" y="828"/>
                  <a:pt x="1090" y="831"/>
                </a:cubicBezTo>
                <a:cubicBezTo>
                  <a:pt x="1092" y="832"/>
                  <a:pt x="1092" y="830"/>
                  <a:pt x="1093" y="833"/>
                </a:cubicBezTo>
                <a:cubicBezTo>
                  <a:pt x="1097" y="831"/>
                  <a:pt x="1092" y="828"/>
                  <a:pt x="1096" y="827"/>
                </a:cubicBezTo>
                <a:cubicBezTo>
                  <a:pt x="1097" y="830"/>
                  <a:pt x="1101" y="832"/>
                  <a:pt x="1103" y="835"/>
                </a:cubicBezTo>
                <a:cubicBezTo>
                  <a:pt x="1106" y="830"/>
                  <a:pt x="1118" y="829"/>
                  <a:pt x="1116" y="823"/>
                </a:cubicBezTo>
                <a:cubicBezTo>
                  <a:pt x="1113" y="826"/>
                  <a:pt x="1111" y="819"/>
                  <a:pt x="1108" y="818"/>
                </a:cubicBezTo>
                <a:cubicBezTo>
                  <a:pt x="1111" y="815"/>
                  <a:pt x="1112" y="820"/>
                  <a:pt x="1114" y="821"/>
                </a:cubicBezTo>
                <a:cubicBezTo>
                  <a:pt x="1116" y="816"/>
                  <a:pt x="1119" y="811"/>
                  <a:pt x="1126" y="809"/>
                </a:cubicBezTo>
                <a:cubicBezTo>
                  <a:pt x="1128" y="815"/>
                  <a:pt x="1129" y="817"/>
                  <a:pt x="1133" y="816"/>
                </a:cubicBezTo>
                <a:cubicBezTo>
                  <a:pt x="1132" y="818"/>
                  <a:pt x="1128" y="820"/>
                  <a:pt x="1130" y="822"/>
                </a:cubicBezTo>
                <a:cubicBezTo>
                  <a:pt x="1134" y="820"/>
                  <a:pt x="1137" y="818"/>
                  <a:pt x="1142" y="820"/>
                </a:cubicBezTo>
                <a:cubicBezTo>
                  <a:pt x="1142" y="821"/>
                  <a:pt x="1140" y="822"/>
                  <a:pt x="1140" y="824"/>
                </a:cubicBezTo>
                <a:cubicBezTo>
                  <a:pt x="1144" y="824"/>
                  <a:pt x="1145" y="821"/>
                  <a:pt x="1148" y="821"/>
                </a:cubicBezTo>
                <a:cubicBezTo>
                  <a:pt x="1149" y="825"/>
                  <a:pt x="1145" y="824"/>
                  <a:pt x="1146" y="828"/>
                </a:cubicBezTo>
                <a:cubicBezTo>
                  <a:pt x="1147" y="831"/>
                  <a:pt x="1150" y="831"/>
                  <a:pt x="1150" y="835"/>
                </a:cubicBezTo>
                <a:cubicBezTo>
                  <a:pt x="1146" y="835"/>
                  <a:pt x="1148" y="837"/>
                  <a:pt x="1147" y="840"/>
                </a:cubicBezTo>
                <a:cubicBezTo>
                  <a:pt x="1145" y="836"/>
                  <a:pt x="1143" y="843"/>
                  <a:pt x="1140" y="840"/>
                </a:cubicBezTo>
                <a:cubicBezTo>
                  <a:pt x="1140" y="844"/>
                  <a:pt x="1139" y="847"/>
                  <a:pt x="1136" y="848"/>
                </a:cubicBezTo>
                <a:cubicBezTo>
                  <a:pt x="1137" y="843"/>
                  <a:pt x="1132" y="849"/>
                  <a:pt x="1135" y="847"/>
                </a:cubicBezTo>
                <a:cubicBezTo>
                  <a:pt x="1138" y="851"/>
                  <a:pt x="1128" y="850"/>
                  <a:pt x="1127" y="850"/>
                </a:cubicBezTo>
                <a:cubicBezTo>
                  <a:pt x="1128" y="853"/>
                  <a:pt x="1133" y="853"/>
                  <a:pt x="1134" y="853"/>
                </a:cubicBezTo>
                <a:cubicBezTo>
                  <a:pt x="1136" y="859"/>
                  <a:pt x="1129" y="859"/>
                  <a:pt x="1130" y="860"/>
                </a:cubicBezTo>
                <a:cubicBezTo>
                  <a:pt x="1133" y="860"/>
                  <a:pt x="1134" y="859"/>
                  <a:pt x="1135" y="858"/>
                </a:cubicBezTo>
                <a:cubicBezTo>
                  <a:pt x="1135" y="859"/>
                  <a:pt x="1137" y="863"/>
                  <a:pt x="1137" y="860"/>
                </a:cubicBezTo>
                <a:cubicBezTo>
                  <a:pt x="1140" y="856"/>
                  <a:pt x="1147" y="849"/>
                  <a:pt x="1154" y="846"/>
                </a:cubicBezTo>
                <a:cubicBezTo>
                  <a:pt x="1154" y="851"/>
                  <a:pt x="1154" y="851"/>
                  <a:pt x="1154" y="851"/>
                </a:cubicBezTo>
                <a:cubicBezTo>
                  <a:pt x="1150" y="851"/>
                  <a:pt x="1151" y="855"/>
                  <a:pt x="1148" y="856"/>
                </a:cubicBezTo>
                <a:cubicBezTo>
                  <a:pt x="1149" y="859"/>
                  <a:pt x="1152" y="859"/>
                  <a:pt x="1151" y="864"/>
                </a:cubicBezTo>
                <a:cubicBezTo>
                  <a:pt x="1149" y="864"/>
                  <a:pt x="1149" y="866"/>
                  <a:pt x="1147" y="865"/>
                </a:cubicBezTo>
                <a:cubicBezTo>
                  <a:pt x="1147" y="863"/>
                  <a:pt x="1146" y="862"/>
                  <a:pt x="1145" y="861"/>
                </a:cubicBezTo>
                <a:cubicBezTo>
                  <a:pt x="1143" y="866"/>
                  <a:pt x="1145" y="867"/>
                  <a:pt x="1145" y="872"/>
                </a:cubicBezTo>
                <a:cubicBezTo>
                  <a:pt x="1139" y="876"/>
                  <a:pt x="1131" y="878"/>
                  <a:pt x="1127" y="885"/>
                </a:cubicBezTo>
                <a:cubicBezTo>
                  <a:pt x="1129" y="885"/>
                  <a:pt x="1133" y="884"/>
                  <a:pt x="1134" y="888"/>
                </a:cubicBezTo>
                <a:cubicBezTo>
                  <a:pt x="1132" y="891"/>
                  <a:pt x="1128" y="892"/>
                  <a:pt x="1130" y="896"/>
                </a:cubicBezTo>
                <a:cubicBezTo>
                  <a:pt x="1135" y="892"/>
                  <a:pt x="1143" y="891"/>
                  <a:pt x="1139" y="881"/>
                </a:cubicBezTo>
                <a:cubicBezTo>
                  <a:pt x="1142" y="876"/>
                  <a:pt x="1151" y="870"/>
                  <a:pt x="1155" y="875"/>
                </a:cubicBezTo>
                <a:cubicBezTo>
                  <a:pt x="1153" y="877"/>
                  <a:pt x="1149" y="877"/>
                  <a:pt x="1149" y="881"/>
                </a:cubicBezTo>
                <a:cubicBezTo>
                  <a:pt x="1153" y="881"/>
                  <a:pt x="1155" y="878"/>
                  <a:pt x="1158" y="880"/>
                </a:cubicBezTo>
                <a:cubicBezTo>
                  <a:pt x="1161" y="874"/>
                  <a:pt x="1169" y="873"/>
                  <a:pt x="1172" y="868"/>
                </a:cubicBezTo>
                <a:cubicBezTo>
                  <a:pt x="1175" y="869"/>
                  <a:pt x="1176" y="867"/>
                  <a:pt x="1178" y="867"/>
                </a:cubicBezTo>
                <a:cubicBezTo>
                  <a:pt x="1177" y="862"/>
                  <a:pt x="1182" y="863"/>
                  <a:pt x="1185" y="862"/>
                </a:cubicBezTo>
                <a:cubicBezTo>
                  <a:pt x="1185" y="864"/>
                  <a:pt x="1185" y="865"/>
                  <a:pt x="1186" y="866"/>
                </a:cubicBezTo>
                <a:cubicBezTo>
                  <a:pt x="1192" y="864"/>
                  <a:pt x="1192" y="856"/>
                  <a:pt x="1199" y="854"/>
                </a:cubicBezTo>
                <a:cubicBezTo>
                  <a:pt x="1201" y="855"/>
                  <a:pt x="1198" y="857"/>
                  <a:pt x="1200" y="858"/>
                </a:cubicBezTo>
                <a:cubicBezTo>
                  <a:pt x="1200" y="856"/>
                  <a:pt x="1201" y="856"/>
                  <a:pt x="1203" y="856"/>
                </a:cubicBezTo>
                <a:cubicBezTo>
                  <a:pt x="1204" y="859"/>
                  <a:pt x="1203" y="860"/>
                  <a:pt x="1202" y="862"/>
                </a:cubicBezTo>
                <a:cubicBezTo>
                  <a:pt x="1203" y="864"/>
                  <a:pt x="1208" y="862"/>
                  <a:pt x="1209" y="864"/>
                </a:cubicBezTo>
                <a:cubicBezTo>
                  <a:pt x="1204" y="874"/>
                  <a:pt x="1195" y="881"/>
                  <a:pt x="1190" y="890"/>
                </a:cubicBezTo>
                <a:cubicBezTo>
                  <a:pt x="1198" y="890"/>
                  <a:pt x="1205" y="877"/>
                  <a:pt x="1211" y="884"/>
                </a:cubicBezTo>
                <a:cubicBezTo>
                  <a:pt x="1211" y="880"/>
                  <a:pt x="1214" y="882"/>
                  <a:pt x="1215" y="881"/>
                </a:cubicBezTo>
                <a:cubicBezTo>
                  <a:pt x="1221" y="876"/>
                  <a:pt x="1223" y="865"/>
                  <a:pt x="1234" y="865"/>
                </a:cubicBezTo>
                <a:cubicBezTo>
                  <a:pt x="1234" y="868"/>
                  <a:pt x="1234" y="868"/>
                  <a:pt x="1234" y="868"/>
                </a:cubicBezTo>
                <a:cubicBezTo>
                  <a:pt x="1238" y="867"/>
                  <a:pt x="1242" y="860"/>
                  <a:pt x="1240" y="857"/>
                </a:cubicBezTo>
                <a:cubicBezTo>
                  <a:pt x="1230" y="856"/>
                  <a:pt x="1225" y="861"/>
                  <a:pt x="1218" y="865"/>
                </a:cubicBezTo>
                <a:cubicBezTo>
                  <a:pt x="1216" y="865"/>
                  <a:pt x="1217" y="862"/>
                  <a:pt x="1215" y="862"/>
                </a:cubicBezTo>
                <a:cubicBezTo>
                  <a:pt x="1214" y="865"/>
                  <a:pt x="1212" y="864"/>
                  <a:pt x="1210" y="863"/>
                </a:cubicBezTo>
                <a:cubicBezTo>
                  <a:pt x="1212" y="856"/>
                  <a:pt x="1224" y="854"/>
                  <a:pt x="1225" y="848"/>
                </a:cubicBezTo>
                <a:cubicBezTo>
                  <a:pt x="1220" y="851"/>
                  <a:pt x="1211" y="853"/>
                  <a:pt x="1204" y="857"/>
                </a:cubicBezTo>
                <a:cubicBezTo>
                  <a:pt x="1204" y="851"/>
                  <a:pt x="1209" y="850"/>
                  <a:pt x="1210" y="846"/>
                </a:cubicBezTo>
                <a:cubicBezTo>
                  <a:pt x="1207" y="845"/>
                  <a:pt x="1206" y="847"/>
                  <a:pt x="1204" y="847"/>
                </a:cubicBezTo>
                <a:cubicBezTo>
                  <a:pt x="1208" y="841"/>
                  <a:pt x="1215" y="842"/>
                  <a:pt x="1220" y="836"/>
                </a:cubicBezTo>
                <a:cubicBezTo>
                  <a:pt x="1217" y="833"/>
                  <a:pt x="1223" y="831"/>
                  <a:pt x="1224" y="829"/>
                </a:cubicBezTo>
                <a:cubicBezTo>
                  <a:pt x="1225" y="826"/>
                  <a:pt x="1223" y="825"/>
                  <a:pt x="1223" y="823"/>
                </a:cubicBezTo>
                <a:cubicBezTo>
                  <a:pt x="1225" y="822"/>
                  <a:pt x="1228" y="820"/>
                  <a:pt x="1231" y="819"/>
                </a:cubicBezTo>
                <a:cubicBezTo>
                  <a:pt x="1231" y="816"/>
                  <a:pt x="1230" y="812"/>
                  <a:pt x="1233" y="812"/>
                </a:cubicBezTo>
                <a:cubicBezTo>
                  <a:pt x="1235" y="812"/>
                  <a:pt x="1235" y="814"/>
                  <a:pt x="1238" y="813"/>
                </a:cubicBezTo>
                <a:cubicBezTo>
                  <a:pt x="1238" y="809"/>
                  <a:pt x="1245" y="808"/>
                  <a:pt x="1244" y="806"/>
                </a:cubicBezTo>
                <a:cubicBezTo>
                  <a:pt x="1241" y="808"/>
                  <a:pt x="1236" y="805"/>
                  <a:pt x="1240" y="803"/>
                </a:cubicBezTo>
                <a:cubicBezTo>
                  <a:pt x="1232" y="805"/>
                  <a:pt x="1232" y="816"/>
                  <a:pt x="1221" y="815"/>
                </a:cubicBezTo>
                <a:cubicBezTo>
                  <a:pt x="1221" y="814"/>
                  <a:pt x="1222" y="814"/>
                  <a:pt x="1222" y="812"/>
                </a:cubicBezTo>
                <a:cubicBezTo>
                  <a:pt x="1217" y="815"/>
                  <a:pt x="1211" y="816"/>
                  <a:pt x="1206" y="816"/>
                </a:cubicBezTo>
                <a:cubicBezTo>
                  <a:pt x="1205" y="819"/>
                  <a:pt x="1207" y="819"/>
                  <a:pt x="1208" y="821"/>
                </a:cubicBezTo>
                <a:cubicBezTo>
                  <a:pt x="1204" y="820"/>
                  <a:pt x="1204" y="824"/>
                  <a:pt x="1201" y="824"/>
                </a:cubicBezTo>
                <a:cubicBezTo>
                  <a:pt x="1201" y="827"/>
                  <a:pt x="1201" y="830"/>
                  <a:pt x="1200" y="831"/>
                </a:cubicBezTo>
                <a:cubicBezTo>
                  <a:pt x="1201" y="831"/>
                  <a:pt x="1202" y="829"/>
                  <a:pt x="1202" y="831"/>
                </a:cubicBezTo>
                <a:cubicBezTo>
                  <a:pt x="1202" y="832"/>
                  <a:pt x="1201" y="833"/>
                  <a:pt x="1201" y="834"/>
                </a:cubicBezTo>
                <a:cubicBezTo>
                  <a:pt x="1202" y="836"/>
                  <a:pt x="1205" y="836"/>
                  <a:pt x="1204" y="839"/>
                </a:cubicBezTo>
                <a:cubicBezTo>
                  <a:pt x="1189" y="842"/>
                  <a:pt x="1183" y="854"/>
                  <a:pt x="1172" y="860"/>
                </a:cubicBezTo>
                <a:cubicBezTo>
                  <a:pt x="1169" y="858"/>
                  <a:pt x="1170" y="856"/>
                  <a:pt x="1167" y="855"/>
                </a:cubicBezTo>
                <a:cubicBezTo>
                  <a:pt x="1167" y="853"/>
                  <a:pt x="1168" y="851"/>
                  <a:pt x="1170" y="851"/>
                </a:cubicBezTo>
                <a:cubicBezTo>
                  <a:pt x="1173" y="850"/>
                  <a:pt x="1173" y="853"/>
                  <a:pt x="1175" y="853"/>
                </a:cubicBezTo>
                <a:cubicBezTo>
                  <a:pt x="1177" y="850"/>
                  <a:pt x="1185" y="848"/>
                  <a:pt x="1182" y="844"/>
                </a:cubicBezTo>
                <a:cubicBezTo>
                  <a:pt x="1182" y="846"/>
                  <a:pt x="1178" y="849"/>
                  <a:pt x="1177" y="848"/>
                </a:cubicBezTo>
                <a:cubicBezTo>
                  <a:pt x="1180" y="843"/>
                  <a:pt x="1185" y="835"/>
                  <a:pt x="1191" y="836"/>
                </a:cubicBezTo>
                <a:cubicBezTo>
                  <a:pt x="1187" y="838"/>
                  <a:pt x="1185" y="840"/>
                  <a:pt x="1184" y="845"/>
                </a:cubicBezTo>
                <a:cubicBezTo>
                  <a:pt x="1190" y="844"/>
                  <a:pt x="1192" y="841"/>
                  <a:pt x="1196" y="838"/>
                </a:cubicBezTo>
                <a:cubicBezTo>
                  <a:pt x="1193" y="837"/>
                  <a:pt x="1192" y="839"/>
                  <a:pt x="1191" y="837"/>
                </a:cubicBezTo>
                <a:cubicBezTo>
                  <a:pt x="1193" y="837"/>
                  <a:pt x="1191" y="833"/>
                  <a:pt x="1191" y="832"/>
                </a:cubicBezTo>
                <a:cubicBezTo>
                  <a:pt x="1183" y="831"/>
                  <a:pt x="1181" y="840"/>
                  <a:pt x="1175" y="835"/>
                </a:cubicBezTo>
                <a:cubicBezTo>
                  <a:pt x="1172" y="844"/>
                  <a:pt x="1163" y="841"/>
                  <a:pt x="1159" y="846"/>
                </a:cubicBezTo>
                <a:cubicBezTo>
                  <a:pt x="1158" y="844"/>
                  <a:pt x="1157" y="842"/>
                  <a:pt x="1155" y="841"/>
                </a:cubicBezTo>
                <a:cubicBezTo>
                  <a:pt x="1157" y="841"/>
                  <a:pt x="1157" y="840"/>
                  <a:pt x="1158" y="839"/>
                </a:cubicBezTo>
                <a:cubicBezTo>
                  <a:pt x="1159" y="839"/>
                  <a:pt x="1159" y="842"/>
                  <a:pt x="1161" y="841"/>
                </a:cubicBezTo>
                <a:cubicBezTo>
                  <a:pt x="1161" y="837"/>
                  <a:pt x="1164" y="837"/>
                  <a:pt x="1167" y="835"/>
                </a:cubicBezTo>
                <a:cubicBezTo>
                  <a:pt x="1166" y="832"/>
                  <a:pt x="1168" y="832"/>
                  <a:pt x="1167" y="829"/>
                </a:cubicBezTo>
                <a:cubicBezTo>
                  <a:pt x="1169" y="826"/>
                  <a:pt x="1173" y="826"/>
                  <a:pt x="1175" y="823"/>
                </a:cubicBezTo>
                <a:cubicBezTo>
                  <a:pt x="1171" y="823"/>
                  <a:pt x="1166" y="831"/>
                  <a:pt x="1158" y="830"/>
                </a:cubicBezTo>
                <a:cubicBezTo>
                  <a:pt x="1160" y="824"/>
                  <a:pt x="1158" y="828"/>
                  <a:pt x="1156" y="826"/>
                </a:cubicBezTo>
                <a:cubicBezTo>
                  <a:pt x="1157" y="824"/>
                  <a:pt x="1156" y="824"/>
                  <a:pt x="1157" y="821"/>
                </a:cubicBezTo>
                <a:cubicBezTo>
                  <a:pt x="1154" y="822"/>
                  <a:pt x="1152" y="822"/>
                  <a:pt x="1152" y="820"/>
                </a:cubicBezTo>
                <a:cubicBezTo>
                  <a:pt x="1154" y="819"/>
                  <a:pt x="1154" y="817"/>
                  <a:pt x="1154" y="815"/>
                </a:cubicBezTo>
                <a:cubicBezTo>
                  <a:pt x="1151" y="816"/>
                  <a:pt x="1148" y="818"/>
                  <a:pt x="1145" y="820"/>
                </a:cubicBezTo>
                <a:cubicBezTo>
                  <a:pt x="1142" y="817"/>
                  <a:pt x="1137" y="816"/>
                  <a:pt x="1141" y="812"/>
                </a:cubicBezTo>
                <a:cubicBezTo>
                  <a:pt x="1143" y="812"/>
                  <a:pt x="1142" y="815"/>
                  <a:pt x="1144" y="815"/>
                </a:cubicBezTo>
                <a:cubicBezTo>
                  <a:pt x="1144" y="812"/>
                  <a:pt x="1145" y="810"/>
                  <a:pt x="1147" y="809"/>
                </a:cubicBezTo>
                <a:cubicBezTo>
                  <a:pt x="1149" y="809"/>
                  <a:pt x="1148" y="812"/>
                  <a:pt x="1151" y="811"/>
                </a:cubicBezTo>
                <a:cubicBezTo>
                  <a:pt x="1152" y="805"/>
                  <a:pt x="1159" y="806"/>
                  <a:pt x="1164" y="805"/>
                </a:cubicBezTo>
                <a:cubicBezTo>
                  <a:pt x="1157" y="799"/>
                  <a:pt x="1167" y="796"/>
                  <a:pt x="1170" y="792"/>
                </a:cubicBezTo>
                <a:cubicBezTo>
                  <a:pt x="1168" y="792"/>
                  <a:pt x="1168" y="790"/>
                  <a:pt x="1168" y="788"/>
                </a:cubicBezTo>
                <a:cubicBezTo>
                  <a:pt x="1173" y="786"/>
                  <a:pt x="1171" y="785"/>
                  <a:pt x="1171" y="781"/>
                </a:cubicBezTo>
                <a:cubicBezTo>
                  <a:pt x="1174" y="781"/>
                  <a:pt x="1174" y="779"/>
                  <a:pt x="1176" y="779"/>
                </a:cubicBezTo>
                <a:cubicBezTo>
                  <a:pt x="1177" y="780"/>
                  <a:pt x="1177" y="783"/>
                  <a:pt x="1179" y="783"/>
                </a:cubicBezTo>
                <a:cubicBezTo>
                  <a:pt x="1178" y="785"/>
                  <a:pt x="1176" y="786"/>
                  <a:pt x="1176" y="788"/>
                </a:cubicBezTo>
                <a:cubicBezTo>
                  <a:pt x="1179" y="788"/>
                  <a:pt x="1179" y="790"/>
                  <a:pt x="1181" y="793"/>
                </a:cubicBezTo>
                <a:cubicBezTo>
                  <a:pt x="1193" y="792"/>
                  <a:pt x="1199" y="782"/>
                  <a:pt x="1208" y="776"/>
                </a:cubicBezTo>
                <a:cubicBezTo>
                  <a:pt x="1214" y="772"/>
                  <a:pt x="1225" y="772"/>
                  <a:pt x="1227" y="764"/>
                </a:cubicBezTo>
                <a:cubicBezTo>
                  <a:pt x="1224" y="767"/>
                  <a:pt x="1217" y="768"/>
                  <a:pt x="1213" y="769"/>
                </a:cubicBezTo>
                <a:cubicBezTo>
                  <a:pt x="1214" y="767"/>
                  <a:pt x="1217" y="767"/>
                  <a:pt x="1218" y="766"/>
                </a:cubicBezTo>
                <a:cubicBezTo>
                  <a:pt x="1217" y="763"/>
                  <a:pt x="1218" y="763"/>
                  <a:pt x="1217" y="761"/>
                </a:cubicBezTo>
                <a:cubicBezTo>
                  <a:pt x="1221" y="759"/>
                  <a:pt x="1224" y="757"/>
                  <a:pt x="1225" y="754"/>
                </a:cubicBezTo>
                <a:cubicBezTo>
                  <a:pt x="1218" y="753"/>
                  <a:pt x="1220" y="764"/>
                  <a:pt x="1212" y="760"/>
                </a:cubicBezTo>
                <a:cubicBezTo>
                  <a:pt x="1212" y="761"/>
                  <a:pt x="1211" y="763"/>
                  <a:pt x="1210" y="764"/>
                </a:cubicBezTo>
                <a:cubicBezTo>
                  <a:pt x="1214" y="771"/>
                  <a:pt x="1209" y="776"/>
                  <a:pt x="1200" y="772"/>
                </a:cubicBezTo>
                <a:cubicBezTo>
                  <a:pt x="1203" y="769"/>
                  <a:pt x="1199" y="769"/>
                  <a:pt x="1197" y="767"/>
                </a:cubicBezTo>
                <a:cubicBezTo>
                  <a:pt x="1201" y="765"/>
                  <a:pt x="1202" y="758"/>
                  <a:pt x="1208" y="761"/>
                </a:cubicBezTo>
                <a:cubicBezTo>
                  <a:pt x="1211" y="760"/>
                  <a:pt x="1209" y="754"/>
                  <a:pt x="1211" y="753"/>
                </a:cubicBezTo>
                <a:cubicBezTo>
                  <a:pt x="1215" y="752"/>
                  <a:pt x="1215" y="756"/>
                  <a:pt x="1219" y="756"/>
                </a:cubicBezTo>
                <a:cubicBezTo>
                  <a:pt x="1220" y="752"/>
                  <a:pt x="1220" y="751"/>
                  <a:pt x="1221" y="747"/>
                </a:cubicBezTo>
                <a:cubicBezTo>
                  <a:pt x="1211" y="750"/>
                  <a:pt x="1202" y="755"/>
                  <a:pt x="1193" y="759"/>
                </a:cubicBezTo>
                <a:cubicBezTo>
                  <a:pt x="1196" y="756"/>
                  <a:pt x="1198" y="752"/>
                  <a:pt x="1204" y="752"/>
                </a:cubicBezTo>
                <a:cubicBezTo>
                  <a:pt x="1210" y="742"/>
                  <a:pt x="1224" y="739"/>
                  <a:pt x="1232" y="731"/>
                </a:cubicBezTo>
                <a:cubicBezTo>
                  <a:pt x="1220" y="735"/>
                  <a:pt x="1209" y="743"/>
                  <a:pt x="1197" y="748"/>
                </a:cubicBezTo>
                <a:cubicBezTo>
                  <a:pt x="1197" y="746"/>
                  <a:pt x="1194" y="747"/>
                  <a:pt x="1194" y="745"/>
                </a:cubicBezTo>
                <a:cubicBezTo>
                  <a:pt x="1195" y="744"/>
                  <a:pt x="1195" y="742"/>
                  <a:pt x="1196" y="741"/>
                </a:cubicBezTo>
                <a:cubicBezTo>
                  <a:pt x="1191" y="741"/>
                  <a:pt x="1190" y="746"/>
                  <a:pt x="1185" y="743"/>
                </a:cubicBezTo>
                <a:cubicBezTo>
                  <a:pt x="1187" y="738"/>
                  <a:pt x="1181" y="741"/>
                  <a:pt x="1180" y="740"/>
                </a:cubicBezTo>
                <a:cubicBezTo>
                  <a:pt x="1181" y="735"/>
                  <a:pt x="1187" y="737"/>
                  <a:pt x="1187" y="731"/>
                </a:cubicBezTo>
                <a:cubicBezTo>
                  <a:pt x="1184" y="732"/>
                  <a:pt x="1181" y="734"/>
                  <a:pt x="1179" y="732"/>
                </a:cubicBezTo>
                <a:cubicBezTo>
                  <a:pt x="1180" y="731"/>
                  <a:pt x="1180" y="729"/>
                  <a:pt x="1181" y="728"/>
                </a:cubicBezTo>
                <a:cubicBezTo>
                  <a:pt x="1179" y="728"/>
                  <a:pt x="1178" y="727"/>
                  <a:pt x="1178" y="726"/>
                </a:cubicBezTo>
                <a:cubicBezTo>
                  <a:pt x="1180" y="723"/>
                  <a:pt x="1181" y="718"/>
                  <a:pt x="1182" y="714"/>
                </a:cubicBezTo>
                <a:cubicBezTo>
                  <a:pt x="1179" y="714"/>
                  <a:pt x="1177" y="716"/>
                  <a:pt x="1177" y="712"/>
                </a:cubicBezTo>
                <a:cubicBezTo>
                  <a:pt x="1180" y="709"/>
                  <a:pt x="1182" y="706"/>
                  <a:pt x="1183" y="702"/>
                </a:cubicBezTo>
                <a:cubicBezTo>
                  <a:pt x="1178" y="704"/>
                  <a:pt x="1170" y="708"/>
                  <a:pt x="1174" y="714"/>
                </a:cubicBezTo>
                <a:cubicBezTo>
                  <a:pt x="1172" y="716"/>
                  <a:pt x="1171" y="713"/>
                  <a:pt x="1169" y="715"/>
                </a:cubicBezTo>
                <a:cubicBezTo>
                  <a:pt x="1171" y="719"/>
                  <a:pt x="1169" y="727"/>
                  <a:pt x="1169" y="731"/>
                </a:cubicBezTo>
                <a:cubicBezTo>
                  <a:pt x="1172" y="730"/>
                  <a:pt x="1175" y="729"/>
                  <a:pt x="1179" y="729"/>
                </a:cubicBezTo>
                <a:cubicBezTo>
                  <a:pt x="1177" y="738"/>
                  <a:pt x="1168" y="743"/>
                  <a:pt x="1160" y="743"/>
                </a:cubicBezTo>
                <a:cubicBezTo>
                  <a:pt x="1159" y="749"/>
                  <a:pt x="1147" y="754"/>
                  <a:pt x="1147" y="747"/>
                </a:cubicBezTo>
                <a:cubicBezTo>
                  <a:pt x="1147" y="748"/>
                  <a:pt x="1144" y="750"/>
                  <a:pt x="1144" y="748"/>
                </a:cubicBezTo>
                <a:cubicBezTo>
                  <a:pt x="1151" y="738"/>
                  <a:pt x="1144" y="748"/>
                  <a:pt x="1139" y="744"/>
                </a:cubicBezTo>
                <a:cubicBezTo>
                  <a:pt x="1139" y="744"/>
                  <a:pt x="1138" y="739"/>
                  <a:pt x="1138" y="738"/>
                </a:cubicBezTo>
                <a:cubicBezTo>
                  <a:pt x="1139" y="737"/>
                  <a:pt x="1143" y="739"/>
                  <a:pt x="1142" y="736"/>
                </a:cubicBezTo>
                <a:cubicBezTo>
                  <a:pt x="1138" y="735"/>
                  <a:pt x="1138" y="738"/>
                  <a:pt x="1136" y="738"/>
                </a:cubicBezTo>
                <a:cubicBezTo>
                  <a:pt x="1136" y="733"/>
                  <a:pt x="1135" y="731"/>
                  <a:pt x="1133" y="731"/>
                </a:cubicBezTo>
                <a:cubicBezTo>
                  <a:pt x="1133" y="719"/>
                  <a:pt x="1153" y="722"/>
                  <a:pt x="1152" y="711"/>
                </a:cubicBezTo>
                <a:cubicBezTo>
                  <a:pt x="1143" y="717"/>
                  <a:pt x="1134" y="723"/>
                  <a:pt x="1124" y="727"/>
                </a:cubicBezTo>
                <a:cubicBezTo>
                  <a:pt x="1123" y="725"/>
                  <a:pt x="1122" y="725"/>
                  <a:pt x="1122" y="724"/>
                </a:cubicBezTo>
                <a:cubicBezTo>
                  <a:pt x="1125" y="718"/>
                  <a:pt x="1134" y="716"/>
                  <a:pt x="1140" y="713"/>
                </a:cubicBezTo>
                <a:cubicBezTo>
                  <a:pt x="1138" y="705"/>
                  <a:pt x="1143" y="704"/>
                  <a:pt x="1147" y="704"/>
                </a:cubicBezTo>
                <a:cubicBezTo>
                  <a:pt x="1149" y="700"/>
                  <a:pt x="1145" y="701"/>
                  <a:pt x="1146" y="698"/>
                </a:cubicBezTo>
                <a:cubicBezTo>
                  <a:pt x="1150" y="691"/>
                  <a:pt x="1156" y="684"/>
                  <a:pt x="1161" y="681"/>
                </a:cubicBezTo>
                <a:cubicBezTo>
                  <a:pt x="1159" y="678"/>
                  <a:pt x="1161" y="673"/>
                  <a:pt x="1156" y="672"/>
                </a:cubicBezTo>
                <a:cubicBezTo>
                  <a:pt x="1156" y="668"/>
                  <a:pt x="1158" y="666"/>
                  <a:pt x="1162" y="666"/>
                </a:cubicBezTo>
                <a:cubicBezTo>
                  <a:pt x="1162" y="656"/>
                  <a:pt x="1183" y="664"/>
                  <a:pt x="1176" y="652"/>
                </a:cubicBezTo>
                <a:cubicBezTo>
                  <a:pt x="1169" y="655"/>
                  <a:pt x="1164" y="660"/>
                  <a:pt x="1159" y="664"/>
                </a:cubicBezTo>
                <a:cubicBezTo>
                  <a:pt x="1156" y="664"/>
                  <a:pt x="1157" y="660"/>
                  <a:pt x="1155" y="658"/>
                </a:cubicBezTo>
                <a:cubicBezTo>
                  <a:pt x="1152" y="662"/>
                  <a:pt x="1155" y="664"/>
                  <a:pt x="1156" y="667"/>
                </a:cubicBezTo>
                <a:cubicBezTo>
                  <a:pt x="1150" y="672"/>
                  <a:pt x="1147" y="665"/>
                  <a:pt x="1145" y="661"/>
                </a:cubicBezTo>
                <a:cubicBezTo>
                  <a:pt x="1145" y="660"/>
                  <a:pt x="1149" y="657"/>
                  <a:pt x="1147" y="656"/>
                </a:cubicBezTo>
                <a:cubicBezTo>
                  <a:pt x="1146" y="659"/>
                  <a:pt x="1144" y="661"/>
                  <a:pt x="1142" y="662"/>
                </a:cubicBezTo>
                <a:cubicBezTo>
                  <a:pt x="1141" y="659"/>
                  <a:pt x="1144" y="660"/>
                  <a:pt x="1144" y="657"/>
                </a:cubicBezTo>
                <a:cubicBezTo>
                  <a:pt x="1140" y="658"/>
                  <a:pt x="1139" y="662"/>
                  <a:pt x="1136" y="664"/>
                </a:cubicBezTo>
                <a:cubicBezTo>
                  <a:pt x="1138" y="667"/>
                  <a:pt x="1140" y="660"/>
                  <a:pt x="1141" y="663"/>
                </a:cubicBezTo>
                <a:cubicBezTo>
                  <a:pt x="1138" y="669"/>
                  <a:pt x="1130" y="671"/>
                  <a:pt x="1128" y="678"/>
                </a:cubicBezTo>
                <a:cubicBezTo>
                  <a:pt x="1131" y="678"/>
                  <a:pt x="1131" y="676"/>
                  <a:pt x="1135" y="676"/>
                </a:cubicBezTo>
                <a:cubicBezTo>
                  <a:pt x="1135" y="677"/>
                  <a:pt x="1136" y="677"/>
                  <a:pt x="1136" y="678"/>
                </a:cubicBezTo>
                <a:cubicBezTo>
                  <a:pt x="1133" y="680"/>
                  <a:pt x="1132" y="682"/>
                  <a:pt x="1129" y="680"/>
                </a:cubicBezTo>
                <a:cubicBezTo>
                  <a:pt x="1127" y="685"/>
                  <a:pt x="1118" y="690"/>
                  <a:pt x="1112" y="690"/>
                </a:cubicBezTo>
                <a:cubicBezTo>
                  <a:pt x="1114" y="687"/>
                  <a:pt x="1116" y="684"/>
                  <a:pt x="1118" y="681"/>
                </a:cubicBezTo>
                <a:cubicBezTo>
                  <a:pt x="1116" y="677"/>
                  <a:pt x="1114" y="673"/>
                  <a:pt x="1115" y="670"/>
                </a:cubicBezTo>
                <a:cubicBezTo>
                  <a:pt x="1114" y="676"/>
                  <a:pt x="1110" y="669"/>
                  <a:pt x="1108" y="673"/>
                </a:cubicBezTo>
                <a:cubicBezTo>
                  <a:pt x="1107" y="676"/>
                  <a:pt x="1109" y="676"/>
                  <a:pt x="1110" y="678"/>
                </a:cubicBezTo>
                <a:cubicBezTo>
                  <a:pt x="1106" y="679"/>
                  <a:pt x="1106" y="681"/>
                  <a:pt x="1107" y="686"/>
                </a:cubicBezTo>
                <a:cubicBezTo>
                  <a:pt x="1100" y="689"/>
                  <a:pt x="1098" y="686"/>
                  <a:pt x="1092" y="688"/>
                </a:cubicBezTo>
                <a:cubicBezTo>
                  <a:pt x="1104" y="698"/>
                  <a:pt x="1091" y="712"/>
                  <a:pt x="1080" y="715"/>
                </a:cubicBezTo>
                <a:cubicBezTo>
                  <a:pt x="1081" y="712"/>
                  <a:pt x="1077" y="714"/>
                  <a:pt x="1078" y="711"/>
                </a:cubicBezTo>
                <a:cubicBezTo>
                  <a:pt x="1080" y="710"/>
                  <a:pt x="1082" y="709"/>
                  <a:pt x="1083" y="712"/>
                </a:cubicBezTo>
                <a:cubicBezTo>
                  <a:pt x="1084" y="708"/>
                  <a:pt x="1088" y="708"/>
                  <a:pt x="1088" y="704"/>
                </a:cubicBezTo>
                <a:cubicBezTo>
                  <a:pt x="1079" y="699"/>
                  <a:pt x="1075" y="720"/>
                  <a:pt x="1067" y="710"/>
                </a:cubicBezTo>
                <a:cubicBezTo>
                  <a:pt x="1069" y="707"/>
                  <a:pt x="1072" y="703"/>
                  <a:pt x="1072" y="698"/>
                </a:cubicBezTo>
                <a:cubicBezTo>
                  <a:pt x="1068" y="699"/>
                  <a:pt x="1068" y="705"/>
                  <a:pt x="1063" y="705"/>
                </a:cubicBezTo>
                <a:cubicBezTo>
                  <a:pt x="1062" y="702"/>
                  <a:pt x="1066" y="704"/>
                  <a:pt x="1065" y="701"/>
                </a:cubicBezTo>
                <a:cubicBezTo>
                  <a:pt x="1060" y="705"/>
                  <a:pt x="1057" y="703"/>
                  <a:pt x="1051" y="704"/>
                </a:cubicBezTo>
                <a:cubicBezTo>
                  <a:pt x="1053" y="701"/>
                  <a:pt x="1055" y="699"/>
                  <a:pt x="1057" y="697"/>
                </a:cubicBezTo>
                <a:cubicBezTo>
                  <a:pt x="1055" y="694"/>
                  <a:pt x="1053" y="699"/>
                  <a:pt x="1052" y="697"/>
                </a:cubicBezTo>
                <a:cubicBezTo>
                  <a:pt x="1054" y="693"/>
                  <a:pt x="1053" y="688"/>
                  <a:pt x="1059" y="688"/>
                </a:cubicBezTo>
                <a:cubicBezTo>
                  <a:pt x="1061" y="689"/>
                  <a:pt x="1060" y="693"/>
                  <a:pt x="1063" y="692"/>
                </a:cubicBezTo>
                <a:cubicBezTo>
                  <a:pt x="1066" y="689"/>
                  <a:pt x="1068" y="687"/>
                  <a:pt x="1072" y="688"/>
                </a:cubicBezTo>
                <a:cubicBezTo>
                  <a:pt x="1072" y="682"/>
                  <a:pt x="1078" y="682"/>
                  <a:pt x="1079" y="678"/>
                </a:cubicBezTo>
                <a:cubicBezTo>
                  <a:pt x="1076" y="677"/>
                  <a:pt x="1077" y="680"/>
                  <a:pt x="1074" y="679"/>
                </a:cubicBezTo>
                <a:cubicBezTo>
                  <a:pt x="1074" y="677"/>
                  <a:pt x="1072" y="675"/>
                  <a:pt x="1071" y="673"/>
                </a:cubicBezTo>
                <a:cubicBezTo>
                  <a:pt x="1076" y="670"/>
                  <a:pt x="1076" y="665"/>
                  <a:pt x="1083" y="663"/>
                </a:cubicBezTo>
                <a:cubicBezTo>
                  <a:pt x="1083" y="668"/>
                  <a:pt x="1083" y="674"/>
                  <a:pt x="1087" y="676"/>
                </a:cubicBezTo>
                <a:cubicBezTo>
                  <a:pt x="1087" y="673"/>
                  <a:pt x="1091" y="675"/>
                  <a:pt x="1092" y="676"/>
                </a:cubicBezTo>
                <a:cubicBezTo>
                  <a:pt x="1093" y="673"/>
                  <a:pt x="1095" y="670"/>
                  <a:pt x="1096" y="667"/>
                </a:cubicBezTo>
                <a:cubicBezTo>
                  <a:pt x="1103" y="667"/>
                  <a:pt x="1105" y="663"/>
                  <a:pt x="1107" y="661"/>
                </a:cubicBezTo>
                <a:cubicBezTo>
                  <a:pt x="1102" y="659"/>
                  <a:pt x="1109" y="658"/>
                  <a:pt x="1110" y="653"/>
                </a:cubicBezTo>
                <a:cubicBezTo>
                  <a:pt x="1108" y="652"/>
                  <a:pt x="1106" y="655"/>
                  <a:pt x="1105" y="651"/>
                </a:cubicBezTo>
                <a:cubicBezTo>
                  <a:pt x="1106" y="647"/>
                  <a:pt x="1109" y="645"/>
                  <a:pt x="1114" y="644"/>
                </a:cubicBezTo>
                <a:cubicBezTo>
                  <a:pt x="1115" y="643"/>
                  <a:pt x="1112" y="640"/>
                  <a:pt x="1114" y="638"/>
                </a:cubicBezTo>
                <a:cubicBezTo>
                  <a:pt x="1117" y="640"/>
                  <a:pt x="1125" y="639"/>
                  <a:pt x="1122" y="645"/>
                </a:cubicBezTo>
                <a:cubicBezTo>
                  <a:pt x="1131" y="641"/>
                  <a:pt x="1137" y="634"/>
                  <a:pt x="1145" y="629"/>
                </a:cubicBezTo>
                <a:cubicBezTo>
                  <a:pt x="1144" y="625"/>
                  <a:pt x="1144" y="624"/>
                  <a:pt x="1145" y="620"/>
                </a:cubicBezTo>
                <a:cubicBezTo>
                  <a:pt x="1141" y="620"/>
                  <a:pt x="1140" y="624"/>
                  <a:pt x="1136" y="624"/>
                </a:cubicBezTo>
                <a:cubicBezTo>
                  <a:pt x="1135" y="622"/>
                  <a:pt x="1134" y="622"/>
                  <a:pt x="1135" y="621"/>
                </a:cubicBezTo>
                <a:cubicBezTo>
                  <a:pt x="1135" y="618"/>
                  <a:pt x="1142" y="618"/>
                  <a:pt x="1139" y="615"/>
                </a:cubicBezTo>
                <a:cubicBezTo>
                  <a:pt x="1139" y="619"/>
                  <a:pt x="1133" y="616"/>
                  <a:pt x="1132" y="615"/>
                </a:cubicBezTo>
                <a:cubicBezTo>
                  <a:pt x="1130" y="612"/>
                  <a:pt x="1135" y="610"/>
                  <a:pt x="1134" y="604"/>
                </a:cubicBezTo>
                <a:cubicBezTo>
                  <a:pt x="1136" y="602"/>
                  <a:pt x="1137" y="605"/>
                  <a:pt x="1138" y="603"/>
                </a:cubicBezTo>
                <a:cubicBezTo>
                  <a:pt x="1140" y="599"/>
                  <a:pt x="1142" y="591"/>
                  <a:pt x="1148" y="594"/>
                </a:cubicBezTo>
                <a:cubicBezTo>
                  <a:pt x="1150" y="589"/>
                  <a:pt x="1157" y="584"/>
                  <a:pt x="1162" y="583"/>
                </a:cubicBezTo>
                <a:cubicBezTo>
                  <a:pt x="1172" y="580"/>
                  <a:pt x="1182" y="571"/>
                  <a:pt x="1183" y="576"/>
                </a:cubicBezTo>
                <a:cubicBezTo>
                  <a:pt x="1187" y="569"/>
                  <a:pt x="1196" y="567"/>
                  <a:pt x="1201" y="560"/>
                </a:cubicBezTo>
                <a:cubicBezTo>
                  <a:pt x="1194" y="559"/>
                  <a:pt x="1196" y="565"/>
                  <a:pt x="1190" y="564"/>
                </a:cubicBezTo>
                <a:cubicBezTo>
                  <a:pt x="1188" y="560"/>
                  <a:pt x="1192" y="561"/>
                  <a:pt x="1191" y="559"/>
                </a:cubicBezTo>
                <a:cubicBezTo>
                  <a:pt x="1189" y="560"/>
                  <a:pt x="1186" y="557"/>
                  <a:pt x="1183" y="554"/>
                </a:cubicBezTo>
                <a:cubicBezTo>
                  <a:pt x="1184" y="551"/>
                  <a:pt x="1188" y="551"/>
                  <a:pt x="1188" y="547"/>
                </a:cubicBezTo>
                <a:cubicBezTo>
                  <a:pt x="1185" y="547"/>
                  <a:pt x="1185" y="550"/>
                  <a:pt x="1181" y="550"/>
                </a:cubicBezTo>
                <a:cubicBezTo>
                  <a:pt x="1182" y="546"/>
                  <a:pt x="1177" y="549"/>
                  <a:pt x="1176" y="547"/>
                </a:cubicBezTo>
                <a:cubicBezTo>
                  <a:pt x="1176" y="542"/>
                  <a:pt x="1179" y="538"/>
                  <a:pt x="1175" y="534"/>
                </a:cubicBezTo>
                <a:cubicBezTo>
                  <a:pt x="1176" y="527"/>
                  <a:pt x="1192" y="533"/>
                  <a:pt x="1191" y="535"/>
                </a:cubicBezTo>
                <a:cubicBezTo>
                  <a:pt x="1200" y="534"/>
                  <a:pt x="1201" y="524"/>
                  <a:pt x="1210" y="521"/>
                </a:cubicBezTo>
                <a:cubicBezTo>
                  <a:pt x="1211" y="525"/>
                  <a:pt x="1213" y="521"/>
                  <a:pt x="1215" y="521"/>
                </a:cubicBezTo>
                <a:cubicBezTo>
                  <a:pt x="1214" y="514"/>
                  <a:pt x="1226" y="510"/>
                  <a:pt x="1233" y="511"/>
                </a:cubicBezTo>
                <a:cubicBezTo>
                  <a:pt x="1233" y="508"/>
                  <a:pt x="1234" y="507"/>
                  <a:pt x="1237" y="508"/>
                </a:cubicBezTo>
                <a:cubicBezTo>
                  <a:pt x="1244" y="502"/>
                  <a:pt x="1253" y="494"/>
                  <a:pt x="1264" y="495"/>
                </a:cubicBezTo>
                <a:cubicBezTo>
                  <a:pt x="1266" y="494"/>
                  <a:pt x="1266" y="491"/>
                  <a:pt x="1270" y="492"/>
                </a:cubicBezTo>
                <a:cubicBezTo>
                  <a:pt x="1270" y="482"/>
                  <a:pt x="1282" y="485"/>
                  <a:pt x="1284" y="478"/>
                </a:cubicBezTo>
                <a:close/>
                <a:moveTo>
                  <a:pt x="1047" y="497"/>
                </a:moveTo>
                <a:cubicBezTo>
                  <a:pt x="1049" y="495"/>
                  <a:pt x="1050" y="498"/>
                  <a:pt x="1053" y="497"/>
                </a:cubicBezTo>
                <a:cubicBezTo>
                  <a:pt x="1053" y="500"/>
                  <a:pt x="1051" y="500"/>
                  <a:pt x="1048" y="501"/>
                </a:cubicBezTo>
                <a:cubicBezTo>
                  <a:pt x="1048" y="499"/>
                  <a:pt x="1046" y="500"/>
                  <a:pt x="1047" y="497"/>
                </a:cubicBezTo>
                <a:close/>
                <a:moveTo>
                  <a:pt x="1147" y="374"/>
                </a:moveTo>
                <a:cubicBezTo>
                  <a:pt x="1147" y="376"/>
                  <a:pt x="1146" y="378"/>
                  <a:pt x="1143" y="377"/>
                </a:cubicBezTo>
                <a:cubicBezTo>
                  <a:pt x="1143" y="375"/>
                  <a:pt x="1144" y="373"/>
                  <a:pt x="1147" y="374"/>
                </a:cubicBezTo>
                <a:close/>
                <a:moveTo>
                  <a:pt x="1067" y="324"/>
                </a:moveTo>
                <a:cubicBezTo>
                  <a:pt x="1070" y="326"/>
                  <a:pt x="1066" y="329"/>
                  <a:pt x="1064" y="328"/>
                </a:cubicBezTo>
                <a:cubicBezTo>
                  <a:pt x="1063" y="325"/>
                  <a:pt x="1066" y="326"/>
                  <a:pt x="1067" y="324"/>
                </a:cubicBezTo>
                <a:close/>
                <a:moveTo>
                  <a:pt x="1061" y="238"/>
                </a:moveTo>
                <a:cubicBezTo>
                  <a:pt x="1065" y="239"/>
                  <a:pt x="1062" y="244"/>
                  <a:pt x="1059" y="241"/>
                </a:cubicBezTo>
                <a:cubicBezTo>
                  <a:pt x="1060" y="240"/>
                  <a:pt x="1061" y="239"/>
                  <a:pt x="1061" y="238"/>
                </a:cubicBezTo>
                <a:close/>
                <a:moveTo>
                  <a:pt x="1054" y="394"/>
                </a:moveTo>
                <a:cubicBezTo>
                  <a:pt x="1054" y="398"/>
                  <a:pt x="1048" y="399"/>
                  <a:pt x="1048" y="395"/>
                </a:cubicBezTo>
                <a:cubicBezTo>
                  <a:pt x="1051" y="396"/>
                  <a:pt x="1051" y="394"/>
                  <a:pt x="1054" y="394"/>
                </a:cubicBezTo>
                <a:close/>
                <a:moveTo>
                  <a:pt x="1029" y="341"/>
                </a:moveTo>
                <a:cubicBezTo>
                  <a:pt x="1026" y="347"/>
                  <a:pt x="1019" y="344"/>
                  <a:pt x="1013" y="347"/>
                </a:cubicBezTo>
                <a:cubicBezTo>
                  <a:pt x="1014" y="341"/>
                  <a:pt x="1023" y="337"/>
                  <a:pt x="1029" y="341"/>
                </a:cubicBezTo>
                <a:close/>
                <a:moveTo>
                  <a:pt x="205" y="236"/>
                </a:moveTo>
                <a:cubicBezTo>
                  <a:pt x="204" y="235"/>
                  <a:pt x="209" y="232"/>
                  <a:pt x="212" y="231"/>
                </a:cubicBezTo>
                <a:cubicBezTo>
                  <a:pt x="211" y="234"/>
                  <a:pt x="207" y="234"/>
                  <a:pt x="205" y="236"/>
                </a:cubicBezTo>
                <a:close/>
                <a:moveTo>
                  <a:pt x="155" y="482"/>
                </a:moveTo>
                <a:cubicBezTo>
                  <a:pt x="154" y="473"/>
                  <a:pt x="158" y="470"/>
                  <a:pt x="159" y="462"/>
                </a:cubicBezTo>
                <a:cubicBezTo>
                  <a:pt x="162" y="460"/>
                  <a:pt x="162" y="463"/>
                  <a:pt x="166" y="463"/>
                </a:cubicBezTo>
                <a:cubicBezTo>
                  <a:pt x="165" y="471"/>
                  <a:pt x="161" y="478"/>
                  <a:pt x="155" y="482"/>
                </a:cubicBezTo>
                <a:close/>
                <a:moveTo>
                  <a:pt x="230" y="515"/>
                </a:moveTo>
                <a:cubicBezTo>
                  <a:pt x="227" y="515"/>
                  <a:pt x="227" y="512"/>
                  <a:pt x="224" y="511"/>
                </a:cubicBezTo>
                <a:cubicBezTo>
                  <a:pt x="221" y="498"/>
                  <a:pt x="230" y="496"/>
                  <a:pt x="241" y="494"/>
                </a:cubicBezTo>
                <a:cubicBezTo>
                  <a:pt x="242" y="502"/>
                  <a:pt x="238" y="513"/>
                  <a:pt x="230" y="515"/>
                </a:cubicBezTo>
                <a:close/>
                <a:moveTo>
                  <a:pt x="241" y="525"/>
                </a:moveTo>
                <a:cubicBezTo>
                  <a:pt x="241" y="523"/>
                  <a:pt x="243" y="522"/>
                  <a:pt x="245" y="522"/>
                </a:cubicBezTo>
                <a:cubicBezTo>
                  <a:pt x="245" y="525"/>
                  <a:pt x="244" y="525"/>
                  <a:pt x="241" y="525"/>
                </a:cubicBezTo>
                <a:close/>
                <a:moveTo>
                  <a:pt x="247" y="520"/>
                </a:moveTo>
                <a:cubicBezTo>
                  <a:pt x="247" y="518"/>
                  <a:pt x="246" y="518"/>
                  <a:pt x="246" y="516"/>
                </a:cubicBezTo>
                <a:cubicBezTo>
                  <a:pt x="249" y="517"/>
                  <a:pt x="249" y="515"/>
                  <a:pt x="251" y="515"/>
                </a:cubicBezTo>
                <a:cubicBezTo>
                  <a:pt x="252" y="518"/>
                  <a:pt x="249" y="519"/>
                  <a:pt x="247" y="520"/>
                </a:cubicBezTo>
                <a:close/>
                <a:moveTo>
                  <a:pt x="190" y="767"/>
                </a:moveTo>
                <a:cubicBezTo>
                  <a:pt x="190" y="763"/>
                  <a:pt x="193" y="763"/>
                  <a:pt x="196" y="762"/>
                </a:cubicBezTo>
                <a:cubicBezTo>
                  <a:pt x="196" y="766"/>
                  <a:pt x="193" y="766"/>
                  <a:pt x="190" y="767"/>
                </a:cubicBezTo>
                <a:close/>
                <a:moveTo>
                  <a:pt x="171" y="813"/>
                </a:moveTo>
                <a:cubicBezTo>
                  <a:pt x="173" y="813"/>
                  <a:pt x="171" y="817"/>
                  <a:pt x="171" y="818"/>
                </a:cubicBezTo>
                <a:cubicBezTo>
                  <a:pt x="169" y="818"/>
                  <a:pt x="169" y="817"/>
                  <a:pt x="168" y="817"/>
                </a:cubicBezTo>
                <a:cubicBezTo>
                  <a:pt x="168" y="815"/>
                  <a:pt x="170" y="814"/>
                  <a:pt x="171" y="813"/>
                </a:cubicBezTo>
                <a:close/>
                <a:moveTo>
                  <a:pt x="169" y="827"/>
                </a:moveTo>
                <a:cubicBezTo>
                  <a:pt x="168" y="825"/>
                  <a:pt x="170" y="824"/>
                  <a:pt x="168" y="821"/>
                </a:cubicBezTo>
                <a:cubicBezTo>
                  <a:pt x="173" y="817"/>
                  <a:pt x="180" y="812"/>
                  <a:pt x="188" y="815"/>
                </a:cubicBezTo>
                <a:cubicBezTo>
                  <a:pt x="181" y="818"/>
                  <a:pt x="174" y="821"/>
                  <a:pt x="169" y="827"/>
                </a:cubicBezTo>
                <a:close/>
                <a:moveTo>
                  <a:pt x="196" y="826"/>
                </a:moveTo>
                <a:cubicBezTo>
                  <a:pt x="195" y="824"/>
                  <a:pt x="192" y="825"/>
                  <a:pt x="193" y="821"/>
                </a:cubicBezTo>
                <a:cubicBezTo>
                  <a:pt x="191" y="821"/>
                  <a:pt x="191" y="821"/>
                  <a:pt x="191" y="821"/>
                </a:cubicBezTo>
                <a:cubicBezTo>
                  <a:pt x="195" y="814"/>
                  <a:pt x="196" y="826"/>
                  <a:pt x="200" y="822"/>
                </a:cubicBezTo>
                <a:cubicBezTo>
                  <a:pt x="199" y="824"/>
                  <a:pt x="198" y="826"/>
                  <a:pt x="196" y="826"/>
                </a:cubicBezTo>
                <a:close/>
                <a:moveTo>
                  <a:pt x="242" y="829"/>
                </a:moveTo>
                <a:cubicBezTo>
                  <a:pt x="241" y="836"/>
                  <a:pt x="235" y="844"/>
                  <a:pt x="229" y="841"/>
                </a:cubicBezTo>
                <a:cubicBezTo>
                  <a:pt x="236" y="840"/>
                  <a:pt x="236" y="831"/>
                  <a:pt x="242" y="829"/>
                </a:cubicBezTo>
                <a:close/>
                <a:moveTo>
                  <a:pt x="192" y="885"/>
                </a:moveTo>
                <a:cubicBezTo>
                  <a:pt x="190" y="883"/>
                  <a:pt x="195" y="880"/>
                  <a:pt x="197" y="879"/>
                </a:cubicBezTo>
                <a:cubicBezTo>
                  <a:pt x="196" y="882"/>
                  <a:pt x="194" y="883"/>
                  <a:pt x="192" y="885"/>
                </a:cubicBezTo>
                <a:close/>
                <a:moveTo>
                  <a:pt x="191" y="900"/>
                </a:moveTo>
                <a:cubicBezTo>
                  <a:pt x="191" y="897"/>
                  <a:pt x="195" y="898"/>
                  <a:pt x="197" y="897"/>
                </a:cubicBezTo>
                <a:cubicBezTo>
                  <a:pt x="197" y="900"/>
                  <a:pt x="194" y="900"/>
                  <a:pt x="191" y="900"/>
                </a:cubicBezTo>
                <a:close/>
                <a:moveTo>
                  <a:pt x="197" y="887"/>
                </a:moveTo>
                <a:cubicBezTo>
                  <a:pt x="196" y="887"/>
                  <a:pt x="197" y="886"/>
                  <a:pt x="196" y="886"/>
                </a:cubicBezTo>
                <a:cubicBezTo>
                  <a:pt x="200" y="883"/>
                  <a:pt x="203" y="881"/>
                  <a:pt x="208" y="878"/>
                </a:cubicBezTo>
                <a:cubicBezTo>
                  <a:pt x="206" y="883"/>
                  <a:pt x="201" y="884"/>
                  <a:pt x="197" y="887"/>
                </a:cubicBezTo>
                <a:close/>
                <a:moveTo>
                  <a:pt x="209" y="913"/>
                </a:moveTo>
                <a:cubicBezTo>
                  <a:pt x="209" y="911"/>
                  <a:pt x="212" y="910"/>
                  <a:pt x="214" y="910"/>
                </a:cubicBezTo>
                <a:cubicBezTo>
                  <a:pt x="214" y="912"/>
                  <a:pt x="212" y="914"/>
                  <a:pt x="209" y="913"/>
                </a:cubicBezTo>
                <a:close/>
                <a:moveTo>
                  <a:pt x="201" y="899"/>
                </a:moveTo>
                <a:cubicBezTo>
                  <a:pt x="200" y="898"/>
                  <a:pt x="200" y="896"/>
                  <a:pt x="199" y="896"/>
                </a:cubicBezTo>
                <a:cubicBezTo>
                  <a:pt x="201" y="891"/>
                  <a:pt x="206" y="889"/>
                  <a:pt x="210" y="887"/>
                </a:cubicBezTo>
                <a:cubicBezTo>
                  <a:pt x="204" y="887"/>
                  <a:pt x="216" y="881"/>
                  <a:pt x="219" y="883"/>
                </a:cubicBezTo>
                <a:cubicBezTo>
                  <a:pt x="213" y="888"/>
                  <a:pt x="211" y="897"/>
                  <a:pt x="201" y="899"/>
                </a:cubicBezTo>
                <a:close/>
                <a:moveTo>
                  <a:pt x="215" y="874"/>
                </a:moveTo>
                <a:cubicBezTo>
                  <a:pt x="215" y="877"/>
                  <a:pt x="214" y="878"/>
                  <a:pt x="211" y="878"/>
                </a:cubicBezTo>
                <a:cubicBezTo>
                  <a:pt x="209" y="876"/>
                  <a:pt x="212" y="873"/>
                  <a:pt x="215" y="874"/>
                </a:cubicBezTo>
                <a:close/>
                <a:moveTo>
                  <a:pt x="201" y="876"/>
                </a:moveTo>
                <a:cubicBezTo>
                  <a:pt x="207" y="872"/>
                  <a:pt x="210" y="864"/>
                  <a:pt x="219" y="862"/>
                </a:cubicBezTo>
                <a:cubicBezTo>
                  <a:pt x="216" y="869"/>
                  <a:pt x="208" y="872"/>
                  <a:pt x="201" y="876"/>
                </a:cubicBezTo>
                <a:close/>
                <a:moveTo>
                  <a:pt x="223" y="831"/>
                </a:moveTo>
                <a:cubicBezTo>
                  <a:pt x="227" y="828"/>
                  <a:pt x="234" y="825"/>
                  <a:pt x="239" y="827"/>
                </a:cubicBezTo>
                <a:cubicBezTo>
                  <a:pt x="240" y="831"/>
                  <a:pt x="230" y="833"/>
                  <a:pt x="226" y="834"/>
                </a:cubicBezTo>
                <a:cubicBezTo>
                  <a:pt x="226" y="832"/>
                  <a:pt x="222" y="834"/>
                  <a:pt x="223" y="831"/>
                </a:cubicBezTo>
                <a:close/>
                <a:moveTo>
                  <a:pt x="238" y="852"/>
                </a:moveTo>
                <a:cubicBezTo>
                  <a:pt x="235" y="853"/>
                  <a:pt x="231" y="856"/>
                  <a:pt x="228" y="853"/>
                </a:cubicBezTo>
                <a:cubicBezTo>
                  <a:pt x="232" y="848"/>
                  <a:pt x="234" y="842"/>
                  <a:pt x="244" y="843"/>
                </a:cubicBezTo>
                <a:cubicBezTo>
                  <a:pt x="242" y="846"/>
                  <a:pt x="237" y="847"/>
                  <a:pt x="238" y="852"/>
                </a:cubicBezTo>
                <a:close/>
                <a:moveTo>
                  <a:pt x="243" y="950"/>
                </a:moveTo>
                <a:cubicBezTo>
                  <a:pt x="244" y="948"/>
                  <a:pt x="245" y="948"/>
                  <a:pt x="245" y="947"/>
                </a:cubicBezTo>
                <a:cubicBezTo>
                  <a:pt x="247" y="947"/>
                  <a:pt x="247" y="949"/>
                  <a:pt x="248" y="951"/>
                </a:cubicBezTo>
                <a:cubicBezTo>
                  <a:pt x="245" y="951"/>
                  <a:pt x="245" y="949"/>
                  <a:pt x="243" y="950"/>
                </a:cubicBezTo>
                <a:close/>
                <a:moveTo>
                  <a:pt x="270" y="942"/>
                </a:moveTo>
                <a:cubicBezTo>
                  <a:pt x="270" y="941"/>
                  <a:pt x="269" y="940"/>
                  <a:pt x="268" y="939"/>
                </a:cubicBezTo>
                <a:cubicBezTo>
                  <a:pt x="269" y="939"/>
                  <a:pt x="272" y="939"/>
                  <a:pt x="274" y="939"/>
                </a:cubicBezTo>
                <a:cubicBezTo>
                  <a:pt x="275" y="942"/>
                  <a:pt x="272" y="941"/>
                  <a:pt x="270" y="942"/>
                </a:cubicBezTo>
                <a:close/>
                <a:moveTo>
                  <a:pt x="286" y="932"/>
                </a:moveTo>
                <a:cubicBezTo>
                  <a:pt x="285" y="935"/>
                  <a:pt x="283" y="932"/>
                  <a:pt x="283" y="929"/>
                </a:cubicBezTo>
                <a:cubicBezTo>
                  <a:pt x="285" y="929"/>
                  <a:pt x="285" y="930"/>
                  <a:pt x="287" y="930"/>
                </a:cubicBezTo>
                <a:cubicBezTo>
                  <a:pt x="287" y="931"/>
                  <a:pt x="285" y="932"/>
                  <a:pt x="286" y="932"/>
                </a:cubicBezTo>
                <a:close/>
                <a:moveTo>
                  <a:pt x="259" y="1031"/>
                </a:moveTo>
                <a:cubicBezTo>
                  <a:pt x="258" y="1031"/>
                  <a:pt x="258" y="1029"/>
                  <a:pt x="257" y="1029"/>
                </a:cubicBezTo>
                <a:cubicBezTo>
                  <a:pt x="258" y="1027"/>
                  <a:pt x="260" y="1025"/>
                  <a:pt x="262" y="1025"/>
                </a:cubicBezTo>
                <a:cubicBezTo>
                  <a:pt x="264" y="1028"/>
                  <a:pt x="263" y="1031"/>
                  <a:pt x="259" y="1031"/>
                </a:cubicBezTo>
                <a:close/>
                <a:moveTo>
                  <a:pt x="328" y="904"/>
                </a:moveTo>
                <a:cubicBezTo>
                  <a:pt x="327" y="906"/>
                  <a:pt x="323" y="906"/>
                  <a:pt x="322" y="908"/>
                </a:cubicBezTo>
                <a:cubicBezTo>
                  <a:pt x="320" y="908"/>
                  <a:pt x="321" y="905"/>
                  <a:pt x="319" y="905"/>
                </a:cubicBezTo>
                <a:cubicBezTo>
                  <a:pt x="321" y="904"/>
                  <a:pt x="326" y="902"/>
                  <a:pt x="328" y="904"/>
                </a:cubicBezTo>
                <a:close/>
                <a:moveTo>
                  <a:pt x="296" y="923"/>
                </a:moveTo>
                <a:cubicBezTo>
                  <a:pt x="293" y="923"/>
                  <a:pt x="296" y="925"/>
                  <a:pt x="294" y="927"/>
                </a:cubicBezTo>
                <a:cubicBezTo>
                  <a:pt x="291" y="927"/>
                  <a:pt x="291" y="927"/>
                  <a:pt x="289" y="926"/>
                </a:cubicBezTo>
                <a:cubicBezTo>
                  <a:pt x="289" y="922"/>
                  <a:pt x="294" y="920"/>
                  <a:pt x="297" y="923"/>
                </a:cubicBezTo>
                <a:cubicBezTo>
                  <a:pt x="297" y="924"/>
                  <a:pt x="296" y="923"/>
                  <a:pt x="296" y="923"/>
                </a:cubicBezTo>
                <a:close/>
                <a:moveTo>
                  <a:pt x="305" y="921"/>
                </a:moveTo>
                <a:cubicBezTo>
                  <a:pt x="301" y="921"/>
                  <a:pt x="301" y="921"/>
                  <a:pt x="301" y="921"/>
                </a:cubicBezTo>
                <a:cubicBezTo>
                  <a:pt x="302" y="915"/>
                  <a:pt x="297" y="917"/>
                  <a:pt x="296" y="913"/>
                </a:cubicBezTo>
                <a:cubicBezTo>
                  <a:pt x="298" y="914"/>
                  <a:pt x="301" y="915"/>
                  <a:pt x="301" y="912"/>
                </a:cubicBezTo>
                <a:cubicBezTo>
                  <a:pt x="302" y="911"/>
                  <a:pt x="302" y="912"/>
                  <a:pt x="302" y="913"/>
                </a:cubicBezTo>
                <a:cubicBezTo>
                  <a:pt x="302" y="915"/>
                  <a:pt x="307" y="912"/>
                  <a:pt x="308" y="914"/>
                </a:cubicBezTo>
                <a:cubicBezTo>
                  <a:pt x="308" y="918"/>
                  <a:pt x="306" y="918"/>
                  <a:pt x="305" y="921"/>
                </a:cubicBezTo>
                <a:close/>
                <a:moveTo>
                  <a:pt x="309" y="908"/>
                </a:moveTo>
                <a:cubicBezTo>
                  <a:pt x="308" y="908"/>
                  <a:pt x="308" y="909"/>
                  <a:pt x="308" y="910"/>
                </a:cubicBezTo>
                <a:cubicBezTo>
                  <a:pt x="307" y="909"/>
                  <a:pt x="308" y="908"/>
                  <a:pt x="308" y="907"/>
                </a:cubicBezTo>
                <a:cubicBezTo>
                  <a:pt x="312" y="907"/>
                  <a:pt x="314" y="910"/>
                  <a:pt x="316" y="913"/>
                </a:cubicBezTo>
                <a:cubicBezTo>
                  <a:pt x="315" y="914"/>
                  <a:pt x="313" y="912"/>
                  <a:pt x="312" y="915"/>
                </a:cubicBezTo>
                <a:cubicBezTo>
                  <a:pt x="312" y="912"/>
                  <a:pt x="309" y="912"/>
                  <a:pt x="309" y="908"/>
                </a:cubicBezTo>
                <a:close/>
                <a:moveTo>
                  <a:pt x="317" y="967"/>
                </a:moveTo>
                <a:cubicBezTo>
                  <a:pt x="315" y="967"/>
                  <a:pt x="318" y="964"/>
                  <a:pt x="317" y="963"/>
                </a:cubicBezTo>
                <a:cubicBezTo>
                  <a:pt x="317" y="961"/>
                  <a:pt x="314" y="964"/>
                  <a:pt x="313" y="962"/>
                </a:cubicBezTo>
                <a:cubicBezTo>
                  <a:pt x="311" y="951"/>
                  <a:pt x="326" y="950"/>
                  <a:pt x="325" y="959"/>
                </a:cubicBezTo>
                <a:cubicBezTo>
                  <a:pt x="329" y="959"/>
                  <a:pt x="329" y="959"/>
                  <a:pt x="329" y="959"/>
                </a:cubicBezTo>
                <a:cubicBezTo>
                  <a:pt x="330" y="961"/>
                  <a:pt x="327" y="962"/>
                  <a:pt x="330" y="962"/>
                </a:cubicBezTo>
                <a:cubicBezTo>
                  <a:pt x="327" y="965"/>
                  <a:pt x="322" y="967"/>
                  <a:pt x="317" y="967"/>
                </a:cubicBezTo>
                <a:close/>
                <a:moveTo>
                  <a:pt x="478" y="165"/>
                </a:moveTo>
                <a:cubicBezTo>
                  <a:pt x="476" y="165"/>
                  <a:pt x="474" y="165"/>
                  <a:pt x="473" y="164"/>
                </a:cubicBezTo>
                <a:cubicBezTo>
                  <a:pt x="473" y="159"/>
                  <a:pt x="479" y="159"/>
                  <a:pt x="478" y="165"/>
                </a:cubicBezTo>
                <a:close/>
                <a:moveTo>
                  <a:pt x="470" y="1060"/>
                </a:moveTo>
                <a:cubicBezTo>
                  <a:pt x="482" y="1051"/>
                  <a:pt x="496" y="1045"/>
                  <a:pt x="508" y="1036"/>
                </a:cubicBezTo>
                <a:cubicBezTo>
                  <a:pt x="509" y="1036"/>
                  <a:pt x="510" y="1037"/>
                  <a:pt x="511" y="1037"/>
                </a:cubicBezTo>
                <a:cubicBezTo>
                  <a:pt x="500" y="1048"/>
                  <a:pt x="486" y="1053"/>
                  <a:pt x="470" y="1060"/>
                </a:cubicBezTo>
                <a:close/>
                <a:moveTo>
                  <a:pt x="513" y="981"/>
                </a:moveTo>
                <a:cubicBezTo>
                  <a:pt x="513" y="978"/>
                  <a:pt x="513" y="978"/>
                  <a:pt x="513" y="978"/>
                </a:cubicBezTo>
                <a:cubicBezTo>
                  <a:pt x="515" y="977"/>
                  <a:pt x="518" y="978"/>
                  <a:pt x="519" y="979"/>
                </a:cubicBezTo>
                <a:cubicBezTo>
                  <a:pt x="519" y="984"/>
                  <a:pt x="516" y="981"/>
                  <a:pt x="513" y="981"/>
                </a:cubicBezTo>
                <a:close/>
                <a:moveTo>
                  <a:pt x="539" y="208"/>
                </a:moveTo>
                <a:cubicBezTo>
                  <a:pt x="547" y="189"/>
                  <a:pt x="577" y="181"/>
                  <a:pt x="594" y="167"/>
                </a:cubicBezTo>
                <a:cubicBezTo>
                  <a:pt x="602" y="161"/>
                  <a:pt x="606" y="151"/>
                  <a:pt x="618" y="156"/>
                </a:cubicBezTo>
                <a:cubicBezTo>
                  <a:pt x="618" y="159"/>
                  <a:pt x="619" y="161"/>
                  <a:pt x="622" y="162"/>
                </a:cubicBezTo>
                <a:cubicBezTo>
                  <a:pt x="610" y="176"/>
                  <a:pt x="599" y="190"/>
                  <a:pt x="583" y="198"/>
                </a:cubicBezTo>
                <a:cubicBezTo>
                  <a:pt x="569" y="203"/>
                  <a:pt x="553" y="206"/>
                  <a:pt x="539" y="208"/>
                </a:cubicBezTo>
                <a:close/>
                <a:moveTo>
                  <a:pt x="557" y="1047"/>
                </a:moveTo>
                <a:cubicBezTo>
                  <a:pt x="556" y="1044"/>
                  <a:pt x="563" y="1041"/>
                  <a:pt x="563" y="1046"/>
                </a:cubicBezTo>
                <a:cubicBezTo>
                  <a:pt x="561" y="1047"/>
                  <a:pt x="558" y="1049"/>
                  <a:pt x="557" y="1047"/>
                </a:cubicBezTo>
                <a:close/>
                <a:moveTo>
                  <a:pt x="666" y="996"/>
                </a:moveTo>
                <a:cubicBezTo>
                  <a:pt x="667" y="998"/>
                  <a:pt x="668" y="999"/>
                  <a:pt x="666" y="1001"/>
                </a:cubicBezTo>
                <a:cubicBezTo>
                  <a:pt x="653" y="1002"/>
                  <a:pt x="645" y="1000"/>
                  <a:pt x="637" y="1009"/>
                </a:cubicBezTo>
                <a:cubicBezTo>
                  <a:pt x="638" y="1005"/>
                  <a:pt x="634" y="1007"/>
                  <a:pt x="634" y="1005"/>
                </a:cubicBezTo>
                <a:cubicBezTo>
                  <a:pt x="629" y="1007"/>
                  <a:pt x="624" y="1009"/>
                  <a:pt x="617" y="1010"/>
                </a:cubicBezTo>
                <a:cubicBezTo>
                  <a:pt x="620" y="1014"/>
                  <a:pt x="617" y="1012"/>
                  <a:pt x="615" y="1016"/>
                </a:cubicBezTo>
                <a:cubicBezTo>
                  <a:pt x="618" y="1016"/>
                  <a:pt x="618" y="1014"/>
                  <a:pt x="621" y="1015"/>
                </a:cubicBezTo>
                <a:cubicBezTo>
                  <a:pt x="621" y="1017"/>
                  <a:pt x="618" y="1016"/>
                  <a:pt x="618" y="1017"/>
                </a:cubicBezTo>
                <a:cubicBezTo>
                  <a:pt x="623" y="1020"/>
                  <a:pt x="634" y="1014"/>
                  <a:pt x="642" y="1013"/>
                </a:cubicBezTo>
                <a:cubicBezTo>
                  <a:pt x="642" y="1015"/>
                  <a:pt x="641" y="1015"/>
                  <a:pt x="641" y="1017"/>
                </a:cubicBezTo>
                <a:cubicBezTo>
                  <a:pt x="634" y="1014"/>
                  <a:pt x="625" y="1022"/>
                  <a:pt x="617" y="1025"/>
                </a:cubicBezTo>
                <a:cubicBezTo>
                  <a:pt x="605" y="1019"/>
                  <a:pt x="593" y="1032"/>
                  <a:pt x="582" y="1029"/>
                </a:cubicBezTo>
                <a:cubicBezTo>
                  <a:pt x="582" y="1030"/>
                  <a:pt x="584" y="1029"/>
                  <a:pt x="586" y="1030"/>
                </a:cubicBezTo>
                <a:cubicBezTo>
                  <a:pt x="583" y="1036"/>
                  <a:pt x="570" y="1033"/>
                  <a:pt x="568" y="1038"/>
                </a:cubicBezTo>
                <a:cubicBezTo>
                  <a:pt x="567" y="1033"/>
                  <a:pt x="570" y="1031"/>
                  <a:pt x="573" y="1029"/>
                </a:cubicBezTo>
                <a:cubicBezTo>
                  <a:pt x="572" y="1027"/>
                  <a:pt x="570" y="1027"/>
                  <a:pt x="568" y="1027"/>
                </a:cubicBezTo>
                <a:cubicBezTo>
                  <a:pt x="572" y="1022"/>
                  <a:pt x="579" y="1022"/>
                  <a:pt x="589" y="1023"/>
                </a:cubicBezTo>
                <a:cubicBezTo>
                  <a:pt x="593" y="1018"/>
                  <a:pt x="606" y="1018"/>
                  <a:pt x="611" y="1017"/>
                </a:cubicBezTo>
                <a:cubicBezTo>
                  <a:pt x="610" y="1016"/>
                  <a:pt x="609" y="1015"/>
                  <a:pt x="610" y="1013"/>
                </a:cubicBezTo>
                <a:cubicBezTo>
                  <a:pt x="599" y="1016"/>
                  <a:pt x="590" y="1019"/>
                  <a:pt x="580" y="1020"/>
                </a:cubicBezTo>
                <a:cubicBezTo>
                  <a:pt x="591" y="1013"/>
                  <a:pt x="603" y="1008"/>
                  <a:pt x="621" y="1007"/>
                </a:cubicBezTo>
                <a:cubicBezTo>
                  <a:pt x="620" y="1006"/>
                  <a:pt x="619" y="1006"/>
                  <a:pt x="619" y="1005"/>
                </a:cubicBezTo>
                <a:cubicBezTo>
                  <a:pt x="615" y="1004"/>
                  <a:pt x="614" y="1007"/>
                  <a:pt x="611" y="1007"/>
                </a:cubicBezTo>
                <a:cubicBezTo>
                  <a:pt x="627" y="999"/>
                  <a:pt x="642" y="992"/>
                  <a:pt x="657" y="984"/>
                </a:cubicBezTo>
                <a:cubicBezTo>
                  <a:pt x="667" y="989"/>
                  <a:pt x="678" y="977"/>
                  <a:pt x="687" y="978"/>
                </a:cubicBezTo>
                <a:cubicBezTo>
                  <a:pt x="688" y="973"/>
                  <a:pt x="691" y="970"/>
                  <a:pt x="698" y="970"/>
                </a:cubicBezTo>
                <a:cubicBezTo>
                  <a:pt x="696" y="975"/>
                  <a:pt x="698" y="978"/>
                  <a:pt x="694" y="979"/>
                </a:cubicBezTo>
                <a:cubicBezTo>
                  <a:pt x="698" y="983"/>
                  <a:pt x="706" y="976"/>
                  <a:pt x="713" y="977"/>
                </a:cubicBezTo>
                <a:cubicBezTo>
                  <a:pt x="698" y="988"/>
                  <a:pt x="679" y="991"/>
                  <a:pt x="666" y="996"/>
                </a:cubicBezTo>
                <a:close/>
                <a:moveTo>
                  <a:pt x="683" y="1085"/>
                </a:moveTo>
                <a:cubicBezTo>
                  <a:pt x="682" y="1084"/>
                  <a:pt x="687" y="1080"/>
                  <a:pt x="691" y="1082"/>
                </a:cubicBezTo>
                <a:cubicBezTo>
                  <a:pt x="690" y="1087"/>
                  <a:pt x="685" y="1085"/>
                  <a:pt x="683" y="1085"/>
                </a:cubicBezTo>
                <a:close/>
                <a:moveTo>
                  <a:pt x="725" y="940"/>
                </a:moveTo>
                <a:cubicBezTo>
                  <a:pt x="728" y="940"/>
                  <a:pt x="729" y="939"/>
                  <a:pt x="732" y="940"/>
                </a:cubicBezTo>
                <a:cubicBezTo>
                  <a:pt x="732" y="944"/>
                  <a:pt x="732" y="944"/>
                  <a:pt x="732" y="944"/>
                </a:cubicBezTo>
                <a:cubicBezTo>
                  <a:pt x="730" y="947"/>
                  <a:pt x="726" y="942"/>
                  <a:pt x="726" y="947"/>
                </a:cubicBezTo>
                <a:cubicBezTo>
                  <a:pt x="724" y="947"/>
                  <a:pt x="726" y="942"/>
                  <a:pt x="725" y="940"/>
                </a:cubicBezTo>
                <a:close/>
                <a:moveTo>
                  <a:pt x="736" y="947"/>
                </a:moveTo>
                <a:cubicBezTo>
                  <a:pt x="737" y="952"/>
                  <a:pt x="730" y="950"/>
                  <a:pt x="727" y="952"/>
                </a:cubicBezTo>
                <a:cubicBezTo>
                  <a:pt x="728" y="949"/>
                  <a:pt x="731" y="947"/>
                  <a:pt x="736" y="947"/>
                </a:cubicBezTo>
                <a:close/>
                <a:moveTo>
                  <a:pt x="727" y="1030"/>
                </a:moveTo>
                <a:cubicBezTo>
                  <a:pt x="724" y="1027"/>
                  <a:pt x="724" y="1032"/>
                  <a:pt x="720" y="1031"/>
                </a:cubicBezTo>
                <a:cubicBezTo>
                  <a:pt x="722" y="1029"/>
                  <a:pt x="724" y="1027"/>
                  <a:pt x="728" y="1027"/>
                </a:cubicBezTo>
                <a:cubicBezTo>
                  <a:pt x="727" y="1028"/>
                  <a:pt x="727" y="1028"/>
                  <a:pt x="727" y="1030"/>
                </a:cubicBezTo>
                <a:close/>
                <a:moveTo>
                  <a:pt x="759" y="955"/>
                </a:moveTo>
                <a:cubicBezTo>
                  <a:pt x="756" y="955"/>
                  <a:pt x="756" y="957"/>
                  <a:pt x="754" y="955"/>
                </a:cubicBezTo>
                <a:cubicBezTo>
                  <a:pt x="753" y="957"/>
                  <a:pt x="755" y="957"/>
                  <a:pt x="754" y="960"/>
                </a:cubicBezTo>
                <a:cubicBezTo>
                  <a:pt x="747" y="960"/>
                  <a:pt x="739" y="965"/>
                  <a:pt x="737" y="960"/>
                </a:cubicBezTo>
                <a:cubicBezTo>
                  <a:pt x="734" y="961"/>
                  <a:pt x="737" y="962"/>
                  <a:pt x="736" y="965"/>
                </a:cubicBezTo>
                <a:cubicBezTo>
                  <a:pt x="730" y="971"/>
                  <a:pt x="724" y="967"/>
                  <a:pt x="719" y="965"/>
                </a:cubicBezTo>
                <a:cubicBezTo>
                  <a:pt x="720" y="961"/>
                  <a:pt x="727" y="962"/>
                  <a:pt x="726" y="956"/>
                </a:cubicBezTo>
                <a:cubicBezTo>
                  <a:pt x="729" y="956"/>
                  <a:pt x="731" y="954"/>
                  <a:pt x="734" y="953"/>
                </a:cubicBezTo>
                <a:cubicBezTo>
                  <a:pt x="732" y="957"/>
                  <a:pt x="736" y="955"/>
                  <a:pt x="736" y="958"/>
                </a:cubicBezTo>
                <a:cubicBezTo>
                  <a:pt x="743" y="954"/>
                  <a:pt x="749" y="950"/>
                  <a:pt x="761" y="951"/>
                </a:cubicBezTo>
                <a:cubicBezTo>
                  <a:pt x="760" y="952"/>
                  <a:pt x="758" y="952"/>
                  <a:pt x="759" y="955"/>
                </a:cubicBezTo>
                <a:close/>
                <a:moveTo>
                  <a:pt x="764" y="952"/>
                </a:moveTo>
                <a:cubicBezTo>
                  <a:pt x="765" y="950"/>
                  <a:pt x="765" y="947"/>
                  <a:pt x="769" y="948"/>
                </a:cubicBezTo>
                <a:cubicBezTo>
                  <a:pt x="769" y="951"/>
                  <a:pt x="767" y="952"/>
                  <a:pt x="764" y="952"/>
                </a:cubicBezTo>
                <a:close/>
                <a:moveTo>
                  <a:pt x="770" y="948"/>
                </a:moveTo>
                <a:cubicBezTo>
                  <a:pt x="770" y="942"/>
                  <a:pt x="779" y="947"/>
                  <a:pt x="778" y="943"/>
                </a:cubicBezTo>
                <a:cubicBezTo>
                  <a:pt x="782" y="945"/>
                  <a:pt x="774" y="948"/>
                  <a:pt x="770" y="948"/>
                </a:cubicBezTo>
                <a:close/>
                <a:moveTo>
                  <a:pt x="792" y="158"/>
                </a:moveTo>
                <a:cubicBezTo>
                  <a:pt x="787" y="161"/>
                  <a:pt x="782" y="156"/>
                  <a:pt x="777" y="158"/>
                </a:cubicBezTo>
                <a:cubicBezTo>
                  <a:pt x="781" y="157"/>
                  <a:pt x="784" y="147"/>
                  <a:pt x="792" y="147"/>
                </a:cubicBezTo>
                <a:cubicBezTo>
                  <a:pt x="795" y="149"/>
                  <a:pt x="793" y="155"/>
                  <a:pt x="792" y="158"/>
                </a:cubicBezTo>
                <a:close/>
                <a:moveTo>
                  <a:pt x="807" y="821"/>
                </a:moveTo>
                <a:cubicBezTo>
                  <a:pt x="803" y="821"/>
                  <a:pt x="802" y="820"/>
                  <a:pt x="800" y="819"/>
                </a:cubicBezTo>
                <a:cubicBezTo>
                  <a:pt x="800" y="818"/>
                  <a:pt x="801" y="818"/>
                  <a:pt x="801" y="819"/>
                </a:cubicBezTo>
                <a:cubicBezTo>
                  <a:pt x="804" y="819"/>
                  <a:pt x="803" y="816"/>
                  <a:pt x="806" y="816"/>
                </a:cubicBezTo>
                <a:cubicBezTo>
                  <a:pt x="806" y="813"/>
                  <a:pt x="805" y="813"/>
                  <a:pt x="805" y="810"/>
                </a:cubicBezTo>
                <a:cubicBezTo>
                  <a:pt x="808" y="809"/>
                  <a:pt x="811" y="808"/>
                  <a:pt x="809" y="804"/>
                </a:cubicBezTo>
                <a:cubicBezTo>
                  <a:pt x="812" y="802"/>
                  <a:pt x="815" y="802"/>
                  <a:pt x="817" y="800"/>
                </a:cubicBezTo>
                <a:cubicBezTo>
                  <a:pt x="816" y="799"/>
                  <a:pt x="815" y="798"/>
                  <a:pt x="816" y="795"/>
                </a:cubicBezTo>
                <a:cubicBezTo>
                  <a:pt x="818" y="795"/>
                  <a:pt x="819" y="796"/>
                  <a:pt x="819" y="798"/>
                </a:cubicBezTo>
                <a:cubicBezTo>
                  <a:pt x="820" y="798"/>
                  <a:pt x="820" y="796"/>
                  <a:pt x="822" y="796"/>
                </a:cubicBezTo>
                <a:cubicBezTo>
                  <a:pt x="821" y="794"/>
                  <a:pt x="820" y="792"/>
                  <a:pt x="821" y="789"/>
                </a:cubicBezTo>
                <a:cubicBezTo>
                  <a:pt x="827" y="789"/>
                  <a:pt x="828" y="788"/>
                  <a:pt x="831" y="791"/>
                </a:cubicBezTo>
                <a:cubicBezTo>
                  <a:pt x="830" y="795"/>
                  <a:pt x="827" y="797"/>
                  <a:pt x="825" y="800"/>
                </a:cubicBezTo>
                <a:cubicBezTo>
                  <a:pt x="825" y="802"/>
                  <a:pt x="828" y="801"/>
                  <a:pt x="827" y="804"/>
                </a:cubicBezTo>
                <a:cubicBezTo>
                  <a:pt x="830" y="803"/>
                  <a:pt x="830" y="798"/>
                  <a:pt x="834" y="798"/>
                </a:cubicBezTo>
                <a:cubicBezTo>
                  <a:pt x="828" y="809"/>
                  <a:pt x="815" y="812"/>
                  <a:pt x="807" y="821"/>
                </a:cubicBezTo>
                <a:close/>
                <a:moveTo>
                  <a:pt x="833" y="931"/>
                </a:moveTo>
                <a:cubicBezTo>
                  <a:pt x="834" y="930"/>
                  <a:pt x="836" y="929"/>
                  <a:pt x="836" y="927"/>
                </a:cubicBezTo>
                <a:cubicBezTo>
                  <a:pt x="837" y="927"/>
                  <a:pt x="838" y="928"/>
                  <a:pt x="839" y="928"/>
                </a:cubicBezTo>
                <a:cubicBezTo>
                  <a:pt x="839" y="931"/>
                  <a:pt x="835" y="933"/>
                  <a:pt x="833" y="931"/>
                </a:cubicBezTo>
                <a:close/>
                <a:moveTo>
                  <a:pt x="825" y="917"/>
                </a:moveTo>
                <a:cubicBezTo>
                  <a:pt x="827" y="913"/>
                  <a:pt x="831" y="911"/>
                  <a:pt x="839" y="912"/>
                </a:cubicBezTo>
                <a:cubicBezTo>
                  <a:pt x="837" y="918"/>
                  <a:pt x="830" y="918"/>
                  <a:pt x="825" y="917"/>
                </a:cubicBezTo>
                <a:close/>
                <a:moveTo>
                  <a:pt x="842" y="927"/>
                </a:moveTo>
                <a:cubicBezTo>
                  <a:pt x="842" y="925"/>
                  <a:pt x="843" y="924"/>
                  <a:pt x="843" y="923"/>
                </a:cubicBezTo>
                <a:cubicBezTo>
                  <a:pt x="847" y="923"/>
                  <a:pt x="846" y="928"/>
                  <a:pt x="842" y="927"/>
                </a:cubicBezTo>
                <a:close/>
                <a:moveTo>
                  <a:pt x="1212" y="837"/>
                </a:moveTo>
                <a:cubicBezTo>
                  <a:pt x="1209" y="840"/>
                  <a:pt x="1207" y="844"/>
                  <a:pt x="1202" y="844"/>
                </a:cubicBezTo>
                <a:cubicBezTo>
                  <a:pt x="1206" y="842"/>
                  <a:pt x="1207" y="838"/>
                  <a:pt x="1212" y="837"/>
                </a:cubicBezTo>
                <a:close/>
                <a:moveTo>
                  <a:pt x="1168" y="859"/>
                </a:moveTo>
                <a:cubicBezTo>
                  <a:pt x="1168" y="863"/>
                  <a:pt x="1163" y="862"/>
                  <a:pt x="1160" y="863"/>
                </a:cubicBezTo>
                <a:cubicBezTo>
                  <a:pt x="1162" y="861"/>
                  <a:pt x="1164" y="859"/>
                  <a:pt x="1168" y="859"/>
                </a:cubicBezTo>
                <a:close/>
                <a:moveTo>
                  <a:pt x="1156" y="828"/>
                </a:moveTo>
                <a:cubicBezTo>
                  <a:pt x="1158" y="828"/>
                  <a:pt x="1158" y="831"/>
                  <a:pt x="1157" y="833"/>
                </a:cubicBezTo>
                <a:cubicBezTo>
                  <a:pt x="1154" y="833"/>
                  <a:pt x="1154" y="829"/>
                  <a:pt x="1156" y="828"/>
                </a:cubicBezTo>
                <a:close/>
                <a:moveTo>
                  <a:pt x="1189" y="759"/>
                </a:moveTo>
                <a:cubicBezTo>
                  <a:pt x="1192" y="759"/>
                  <a:pt x="1192" y="759"/>
                  <a:pt x="1192" y="759"/>
                </a:cubicBezTo>
                <a:cubicBezTo>
                  <a:pt x="1193" y="764"/>
                  <a:pt x="1187" y="764"/>
                  <a:pt x="1189" y="759"/>
                </a:cubicBezTo>
                <a:close/>
                <a:moveTo>
                  <a:pt x="1193" y="775"/>
                </a:moveTo>
                <a:cubicBezTo>
                  <a:pt x="1193" y="776"/>
                  <a:pt x="1192" y="777"/>
                  <a:pt x="1192" y="779"/>
                </a:cubicBezTo>
                <a:cubicBezTo>
                  <a:pt x="1189" y="778"/>
                  <a:pt x="1189" y="781"/>
                  <a:pt x="1187" y="779"/>
                </a:cubicBezTo>
                <a:cubicBezTo>
                  <a:pt x="1186" y="775"/>
                  <a:pt x="1191" y="776"/>
                  <a:pt x="1193" y="775"/>
                </a:cubicBezTo>
                <a:close/>
                <a:moveTo>
                  <a:pt x="1155" y="784"/>
                </a:moveTo>
                <a:cubicBezTo>
                  <a:pt x="1153" y="780"/>
                  <a:pt x="1156" y="773"/>
                  <a:pt x="1162" y="773"/>
                </a:cubicBezTo>
                <a:cubicBezTo>
                  <a:pt x="1159" y="777"/>
                  <a:pt x="1159" y="783"/>
                  <a:pt x="1155" y="784"/>
                </a:cubicBezTo>
                <a:close/>
                <a:moveTo>
                  <a:pt x="1165" y="754"/>
                </a:moveTo>
                <a:cubicBezTo>
                  <a:pt x="1167" y="752"/>
                  <a:pt x="1171" y="750"/>
                  <a:pt x="1175" y="750"/>
                </a:cubicBezTo>
                <a:cubicBezTo>
                  <a:pt x="1175" y="751"/>
                  <a:pt x="1175" y="753"/>
                  <a:pt x="1176" y="753"/>
                </a:cubicBezTo>
                <a:cubicBezTo>
                  <a:pt x="1172" y="757"/>
                  <a:pt x="1167" y="760"/>
                  <a:pt x="1161" y="762"/>
                </a:cubicBezTo>
                <a:cubicBezTo>
                  <a:pt x="1161" y="764"/>
                  <a:pt x="1162" y="764"/>
                  <a:pt x="1162" y="766"/>
                </a:cubicBezTo>
                <a:cubicBezTo>
                  <a:pt x="1158" y="768"/>
                  <a:pt x="1154" y="772"/>
                  <a:pt x="1147" y="772"/>
                </a:cubicBezTo>
                <a:cubicBezTo>
                  <a:pt x="1146" y="767"/>
                  <a:pt x="1146" y="765"/>
                  <a:pt x="1145" y="761"/>
                </a:cubicBezTo>
                <a:cubicBezTo>
                  <a:pt x="1148" y="756"/>
                  <a:pt x="1160" y="741"/>
                  <a:pt x="1165" y="754"/>
                </a:cubicBezTo>
                <a:close/>
                <a:moveTo>
                  <a:pt x="1145" y="668"/>
                </a:moveTo>
                <a:cubicBezTo>
                  <a:pt x="1145" y="669"/>
                  <a:pt x="1144" y="676"/>
                  <a:pt x="1140" y="677"/>
                </a:cubicBezTo>
                <a:cubicBezTo>
                  <a:pt x="1141" y="674"/>
                  <a:pt x="1139" y="672"/>
                  <a:pt x="1139" y="670"/>
                </a:cubicBezTo>
                <a:cubicBezTo>
                  <a:pt x="1141" y="668"/>
                  <a:pt x="1143" y="670"/>
                  <a:pt x="1145" y="668"/>
                </a:cubicBezTo>
                <a:close/>
                <a:moveTo>
                  <a:pt x="1036" y="490"/>
                </a:moveTo>
                <a:cubicBezTo>
                  <a:pt x="1038" y="489"/>
                  <a:pt x="1037" y="493"/>
                  <a:pt x="1040" y="492"/>
                </a:cubicBezTo>
                <a:cubicBezTo>
                  <a:pt x="1040" y="495"/>
                  <a:pt x="1038" y="495"/>
                  <a:pt x="1035" y="495"/>
                </a:cubicBezTo>
                <a:cubicBezTo>
                  <a:pt x="1035" y="493"/>
                  <a:pt x="1035" y="491"/>
                  <a:pt x="1036" y="490"/>
                </a:cubicBezTo>
                <a:close/>
                <a:moveTo>
                  <a:pt x="1022" y="489"/>
                </a:moveTo>
                <a:cubicBezTo>
                  <a:pt x="1026" y="489"/>
                  <a:pt x="1027" y="493"/>
                  <a:pt x="1031" y="493"/>
                </a:cubicBezTo>
                <a:cubicBezTo>
                  <a:pt x="1028" y="497"/>
                  <a:pt x="1032" y="497"/>
                  <a:pt x="1029" y="501"/>
                </a:cubicBezTo>
                <a:cubicBezTo>
                  <a:pt x="1026" y="501"/>
                  <a:pt x="1022" y="502"/>
                  <a:pt x="1022" y="499"/>
                </a:cubicBezTo>
                <a:cubicBezTo>
                  <a:pt x="1022" y="501"/>
                  <a:pt x="1018" y="504"/>
                  <a:pt x="1015" y="505"/>
                </a:cubicBezTo>
                <a:cubicBezTo>
                  <a:pt x="1015" y="503"/>
                  <a:pt x="1017" y="501"/>
                  <a:pt x="1014" y="500"/>
                </a:cubicBezTo>
                <a:cubicBezTo>
                  <a:pt x="1015" y="495"/>
                  <a:pt x="1021" y="495"/>
                  <a:pt x="1022" y="489"/>
                </a:cubicBezTo>
                <a:close/>
                <a:moveTo>
                  <a:pt x="1019" y="562"/>
                </a:moveTo>
                <a:cubicBezTo>
                  <a:pt x="1020" y="566"/>
                  <a:pt x="1011" y="565"/>
                  <a:pt x="1014" y="567"/>
                </a:cubicBezTo>
                <a:cubicBezTo>
                  <a:pt x="1013" y="568"/>
                  <a:pt x="1010" y="568"/>
                  <a:pt x="1008" y="569"/>
                </a:cubicBezTo>
                <a:cubicBezTo>
                  <a:pt x="1010" y="564"/>
                  <a:pt x="1016" y="565"/>
                  <a:pt x="1019" y="562"/>
                </a:cubicBezTo>
                <a:close/>
                <a:moveTo>
                  <a:pt x="1011" y="730"/>
                </a:moveTo>
                <a:cubicBezTo>
                  <a:pt x="1017" y="732"/>
                  <a:pt x="1019" y="728"/>
                  <a:pt x="1023" y="728"/>
                </a:cubicBezTo>
                <a:cubicBezTo>
                  <a:pt x="1023" y="733"/>
                  <a:pt x="1023" y="733"/>
                  <a:pt x="1023" y="733"/>
                </a:cubicBezTo>
                <a:cubicBezTo>
                  <a:pt x="1019" y="736"/>
                  <a:pt x="1016" y="738"/>
                  <a:pt x="1012" y="740"/>
                </a:cubicBezTo>
                <a:cubicBezTo>
                  <a:pt x="1010" y="739"/>
                  <a:pt x="1012" y="739"/>
                  <a:pt x="1014" y="739"/>
                </a:cubicBezTo>
                <a:cubicBezTo>
                  <a:pt x="1011" y="736"/>
                  <a:pt x="1011" y="735"/>
                  <a:pt x="1011" y="730"/>
                </a:cubicBezTo>
                <a:close/>
                <a:moveTo>
                  <a:pt x="997" y="716"/>
                </a:moveTo>
                <a:cubicBezTo>
                  <a:pt x="1001" y="716"/>
                  <a:pt x="1002" y="713"/>
                  <a:pt x="1005" y="714"/>
                </a:cubicBezTo>
                <a:cubicBezTo>
                  <a:pt x="1005" y="719"/>
                  <a:pt x="1010" y="718"/>
                  <a:pt x="1013" y="720"/>
                </a:cubicBezTo>
                <a:cubicBezTo>
                  <a:pt x="1013" y="724"/>
                  <a:pt x="1010" y="723"/>
                  <a:pt x="1008" y="725"/>
                </a:cubicBezTo>
                <a:cubicBezTo>
                  <a:pt x="1007" y="725"/>
                  <a:pt x="1006" y="723"/>
                  <a:pt x="1006" y="721"/>
                </a:cubicBezTo>
                <a:cubicBezTo>
                  <a:pt x="1003" y="723"/>
                  <a:pt x="1002" y="726"/>
                  <a:pt x="998" y="727"/>
                </a:cubicBezTo>
                <a:cubicBezTo>
                  <a:pt x="998" y="724"/>
                  <a:pt x="1003" y="723"/>
                  <a:pt x="1001" y="720"/>
                </a:cubicBezTo>
                <a:cubicBezTo>
                  <a:pt x="1000" y="720"/>
                  <a:pt x="1000" y="722"/>
                  <a:pt x="1000" y="723"/>
                </a:cubicBezTo>
                <a:cubicBezTo>
                  <a:pt x="995" y="722"/>
                  <a:pt x="997" y="720"/>
                  <a:pt x="997" y="716"/>
                </a:cubicBezTo>
                <a:close/>
                <a:moveTo>
                  <a:pt x="1000" y="751"/>
                </a:moveTo>
                <a:cubicBezTo>
                  <a:pt x="998" y="750"/>
                  <a:pt x="998" y="747"/>
                  <a:pt x="996" y="745"/>
                </a:cubicBezTo>
                <a:cubicBezTo>
                  <a:pt x="999" y="743"/>
                  <a:pt x="1003" y="748"/>
                  <a:pt x="1000" y="751"/>
                </a:cubicBezTo>
                <a:close/>
                <a:moveTo>
                  <a:pt x="997" y="800"/>
                </a:moveTo>
                <a:cubicBezTo>
                  <a:pt x="997" y="802"/>
                  <a:pt x="997" y="802"/>
                  <a:pt x="997" y="802"/>
                </a:cubicBezTo>
                <a:cubicBezTo>
                  <a:pt x="995" y="802"/>
                  <a:pt x="995" y="804"/>
                  <a:pt x="994" y="802"/>
                </a:cubicBezTo>
                <a:cubicBezTo>
                  <a:pt x="994" y="800"/>
                  <a:pt x="994" y="800"/>
                  <a:pt x="994" y="800"/>
                </a:cubicBezTo>
                <a:cubicBezTo>
                  <a:pt x="995" y="799"/>
                  <a:pt x="995" y="800"/>
                  <a:pt x="997" y="800"/>
                </a:cubicBezTo>
                <a:close/>
                <a:moveTo>
                  <a:pt x="994" y="743"/>
                </a:moveTo>
                <a:cubicBezTo>
                  <a:pt x="994" y="747"/>
                  <a:pt x="990" y="747"/>
                  <a:pt x="987" y="748"/>
                </a:cubicBezTo>
                <a:cubicBezTo>
                  <a:pt x="988" y="743"/>
                  <a:pt x="991" y="744"/>
                  <a:pt x="994" y="743"/>
                </a:cubicBezTo>
                <a:close/>
                <a:moveTo>
                  <a:pt x="991" y="494"/>
                </a:moveTo>
                <a:cubicBezTo>
                  <a:pt x="989" y="496"/>
                  <a:pt x="989" y="499"/>
                  <a:pt x="985" y="498"/>
                </a:cubicBezTo>
                <a:cubicBezTo>
                  <a:pt x="987" y="496"/>
                  <a:pt x="987" y="494"/>
                  <a:pt x="991" y="494"/>
                </a:cubicBezTo>
                <a:close/>
                <a:moveTo>
                  <a:pt x="990" y="534"/>
                </a:moveTo>
                <a:cubicBezTo>
                  <a:pt x="989" y="538"/>
                  <a:pt x="986" y="539"/>
                  <a:pt x="983" y="540"/>
                </a:cubicBezTo>
                <a:cubicBezTo>
                  <a:pt x="983" y="539"/>
                  <a:pt x="982" y="538"/>
                  <a:pt x="981" y="538"/>
                </a:cubicBezTo>
                <a:cubicBezTo>
                  <a:pt x="982" y="536"/>
                  <a:pt x="987" y="533"/>
                  <a:pt x="990" y="534"/>
                </a:cubicBezTo>
                <a:close/>
                <a:moveTo>
                  <a:pt x="971" y="775"/>
                </a:moveTo>
                <a:cubicBezTo>
                  <a:pt x="970" y="778"/>
                  <a:pt x="968" y="777"/>
                  <a:pt x="966" y="777"/>
                </a:cubicBezTo>
                <a:cubicBezTo>
                  <a:pt x="966" y="775"/>
                  <a:pt x="968" y="775"/>
                  <a:pt x="971" y="775"/>
                </a:cubicBezTo>
                <a:close/>
                <a:moveTo>
                  <a:pt x="969" y="724"/>
                </a:moveTo>
                <a:cubicBezTo>
                  <a:pt x="967" y="727"/>
                  <a:pt x="963" y="731"/>
                  <a:pt x="965" y="735"/>
                </a:cubicBezTo>
                <a:cubicBezTo>
                  <a:pt x="963" y="735"/>
                  <a:pt x="960" y="741"/>
                  <a:pt x="955" y="741"/>
                </a:cubicBezTo>
                <a:cubicBezTo>
                  <a:pt x="955" y="739"/>
                  <a:pt x="956" y="735"/>
                  <a:pt x="960" y="733"/>
                </a:cubicBezTo>
                <a:cubicBezTo>
                  <a:pt x="960" y="731"/>
                  <a:pt x="958" y="731"/>
                  <a:pt x="956" y="730"/>
                </a:cubicBezTo>
                <a:cubicBezTo>
                  <a:pt x="957" y="723"/>
                  <a:pt x="964" y="724"/>
                  <a:pt x="969" y="724"/>
                </a:cubicBezTo>
                <a:close/>
                <a:moveTo>
                  <a:pt x="961" y="751"/>
                </a:moveTo>
                <a:cubicBezTo>
                  <a:pt x="959" y="751"/>
                  <a:pt x="959" y="749"/>
                  <a:pt x="956" y="750"/>
                </a:cubicBezTo>
                <a:cubicBezTo>
                  <a:pt x="957" y="747"/>
                  <a:pt x="961" y="746"/>
                  <a:pt x="964" y="745"/>
                </a:cubicBezTo>
                <a:cubicBezTo>
                  <a:pt x="965" y="749"/>
                  <a:pt x="962" y="749"/>
                  <a:pt x="961" y="751"/>
                </a:cubicBezTo>
                <a:close/>
                <a:moveTo>
                  <a:pt x="932" y="784"/>
                </a:moveTo>
                <a:cubicBezTo>
                  <a:pt x="933" y="782"/>
                  <a:pt x="934" y="776"/>
                  <a:pt x="931" y="775"/>
                </a:cubicBezTo>
                <a:cubicBezTo>
                  <a:pt x="933" y="773"/>
                  <a:pt x="934" y="771"/>
                  <a:pt x="938" y="770"/>
                </a:cubicBezTo>
                <a:cubicBezTo>
                  <a:pt x="938" y="773"/>
                  <a:pt x="937" y="774"/>
                  <a:pt x="936" y="774"/>
                </a:cubicBezTo>
                <a:cubicBezTo>
                  <a:pt x="938" y="777"/>
                  <a:pt x="943" y="778"/>
                  <a:pt x="944" y="782"/>
                </a:cubicBezTo>
                <a:cubicBezTo>
                  <a:pt x="946" y="780"/>
                  <a:pt x="950" y="777"/>
                  <a:pt x="953" y="780"/>
                </a:cubicBezTo>
                <a:cubicBezTo>
                  <a:pt x="952" y="788"/>
                  <a:pt x="943" y="787"/>
                  <a:pt x="939" y="791"/>
                </a:cubicBezTo>
                <a:cubicBezTo>
                  <a:pt x="936" y="791"/>
                  <a:pt x="934" y="790"/>
                  <a:pt x="933" y="789"/>
                </a:cubicBezTo>
                <a:cubicBezTo>
                  <a:pt x="933" y="786"/>
                  <a:pt x="938" y="787"/>
                  <a:pt x="938" y="784"/>
                </a:cubicBezTo>
                <a:cubicBezTo>
                  <a:pt x="937" y="782"/>
                  <a:pt x="935" y="786"/>
                  <a:pt x="932" y="784"/>
                </a:cubicBezTo>
                <a:close/>
                <a:moveTo>
                  <a:pt x="932" y="742"/>
                </a:moveTo>
                <a:cubicBezTo>
                  <a:pt x="936" y="741"/>
                  <a:pt x="934" y="747"/>
                  <a:pt x="933" y="747"/>
                </a:cubicBezTo>
                <a:cubicBezTo>
                  <a:pt x="931" y="747"/>
                  <a:pt x="933" y="743"/>
                  <a:pt x="932" y="742"/>
                </a:cubicBezTo>
                <a:close/>
                <a:moveTo>
                  <a:pt x="950" y="519"/>
                </a:moveTo>
                <a:cubicBezTo>
                  <a:pt x="948" y="519"/>
                  <a:pt x="948" y="519"/>
                  <a:pt x="948" y="519"/>
                </a:cubicBezTo>
                <a:cubicBezTo>
                  <a:pt x="948" y="519"/>
                  <a:pt x="948" y="520"/>
                  <a:pt x="949" y="520"/>
                </a:cubicBezTo>
                <a:cubicBezTo>
                  <a:pt x="948" y="522"/>
                  <a:pt x="945" y="518"/>
                  <a:pt x="945" y="517"/>
                </a:cubicBezTo>
                <a:cubicBezTo>
                  <a:pt x="946" y="515"/>
                  <a:pt x="951" y="515"/>
                  <a:pt x="950" y="519"/>
                </a:cubicBezTo>
                <a:close/>
                <a:moveTo>
                  <a:pt x="952" y="550"/>
                </a:moveTo>
                <a:cubicBezTo>
                  <a:pt x="954" y="553"/>
                  <a:pt x="946" y="553"/>
                  <a:pt x="948" y="550"/>
                </a:cubicBezTo>
                <a:cubicBezTo>
                  <a:pt x="948" y="550"/>
                  <a:pt x="952" y="548"/>
                  <a:pt x="952" y="550"/>
                </a:cubicBezTo>
                <a:close/>
                <a:moveTo>
                  <a:pt x="949" y="732"/>
                </a:moveTo>
                <a:cubicBezTo>
                  <a:pt x="949" y="731"/>
                  <a:pt x="950" y="730"/>
                  <a:pt x="950" y="729"/>
                </a:cubicBezTo>
                <a:cubicBezTo>
                  <a:pt x="953" y="728"/>
                  <a:pt x="953" y="730"/>
                  <a:pt x="953" y="732"/>
                </a:cubicBezTo>
                <a:lnTo>
                  <a:pt x="949" y="732"/>
                </a:lnTo>
                <a:close/>
                <a:moveTo>
                  <a:pt x="949" y="709"/>
                </a:moveTo>
                <a:cubicBezTo>
                  <a:pt x="949" y="707"/>
                  <a:pt x="948" y="706"/>
                  <a:pt x="948" y="707"/>
                </a:cubicBezTo>
                <a:cubicBezTo>
                  <a:pt x="946" y="703"/>
                  <a:pt x="957" y="702"/>
                  <a:pt x="960" y="704"/>
                </a:cubicBezTo>
                <a:cubicBezTo>
                  <a:pt x="957" y="707"/>
                  <a:pt x="954" y="709"/>
                  <a:pt x="949" y="709"/>
                </a:cubicBezTo>
                <a:close/>
                <a:moveTo>
                  <a:pt x="946" y="472"/>
                </a:moveTo>
                <a:cubicBezTo>
                  <a:pt x="951" y="469"/>
                  <a:pt x="956" y="466"/>
                  <a:pt x="961" y="464"/>
                </a:cubicBezTo>
                <a:cubicBezTo>
                  <a:pt x="962" y="466"/>
                  <a:pt x="964" y="469"/>
                  <a:pt x="966" y="469"/>
                </a:cubicBezTo>
                <a:cubicBezTo>
                  <a:pt x="966" y="472"/>
                  <a:pt x="963" y="473"/>
                  <a:pt x="961" y="475"/>
                </a:cubicBezTo>
                <a:cubicBezTo>
                  <a:pt x="962" y="477"/>
                  <a:pt x="967" y="473"/>
                  <a:pt x="966" y="478"/>
                </a:cubicBezTo>
                <a:cubicBezTo>
                  <a:pt x="970" y="477"/>
                  <a:pt x="969" y="476"/>
                  <a:pt x="972" y="476"/>
                </a:cubicBezTo>
                <a:cubicBezTo>
                  <a:pt x="972" y="477"/>
                  <a:pt x="973" y="478"/>
                  <a:pt x="973" y="478"/>
                </a:cubicBezTo>
                <a:cubicBezTo>
                  <a:pt x="970" y="481"/>
                  <a:pt x="965" y="483"/>
                  <a:pt x="964" y="489"/>
                </a:cubicBezTo>
                <a:cubicBezTo>
                  <a:pt x="955" y="488"/>
                  <a:pt x="958" y="500"/>
                  <a:pt x="951" y="502"/>
                </a:cubicBezTo>
                <a:cubicBezTo>
                  <a:pt x="952" y="503"/>
                  <a:pt x="952" y="504"/>
                  <a:pt x="952" y="506"/>
                </a:cubicBezTo>
                <a:cubicBezTo>
                  <a:pt x="958" y="504"/>
                  <a:pt x="964" y="497"/>
                  <a:pt x="970" y="498"/>
                </a:cubicBezTo>
                <a:cubicBezTo>
                  <a:pt x="970" y="505"/>
                  <a:pt x="965" y="501"/>
                  <a:pt x="965" y="507"/>
                </a:cubicBezTo>
                <a:cubicBezTo>
                  <a:pt x="964" y="506"/>
                  <a:pt x="965" y="505"/>
                  <a:pt x="963" y="505"/>
                </a:cubicBezTo>
                <a:cubicBezTo>
                  <a:pt x="959" y="507"/>
                  <a:pt x="963" y="516"/>
                  <a:pt x="955" y="516"/>
                </a:cubicBezTo>
                <a:cubicBezTo>
                  <a:pt x="955" y="510"/>
                  <a:pt x="954" y="514"/>
                  <a:pt x="952" y="509"/>
                </a:cubicBezTo>
                <a:cubicBezTo>
                  <a:pt x="950" y="509"/>
                  <a:pt x="951" y="512"/>
                  <a:pt x="949" y="511"/>
                </a:cubicBezTo>
                <a:cubicBezTo>
                  <a:pt x="948" y="507"/>
                  <a:pt x="953" y="506"/>
                  <a:pt x="950" y="504"/>
                </a:cubicBezTo>
                <a:cubicBezTo>
                  <a:pt x="948" y="503"/>
                  <a:pt x="937" y="502"/>
                  <a:pt x="941" y="494"/>
                </a:cubicBezTo>
                <a:cubicBezTo>
                  <a:pt x="943" y="493"/>
                  <a:pt x="944" y="496"/>
                  <a:pt x="946" y="494"/>
                </a:cubicBezTo>
                <a:cubicBezTo>
                  <a:pt x="946" y="492"/>
                  <a:pt x="944" y="492"/>
                  <a:pt x="941" y="492"/>
                </a:cubicBezTo>
                <a:cubicBezTo>
                  <a:pt x="943" y="488"/>
                  <a:pt x="944" y="485"/>
                  <a:pt x="939" y="484"/>
                </a:cubicBezTo>
                <a:cubicBezTo>
                  <a:pt x="940" y="478"/>
                  <a:pt x="945" y="478"/>
                  <a:pt x="946" y="472"/>
                </a:cubicBezTo>
                <a:close/>
                <a:moveTo>
                  <a:pt x="933" y="152"/>
                </a:moveTo>
                <a:cubicBezTo>
                  <a:pt x="941" y="148"/>
                  <a:pt x="947" y="142"/>
                  <a:pt x="959" y="145"/>
                </a:cubicBezTo>
                <a:cubicBezTo>
                  <a:pt x="958" y="148"/>
                  <a:pt x="960" y="149"/>
                  <a:pt x="960" y="151"/>
                </a:cubicBezTo>
                <a:cubicBezTo>
                  <a:pt x="951" y="156"/>
                  <a:pt x="940" y="153"/>
                  <a:pt x="932" y="159"/>
                </a:cubicBezTo>
                <a:cubicBezTo>
                  <a:pt x="933" y="155"/>
                  <a:pt x="936" y="156"/>
                  <a:pt x="933" y="152"/>
                </a:cubicBezTo>
                <a:close/>
                <a:moveTo>
                  <a:pt x="938" y="189"/>
                </a:moveTo>
                <a:cubicBezTo>
                  <a:pt x="929" y="190"/>
                  <a:pt x="924" y="197"/>
                  <a:pt x="915" y="200"/>
                </a:cubicBezTo>
                <a:cubicBezTo>
                  <a:pt x="920" y="194"/>
                  <a:pt x="928" y="187"/>
                  <a:pt x="938" y="189"/>
                </a:cubicBezTo>
                <a:close/>
                <a:moveTo>
                  <a:pt x="911" y="762"/>
                </a:moveTo>
                <a:cubicBezTo>
                  <a:pt x="911" y="755"/>
                  <a:pt x="917" y="760"/>
                  <a:pt x="917" y="753"/>
                </a:cubicBezTo>
                <a:cubicBezTo>
                  <a:pt x="920" y="756"/>
                  <a:pt x="922" y="749"/>
                  <a:pt x="927" y="753"/>
                </a:cubicBezTo>
                <a:cubicBezTo>
                  <a:pt x="926" y="759"/>
                  <a:pt x="920" y="763"/>
                  <a:pt x="914" y="761"/>
                </a:cubicBezTo>
                <a:cubicBezTo>
                  <a:pt x="917" y="763"/>
                  <a:pt x="913" y="765"/>
                  <a:pt x="911" y="762"/>
                </a:cubicBezTo>
                <a:close/>
                <a:moveTo>
                  <a:pt x="928" y="765"/>
                </a:moveTo>
                <a:cubicBezTo>
                  <a:pt x="924" y="765"/>
                  <a:pt x="924" y="765"/>
                  <a:pt x="924" y="765"/>
                </a:cubicBezTo>
                <a:cubicBezTo>
                  <a:pt x="923" y="762"/>
                  <a:pt x="926" y="763"/>
                  <a:pt x="927" y="761"/>
                </a:cubicBezTo>
                <a:cubicBezTo>
                  <a:pt x="928" y="761"/>
                  <a:pt x="927" y="763"/>
                  <a:pt x="928" y="765"/>
                </a:cubicBezTo>
                <a:close/>
                <a:moveTo>
                  <a:pt x="931" y="791"/>
                </a:moveTo>
                <a:cubicBezTo>
                  <a:pt x="930" y="795"/>
                  <a:pt x="926" y="796"/>
                  <a:pt x="921" y="796"/>
                </a:cubicBezTo>
                <a:cubicBezTo>
                  <a:pt x="922" y="792"/>
                  <a:pt x="927" y="792"/>
                  <a:pt x="931" y="791"/>
                </a:cubicBezTo>
                <a:close/>
                <a:moveTo>
                  <a:pt x="915" y="730"/>
                </a:moveTo>
                <a:cubicBezTo>
                  <a:pt x="916" y="733"/>
                  <a:pt x="913" y="733"/>
                  <a:pt x="913" y="735"/>
                </a:cubicBezTo>
                <a:cubicBezTo>
                  <a:pt x="912" y="734"/>
                  <a:pt x="911" y="733"/>
                  <a:pt x="911" y="731"/>
                </a:cubicBezTo>
                <a:cubicBezTo>
                  <a:pt x="912" y="731"/>
                  <a:pt x="913" y="730"/>
                  <a:pt x="915" y="730"/>
                </a:cubicBezTo>
                <a:close/>
                <a:moveTo>
                  <a:pt x="908" y="746"/>
                </a:moveTo>
                <a:cubicBezTo>
                  <a:pt x="909" y="743"/>
                  <a:pt x="912" y="743"/>
                  <a:pt x="912" y="740"/>
                </a:cubicBezTo>
                <a:cubicBezTo>
                  <a:pt x="913" y="740"/>
                  <a:pt x="915" y="740"/>
                  <a:pt x="915" y="739"/>
                </a:cubicBezTo>
                <a:cubicBezTo>
                  <a:pt x="917" y="741"/>
                  <a:pt x="912" y="743"/>
                  <a:pt x="911" y="744"/>
                </a:cubicBezTo>
                <a:cubicBezTo>
                  <a:pt x="913" y="748"/>
                  <a:pt x="913" y="749"/>
                  <a:pt x="911" y="753"/>
                </a:cubicBezTo>
                <a:cubicBezTo>
                  <a:pt x="908" y="753"/>
                  <a:pt x="906" y="753"/>
                  <a:pt x="906" y="755"/>
                </a:cubicBezTo>
                <a:cubicBezTo>
                  <a:pt x="904" y="753"/>
                  <a:pt x="902" y="750"/>
                  <a:pt x="899" y="749"/>
                </a:cubicBezTo>
                <a:cubicBezTo>
                  <a:pt x="899" y="745"/>
                  <a:pt x="905" y="744"/>
                  <a:pt x="908" y="746"/>
                </a:cubicBezTo>
                <a:close/>
                <a:moveTo>
                  <a:pt x="898" y="860"/>
                </a:moveTo>
                <a:cubicBezTo>
                  <a:pt x="902" y="860"/>
                  <a:pt x="902" y="865"/>
                  <a:pt x="898" y="865"/>
                </a:cubicBezTo>
                <a:cubicBezTo>
                  <a:pt x="899" y="862"/>
                  <a:pt x="899" y="863"/>
                  <a:pt x="898" y="860"/>
                </a:cubicBezTo>
                <a:close/>
                <a:moveTo>
                  <a:pt x="900" y="872"/>
                </a:moveTo>
                <a:cubicBezTo>
                  <a:pt x="901" y="872"/>
                  <a:pt x="901" y="875"/>
                  <a:pt x="902" y="876"/>
                </a:cubicBezTo>
                <a:cubicBezTo>
                  <a:pt x="899" y="879"/>
                  <a:pt x="896" y="883"/>
                  <a:pt x="892" y="884"/>
                </a:cubicBezTo>
                <a:cubicBezTo>
                  <a:pt x="892" y="883"/>
                  <a:pt x="891" y="883"/>
                  <a:pt x="890" y="883"/>
                </a:cubicBezTo>
                <a:cubicBezTo>
                  <a:pt x="892" y="879"/>
                  <a:pt x="894" y="877"/>
                  <a:pt x="895" y="874"/>
                </a:cubicBezTo>
                <a:cubicBezTo>
                  <a:pt x="898" y="874"/>
                  <a:pt x="900" y="874"/>
                  <a:pt x="900" y="872"/>
                </a:cubicBezTo>
                <a:close/>
                <a:moveTo>
                  <a:pt x="901" y="841"/>
                </a:moveTo>
                <a:cubicBezTo>
                  <a:pt x="901" y="840"/>
                  <a:pt x="902" y="839"/>
                  <a:pt x="902" y="838"/>
                </a:cubicBezTo>
                <a:cubicBezTo>
                  <a:pt x="906" y="838"/>
                  <a:pt x="906" y="838"/>
                  <a:pt x="906" y="838"/>
                </a:cubicBezTo>
                <a:cubicBezTo>
                  <a:pt x="906" y="841"/>
                  <a:pt x="904" y="841"/>
                  <a:pt x="901" y="841"/>
                </a:cubicBezTo>
                <a:close/>
                <a:moveTo>
                  <a:pt x="898" y="109"/>
                </a:moveTo>
                <a:cubicBezTo>
                  <a:pt x="894" y="111"/>
                  <a:pt x="889" y="112"/>
                  <a:pt x="885" y="114"/>
                </a:cubicBezTo>
                <a:cubicBezTo>
                  <a:pt x="886" y="109"/>
                  <a:pt x="893" y="107"/>
                  <a:pt x="898" y="109"/>
                </a:cubicBezTo>
                <a:close/>
                <a:moveTo>
                  <a:pt x="895" y="782"/>
                </a:moveTo>
                <a:cubicBezTo>
                  <a:pt x="893" y="782"/>
                  <a:pt x="893" y="780"/>
                  <a:pt x="893" y="778"/>
                </a:cubicBezTo>
                <a:cubicBezTo>
                  <a:pt x="894" y="778"/>
                  <a:pt x="896" y="778"/>
                  <a:pt x="896" y="777"/>
                </a:cubicBezTo>
                <a:cubicBezTo>
                  <a:pt x="899" y="778"/>
                  <a:pt x="895" y="779"/>
                  <a:pt x="895" y="782"/>
                </a:cubicBezTo>
                <a:close/>
                <a:moveTo>
                  <a:pt x="892" y="784"/>
                </a:moveTo>
                <a:cubicBezTo>
                  <a:pt x="892" y="787"/>
                  <a:pt x="891" y="788"/>
                  <a:pt x="889" y="788"/>
                </a:cubicBezTo>
                <a:cubicBezTo>
                  <a:pt x="887" y="786"/>
                  <a:pt x="889" y="784"/>
                  <a:pt x="892" y="784"/>
                </a:cubicBezTo>
                <a:close/>
                <a:moveTo>
                  <a:pt x="885" y="784"/>
                </a:moveTo>
                <a:cubicBezTo>
                  <a:pt x="885" y="781"/>
                  <a:pt x="888" y="781"/>
                  <a:pt x="890" y="781"/>
                </a:cubicBezTo>
                <a:cubicBezTo>
                  <a:pt x="889" y="783"/>
                  <a:pt x="888" y="784"/>
                  <a:pt x="885" y="784"/>
                </a:cubicBezTo>
                <a:close/>
                <a:moveTo>
                  <a:pt x="880" y="901"/>
                </a:moveTo>
                <a:cubicBezTo>
                  <a:pt x="878" y="902"/>
                  <a:pt x="877" y="900"/>
                  <a:pt x="875" y="900"/>
                </a:cubicBezTo>
                <a:cubicBezTo>
                  <a:pt x="876" y="902"/>
                  <a:pt x="878" y="903"/>
                  <a:pt x="877" y="907"/>
                </a:cubicBezTo>
                <a:cubicBezTo>
                  <a:pt x="872" y="910"/>
                  <a:pt x="867" y="917"/>
                  <a:pt x="861" y="915"/>
                </a:cubicBezTo>
                <a:cubicBezTo>
                  <a:pt x="861" y="913"/>
                  <a:pt x="863" y="912"/>
                  <a:pt x="865" y="912"/>
                </a:cubicBezTo>
                <a:cubicBezTo>
                  <a:pt x="865" y="911"/>
                  <a:pt x="864" y="909"/>
                  <a:pt x="864" y="908"/>
                </a:cubicBezTo>
                <a:cubicBezTo>
                  <a:pt x="863" y="908"/>
                  <a:pt x="861" y="908"/>
                  <a:pt x="861" y="910"/>
                </a:cubicBezTo>
                <a:cubicBezTo>
                  <a:pt x="858" y="910"/>
                  <a:pt x="861" y="904"/>
                  <a:pt x="859" y="904"/>
                </a:cubicBezTo>
                <a:cubicBezTo>
                  <a:pt x="861" y="903"/>
                  <a:pt x="863" y="902"/>
                  <a:pt x="864" y="900"/>
                </a:cubicBezTo>
                <a:cubicBezTo>
                  <a:pt x="864" y="899"/>
                  <a:pt x="862" y="899"/>
                  <a:pt x="861" y="898"/>
                </a:cubicBezTo>
                <a:cubicBezTo>
                  <a:pt x="861" y="895"/>
                  <a:pt x="864" y="895"/>
                  <a:pt x="868" y="895"/>
                </a:cubicBezTo>
                <a:cubicBezTo>
                  <a:pt x="868" y="897"/>
                  <a:pt x="868" y="899"/>
                  <a:pt x="870" y="900"/>
                </a:cubicBezTo>
                <a:cubicBezTo>
                  <a:pt x="873" y="895"/>
                  <a:pt x="877" y="898"/>
                  <a:pt x="880" y="893"/>
                </a:cubicBezTo>
                <a:cubicBezTo>
                  <a:pt x="884" y="894"/>
                  <a:pt x="879" y="898"/>
                  <a:pt x="880" y="901"/>
                </a:cubicBezTo>
                <a:close/>
                <a:moveTo>
                  <a:pt x="865" y="868"/>
                </a:moveTo>
                <a:cubicBezTo>
                  <a:pt x="867" y="866"/>
                  <a:pt x="868" y="863"/>
                  <a:pt x="873" y="863"/>
                </a:cubicBezTo>
                <a:cubicBezTo>
                  <a:pt x="872" y="866"/>
                  <a:pt x="869" y="870"/>
                  <a:pt x="865" y="868"/>
                </a:cubicBezTo>
                <a:close/>
                <a:moveTo>
                  <a:pt x="869" y="789"/>
                </a:moveTo>
                <a:cubicBezTo>
                  <a:pt x="867" y="787"/>
                  <a:pt x="869" y="785"/>
                  <a:pt x="870" y="782"/>
                </a:cubicBezTo>
                <a:cubicBezTo>
                  <a:pt x="867" y="782"/>
                  <a:pt x="867" y="785"/>
                  <a:pt x="864" y="784"/>
                </a:cubicBezTo>
                <a:cubicBezTo>
                  <a:pt x="863" y="782"/>
                  <a:pt x="859" y="780"/>
                  <a:pt x="862" y="776"/>
                </a:cubicBezTo>
                <a:cubicBezTo>
                  <a:pt x="865" y="776"/>
                  <a:pt x="865" y="780"/>
                  <a:pt x="868" y="781"/>
                </a:cubicBezTo>
                <a:cubicBezTo>
                  <a:pt x="872" y="779"/>
                  <a:pt x="866" y="776"/>
                  <a:pt x="867" y="771"/>
                </a:cubicBezTo>
                <a:cubicBezTo>
                  <a:pt x="870" y="763"/>
                  <a:pt x="885" y="754"/>
                  <a:pt x="890" y="767"/>
                </a:cubicBezTo>
                <a:cubicBezTo>
                  <a:pt x="890" y="769"/>
                  <a:pt x="884" y="770"/>
                  <a:pt x="888" y="771"/>
                </a:cubicBezTo>
                <a:cubicBezTo>
                  <a:pt x="882" y="777"/>
                  <a:pt x="877" y="784"/>
                  <a:pt x="869" y="789"/>
                </a:cubicBezTo>
                <a:close/>
                <a:moveTo>
                  <a:pt x="885" y="860"/>
                </a:moveTo>
                <a:cubicBezTo>
                  <a:pt x="890" y="859"/>
                  <a:pt x="884" y="855"/>
                  <a:pt x="886" y="853"/>
                </a:cubicBezTo>
                <a:cubicBezTo>
                  <a:pt x="890" y="853"/>
                  <a:pt x="887" y="854"/>
                  <a:pt x="887" y="856"/>
                </a:cubicBezTo>
                <a:cubicBezTo>
                  <a:pt x="889" y="854"/>
                  <a:pt x="891" y="852"/>
                  <a:pt x="894" y="852"/>
                </a:cubicBezTo>
                <a:cubicBezTo>
                  <a:pt x="893" y="849"/>
                  <a:pt x="895" y="848"/>
                  <a:pt x="895" y="844"/>
                </a:cubicBezTo>
                <a:cubicBezTo>
                  <a:pt x="897" y="845"/>
                  <a:pt x="897" y="842"/>
                  <a:pt x="899" y="843"/>
                </a:cubicBezTo>
                <a:cubicBezTo>
                  <a:pt x="898" y="847"/>
                  <a:pt x="899" y="848"/>
                  <a:pt x="899" y="853"/>
                </a:cubicBezTo>
                <a:cubicBezTo>
                  <a:pt x="897" y="858"/>
                  <a:pt x="889" y="857"/>
                  <a:pt x="888" y="863"/>
                </a:cubicBezTo>
                <a:cubicBezTo>
                  <a:pt x="886" y="863"/>
                  <a:pt x="887" y="860"/>
                  <a:pt x="885" y="860"/>
                </a:cubicBezTo>
                <a:close/>
                <a:moveTo>
                  <a:pt x="975" y="902"/>
                </a:moveTo>
                <a:cubicBezTo>
                  <a:pt x="975" y="894"/>
                  <a:pt x="985" y="896"/>
                  <a:pt x="986" y="888"/>
                </a:cubicBezTo>
                <a:cubicBezTo>
                  <a:pt x="989" y="888"/>
                  <a:pt x="989" y="890"/>
                  <a:pt x="991" y="890"/>
                </a:cubicBezTo>
                <a:cubicBezTo>
                  <a:pt x="988" y="897"/>
                  <a:pt x="983" y="901"/>
                  <a:pt x="975" y="902"/>
                </a:cubicBezTo>
                <a:close/>
                <a:moveTo>
                  <a:pt x="1022" y="871"/>
                </a:moveTo>
                <a:cubicBezTo>
                  <a:pt x="1020" y="870"/>
                  <a:pt x="1019" y="868"/>
                  <a:pt x="1018" y="865"/>
                </a:cubicBezTo>
                <a:cubicBezTo>
                  <a:pt x="1022" y="866"/>
                  <a:pt x="1020" y="862"/>
                  <a:pt x="1024" y="863"/>
                </a:cubicBezTo>
                <a:cubicBezTo>
                  <a:pt x="1024" y="867"/>
                  <a:pt x="1023" y="869"/>
                  <a:pt x="1022" y="871"/>
                </a:cubicBezTo>
                <a:close/>
                <a:moveTo>
                  <a:pt x="1038" y="828"/>
                </a:moveTo>
                <a:cubicBezTo>
                  <a:pt x="1039" y="828"/>
                  <a:pt x="1039" y="829"/>
                  <a:pt x="1040" y="829"/>
                </a:cubicBezTo>
                <a:cubicBezTo>
                  <a:pt x="1041" y="831"/>
                  <a:pt x="1038" y="831"/>
                  <a:pt x="1038" y="833"/>
                </a:cubicBezTo>
                <a:cubicBezTo>
                  <a:pt x="1036" y="833"/>
                  <a:pt x="1038" y="829"/>
                  <a:pt x="1038" y="828"/>
                </a:cubicBezTo>
                <a:close/>
                <a:moveTo>
                  <a:pt x="1034" y="826"/>
                </a:moveTo>
                <a:cubicBezTo>
                  <a:pt x="1034" y="821"/>
                  <a:pt x="1040" y="818"/>
                  <a:pt x="1044" y="821"/>
                </a:cubicBezTo>
                <a:cubicBezTo>
                  <a:pt x="1042" y="824"/>
                  <a:pt x="1040" y="827"/>
                  <a:pt x="1034" y="826"/>
                </a:cubicBezTo>
                <a:close/>
                <a:moveTo>
                  <a:pt x="1042" y="862"/>
                </a:moveTo>
                <a:cubicBezTo>
                  <a:pt x="1044" y="858"/>
                  <a:pt x="1044" y="857"/>
                  <a:pt x="1047" y="853"/>
                </a:cubicBezTo>
                <a:cubicBezTo>
                  <a:pt x="1048" y="855"/>
                  <a:pt x="1048" y="859"/>
                  <a:pt x="1049" y="864"/>
                </a:cubicBezTo>
                <a:cubicBezTo>
                  <a:pt x="1046" y="864"/>
                  <a:pt x="1046" y="862"/>
                  <a:pt x="1042" y="862"/>
                </a:cubicBezTo>
                <a:close/>
                <a:moveTo>
                  <a:pt x="1057" y="850"/>
                </a:moveTo>
                <a:cubicBezTo>
                  <a:pt x="1053" y="848"/>
                  <a:pt x="1059" y="848"/>
                  <a:pt x="1059" y="846"/>
                </a:cubicBezTo>
                <a:cubicBezTo>
                  <a:pt x="1063" y="846"/>
                  <a:pt x="1058" y="850"/>
                  <a:pt x="1057" y="850"/>
                </a:cubicBezTo>
                <a:close/>
                <a:moveTo>
                  <a:pt x="1041" y="795"/>
                </a:moveTo>
                <a:cubicBezTo>
                  <a:pt x="1040" y="797"/>
                  <a:pt x="1040" y="801"/>
                  <a:pt x="1038" y="803"/>
                </a:cubicBezTo>
                <a:cubicBezTo>
                  <a:pt x="1028" y="803"/>
                  <a:pt x="1024" y="810"/>
                  <a:pt x="1015" y="811"/>
                </a:cubicBezTo>
                <a:cubicBezTo>
                  <a:pt x="1017" y="808"/>
                  <a:pt x="1016" y="808"/>
                  <a:pt x="1016" y="804"/>
                </a:cubicBezTo>
                <a:cubicBezTo>
                  <a:pt x="1011" y="805"/>
                  <a:pt x="1015" y="809"/>
                  <a:pt x="1013" y="812"/>
                </a:cubicBezTo>
                <a:cubicBezTo>
                  <a:pt x="1010" y="812"/>
                  <a:pt x="1008" y="809"/>
                  <a:pt x="1010" y="808"/>
                </a:cubicBezTo>
                <a:cubicBezTo>
                  <a:pt x="1006" y="808"/>
                  <a:pt x="1006" y="811"/>
                  <a:pt x="1002" y="811"/>
                </a:cubicBezTo>
                <a:cubicBezTo>
                  <a:pt x="1004" y="817"/>
                  <a:pt x="997" y="818"/>
                  <a:pt x="995" y="822"/>
                </a:cubicBezTo>
                <a:cubicBezTo>
                  <a:pt x="997" y="823"/>
                  <a:pt x="998" y="825"/>
                  <a:pt x="996" y="827"/>
                </a:cubicBezTo>
                <a:cubicBezTo>
                  <a:pt x="1000" y="828"/>
                  <a:pt x="1001" y="829"/>
                  <a:pt x="1004" y="833"/>
                </a:cubicBezTo>
                <a:cubicBezTo>
                  <a:pt x="1009" y="828"/>
                  <a:pt x="1014" y="825"/>
                  <a:pt x="1016" y="818"/>
                </a:cubicBezTo>
                <a:cubicBezTo>
                  <a:pt x="1029" y="815"/>
                  <a:pt x="1036" y="806"/>
                  <a:pt x="1047" y="802"/>
                </a:cubicBezTo>
                <a:cubicBezTo>
                  <a:pt x="1052" y="803"/>
                  <a:pt x="1051" y="812"/>
                  <a:pt x="1058" y="812"/>
                </a:cubicBezTo>
                <a:cubicBezTo>
                  <a:pt x="1054" y="815"/>
                  <a:pt x="1054" y="821"/>
                  <a:pt x="1049" y="822"/>
                </a:cubicBezTo>
                <a:cubicBezTo>
                  <a:pt x="1050" y="819"/>
                  <a:pt x="1047" y="820"/>
                  <a:pt x="1047" y="821"/>
                </a:cubicBezTo>
                <a:cubicBezTo>
                  <a:pt x="1044" y="821"/>
                  <a:pt x="1045" y="818"/>
                  <a:pt x="1044" y="817"/>
                </a:cubicBezTo>
                <a:cubicBezTo>
                  <a:pt x="1037" y="818"/>
                  <a:pt x="1031" y="820"/>
                  <a:pt x="1027" y="824"/>
                </a:cubicBezTo>
                <a:cubicBezTo>
                  <a:pt x="1029" y="825"/>
                  <a:pt x="1031" y="827"/>
                  <a:pt x="1033" y="827"/>
                </a:cubicBezTo>
                <a:cubicBezTo>
                  <a:pt x="1031" y="830"/>
                  <a:pt x="1033" y="831"/>
                  <a:pt x="1033" y="834"/>
                </a:cubicBezTo>
                <a:cubicBezTo>
                  <a:pt x="1037" y="834"/>
                  <a:pt x="1037" y="834"/>
                  <a:pt x="1040" y="835"/>
                </a:cubicBezTo>
                <a:cubicBezTo>
                  <a:pt x="1041" y="836"/>
                  <a:pt x="1041" y="835"/>
                  <a:pt x="1041" y="835"/>
                </a:cubicBezTo>
                <a:cubicBezTo>
                  <a:pt x="1040" y="838"/>
                  <a:pt x="1035" y="842"/>
                  <a:pt x="1031" y="842"/>
                </a:cubicBezTo>
                <a:cubicBezTo>
                  <a:pt x="1029" y="839"/>
                  <a:pt x="1030" y="838"/>
                  <a:pt x="1028" y="834"/>
                </a:cubicBezTo>
                <a:cubicBezTo>
                  <a:pt x="1024" y="834"/>
                  <a:pt x="1027" y="839"/>
                  <a:pt x="1026" y="840"/>
                </a:cubicBezTo>
                <a:cubicBezTo>
                  <a:pt x="1026" y="842"/>
                  <a:pt x="1028" y="842"/>
                  <a:pt x="1030" y="842"/>
                </a:cubicBezTo>
                <a:cubicBezTo>
                  <a:pt x="1029" y="845"/>
                  <a:pt x="1026" y="847"/>
                  <a:pt x="1026" y="850"/>
                </a:cubicBezTo>
                <a:cubicBezTo>
                  <a:pt x="1023" y="849"/>
                  <a:pt x="1020" y="849"/>
                  <a:pt x="1019" y="847"/>
                </a:cubicBezTo>
                <a:cubicBezTo>
                  <a:pt x="1017" y="848"/>
                  <a:pt x="1019" y="853"/>
                  <a:pt x="1018" y="856"/>
                </a:cubicBezTo>
                <a:cubicBezTo>
                  <a:pt x="1021" y="855"/>
                  <a:pt x="1021" y="851"/>
                  <a:pt x="1027" y="852"/>
                </a:cubicBezTo>
                <a:cubicBezTo>
                  <a:pt x="1023" y="855"/>
                  <a:pt x="1022" y="860"/>
                  <a:pt x="1021" y="863"/>
                </a:cubicBezTo>
                <a:cubicBezTo>
                  <a:pt x="1010" y="862"/>
                  <a:pt x="1020" y="881"/>
                  <a:pt x="1008" y="884"/>
                </a:cubicBezTo>
                <a:cubicBezTo>
                  <a:pt x="1007" y="879"/>
                  <a:pt x="1004" y="872"/>
                  <a:pt x="1012" y="873"/>
                </a:cubicBezTo>
                <a:cubicBezTo>
                  <a:pt x="1012" y="870"/>
                  <a:pt x="1012" y="869"/>
                  <a:pt x="1013" y="868"/>
                </a:cubicBezTo>
                <a:cubicBezTo>
                  <a:pt x="1010" y="867"/>
                  <a:pt x="1011" y="871"/>
                  <a:pt x="1007" y="870"/>
                </a:cubicBezTo>
                <a:cubicBezTo>
                  <a:pt x="1006" y="868"/>
                  <a:pt x="1004" y="866"/>
                  <a:pt x="1005" y="862"/>
                </a:cubicBezTo>
                <a:cubicBezTo>
                  <a:pt x="1007" y="862"/>
                  <a:pt x="1008" y="864"/>
                  <a:pt x="1011" y="863"/>
                </a:cubicBezTo>
                <a:cubicBezTo>
                  <a:pt x="1013" y="862"/>
                  <a:pt x="1012" y="860"/>
                  <a:pt x="1015" y="860"/>
                </a:cubicBezTo>
                <a:cubicBezTo>
                  <a:pt x="1015" y="857"/>
                  <a:pt x="1011" y="857"/>
                  <a:pt x="1014" y="855"/>
                </a:cubicBezTo>
                <a:cubicBezTo>
                  <a:pt x="1005" y="851"/>
                  <a:pt x="999" y="865"/>
                  <a:pt x="990" y="867"/>
                </a:cubicBezTo>
                <a:cubicBezTo>
                  <a:pt x="989" y="866"/>
                  <a:pt x="989" y="865"/>
                  <a:pt x="989" y="862"/>
                </a:cubicBezTo>
                <a:cubicBezTo>
                  <a:pt x="986" y="863"/>
                  <a:pt x="986" y="867"/>
                  <a:pt x="982" y="866"/>
                </a:cubicBezTo>
                <a:cubicBezTo>
                  <a:pt x="982" y="863"/>
                  <a:pt x="980" y="864"/>
                  <a:pt x="981" y="861"/>
                </a:cubicBezTo>
                <a:cubicBezTo>
                  <a:pt x="980" y="858"/>
                  <a:pt x="983" y="860"/>
                  <a:pt x="983" y="858"/>
                </a:cubicBezTo>
                <a:cubicBezTo>
                  <a:pt x="979" y="858"/>
                  <a:pt x="974" y="864"/>
                  <a:pt x="968" y="866"/>
                </a:cubicBezTo>
                <a:cubicBezTo>
                  <a:pt x="968" y="862"/>
                  <a:pt x="968" y="862"/>
                  <a:pt x="968" y="862"/>
                </a:cubicBezTo>
                <a:cubicBezTo>
                  <a:pt x="964" y="861"/>
                  <a:pt x="965" y="866"/>
                  <a:pt x="961" y="865"/>
                </a:cubicBezTo>
                <a:cubicBezTo>
                  <a:pt x="961" y="864"/>
                  <a:pt x="961" y="863"/>
                  <a:pt x="960" y="862"/>
                </a:cubicBezTo>
                <a:cubicBezTo>
                  <a:pt x="958" y="863"/>
                  <a:pt x="958" y="864"/>
                  <a:pt x="958" y="866"/>
                </a:cubicBezTo>
                <a:cubicBezTo>
                  <a:pt x="957" y="862"/>
                  <a:pt x="951" y="866"/>
                  <a:pt x="953" y="861"/>
                </a:cubicBezTo>
                <a:cubicBezTo>
                  <a:pt x="950" y="861"/>
                  <a:pt x="952" y="867"/>
                  <a:pt x="948" y="865"/>
                </a:cubicBezTo>
                <a:cubicBezTo>
                  <a:pt x="950" y="867"/>
                  <a:pt x="951" y="870"/>
                  <a:pt x="950" y="875"/>
                </a:cubicBezTo>
                <a:cubicBezTo>
                  <a:pt x="949" y="878"/>
                  <a:pt x="943" y="877"/>
                  <a:pt x="944" y="882"/>
                </a:cubicBezTo>
                <a:cubicBezTo>
                  <a:pt x="940" y="882"/>
                  <a:pt x="939" y="883"/>
                  <a:pt x="935" y="882"/>
                </a:cubicBezTo>
                <a:cubicBezTo>
                  <a:pt x="936" y="878"/>
                  <a:pt x="938" y="874"/>
                  <a:pt x="940" y="871"/>
                </a:cubicBezTo>
                <a:cubicBezTo>
                  <a:pt x="943" y="871"/>
                  <a:pt x="942" y="869"/>
                  <a:pt x="944" y="871"/>
                </a:cubicBezTo>
                <a:cubicBezTo>
                  <a:pt x="946" y="870"/>
                  <a:pt x="947" y="866"/>
                  <a:pt x="946" y="865"/>
                </a:cubicBezTo>
                <a:cubicBezTo>
                  <a:pt x="936" y="864"/>
                  <a:pt x="934" y="872"/>
                  <a:pt x="929" y="879"/>
                </a:cubicBezTo>
                <a:cubicBezTo>
                  <a:pt x="927" y="878"/>
                  <a:pt x="927" y="876"/>
                  <a:pt x="927" y="874"/>
                </a:cubicBezTo>
                <a:cubicBezTo>
                  <a:pt x="917" y="877"/>
                  <a:pt x="924" y="885"/>
                  <a:pt x="919" y="891"/>
                </a:cubicBezTo>
                <a:cubicBezTo>
                  <a:pt x="915" y="892"/>
                  <a:pt x="916" y="891"/>
                  <a:pt x="912" y="890"/>
                </a:cubicBezTo>
                <a:cubicBezTo>
                  <a:pt x="909" y="896"/>
                  <a:pt x="908" y="903"/>
                  <a:pt x="902" y="905"/>
                </a:cubicBezTo>
                <a:cubicBezTo>
                  <a:pt x="896" y="903"/>
                  <a:pt x="890" y="905"/>
                  <a:pt x="887" y="899"/>
                </a:cubicBezTo>
                <a:cubicBezTo>
                  <a:pt x="889" y="884"/>
                  <a:pt x="908" y="887"/>
                  <a:pt x="914" y="876"/>
                </a:cubicBezTo>
                <a:cubicBezTo>
                  <a:pt x="917" y="876"/>
                  <a:pt x="914" y="878"/>
                  <a:pt x="916" y="879"/>
                </a:cubicBezTo>
                <a:cubicBezTo>
                  <a:pt x="923" y="869"/>
                  <a:pt x="939" y="868"/>
                  <a:pt x="942" y="854"/>
                </a:cubicBezTo>
                <a:cubicBezTo>
                  <a:pt x="952" y="854"/>
                  <a:pt x="952" y="854"/>
                  <a:pt x="952" y="854"/>
                </a:cubicBezTo>
                <a:cubicBezTo>
                  <a:pt x="954" y="851"/>
                  <a:pt x="955" y="848"/>
                  <a:pt x="957" y="846"/>
                </a:cubicBezTo>
                <a:cubicBezTo>
                  <a:pt x="959" y="845"/>
                  <a:pt x="958" y="847"/>
                  <a:pt x="960" y="848"/>
                </a:cubicBezTo>
                <a:cubicBezTo>
                  <a:pt x="962" y="847"/>
                  <a:pt x="960" y="843"/>
                  <a:pt x="961" y="843"/>
                </a:cubicBezTo>
                <a:cubicBezTo>
                  <a:pt x="966" y="845"/>
                  <a:pt x="969" y="839"/>
                  <a:pt x="971" y="835"/>
                </a:cubicBezTo>
                <a:cubicBezTo>
                  <a:pt x="970" y="832"/>
                  <a:pt x="970" y="838"/>
                  <a:pt x="968" y="836"/>
                </a:cubicBezTo>
                <a:cubicBezTo>
                  <a:pt x="969" y="834"/>
                  <a:pt x="968" y="833"/>
                  <a:pt x="968" y="832"/>
                </a:cubicBezTo>
                <a:cubicBezTo>
                  <a:pt x="966" y="835"/>
                  <a:pt x="956" y="846"/>
                  <a:pt x="950" y="844"/>
                </a:cubicBezTo>
                <a:cubicBezTo>
                  <a:pt x="950" y="843"/>
                  <a:pt x="952" y="841"/>
                  <a:pt x="951" y="841"/>
                </a:cubicBezTo>
                <a:cubicBezTo>
                  <a:pt x="948" y="842"/>
                  <a:pt x="948" y="846"/>
                  <a:pt x="945" y="848"/>
                </a:cubicBezTo>
                <a:cubicBezTo>
                  <a:pt x="942" y="848"/>
                  <a:pt x="941" y="847"/>
                  <a:pt x="940" y="845"/>
                </a:cubicBezTo>
                <a:cubicBezTo>
                  <a:pt x="937" y="846"/>
                  <a:pt x="938" y="852"/>
                  <a:pt x="932" y="852"/>
                </a:cubicBezTo>
                <a:cubicBezTo>
                  <a:pt x="937" y="850"/>
                  <a:pt x="933" y="844"/>
                  <a:pt x="932" y="840"/>
                </a:cubicBezTo>
                <a:cubicBezTo>
                  <a:pt x="929" y="842"/>
                  <a:pt x="928" y="846"/>
                  <a:pt x="923" y="846"/>
                </a:cubicBezTo>
                <a:cubicBezTo>
                  <a:pt x="922" y="844"/>
                  <a:pt x="922" y="842"/>
                  <a:pt x="922" y="839"/>
                </a:cubicBezTo>
                <a:cubicBezTo>
                  <a:pt x="917" y="839"/>
                  <a:pt x="917" y="844"/>
                  <a:pt x="916" y="848"/>
                </a:cubicBezTo>
                <a:cubicBezTo>
                  <a:pt x="914" y="848"/>
                  <a:pt x="913" y="847"/>
                  <a:pt x="912" y="847"/>
                </a:cubicBezTo>
                <a:cubicBezTo>
                  <a:pt x="910" y="847"/>
                  <a:pt x="911" y="850"/>
                  <a:pt x="909" y="849"/>
                </a:cubicBezTo>
                <a:cubicBezTo>
                  <a:pt x="910" y="851"/>
                  <a:pt x="913" y="848"/>
                  <a:pt x="916" y="850"/>
                </a:cubicBezTo>
                <a:cubicBezTo>
                  <a:pt x="915" y="853"/>
                  <a:pt x="914" y="856"/>
                  <a:pt x="910" y="856"/>
                </a:cubicBezTo>
                <a:cubicBezTo>
                  <a:pt x="912" y="860"/>
                  <a:pt x="912" y="861"/>
                  <a:pt x="909" y="863"/>
                </a:cubicBezTo>
                <a:cubicBezTo>
                  <a:pt x="906" y="863"/>
                  <a:pt x="908" y="858"/>
                  <a:pt x="907" y="855"/>
                </a:cubicBezTo>
                <a:cubicBezTo>
                  <a:pt x="906" y="855"/>
                  <a:pt x="905" y="856"/>
                  <a:pt x="905" y="857"/>
                </a:cubicBezTo>
                <a:cubicBezTo>
                  <a:pt x="903" y="853"/>
                  <a:pt x="908" y="852"/>
                  <a:pt x="906" y="847"/>
                </a:cubicBezTo>
                <a:cubicBezTo>
                  <a:pt x="911" y="845"/>
                  <a:pt x="912" y="840"/>
                  <a:pt x="917" y="838"/>
                </a:cubicBezTo>
                <a:cubicBezTo>
                  <a:pt x="919" y="839"/>
                  <a:pt x="915" y="840"/>
                  <a:pt x="916" y="841"/>
                </a:cubicBezTo>
                <a:cubicBezTo>
                  <a:pt x="917" y="842"/>
                  <a:pt x="921" y="837"/>
                  <a:pt x="922" y="834"/>
                </a:cubicBezTo>
                <a:cubicBezTo>
                  <a:pt x="922" y="833"/>
                  <a:pt x="920" y="834"/>
                  <a:pt x="919" y="834"/>
                </a:cubicBezTo>
                <a:cubicBezTo>
                  <a:pt x="926" y="827"/>
                  <a:pt x="934" y="822"/>
                  <a:pt x="943" y="819"/>
                </a:cubicBezTo>
                <a:cubicBezTo>
                  <a:pt x="942" y="822"/>
                  <a:pt x="946" y="820"/>
                  <a:pt x="945" y="823"/>
                </a:cubicBezTo>
                <a:cubicBezTo>
                  <a:pt x="948" y="822"/>
                  <a:pt x="945" y="817"/>
                  <a:pt x="949" y="815"/>
                </a:cubicBezTo>
                <a:cubicBezTo>
                  <a:pt x="960" y="820"/>
                  <a:pt x="946" y="829"/>
                  <a:pt x="942" y="834"/>
                </a:cubicBezTo>
                <a:cubicBezTo>
                  <a:pt x="946" y="836"/>
                  <a:pt x="947" y="837"/>
                  <a:pt x="947" y="842"/>
                </a:cubicBezTo>
                <a:cubicBezTo>
                  <a:pt x="949" y="840"/>
                  <a:pt x="948" y="839"/>
                  <a:pt x="948" y="835"/>
                </a:cubicBezTo>
                <a:cubicBezTo>
                  <a:pt x="953" y="833"/>
                  <a:pt x="954" y="826"/>
                  <a:pt x="959" y="823"/>
                </a:cubicBezTo>
                <a:cubicBezTo>
                  <a:pt x="957" y="822"/>
                  <a:pt x="955" y="820"/>
                  <a:pt x="955" y="817"/>
                </a:cubicBezTo>
                <a:cubicBezTo>
                  <a:pt x="960" y="817"/>
                  <a:pt x="969" y="816"/>
                  <a:pt x="967" y="808"/>
                </a:cubicBezTo>
                <a:cubicBezTo>
                  <a:pt x="969" y="807"/>
                  <a:pt x="971" y="807"/>
                  <a:pt x="972" y="805"/>
                </a:cubicBezTo>
                <a:cubicBezTo>
                  <a:pt x="974" y="806"/>
                  <a:pt x="970" y="807"/>
                  <a:pt x="971" y="808"/>
                </a:cubicBezTo>
                <a:cubicBezTo>
                  <a:pt x="973" y="807"/>
                  <a:pt x="975" y="810"/>
                  <a:pt x="974" y="806"/>
                </a:cubicBezTo>
                <a:cubicBezTo>
                  <a:pt x="977" y="808"/>
                  <a:pt x="978" y="805"/>
                  <a:pt x="981" y="805"/>
                </a:cubicBezTo>
                <a:cubicBezTo>
                  <a:pt x="982" y="807"/>
                  <a:pt x="978" y="811"/>
                  <a:pt x="977" y="814"/>
                </a:cubicBezTo>
                <a:cubicBezTo>
                  <a:pt x="976" y="814"/>
                  <a:pt x="976" y="812"/>
                  <a:pt x="975" y="812"/>
                </a:cubicBezTo>
                <a:cubicBezTo>
                  <a:pt x="976" y="815"/>
                  <a:pt x="969" y="822"/>
                  <a:pt x="975" y="823"/>
                </a:cubicBezTo>
                <a:cubicBezTo>
                  <a:pt x="975" y="826"/>
                  <a:pt x="974" y="827"/>
                  <a:pt x="973" y="830"/>
                </a:cubicBezTo>
                <a:cubicBezTo>
                  <a:pt x="974" y="831"/>
                  <a:pt x="978" y="829"/>
                  <a:pt x="980" y="829"/>
                </a:cubicBezTo>
                <a:cubicBezTo>
                  <a:pt x="979" y="826"/>
                  <a:pt x="979" y="825"/>
                  <a:pt x="976" y="826"/>
                </a:cubicBezTo>
                <a:cubicBezTo>
                  <a:pt x="976" y="823"/>
                  <a:pt x="978" y="821"/>
                  <a:pt x="977" y="818"/>
                </a:cubicBezTo>
                <a:cubicBezTo>
                  <a:pt x="980" y="817"/>
                  <a:pt x="980" y="818"/>
                  <a:pt x="983" y="819"/>
                </a:cubicBezTo>
                <a:cubicBezTo>
                  <a:pt x="986" y="818"/>
                  <a:pt x="988" y="809"/>
                  <a:pt x="993" y="814"/>
                </a:cubicBezTo>
                <a:cubicBezTo>
                  <a:pt x="998" y="810"/>
                  <a:pt x="997" y="801"/>
                  <a:pt x="1005" y="799"/>
                </a:cubicBezTo>
                <a:cubicBezTo>
                  <a:pt x="1004" y="797"/>
                  <a:pt x="1003" y="795"/>
                  <a:pt x="1004" y="792"/>
                </a:cubicBezTo>
                <a:cubicBezTo>
                  <a:pt x="1006" y="791"/>
                  <a:pt x="1007" y="789"/>
                  <a:pt x="1010" y="790"/>
                </a:cubicBezTo>
                <a:cubicBezTo>
                  <a:pt x="1010" y="793"/>
                  <a:pt x="1010" y="793"/>
                  <a:pt x="1010" y="793"/>
                </a:cubicBezTo>
                <a:cubicBezTo>
                  <a:pt x="1014" y="792"/>
                  <a:pt x="1015" y="788"/>
                  <a:pt x="1016" y="784"/>
                </a:cubicBezTo>
                <a:cubicBezTo>
                  <a:pt x="1022" y="786"/>
                  <a:pt x="1021" y="779"/>
                  <a:pt x="1025" y="777"/>
                </a:cubicBezTo>
                <a:cubicBezTo>
                  <a:pt x="1026" y="778"/>
                  <a:pt x="1028" y="778"/>
                  <a:pt x="1030" y="778"/>
                </a:cubicBezTo>
                <a:cubicBezTo>
                  <a:pt x="1030" y="782"/>
                  <a:pt x="1029" y="781"/>
                  <a:pt x="1030" y="785"/>
                </a:cubicBezTo>
                <a:cubicBezTo>
                  <a:pt x="1028" y="786"/>
                  <a:pt x="1028" y="784"/>
                  <a:pt x="1026" y="784"/>
                </a:cubicBezTo>
                <a:cubicBezTo>
                  <a:pt x="1032" y="792"/>
                  <a:pt x="1025" y="800"/>
                  <a:pt x="1017" y="802"/>
                </a:cubicBezTo>
                <a:cubicBezTo>
                  <a:pt x="1018" y="803"/>
                  <a:pt x="1020" y="804"/>
                  <a:pt x="1019" y="807"/>
                </a:cubicBezTo>
                <a:cubicBezTo>
                  <a:pt x="1023" y="807"/>
                  <a:pt x="1023" y="807"/>
                  <a:pt x="1023" y="807"/>
                </a:cubicBezTo>
                <a:cubicBezTo>
                  <a:pt x="1026" y="806"/>
                  <a:pt x="1021" y="805"/>
                  <a:pt x="1022" y="803"/>
                </a:cubicBezTo>
                <a:cubicBezTo>
                  <a:pt x="1025" y="801"/>
                  <a:pt x="1029" y="802"/>
                  <a:pt x="1032" y="800"/>
                </a:cubicBezTo>
                <a:cubicBezTo>
                  <a:pt x="1032" y="798"/>
                  <a:pt x="1030" y="796"/>
                  <a:pt x="1034" y="796"/>
                </a:cubicBezTo>
                <a:cubicBezTo>
                  <a:pt x="1031" y="794"/>
                  <a:pt x="1032" y="789"/>
                  <a:pt x="1031" y="785"/>
                </a:cubicBezTo>
                <a:cubicBezTo>
                  <a:pt x="1040" y="778"/>
                  <a:pt x="1050" y="771"/>
                  <a:pt x="1060" y="766"/>
                </a:cubicBezTo>
                <a:cubicBezTo>
                  <a:pt x="1060" y="768"/>
                  <a:pt x="1062" y="768"/>
                  <a:pt x="1061" y="770"/>
                </a:cubicBezTo>
                <a:cubicBezTo>
                  <a:pt x="1056" y="771"/>
                  <a:pt x="1055" y="778"/>
                  <a:pt x="1051" y="781"/>
                </a:cubicBezTo>
                <a:cubicBezTo>
                  <a:pt x="1053" y="785"/>
                  <a:pt x="1060" y="777"/>
                  <a:pt x="1063" y="780"/>
                </a:cubicBezTo>
                <a:cubicBezTo>
                  <a:pt x="1063" y="781"/>
                  <a:pt x="1062" y="781"/>
                  <a:pt x="1063" y="782"/>
                </a:cubicBezTo>
                <a:cubicBezTo>
                  <a:pt x="1054" y="786"/>
                  <a:pt x="1053" y="801"/>
                  <a:pt x="1041" y="795"/>
                </a:cubicBezTo>
                <a:close/>
                <a:moveTo>
                  <a:pt x="929" y="862"/>
                </a:moveTo>
                <a:cubicBezTo>
                  <a:pt x="930" y="866"/>
                  <a:pt x="928" y="867"/>
                  <a:pt x="924" y="867"/>
                </a:cubicBezTo>
                <a:cubicBezTo>
                  <a:pt x="921" y="863"/>
                  <a:pt x="923" y="859"/>
                  <a:pt x="928" y="858"/>
                </a:cubicBezTo>
                <a:cubicBezTo>
                  <a:pt x="930" y="861"/>
                  <a:pt x="924" y="863"/>
                  <a:pt x="929" y="862"/>
                </a:cubicBezTo>
                <a:close/>
                <a:moveTo>
                  <a:pt x="1047" y="751"/>
                </a:moveTo>
                <a:cubicBezTo>
                  <a:pt x="1044" y="757"/>
                  <a:pt x="1034" y="753"/>
                  <a:pt x="1038" y="744"/>
                </a:cubicBezTo>
                <a:cubicBezTo>
                  <a:pt x="1039" y="743"/>
                  <a:pt x="1042" y="746"/>
                  <a:pt x="1043" y="743"/>
                </a:cubicBezTo>
                <a:cubicBezTo>
                  <a:pt x="1045" y="743"/>
                  <a:pt x="1043" y="746"/>
                  <a:pt x="1042" y="746"/>
                </a:cubicBezTo>
                <a:cubicBezTo>
                  <a:pt x="1045" y="745"/>
                  <a:pt x="1044" y="749"/>
                  <a:pt x="1047" y="751"/>
                </a:cubicBezTo>
                <a:close/>
                <a:moveTo>
                  <a:pt x="1038" y="768"/>
                </a:moveTo>
                <a:cubicBezTo>
                  <a:pt x="1038" y="767"/>
                  <a:pt x="1041" y="762"/>
                  <a:pt x="1045" y="763"/>
                </a:cubicBezTo>
                <a:cubicBezTo>
                  <a:pt x="1045" y="766"/>
                  <a:pt x="1043" y="769"/>
                  <a:pt x="1038" y="769"/>
                </a:cubicBezTo>
                <a:cubicBezTo>
                  <a:pt x="1037" y="769"/>
                  <a:pt x="1038" y="768"/>
                  <a:pt x="1039" y="769"/>
                </a:cubicBezTo>
                <a:cubicBezTo>
                  <a:pt x="1040" y="767"/>
                  <a:pt x="1038" y="767"/>
                  <a:pt x="1038" y="768"/>
                </a:cubicBezTo>
                <a:close/>
                <a:moveTo>
                  <a:pt x="1040" y="718"/>
                </a:moveTo>
                <a:cubicBezTo>
                  <a:pt x="1037" y="718"/>
                  <a:pt x="1037" y="716"/>
                  <a:pt x="1034" y="717"/>
                </a:cubicBezTo>
                <a:cubicBezTo>
                  <a:pt x="1037" y="713"/>
                  <a:pt x="1043" y="711"/>
                  <a:pt x="1045" y="704"/>
                </a:cubicBezTo>
                <a:cubicBezTo>
                  <a:pt x="1048" y="704"/>
                  <a:pt x="1046" y="709"/>
                  <a:pt x="1050" y="707"/>
                </a:cubicBezTo>
                <a:cubicBezTo>
                  <a:pt x="1049" y="713"/>
                  <a:pt x="1042" y="713"/>
                  <a:pt x="1040" y="718"/>
                </a:cubicBezTo>
                <a:close/>
                <a:moveTo>
                  <a:pt x="1042" y="720"/>
                </a:moveTo>
                <a:cubicBezTo>
                  <a:pt x="1041" y="724"/>
                  <a:pt x="1042" y="723"/>
                  <a:pt x="1041" y="726"/>
                </a:cubicBezTo>
                <a:cubicBezTo>
                  <a:pt x="1037" y="725"/>
                  <a:pt x="1036" y="730"/>
                  <a:pt x="1033" y="728"/>
                </a:cubicBezTo>
                <a:cubicBezTo>
                  <a:pt x="1036" y="725"/>
                  <a:pt x="1036" y="720"/>
                  <a:pt x="1042" y="720"/>
                </a:cubicBezTo>
                <a:close/>
                <a:moveTo>
                  <a:pt x="1051" y="760"/>
                </a:moveTo>
                <a:cubicBezTo>
                  <a:pt x="1050" y="757"/>
                  <a:pt x="1053" y="757"/>
                  <a:pt x="1054" y="755"/>
                </a:cubicBezTo>
                <a:cubicBezTo>
                  <a:pt x="1058" y="758"/>
                  <a:pt x="1062" y="748"/>
                  <a:pt x="1070" y="750"/>
                </a:cubicBezTo>
                <a:cubicBezTo>
                  <a:pt x="1064" y="756"/>
                  <a:pt x="1059" y="759"/>
                  <a:pt x="1051" y="760"/>
                </a:cubicBezTo>
                <a:close/>
                <a:moveTo>
                  <a:pt x="1065" y="765"/>
                </a:moveTo>
                <a:cubicBezTo>
                  <a:pt x="1065" y="766"/>
                  <a:pt x="1064" y="767"/>
                  <a:pt x="1064" y="769"/>
                </a:cubicBezTo>
                <a:cubicBezTo>
                  <a:pt x="1061" y="769"/>
                  <a:pt x="1061" y="765"/>
                  <a:pt x="1062" y="764"/>
                </a:cubicBezTo>
                <a:cubicBezTo>
                  <a:pt x="1064" y="764"/>
                  <a:pt x="1064" y="765"/>
                  <a:pt x="1065" y="765"/>
                </a:cubicBezTo>
                <a:close/>
                <a:moveTo>
                  <a:pt x="1066" y="831"/>
                </a:moveTo>
                <a:cubicBezTo>
                  <a:pt x="1065" y="830"/>
                  <a:pt x="1064" y="830"/>
                  <a:pt x="1063" y="830"/>
                </a:cubicBezTo>
                <a:cubicBezTo>
                  <a:pt x="1064" y="828"/>
                  <a:pt x="1065" y="827"/>
                  <a:pt x="1067" y="827"/>
                </a:cubicBezTo>
                <a:cubicBezTo>
                  <a:pt x="1067" y="829"/>
                  <a:pt x="1066" y="830"/>
                  <a:pt x="1066" y="831"/>
                </a:cubicBezTo>
                <a:close/>
                <a:moveTo>
                  <a:pt x="1064" y="777"/>
                </a:moveTo>
                <a:cubicBezTo>
                  <a:pt x="1064" y="773"/>
                  <a:pt x="1064" y="773"/>
                  <a:pt x="1064" y="773"/>
                </a:cubicBezTo>
                <a:cubicBezTo>
                  <a:pt x="1066" y="773"/>
                  <a:pt x="1068" y="774"/>
                  <a:pt x="1068" y="776"/>
                </a:cubicBezTo>
                <a:cubicBezTo>
                  <a:pt x="1067" y="777"/>
                  <a:pt x="1066" y="777"/>
                  <a:pt x="1064" y="777"/>
                </a:cubicBezTo>
                <a:close/>
                <a:moveTo>
                  <a:pt x="1111" y="821"/>
                </a:moveTo>
                <a:cubicBezTo>
                  <a:pt x="1111" y="824"/>
                  <a:pt x="1107" y="823"/>
                  <a:pt x="1107" y="827"/>
                </a:cubicBezTo>
                <a:cubicBezTo>
                  <a:pt x="1105" y="827"/>
                  <a:pt x="1105" y="824"/>
                  <a:pt x="1102" y="825"/>
                </a:cubicBezTo>
                <a:cubicBezTo>
                  <a:pt x="1105" y="824"/>
                  <a:pt x="1106" y="821"/>
                  <a:pt x="1111" y="821"/>
                </a:cubicBezTo>
                <a:close/>
                <a:moveTo>
                  <a:pt x="1120" y="787"/>
                </a:moveTo>
                <a:cubicBezTo>
                  <a:pt x="1120" y="784"/>
                  <a:pt x="1123" y="784"/>
                  <a:pt x="1125" y="784"/>
                </a:cubicBezTo>
                <a:cubicBezTo>
                  <a:pt x="1125" y="786"/>
                  <a:pt x="1123" y="787"/>
                  <a:pt x="1120" y="787"/>
                </a:cubicBezTo>
                <a:close/>
                <a:moveTo>
                  <a:pt x="1125" y="761"/>
                </a:moveTo>
                <a:cubicBezTo>
                  <a:pt x="1124" y="764"/>
                  <a:pt x="1125" y="767"/>
                  <a:pt x="1121" y="767"/>
                </a:cubicBezTo>
                <a:cubicBezTo>
                  <a:pt x="1119" y="764"/>
                  <a:pt x="1122" y="761"/>
                  <a:pt x="1125" y="761"/>
                </a:cubicBezTo>
                <a:close/>
                <a:moveTo>
                  <a:pt x="1122" y="773"/>
                </a:moveTo>
                <a:cubicBezTo>
                  <a:pt x="1123" y="771"/>
                  <a:pt x="1120" y="771"/>
                  <a:pt x="1121" y="769"/>
                </a:cubicBezTo>
                <a:cubicBezTo>
                  <a:pt x="1126" y="769"/>
                  <a:pt x="1131" y="763"/>
                  <a:pt x="1131" y="771"/>
                </a:cubicBezTo>
                <a:cubicBezTo>
                  <a:pt x="1128" y="771"/>
                  <a:pt x="1127" y="772"/>
                  <a:pt x="1122" y="773"/>
                </a:cubicBezTo>
                <a:close/>
                <a:moveTo>
                  <a:pt x="1135" y="808"/>
                </a:moveTo>
                <a:cubicBezTo>
                  <a:pt x="1135" y="810"/>
                  <a:pt x="1134" y="811"/>
                  <a:pt x="1132" y="810"/>
                </a:cubicBezTo>
                <a:cubicBezTo>
                  <a:pt x="1132" y="811"/>
                  <a:pt x="1133" y="812"/>
                  <a:pt x="1133" y="813"/>
                </a:cubicBezTo>
                <a:cubicBezTo>
                  <a:pt x="1130" y="813"/>
                  <a:pt x="1130" y="813"/>
                  <a:pt x="1130" y="813"/>
                </a:cubicBezTo>
                <a:cubicBezTo>
                  <a:pt x="1130" y="812"/>
                  <a:pt x="1130" y="810"/>
                  <a:pt x="1129" y="810"/>
                </a:cubicBezTo>
                <a:cubicBezTo>
                  <a:pt x="1129" y="809"/>
                  <a:pt x="1130" y="810"/>
                  <a:pt x="1130" y="810"/>
                </a:cubicBezTo>
                <a:cubicBezTo>
                  <a:pt x="1131" y="810"/>
                  <a:pt x="1131" y="809"/>
                  <a:pt x="1131" y="808"/>
                </a:cubicBezTo>
                <a:lnTo>
                  <a:pt x="1135" y="808"/>
                </a:lnTo>
                <a:close/>
                <a:moveTo>
                  <a:pt x="1128" y="750"/>
                </a:moveTo>
                <a:cubicBezTo>
                  <a:pt x="1131" y="749"/>
                  <a:pt x="1131" y="754"/>
                  <a:pt x="1131" y="750"/>
                </a:cubicBezTo>
                <a:cubicBezTo>
                  <a:pt x="1132" y="750"/>
                  <a:pt x="1132" y="752"/>
                  <a:pt x="1132" y="753"/>
                </a:cubicBezTo>
                <a:cubicBezTo>
                  <a:pt x="1131" y="753"/>
                  <a:pt x="1130" y="753"/>
                  <a:pt x="1130" y="754"/>
                </a:cubicBezTo>
                <a:cubicBezTo>
                  <a:pt x="1129" y="754"/>
                  <a:pt x="1129" y="753"/>
                  <a:pt x="1129" y="752"/>
                </a:cubicBezTo>
                <a:cubicBezTo>
                  <a:pt x="1128" y="752"/>
                  <a:pt x="1128" y="752"/>
                  <a:pt x="1128" y="753"/>
                </a:cubicBezTo>
                <a:cubicBezTo>
                  <a:pt x="1127" y="753"/>
                  <a:pt x="1127" y="752"/>
                  <a:pt x="1127" y="751"/>
                </a:cubicBezTo>
                <a:cubicBezTo>
                  <a:pt x="1128" y="751"/>
                  <a:pt x="1128" y="751"/>
                  <a:pt x="1128" y="750"/>
                </a:cubicBezTo>
                <a:close/>
                <a:moveTo>
                  <a:pt x="1126" y="756"/>
                </a:moveTo>
                <a:cubicBezTo>
                  <a:pt x="1125" y="759"/>
                  <a:pt x="1122" y="761"/>
                  <a:pt x="1118" y="762"/>
                </a:cubicBezTo>
                <a:cubicBezTo>
                  <a:pt x="1120" y="758"/>
                  <a:pt x="1115" y="759"/>
                  <a:pt x="1115" y="755"/>
                </a:cubicBezTo>
                <a:cubicBezTo>
                  <a:pt x="1117" y="755"/>
                  <a:pt x="1119" y="755"/>
                  <a:pt x="1119" y="754"/>
                </a:cubicBezTo>
                <a:cubicBezTo>
                  <a:pt x="1122" y="754"/>
                  <a:pt x="1121" y="758"/>
                  <a:pt x="1126" y="756"/>
                </a:cubicBezTo>
                <a:close/>
                <a:moveTo>
                  <a:pt x="1121" y="731"/>
                </a:moveTo>
                <a:cubicBezTo>
                  <a:pt x="1120" y="733"/>
                  <a:pt x="1120" y="734"/>
                  <a:pt x="1119" y="735"/>
                </a:cubicBezTo>
                <a:cubicBezTo>
                  <a:pt x="1116" y="735"/>
                  <a:pt x="1117" y="730"/>
                  <a:pt x="1121" y="731"/>
                </a:cubicBezTo>
                <a:close/>
                <a:moveTo>
                  <a:pt x="1103" y="692"/>
                </a:moveTo>
                <a:cubicBezTo>
                  <a:pt x="1104" y="693"/>
                  <a:pt x="1104" y="694"/>
                  <a:pt x="1105" y="694"/>
                </a:cubicBezTo>
                <a:cubicBezTo>
                  <a:pt x="1105" y="697"/>
                  <a:pt x="1103" y="699"/>
                  <a:pt x="1100" y="700"/>
                </a:cubicBezTo>
                <a:cubicBezTo>
                  <a:pt x="1098" y="698"/>
                  <a:pt x="1101" y="694"/>
                  <a:pt x="1103" y="692"/>
                </a:cubicBezTo>
                <a:close/>
                <a:moveTo>
                  <a:pt x="1091" y="752"/>
                </a:moveTo>
                <a:cubicBezTo>
                  <a:pt x="1093" y="751"/>
                  <a:pt x="1093" y="752"/>
                  <a:pt x="1094" y="753"/>
                </a:cubicBezTo>
                <a:cubicBezTo>
                  <a:pt x="1100" y="744"/>
                  <a:pt x="1113" y="742"/>
                  <a:pt x="1122" y="736"/>
                </a:cubicBezTo>
                <a:cubicBezTo>
                  <a:pt x="1121" y="739"/>
                  <a:pt x="1120" y="741"/>
                  <a:pt x="1119" y="743"/>
                </a:cubicBezTo>
                <a:cubicBezTo>
                  <a:pt x="1116" y="744"/>
                  <a:pt x="1117" y="742"/>
                  <a:pt x="1114" y="743"/>
                </a:cubicBezTo>
                <a:cubicBezTo>
                  <a:pt x="1114" y="745"/>
                  <a:pt x="1115" y="746"/>
                  <a:pt x="1116" y="746"/>
                </a:cubicBezTo>
                <a:cubicBezTo>
                  <a:pt x="1120" y="747"/>
                  <a:pt x="1119" y="742"/>
                  <a:pt x="1123" y="743"/>
                </a:cubicBezTo>
                <a:cubicBezTo>
                  <a:pt x="1122" y="750"/>
                  <a:pt x="1119" y="753"/>
                  <a:pt x="1113" y="754"/>
                </a:cubicBezTo>
                <a:cubicBezTo>
                  <a:pt x="1112" y="755"/>
                  <a:pt x="1111" y="756"/>
                  <a:pt x="1110" y="757"/>
                </a:cubicBezTo>
                <a:cubicBezTo>
                  <a:pt x="1110" y="759"/>
                  <a:pt x="1111" y="757"/>
                  <a:pt x="1113" y="757"/>
                </a:cubicBezTo>
                <a:cubicBezTo>
                  <a:pt x="1111" y="761"/>
                  <a:pt x="1112" y="765"/>
                  <a:pt x="1115" y="766"/>
                </a:cubicBezTo>
                <a:cubicBezTo>
                  <a:pt x="1116" y="769"/>
                  <a:pt x="1114" y="770"/>
                  <a:pt x="1113" y="772"/>
                </a:cubicBezTo>
                <a:cubicBezTo>
                  <a:pt x="1110" y="771"/>
                  <a:pt x="1108" y="767"/>
                  <a:pt x="1111" y="765"/>
                </a:cubicBezTo>
                <a:cubicBezTo>
                  <a:pt x="1105" y="767"/>
                  <a:pt x="1102" y="772"/>
                  <a:pt x="1096" y="773"/>
                </a:cubicBezTo>
                <a:cubicBezTo>
                  <a:pt x="1095" y="773"/>
                  <a:pt x="1096" y="772"/>
                  <a:pt x="1096" y="771"/>
                </a:cubicBezTo>
                <a:cubicBezTo>
                  <a:pt x="1091" y="773"/>
                  <a:pt x="1088" y="775"/>
                  <a:pt x="1084" y="778"/>
                </a:cubicBezTo>
                <a:cubicBezTo>
                  <a:pt x="1081" y="776"/>
                  <a:pt x="1086" y="774"/>
                  <a:pt x="1087" y="773"/>
                </a:cubicBezTo>
                <a:cubicBezTo>
                  <a:pt x="1083" y="769"/>
                  <a:pt x="1090" y="765"/>
                  <a:pt x="1086" y="759"/>
                </a:cubicBezTo>
                <a:cubicBezTo>
                  <a:pt x="1086" y="758"/>
                  <a:pt x="1082" y="761"/>
                  <a:pt x="1082" y="756"/>
                </a:cubicBezTo>
                <a:cubicBezTo>
                  <a:pt x="1086" y="758"/>
                  <a:pt x="1091" y="757"/>
                  <a:pt x="1091" y="752"/>
                </a:cubicBezTo>
                <a:close/>
                <a:moveTo>
                  <a:pt x="1083" y="748"/>
                </a:moveTo>
                <a:cubicBezTo>
                  <a:pt x="1081" y="750"/>
                  <a:pt x="1078" y="748"/>
                  <a:pt x="1076" y="749"/>
                </a:cubicBezTo>
                <a:cubicBezTo>
                  <a:pt x="1076" y="747"/>
                  <a:pt x="1083" y="743"/>
                  <a:pt x="1083" y="748"/>
                </a:cubicBezTo>
                <a:close/>
                <a:moveTo>
                  <a:pt x="1076" y="807"/>
                </a:moveTo>
                <a:cubicBezTo>
                  <a:pt x="1076" y="803"/>
                  <a:pt x="1072" y="803"/>
                  <a:pt x="1073" y="798"/>
                </a:cubicBezTo>
                <a:cubicBezTo>
                  <a:pt x="1074" y="796"/>
                  <a:pt x="1079" y="795"/>
                  <a:pt x="1081" y="797"/>
                </a:cubicBezTo>
                <a:cubicBezTo>
                  <a:pt x="1084" y="797"/>
                  <a:pt x="1080" y="795"/>
                  <a:pt x="1081" y="793"/>
                </a:cubicBezTo>
                <a:cubicBezTo>
                  <a:pt x="1086" y="793"/>
                  <a:pt x="1087" y="790"/>
                  <a:pt x="1091" y="789"/>
                </a:cubicBezTo>
                <a:cubicBezTo>
                  <a:pt x="1092" y="786"/>
                  <a:pt x="1088" y="788"/>
                  <a:pt x="1089" y="785"/>
                </a:cubicBezTo>
                <a:cubicBezTo>
                  <a:pt x="1090" y="783"/>
                  <a:pt x="1093" y="782"/>
                  <a:pt x="1096" y="782"/>
                </a:cubicBezTo>
                <a:cubicBezTo>
                  <a:pt x="1095" y="779"/>
                  <a:pt x="1095" y="777"/>
                  <a:pt x="1096" y="774"/>
                </a:cubicBezTo>
                <a:cubicBezTo>
                  <a:pt x="1099" y="774"/>
                  <a:pt x="1099" y="774"/>
                  <a:pt x="1099" y="774"/>
                </a:cubicBezTo>
                <a:cubicBezTo>
                  <a:pt x="1099" y="777"/>
                  <a:pt x="1101" y="779"/>
                  <a:pt x="1099" y="781"/>
                </a:cubicBezTo>
                <a:cubicBezTo>
                  <a:pt x="1103" y="781"/>
                  <a:pt x="1103" y="777"/>
                  <a:pt x="1103" y="774"/>
                </a:cubicBezTo>
                <a:cubicBezTo>
                  <a:pt x="1108" y="776"/>
                  <a:pt x="1106" y="775"/>
                  <a:pt x="1112" y="774"/>
                </a:cubicBezTo>
                <a:cubicBezTo>
                  <a:pt x="1112" y="777"/>
                  <a:pt x="1114" y="779"/>
                  <a:pt x="1113" y="782"/>
                </a:cubicBezTo>
                <a:cubicBezTo>
                  <a:pt x="1103" y="786"/>
                  <a:pt x="1102" y="797"/>
                  <a:pt x="1092" y="800"/>
                </a:cubicBezTo>
                <a:cubicBezTo>
                  <a:pt x="1090" y="800"/>
                  <a:pt x="1090" y="798"/>
                  <a:pt x="1088" y="797"/>
                </a:cubicBezTo>
                <a:cubicBezTo>
                  <a:pt x="1084" y="805"/>
                  <a:pt x="1081" y="815"/>
                  <a:pt x="1070" y="816"/>
                </a:cubicBezTo>
                <a:cubicBezTo>
                  <a:pt x="1071" y="812"/>
                  <a:pt x="1076" y="812"/>
                  <a:pt x="1076" y="807"/>
                </a:cubicBezTo>
                <a:close/>
                <a:moveTo>
                  <a:pt x="1066" y="712"/>
                </a:moveTo>
                <a:cubicBezTo>
                  <a:pt x="1069" y="714"/>
                  <a:pt x="1066" y="717"/>
                  <a:pt x="1069" y="719"/>
                </a:cubicBezTo>
                <a:cubicBezTo>
                  <a:pt x="1067" y="723"/>
                  <a:pt x="1063" y="724"/>
                  <a:pt x="1059" y="724"/>
                </a:cubicBezTo>
                <a:cubicBezTo>
                  <a:pt x="1060" y="720"/>
                  <a:pt x="1057" y="720"/>
                  <a:pt x="1055" y="719"/>
                </a:cubicBezTo>
                <a:cubicBezTo>
                  <a:pt x="1056" y="715"/>
                  <a:pt x="1060" y="712"/>
                  <a:pt x="1066" y="712"/>
                </a:cubicBezTo>
                <a:close/>
                <a:moveTo>
                  <a:pt x="1054" y="736"/>
                </a:moveTo>
                <a:cubicBezTo>
                  <a:pt x="1054" y="737"/>
                  <a:pt x="1056" y="740"/>
                  <a:pt x="1054" y="740"/>
                </a:cubicBezTo>
                <a:cubicBezTo>
                  <a:pt x="1054" y="742"/>
                  <a:pt x="1056" y="739"/>
                  <a:pt x="1059" y="740"/>
                </a:cubicBezTo>
                <a:cubicBezTo>
                  <a:pt x="1059" y="737"/>
                  <a:pt x="1057" y="737"/>
                  <a:pt x="1057" y="734"/>
                </a:cubicBezTo>
                <a:cubicBezTo>
                  <a:pt x="1059" y="732"/>
                  <a:pt x="1063" y="731"/>
                  <a:pt x="1063" y="726"/>
                </a:cubicBezTo>
                <a:cubicBezTo>
                  <a:pt x="1067" y="726"/>
                  <a:pt x="1067" y="725"/>
                  <a:pt x="1070" y="726"/>
                </a:cubicBezTo>
                <a:cubicBezTo>
                  <a:pt x="1070" y="731"/>
                  <a:pt x="1068" y="731"/>
                  <a:pt x="1068" y="734"/>
                </a:cubicBezTo>
                <a:cubicBezTo>
                  <a:pt x="1066" y="734"/>
                  <a:pt x="1065" y="733"/>
                  <a:pt x="1062" y="733"/>
                </a:cubicBezTo>
                <a:cubicBezTo>
                  <a:pt x="1062" y="736"/>
                  <a:pt x="1063" y="737"/>
                  <a:pt x="1065" y="737"/>
                </a:cubicBezTo>
                <a:cubicBezTo>
                  <a:pt x="1065" y="740"/>
                  <a:pt x="1063" y="740"/>
                  <a:pt x="1062" y="742"/>
                </a:cubicBezTo>
                <a:cubicBezTo>
                  <a:pt x="1061" y="741"/>
                  <a:pt x="1061" y="740"/>
                  <a:pt x="1061" y="739"/>
                </a:cubicBezTo>
                <a:cubicBezTo>
                  <a:pt x="1058" y="740"/>
                  <a:pt x="1059" y="742"/>
                  <a:pt x="1059" y="745"/>
                </a:cubicBezTo>
                <a:cubicBezTo>
                  <a:pt x="1056" y="747"/>
                  <a:pt x="1056" y="753"/>
                  <a:pt x="1050" y="750"/>
                </a:cubicBezTo>
                <a:cubicBezTo>
                  <a:pt x="1051" y="749"/>
                  <a:pt x="1052" y="748"/>
                  <a:pt x="1052" y="746"/>
                </a:cubicBezTo>
                <a:cubicBezTo>
                  <a:pt x="1050" y="744"/>
                  <a:pt x="1049" y="747"/>
                  <a:pt x="1047" y="747"/>
                </a:cubicBezTo>
                <a:cubicBezTo>
                  <a:pt x="1042" y="742"/>
                  <a:pt x="1049" y="737"/>
                  <a:pt x="1054" y="736"/>
                </a:cubicBezTo>
                <a:close/>
                <a:moveTo>
                  <a:pt x="1050" y="704"/>
                </a:moveTo>
                <a:cubicBezTo>
                  <a:pt x="1047" y="705"/>
                  <a:pt x="1047" y="703"/>
                  <a:pt x="1044" y="704"/>
                </a:cubicBezTo>
                <a:cubicBezTo>
                  <a:pt x="1043" y="700"/>
                  <a:pt x="1047" y="701"/>
                  <a:pt x="1047" y="698"/>
                </a:cubicBezTo>
                <a:cubicBezTo>
                  <a:pt x="1039" y="702"/>
                  <a:pt x="1040" y="714"/>
                  <a:pt x="1031" y="716"/>
                </a:cubicBezTo>
                <a:cubicBezTo>
                  <a:pt x="1028" y="714"/>
                  <a:pt x="1033" y="711"/>
                  <a:pt x="1030" y="710"/>
                </a:cubicBezTo>
                <a:cubicBezTo>
                  <a:pt x="1022" y="710"/>
                  <a:pt x="1024" y="721"/>
                  <a:pt x="1016" y="721"/>
                </a:cubicBezTo>
                <a:cubicBezTo>
                  <a:pt x="1015" y="717"/>
                  <a:pt x="1020" y="715"/>
                  <a:pt x="1015" y="717"/>
                </a:cubicBezTo>
                <a:cubicBezTo>
                  <a:pt x="1014" y="711"/>
                  <a:pt x="1018" y="712"/>
                  <a:pt x="1020" y="710"/>
                </a:cubicBezTo>
                <a:cubicBezTo>
                  <a:pt x="1019" y="707"/>
                  <a:pt x="1018" y="711"/>
                  <a:pt x="1016" y="710"/>
                </a:cubicBezTo>
                <a:cubicBezTo>
                  <a:pt x="1017" y="705"/>
                  <a:pt x="1024" y="704"/>
                  <a:pt x="1019" y="697"/>
                </a:cubicBezTo>
                <a:cubicBezTo>
                  <a:pt x="1021" y="697"/>
                  <a:pt x="1023" y="697"/>
                  <a:pt x="1023" y="696"/>
                </a:cubicBezTo>
                <a:cubicBezTo>
                  <a:pt x="1026" y="697"/>
                  <a:pt x="1023" y="699"/>
                  <a:pt x="1023" y="701"/>
                </a:cubicBezTo>
                <a:cubicBezTo>
                  <a:pt x="1026" y="703"/>
                  <a:pt x="1026" y="700"/>
                  <a:pt x="1030" y="700"/>
                </a:cubicBezTo>
                <a:cubicBezTo>
                  <a:pt x="1038" y="705"/>
                  <a:pt x="1043" y="693"/>
                  <a:pt x="1051" y="692"/>
                </a:cubicBezTo>
                <a:cubicBezTo>
                  <a:pt x="1048" y="697"/>
                  <a:pt x="1053" y="699"/>
                  <a:pt x="1050" y="704"/>
                </a:cubicBezTo>
                <a:close/>
                <a:moveTo>
                  <a:pt x="1067" y="678"/>
                </a:moveTo>
                <a:cubicBezTo>
                  <a:pt x="1065" y="679"/>
                  <a:pt x="1065" y="678"/>
                  <a:pt x="1064" y="678"/>
                </a:cubicBezTo>
                <a:cubicBezTo>
                  <a:pt x="1064" y="675"/>
                  <a:pt x="1065" y="674"/>
                  <a:pt x="1068" y="675"/>
                </a:cubicBezTo>
                <a:cubicBezTo>
                  <a:pt x="1068" y="677"/>
                  <a:pt x="1067" y="677"/>
                  <a:pt x="1067" y="678"/>
                </a:cubicBezTo>
                <a:close/>
                <a:moveTo>
                  <a:pt x="1067" y="520"/>
                </a:moveTo>
                <a:cubicBezTo>
                  <a:pt x="1068" y="518"/>
                  <a:pt x="1069" y="516"/>
                  <a:pt x="1072" y="517"/>
                </a:cubicBezTo>
                <a:cubicBezTo>
                  <a:pt x="1072" y="519"/>
                  <a:pt x="1068" y="521"/>
                  <a:pt x="1067" y="520"/>
                </a:cubicBezTo>
                <a:close/>
                <a:moveTo>
                  <a:pt x="1100" y="574"/>
                </a:moveTo>
                <a:cubicBezTo>
                  <a:pt x="1100" y="577"/>
                  <a:pt x="1098" y="578"/>
                  <a:pt x="1095" y="578"/>
                </a:cubicBezTo>
                <a:cubicBezTo>
                  <a:pt x="1096" y="577"/>
                  <a:pt x="1097" y="574"/>
                  <a:pt x="1100" y="574"/>
                </a:cubicBezTo>
                <a:close/>
                <a:moveTo>
                  <a:pt x="1098" y="659"/>
                </a:moveTo>
                <a:cubicBezTo>
                  <a:pt x="1098" y="656"/>
                  <a:pt x="1098" y="654"/>
                  <a:pt x="1099" y="652"/>
                </a:cubicBezTo>
                <a:cubicBezTo>
                  <a:pt x="1102" y="652"/>
                  <a:pt x="1102" y="654"/>
                  <a:pt x="1104" y="653"/>
                </a:cubicBezTo>
                <a:cubicBezTo>
                  <a:pt x="1104" y="657"/>
                  <a:pt x="1101" y="658"/>
                  <a:pt x="1098" y="659"/>
                </a:cubicBezTo>
                <a:close/>
                <a:moveTo>
                  <a:pt x="1090" y="597"/>
                </a:moveTo>
                <a:cubicBezTo>
                  <a:pt x="1090" y="588"/>
                  <a:pt x="1099" y="584"/>
                  <a:pt x="1106" y="585"/>
                </a:cubicBezTo>
                <a:cubicBezTo>
                  <a:pt x="1103" y="591"/>
                  <a:pt x="1097" y="595"/>
                  <a:pt x="1090" y="597"/>
                </a:cubicBezTo>
                <a:close/>
                <a:moveTo>
                  <a:pt x="1125" y="506"/>
                </a:moveTo>
                <a:cubicBezTo>
                  <a:pt x="1125" y="509"/>
                  <a:pt x="1124" y="513"/>
                  <a:pt x="1120" y="513"/>
                </a:cubicBezTo>
                <a:cubicBezTo>
                  <a:pt x="1119" y="508"/>
                  <a:pt x="1121" y="505"/>
                  <a:pt x="1125" y="506"/>
                </a:cubicBezTo>
                <a:close/>
                <a:moveTo>
                  <a:pt x="1127" y="527"/>
                </a:moveTo>
                <a:cubicBezTo>
                  <a:pt x="1127" y="534"/>
                  <a:pt x="1121" y="535"/>
                  <a:pt x="1117" y="538"/>
                </a:cubicBezTo>
                <a:cubicBezTo>
                  <a:pt x="1116" y="536"/>
                  <a:pt x="1115" y="534"/>
                  <a:pt x="1115" y="531"/>
                </a:cubicBezTo>
                <a:cubicBezTo>
                  <a:pt x="1122" y="532"/>
                  <a:pt x="1122" y="524"/>
                  <a:pt x="1127" y="527"/>
                </a:cubicBezTo>
                <a:close/>
                <a:moveTo>
                  <a:pt x="1151" y="586"/>
                </a:moveTo>
                <a:cubicBezTo>
                  <a:pt x="1148" y="585"/>
                  <a:pt x="1151" y="579"/>
                  <a:pt x="1155" y="580"/>
                </a:cubicBezTo>
                <a:cubicBezTo>
                  <a:pt x="1155" y="583"/>
                  <a:pt x="1152" y="584"/>
                  <a:pt x="1151" y="586"/>
                </a:cubicBezTo>
                <a:close/>
                <a:moveTo>
                  <a:pt x="1151" y="561"/>
                </a:moveTo>
                <a:cubicBezTo>
                  <a:pt x="1151" y="579"/>
                  <a:pt x="1132" y="583"/>
                  <a:pt x="1119" y="585"/>
                </a:cubicBezTo>
                <a:cubicBezTo>
                  <a:pt x="1119" y="582"/>
                  <a:pt x="1117" y="580"/>
                  <a:pt x="1119" y="578"/>
                </a:cubicBezTo>
                <a:cubicBezTo>
                  <a:pt x="1116" y="578"/>
                  <a:pt x="1114" y="583"/>
                  <a:pt x="1111" y="580"/>
                </a:cubicBezTo>
                <a:cubicBezTo>
                  <a:pt x="1115" y="576"/>
                  <a:pt x="1120" y="574"/>
                  <a:pt x="1121" y="567"/>
                </a:cubicBezTo>
                <a:cubicBezTo>
                  <a:pt x="1126" y="568"/>
                  <a:pt x="1125" y="563"/>
                  <a:pt x="1129" y="562"/>
                </a:cubicBezTo>
                <a:cubicBezTo>
                  <a:pt x="1132" y="561"/>
                  <a:pt x="1130" y="565"/>
                  <a:pt x="1133" y="565"/>
                </a:cubicBezTo>
                <a:cubicBezTo>
                  <a:pt x="1139" y="558"/>
                  <a:pt x="1149" y="551"/>
                  <a:pt x="1157" y="556"/>
                </a:cubicBezTo>
                <a:cubicBezTo>
                  <a:pt x="1155" y="557"/>
                  <a:pt x="1154" y="561"/>
                  <a:pt x="1151" y="561"/>
                </a:cubicBezTo>
                <a:close/>
                <a:moveTo>
                  <a:pt x="1158" y="556"/>
                </a:moveTo>
                <a:cubicBezTo>
                  <a:pt x="1157" y="551"/>
                  <a:pt x="1163" y="553"/>
                  <a:pt x="1161" y="547"/>
                </a:cubicBezTo>
                <a:cubicBezTo>
                  <a:pt x="1165" y="547"/>
                  <a:pt x="1165" y="547"/>
                  <a:pt x="1165" y="547"/>
                </a:cubicBezTo>
                <a:cubicBezTo>
                  <a:pt x="1165" y="552"/>
                  <a:pt x="1161" y="554"/>
                  <a:pt x="1158" y="556"/>
                </a:cubicBezTo>
                <a:close/>
                <a:moveTo>
                  <a:pt x="1179" y="548"/>
                </a:moveTo>
                <a:cubicBezTo>
                  <a:pt x="1178" y="551"/>
                  <a:pt x="1177" y="552"/>
                  <a:pt x="1175" y="552"/>
                </a:cubicBezTo>
                <a:cubicBezTo>
                  <a:pt x="1175" y="550"/>
                  <a:pt x="1176" y="548"/>
                  <a:pt x="1179" y="548"/>
                </a:cubicBezTo>
                <a:close/>
                <a:moveTo>
                  <a:pt x="1177" y="514"/>
                </a:moveTo>
                <a:cubicBezTo>
                  <a:pt x="1176" y="512"/>
                  <a:pt x="1177" y="510"/>
                  <a:pt x="1178" y="509"/>
                </a:cubicBezTo>
                <a:cubicBezTo>
                  <a:pt x="1180" y="509"/>
                  <a:pt x="1180" y="511"/>
                  <a:pt x="1182" y="510"/>
                </a:cubicBezTo>
                <a:cubicBezTo>
                  <a:pt x="1182" y="513"/>
                  <a:pt x="1180" y="514"/>
                  <a:pt x="1177" y="514"/>
                </a:cubicBezTo>
                <a:close/>
                <a:moveTo>
                  <a:pt x="1112" y="747"/>
                </a:moveTo>
                <a:cubicBezTo>
                  <a:pt x="1108" y="748"/>
                  <a:pt x="1111" y="752"/>
                  <a:pt x="1113" y="754"/>
                </a:cubicBezTo>
                <a:cubicBezTo>
                  <a:pt x="1113" y="752"/>
                  <a:pt x="1114" y="752"/>
                  <a:pt x="1114" y="750"/>
                </a:cubicBezTo>
                <a:cubicBezTo>
                  <a:pt x="1113" y="749"/>
                  <a:pt x="1112" y="749"/>
                  <a:pt x="1112" y="747"/>
                </a:cubicBezTo>
                <a:close/>
                <a:moveTo>
                  <a:pt x="700" y="1082"/>
                </a:moveTo>
                <a:cubicBezTo>
                  <a:pt x="699" y="1085"/>
                  <a:pt x="702" y="1084"/>
                  <a:pt x="702" y="1085"/>
                </a:cubicBezTo>
                <a:cubicBezTo>
                  <a:pt x="704" y="1082"/>
                  <a:pt x="712" y="1083"/>
                  <a:pt x="715" y="1081"/>
                </a:cubicBezTo>
                <a:cubicBezTo>
                  <a:pt x="710" y="1075"/>
                  <a:pt x="707" y="1081"/>
                  <a:pt x="700" y="1082"/>
                </a:cubicBezTo>
                <a:close/>
                <a:moveTo>
                  <a:pt x="927" y="95"/>
                </a:moveTo>
                <a:cubicBezTo>
                  <a:pt x="937" y="94"/>
                  <a:pt x="932" y="90"/>
                  <a:pt x="927" y="95"/>
                </a:cubicBezTo>
                <a:close/>
                <a:moveTo>
                  <a:pt x="1147" y="166"/>
                </a:moveTo>
                <a:cubicBezTo>
                  <a:pt x="1143" y="165"/>
                  <a:pt x="1136" y="171"/>
                  <a:pt x="1141" y="174"/>
                </a:cubicBezTo>
                <a:cubicBezTo>
                  <a:pt x="1143" y="172"/>
                  <a:pt x="1142" y="167"/>
                  <a:pt x="1147" y="167"/>
                </a:cubicBezTo>
                <a:cubicBezTo>
                  <a:pt x="1147" y="167"/>
                  <a:pt x="1148" y="166"/>
                  <a:pt x="1147" y="166"/>
                </a:cubicBezTo>
                <a:close/>
                <a:moveTo>
                  <a:pt x="959" y="188"/>
                </a:moveTo>
                <a:cubicBezTo>
                  <a:pt x="961" y="182"/>
                  <a:pt x="971" y="177"/>
                  <a:pt x="976" y="181"/>
                </a:cubicBezTo>
                <a:cubicBezTo>
                  <a:pt x="981" y="176"/>
                  <a:pt x="993" y="173"/>
                  <a:pt x="994" y="167"/>
                </a:cubicBezTo>
                <a:cubicBezTo>
                  <a:pt x="979" y="168"/>
                  <a:pt x="971" y="179"/>
                  <a:pt x="957" y="183"/>
                </a:cubicBezTo>
                <a:cubicBezTo>
                  <a:pt x="957" y="185"/>
                  <a:pt x="957" y="187"/>
                  <a:pt x="959" y="188"/>
                </a:cubicBezTo>
                <a:close/>
                <a:moveTo>
                  <a:pt x="1152" y="259"/>
                </a:moveTo>
                <a:cubicBezTo>
                  <a:pt x="1152" y="256"/>
                  <a:pt x="1155" y="255"/>
                  <a:pt x="1157" y="253"/>
                </a:cubicBezTo>
                <a:cubicBezTo>
                  <a:pt x="1154" y="251"/>
                  <a:pt x="1151" y="249"/>
                  <a:pt x="1147" y="249"/>
                </a:cubicBezTo>
                <a:cubicBezTo>
                  <a:pt x="1148" y="254"/>
                  <a:pt x="1151" y="256"/>
                  <a:pt x="1153" y="255"/>
                </a:cubicBezTo>
                <a:cubicBezTo>
                  <a:pt x="1152" y="257"/>
                  <a:pt x="1148" y="258"/>
                  <a:pt x="1152" y="259"/>
                </a:cubicBezTo>
                <a:close/>
                <a:moveTo>
                  <a:pt x="1192" y="338"/>
                </a:moveTo>
                <a:cubicBezTo>
                  <a:pt x="1197" y="336"/>
                  <a:pt x="1200" y="334"/>
                  <a:pt x="1203" y="331"/>
                </a:cubicBezTo>
                <a:cubicBezTo>
                  <a:pt x="1200" y="333"/>
                  <a:pt x="1191" y="334"/>
                  <a:pt x="1192" y="338"/>
                </a:cubicBezTo>
                <a:close/>
                <a:moveTo>
                  <a:pt x="1219" y="382"/>
                </a:moveTo>
                <a:cubicBezTo>
                  <a:pt x="1223" y="382"/>
                  <a:pt x="1228" y="384"/>
                  <a:pt x="1231" y="378"/>
                </a:cubicBezTo>
                <a:cubicBezTo>
                  <a:pt x="1228" y="377"/>
                  <a:pt x="1226" y="381"/>
                  <a:pt x="1225" y="378"/>
                </a:cubicBezTo>
                <a:cubicBezTo>
                  <a:pt x="1228" y="377"/>
                  <a:pt x="1230" y="375"/>
                  <a:pt x="1232" y="374"/>
                </a:cubicBezTo>
                <a:cubicBezTo>
                  <a:pt x="1229" y="375"/>
                  <a:pt x="1226" y="375"/>
                  <a:pt x="1223" y="373"/>
                </a:cubicBezTo>
                <a:cubicBezTo>
                  <a:pt x="1223" y="377"/>
                  <a:pt x="1219" y="378"/>
                  <a:pt x="1219" y="382"/>
                </a:cubicBezTo>
                <a:close/>
                <a:moveTo>
                  <a:pt x="1162" y="385"/>
                </a:moveTo>
                <a:cubicBezTo>
                  <a:pt x="1170" y="385"/>
                  <a:pt x="1172" y="376"/>
                  <a:pt x="1179" y="378"/>
                </a:cubicBezTo>
                <a:cubicBezTo>
                  <a:pt x="1175" y="373"/>
                  <a:pt x="1166" y="382"/>
                  <a:pt x="1162" y="385"/>
                </a:cubicBezTo>
                <a:close/>
                <a:moveTo>
                  <a:pt x="1215" y="381"/>
                </a:moveTo>
                <a:cubicBezTo>
                  <a:pt x="1213" y="381"/>
                  <a:pt x="1202" y="379"/>
                  <a:pt x="1201" y="387"/>
                </a:cubicBezTo>
                <a:cubicBezTo>
                  <a:pt x="1204" y="387"/>
                  <a:pt x="1207" y="387"/>
                  <a:pt x="1208" y="390"/>
                </a:cubicBezTo>
                <a:cubicBezTo>
                  <a:pt x="1204" y="391"/>
                  <a:pt x="1203" y="394"/>
                  <a:pt x="1199" y="394"/>
                </a:cubicBezTo>
                <a:cubicBezTo>
                  <a:pt x="1201" y="396"/>
                  <a:pt x="1205" y="392"/>
                  <a:pt x="1208" y="390"/>
                </a:cubicBezTo>
                <a:cubicBezTo>
                  <a:pt x="1211" y="390"/>
                  <a:pt x="1213" y="390"/>
                  <a:pt x="1213" y="388"/>
                </a:cubicBezTo>
                <a:cubicBezTo>
                  <a:pt x="1212" y="387"/>
                  <a:pt x="1209" y="389"/>
                  <a:pt x="1209" y="387"/>
                </a:cubicBezTo>
                <a:cubicBezTo>
                  <a:pt x="1209" y="383"/>
                  <a:pt x="1214" y="384"/>
                  <a:pt x="1215" y="381"/>
                </a:cubicBezTo>
                <a:close/>
                <a:moveTo>
                  <a:pt x="1267" y="409"/>
                </a:moveTo>
                <a:cubicBezTo>
                  <a:pt x="1269" y="403"/>
                  <a:pt x="1274" y="398"/>
                  <a:pt x="1282" y="398"/>
                </a:cubicBezTo>
                <a:cubicBezTo>
                  <a:pt x="1285" y="394"/>
                  <a:pt x="1291" y="392"/>
                  <a:pt x="1287" y="393"/>
                </a:cubicBezTo>
                <a:cubicBezTo>
                  <a:pt x="1282" y="394"/>
                  <a:pt x="1262" y="406"/>
                  <a:pt x="1255" y="404"/>
                </a:cubicBezTo>
                <a:cubicBezTo>
                  <a:pt x="1255" y="405"/>
                  <a:pt x="1258" y="405"/>
                  <a:pt x="1257" y="407"/>
                </a:cubicBezTo>
                <a:cubicBezTo>
                  <a:pt x="1253" y="407"/>
                  <a:pt x="1253" y="410"/>
                  <a:pt x="1251" y="412"/>
                </a:cubicBezTo>
                <a:cubicBezTo>
                  <a:pt x="1256" y="414"/>
                  <a:pt x="1259" y="407"/>
                  <a:pt x="1267" y="409"/>
                </a:cubicBezTo>
                <a:close/>
                <a:moveTo>
                  <a:pt x="1230" y="407"/>
                </a:moveTo>
                <a:cubicBezTo>
                  <a:pt x="1229" y="408"/>
                  <a:pt x="1226" y="408"/>
                  <a:pt x="1226" y="406"/>
                </a:cubicBezTo>
                <a:cubicBezTo>
                  <a:pt x="1226" y="404"/>
                  <a:pt x="1230" y="405"/>
                  <a:pt x="1230" y="403"/>
                </a:cubicBezTo>
                <a:cubicBezTo>
                  <a:pt x="1229" y="403"/>
                  <a:pt x="1229" y="401"/>
                  <a:pt x="1229" y="400"/>
                </a:cubicBezTo>
                <a:cubicBezTo>
                  <a:pt x="1226" y="401"/>
                  <a:pt x="1224" y="401"/>
                  <a:pt x="1223" y="399"/>
                </a:cubicBezTo>
                <a:cubicBezTo>
                  <a:pt x="1220" y="402"/>
                  <a:pt x="1210" y="404"/>
                  <a:pt x="1218" y="404"/>
                </a:cubicBezTo>
                <a:cubicBezTo>
                  <a:pt x="1216" y="405"/>
                  <a:pt x="1214" y="405"/>
                  <a:pt x="1214" y="408"/>
                </a:cubicBezTo>
                <a:cubicBezTo>
                  <a:pt x="1216" y="408"/>
                  <a:pt x="1217" y="407"/>
                  <a:pt x="1217" y="408"/>
                </a:cubicBezTo>
                <a:cubicBezTo>
                  <a:pt x="1217" y="411"/>
                  <a:pt x="1214" y="412"/>
                  <a:pt x="1214" y="415"/>
                </a:cubicBezTo>
                <a:cubicBezTo>
                  <a:pt x="1219" y="416"/>
                  <a:pt x="1229" y="415"/>
                  <a:pt x="1230" y="407"/>
                </a:cubicBezTo>
                <a:close/>
                <a:moveTo>
                  <a:pt x="1230" y="406"/>
                </a:moveTo>
                <a:cubicBezTo>
                  <a:pt x="1230" y="406"/>
                  <a:pt x="1230" y="407"/>
                  <a:pt x="1230" y="407"/>
                </a:cubicBezTo>
                <a:cubicBezTo>
                  <a:pt x="1230" y="407"/>
                  <a:pt x="1230" y="406"/>
                  <a:pt x="1230" y="406"/>
                </a:cubicBezTo>
                <a:close/>
                <a:moveTo>
                  <a:pt x="1245" y="418"/>
                </a:moveTo>
                <a:cubicBezTo>
                  <a:pt x="1244" y="416"/>
                  <a:pt x="1245" y="414"/>
                  <a:pt x="1246" y="414"/>
                </a:cubicBezTo>
                <a:cubicBezTo>
                  <a:pt x="1249" y="415"/>
                  <a:pt x="1250" y="410"/>
                  <a:pt x="1248" y="413"/>
                </a:cubicBezTo>
                <a:cubicBezTo>
                  <a:pt x="1243" y="414"/>
                  <a:pt x="1239" y="417"/>
                  <a:pt x="1234" y="419"/>
                </a:cubicBezTo>
                <a:cubicBezTo>
                  <a:pt x="1238" y="422"/>
                  <a:pt x="1241" y="415"/>
                  <a:pt x="1245" y="418"/>
                </a:cubicBezTo>
                <a:close/>
                <a:moveTo>
                  <a:pt x="1167" y="425"/>
                </a:moveTo>
                <a:cubicBezTo>
                  <a:pt x="1171" y="423"/>
                  <a:pt x="1175" y="421"/>
                  <a:pt x="1178" y="418"/>
                </a:cubicBezTo>
                <a:cubicBezTo>
                  <a:pt x="1174" y="420"/>
                  <a:pt x="1169" y="421"/>
                  <a:pt x="1167" y="425"/>
                </a:cubicBezTo>
                <a:close/>
                <a:moveTo>
                  <a:pt x="1136" y="429"/>
                </a:moveTo>
                <a:cubicBezTo>
                  <a:pt x="1130" y="428"/>
                  <a:pt x="1127" y="435"/>
                  <a:pt x="1123" y="432"/>
                </a:cubicBezTo>
                <a:cubicBezTo>
                  <a:pt x="1123" y="429"/>
                  <a:pt x="1128" y="430"/>
                  <a:pt x="1128" y="427"/>
                </a:cubicBezTo>
                <a:cubicBezTo>
                  <a:pt x="1123" y="425"/>
                  <a:pt x="1110" y="427"/>
                  <a:pt x="1108" y="434"/>
                </a:cubicBezTo>
                <a:cubicBezTo>
                  <a:pt x="1111" y="435"/>
                  <a:pt x="1116" y="438"/>
                  <a:pt x="1114" y="441"/>
                </a:cubicBezTo>
                <a:cubicBezTo>
                  <a:pt x="1117" y="442"/>
                  <a:pt x="1120" y="438"/>
                  <a:pt x="1121" y="440"/>
                </a:cubicBezTo>
                <a:cubicBezTo>
                  <a:pt x="1120" y="441"/>
                  <a:pt x="1119" y="442"/>
                  <a:pt x="1118" y="443"/>
                </a:cubicBezTo>
                <a:cubicBezTo>
                  <a:pt x="1114" y="440"/>
                  <a:pt x="1108" y="449"/>
                  <a:pt x="1104" y="452"/>
                </a:cubicBezTo>
                <a:cubicBezTo>
                  <a:pt x="1107" y="452"/>
                  <a:pt x="1110" y="451"/>
                  <a:pt x="1109" y="455"/>
                </a:cubicBezTo>
                <a:cubicBezTo>
                  <a:pt x="1106" y="455"/>
                  <a:pt x="1105" y="452"/>
                  <a:pt x="1103" y="455"/>
                </a:cubicBezTo>
                <a:cubicBezTo>
                  <a:pt x="1103" y="458"/>
                  <a:pt x="1103" y="460"/>
                  <a:pt x="1105" y="462"/>
                </a:cubicBezTo>
                <a:cubicBezTo>
                  <a:pt x="1110" y="457"/>
                  <a:pt x="1118" y="457"/>
                  <a:pt x="1120" y="450"/>
                </a:cubicBezTo>
                <a:cubicBezTo>
                  <a:pt x="1123" y="450"/>
                  <a:pt x="1127" y="446"/>
                  <a:pt x="1124" y="445"/>
                </a:cubicBezTo>
                <a:cubicBezTo>
                  <a:pt x="1122" y="447"/>
                  <a:pt x="1120" y="449"/>
                  <a:pt x="1117" y="450"/>
                </a:cubicBezTo>
                <a:cubicBezTo>
                  <a:pt x="1117" y="449"/>
                  <a:pt x="1116" y="449"/>
                  <a:pt x="1116" y="448"/>
                </a:cubicBezTo>
                <a:cubicBezTo>
                  <a:pt x="1117" y="447"/>
                  <a:pt x="1117" y="446"/>
                  <a:pt x="1118" y="445"/>
                </a:cubicBezTo>
                <a:cubicBezTo>
                  <a:pt x="1119" y="448"/>
                  <a:pt x="1121" y="444"/>
                  <a:pt x="1124" y="445"/>
                </a:cubicBezTo>
                <a:cubicBezTo>
                  <a:pt x="1124" y="442"/>
                  <a:pt x="1124" y="442"/>
                  <a:pt x="1126" y="439"/>
                </a:cubicBezTo>
                <a:cubicBezTo>
                  <a:pt x="1124" y="437"/>
                  <a:pt x="1122" y="439"/>
                  <a:pt x="1122" y="438"/>
                </a:cubicBezTo>
                <a:cubicBezTo>
                  <a:pt x="1125" y="433"/>
                  <a:pt x="1132" y="433"/>
                  <a:pt x="1136" y="429"/>
                </a:cubicBezTo>
                <a:close/>
                <a:moveTo>
                  <a:pt x="1094" y="442"/>
                </a:moveTo>
                <a:cubicBezTo>
                  <a:pt x="1090" y="444"/>
                  <a:pt x="1079" y="444"/>
                  <a:pt x="1080" y="448"/>
                </a:cubicBezTo>
                <a:cubicBezTo>
                  <a:pt x="1085" y="447"/>
                  <a:pt x="1095" y="442"/>
                  <a:pt x="1094" y="442"/>
                </a:cubicBezTo>
                <a:close/>
                <a:moveTo>
                  <a:pt x="1002" y="455"/>
                </a:moveTo>
                <a:cubicBezTo>
                  <a:pt x="999" y="456"/>
                  <a:pt x="995" y="456"/>
                  <a:pt x="995" y="460"/>
                </a:cubicBezTo>
                <a:cubicBezTo>
                  <a:pt x="999" y="460"/>
                  <a:pt x="999" y="456"/>
                  <a:pt x="1002" y="455"/>
                </a:cubicBezTo>
                <a:close/>
                <a:moveTo>
                  <a:pt x="1126" y="464"/>
                </a:moveTo>
                <a:cubicBezTo>
                  <a:pt x="1127" y="462"/>
                  <a:pt x="1129" y="462"/>
                  <a:pt x="1131" y="462"/>
                </a:cubicBezTo>
                <a:cubicBezTo>
                  <a:pt x="1131" y="457"/>
                  <a:pt x="1126" y="460"/>
                  <a:pt x="1125" y="462"/>
                </a:cubicBezTo>
                <a:cubicBezTo>
                  <a:pt x="1127" y="462"/>
                  <a:pt x="1125" y="464"/>
                  <a:pt x="1126" y="464"/>
                </a:cubicBezTo>
                <a:close/>
                <a:moveTo>
                  <a:pt x="1234" y="521"/>
                </a:moveTo>
                <a:cubicBezTo>
                  <a:pt x="1230" y="525"/>
                  <a:pt x="1219" y="527"/>
                  <a:pt x="1218" y="531"/>
                </a:cubicBezTo>
                <a:cubicBezTo>
                  <a:pt x="1216" y="534"/>
                  <a:pt x="1197" y="535"/>
                  <a:pt x="1192" y="546"/>
                </a:cubicBezTo>
                <a:cubicBezTo>
                  <a:pt x="1199" y="545"/>
                  <a:pt x="1205" y="540"/>
                  <a:pt x="1212" y="536"/>
                </a:cubicBezTo>
                <a:cubicBezTo>
                  <a:pt x="1220" y="532"/>
                  <a:pt x="1232" y="529"/>
                  <a:pt x="1234" y="521"/>
                </a:cubicBezTo>
                <a:close/>
                <a:moveTo>
                  <a:pt x="162" y="592"/>
                </a:moveTo>
                <a:cubicBezTo>
                  <a:pt x="153" y="594"/>
                  <a:pt x="146" y="599"/>
                  <a:pt x="141" y="605"/>
                </a:cubicBezTo>
                <a:cubicBezTo>
                  <a:pt x="144" y="605"/>
                  <a:pt x="145" y="604"/>
                  <a:pt x="147" y="607"/>
                </a:cubicBezTo>
                <a:cubicBezTo>
                  <a:pt x="147" y="609"/>
                  <a:pt x="143" y="611"/>
                  <a:pt x="145" y="612"/>
                </a:cubicBezTo>
                <a:cubicBezTo>
                  <a:pt x="146" y="609"/>
                  <a:pt x="150" y="609"/>
                  <a:pt x="152" y="608"/>
                </a:cubicBezTo>
                <a:cubicBezTo>
                  <a:pt x="152" y="605"/>
                  <a:pt x="150" y="603"/>
                  <a:pt x="151" y="599"/>
                </a:cubicBezTo>
                <a:cubicBezTo>
                  <a:pt x="152" y="599"/>
                  <a:pt x="152" y="598"/>
                  <a:pt x="153" y="598"/>
                </a:cubicBezTo>
                <a:cubicBezTo>
                  <a:pt x="157" y="600"/>
                  <a:pt x="162" y="596"/>
                  <a:pt x="162" y="592"/>
                </a:cubicBezTo>
                <a:close/>
                <a:moveTo>
                  <a:pt x="202" y="660"/>
                </a:moveTo>
                <a:cubicBezTo>
                  <a:pt x="200" y="659"/>
                  <a:pt x="200" y="657"/>
                  <a:pt x="197" y="658"/>
                </a:cubicBezTo>
                <a:cubicBezTo>
                  <a:pt x="197" y="659"/>
                  <a:pt x="195" y="663"/>
                  <a:pt x="196" y="663"/>
                </a:cubicBezTo>
                <a:cubicBezTo>
                  <a:pt x="196" y="659"/>
                  <a:pt x="201" y="662"/>
                  <a:pt x="202" y="660"/>
                </a:cubicBezTo>
                <a:close/>
                <a:moveTo>
                  <a:pt x="1186" y="672"/>
                </a:moveTo>
                <a:cubicBezTo>
                  <a:pt x="1184" y="675"/>
                  <a:pt x="1182" y="676"/>
                  <a:pt x="1178" y="677"/>
                </a:cubicBezTo>
                <a:cubicBezTo>
                  <a:pt x="1178" y="676"/>
                  <a:pt x="1177" y="675"/>
                  <a:pt x="1177" y="675"/>
                </a:cubicBezTo>
                <a:cubicBezTo>
                  <a:pt x="1178" y="672"/>
                  <a:pt x="1178" y="670"/>
                  <a:pt x="1178" y="666"/>
                </a:cubicBezTo>
                <a:cubicBezTo>
                  <a:pt x="1172" y="668"/>
                  <a:pt x="1168" y="672"/>
                  <a:pt x="1164" y="676"/>
                </a:cubicBezTo>
                <a:cubicBezTo>
                  <a:pt x="1165" y="679"/>
                  <a:pt x="1171" y="677"/>
                  <a:pt x="1173" y="678"/>
                </a:cubicBezTo>
                <a:cubicBezTo>
                  <a:pt x="1173" y="683"/>
                  <a:pt x="1173" y="683"/>
                  <a:pt x="1173" y="683"/>
                </a:cubicBezTo>
                <a:cubicBezTo>
                  <a:pt x="1179" y="681"/>
                  <a:pt x="1186" y="676"/>
                  <a:pt x="1186" y="672"/>
                </a:cubicBezTo>
                <a:close/>
                <a:moveTo>
                  <a:pt x="1169" y="675"/>
                </a:moveTo>
                <a:cubicBezTo>
                  <a:pt x="1169" y="671"/>
                  <a:pt x="1173" y="671"/>
                  <a:pt x="1176" y="670"/>
                </a:cubicBezTo>
                <a:cubicBezTo>
                  <a:pt x="1176" y="673"/>
                  <a:pt x="1175" y="673"/>
                  <a:pt x="1175" y="676"/>
                </a:cubicBezTo>
                <a:cubicBezTo>
                  <a:pt x="1173" y="676"/>
                  <a:pt x="1171" y="676"/>
                  <a:pt x="1169" y="675"/>
                </a:cubicBezTo>
                <a:close/>
                <a:moveTo>
                  <a:pt x="1045" y="783"/>
                </a:moveTo>
                <a:cubicBezTo>
                  <a:pt x="1045" y="786"/>
                  <a:pt x="1040" y="792"/>
                  <a:pt x="1038" y="787"/>
                </a:cubicBezTo>
                <a:cubicBezTo>
                  <a:pt x="1035" y="787"/>
                  <a:pt x="1035" y="790"/>
                  <a:pt x="1034" y="792"/>
                </a:cubicBezTo>
                <a:cubicBezTo>
                  <a:pt x="1037" y="790"/>
                  <a:pt x="1034" y="795"/>
                  <a:pt x="1037" y="795"/>
                </a:cubicBezTo>
                <a:cubicBezTo>
                  <a:pt x="1037" y="792"/>
                  <a:pt x="1040" y="793"/>
                  <a:pt x="1042" y="793"/>
                </a:cubicBezTo>
                <a:cubicBezTo>
                  <a:pt x="1040" y="788"/>
                  <a:pt x="1043" y="786"/>
                  <a:pt x="1048" y="786"/>
                </a:cubicBezTo>
                <a:cubicBezTo>
                  <a:pt x="1048" y="785"/>
                  <a:pt x="1049" y="784"/>
                  <a:pt x="1049" y="783"/>
                </a:cubicBezTo>
                <a:cubicBezTo>
                  <a:pt x="1047" y="784"/>
                  <a:pt x="1048" y="784"/>
                  <a:pt x="1045" y="783"/>
                </a:cubicBezTo>
                <a:close/>
                <a:moveTo>
                  <a:pt x="1192" y="801"/>
                </a:moveTo>
                <a:cubicBezTo>
                  <a:pt x="1193" y="799"/>
                  <a:pt x="1191" y="795"/>
                  <a:pt x="1196" y="794"/>
                </a:cubicBezTo>
                <a:cubicBezTo>
                  <a:pt x="1194" y="792"/>
                  <a:pt x="1191" y="795"/>
                  <a:pt x="1190" y="796"/>
                </a:cubicBezTo>
                <a:cubicBezTo>
                  <a:pt x="1191" y="797"/>
                  <a:pt x="1189" y="798"/>
                  <a:pt x="1190" y="799"/>
                </a:cubicBezTo>
                <a:cubicBezTo>
                  <a:pt x="1191" y="800"/>
                  <a:pt x="1192" y="800"/>
                  <a:pt x="1192" y="801"/>
                </a:cubicBezTo>
                <a:close/>
                <a:moveTo>
                  <a:pt x="1191" y="802"/>
                </a:moveTo>
                <a:cubicBezTo>
                  <a:pt x="1192" y="802"/>
                  <a:pt x="1192" y="801"/>
                  <a:pt x="1192" y="801"/>
                </a:cubicBezTo>
                <a:cubicBezTo>
                  <a:pt x="1192" y="801"/>
                  <a:pt x="1191" y="801"/>
                  <a:pt x="1191" y="802"/>
                </a:cubicBezTo>
                <a:close/>
                <a:moveTo>
                  <a:pt x="1192" y="801"/>
                </a:moveTo>
                <a:cubicBezTo>
                  <a:pt x="1192" y="801"/>
                  <a:pt x="1192" y="801"/>
                  <a:pt x="1192" y="801"/>
                </a:cubicBezTo>
                <a:cubicBezTo>
                  <a:pt x="1192" y="801"/>
                  <a:pt x="1192" y="801"/>
                  <a:pt x="1192" y="801"/>
                </a:cubicBezTo>
                <a:cubicBezTo>
                  <a:pt x="1192" y="801"/>
                  <a:pt x="1192" y="801"/>
                  <a:pt x="1192" y="801"/>
                </a:cubicBezTo>
                <a:close/>
                <a:moveTo>
                  <a:pt x="1117" y="848"/>
                </a:moveTo>
                <a:cubicBezTo>
                  <a:pt x="1117" y="847"/>
                  <a:pt x="1117" y="846"/>
                  <a:pt x="1118" y="846"/>
                </a:cubicBezTo>
                <a:cubicBezTo>
                  <a:pt x="1117" y="846"/>
                  <a:pt x="1117" y="846"/>
                  <a:pt x="1117" y="846"/>
                </a:cubicBezTo>
                <a:lnTo>
                  <a:pt x="1117" y="848"/>
                </a:lnTo>
                <a:close/>
                <a:moveTo>
                  <a:pt x="1138" y="833"/>
                </a:moveTo>
                <a:cubicBezTo>
                  <a:pt x="1136" y="833"/>
                  <a:pt x="1136" y="831"/>
                  <a:pt x="1136" y="831"/>
                </a:cubicBezTo>
                <a:cubicBezTo>
                  <a:pt x="1133" y="838"/>
                  <a:pt x="1121" y="840"/>
                  <a:pt x="1118" y="846"/>
                </a:cubicBezTo>
                <a:cubicBezTo>
                  <a:pt x="1124" y="846"/>
                  <a:pt x="1124" y="846"/>
                  <a:pt x="1124" y="846"/>
                </a:cubicBezTo>
                <a:cubicBezTo>
                  <a:pt x="1127" y="843"/>
                  <a:pt x="1131" y="834"/>
                  <a:pt x="1136" y="838"/>
                </a:cubicBezTo>
                <a:cubicBezTo>
                  <a:pt x="1135" y="835"/>
                  <a:pt x="1139" y="836"/>
                  <a:pt x="1138" y="833"/>
                </a:cubicBezTo>
                <a:close/>
                <a:moveTo>
                  <a:pt x="117" y="847"/>
                </a:moveTo>
                <a:cubicBezTo>
                  <a:pt x="113" y="845"/>
                  <a:pt x="109" y="848"/>
                  <a:pt x="108" y="851"/>
                </a:cubicBezTo>
                <a:cubicBezTo>
                  <a:pt x="113" y="849"/>
                  <a:pt x="117" y="847"/>
                  <a:pt x="121" y="846"/>
                </a:cubicBezTo>
                <a:cubicBezTo>
                  <a:pt x="130" y="844"/>
                  <a:pt x="129" y="845"/>
                  <a:pt x="134" y="836"/>
                </a:cubicBezTo>
                <a:cubicBezTo>
                  <a:pt x="134" y="836"/>
                  <a:pt x="136" y="837"/>
                  <a:pt x="136" y="835"/>
                </a:cubicBezTo>
                <a:cubicBezTo>
                  <a:pt x="133" y="837"/>
                  <a:pt x="134" y="833"/>
                  <a:pt x="131" y="834"/>
                </a:cubicBezTo>
                <a:cubicBezTo>
                  <a:pt x="126" y="837"/>
                  <a:pt x="121" y="841"/>
                  <a:pt x="117" y="847"/>
                </a:cubicBezTo>
                <a:close/>
                <a:moveTo>
                  <a:pt x="167" y="840"/>
                </a:moveTo>
                <a:cubicBezTo>
                  <a:pt x="167" y="844"/>
                  <a:pt x="160" y="841"/>
                  <a:pt x="160" y="845"/>
                </a:cubicBezTo>
                <a:cubicBezTo>
                  <a:pt x="163" y="845"/>
                  <a:pt x="163" y="843"/>
                  <a:pt x="165" y="845"/>
                </a:cubicBezTo>
                <a:cubicBezTo>
                  <a:pt x="164" y="842"/>
                  <a:pt x="170" y="842"/>
                  <a:pt x="167" y="840"/>
                </a:cubicBezTo>
                <a:close/>
                <a:moveTo>
                  <a:pt x="149" y="845"/>
                </a:moveTo>
                <a:cubicBezTo>
                  <a:pt x="142" y="845"/>
                  <a:pt x="132" y="851"/>
                  <a:pt x="129" y="858"/>
                </a:cubicBezTo>
                <a:cubicBezTo>
                  <a:pt x="126" y="858"/>
                  <a:pt x="125" y="857"/>
                  <a:pt x="123" y="857"/>
                </a:cubicBezTo>
                <a:cubicBezTo>
                  <a:pt x="114" y="866"/>
                  <a:pt x="103" y="873"/>
                  <a:pt x="93" y="882"/>
                </a:cubicBezTo>
                <a:cubicBezTo>
                  <a:pt x="105" y="872"/>
                  <a:pt x="122" y="871"/>
                  <a:pt x="133" y="860"/>
                </a:cubicBezTo>
                <a:cubicBezTo>
                  <a:pt x="132" y="860"/>
                  <a:pt x="130" y="860"/>
                  <a:pt x="130" y="858"/>
                </a:cubicBezTo>
                <a:cubicBezTo>
                  <a:pt x="135" y="852"/>
                  <a:pt x="145" y="851"/>
                  <a:pt x="149" y="845"/>
                </a:cubicBezTo>
                <a:close/>
                <a:moveTo>
                  <a:pt x="1051" y="939"/>
                </a:moveTo>
                <a:cubicBezTo>
                  <a:pt x="1054" y="938"/>
                  <a:pt x="1056" y="936"/>
                  <a:pt x="1058" y="934"/>
                </a:cubicBezTo>
                <a:cubicBezTo>
                  <a:pt x="1062" y="934"/>
                  <a:pt x="1062" y="937"/>
                  <a:pt x="1062" y="939"/>
                </a:cubicBezTo>
                <a:cubicBezTo>
                  <a:pt x="1063" y="936"/>
                  <a:pt x="1066" y="938"/>
                  <a:pt x="1068" y="939"/>
                </a:cubicBezTo>
                <a:cubicBezTo>
                  <a:pt x="1068" y="936"/>
                  <a:pt x="1070" y="935"/>
                  <a:pt x="1070" y="932"/>
                </a:cubicBezTo>
                <a:cubicBezTo>
                  <a:pt x="1066" y="927"/>
                  <a:pt x="1075" y="910"/>
                  <a:pt x="1082" y="916"/>
                </a:cubicBezTo>
                <a:cubicBezTo>
                  <a:pt x="1082" y="922"/>
                  <a:pt x="1072" y="926"/>
                  <a:pt x="1076" y="930"/>
                </a:cubicBezTo>
                <a:cubicBezTo>
                  <a:pt x="1081" y="925"/>
                  <a:pt x="1097" y="922"/>
                  <a:pt x="1097" y="913"/>
                </a:cubicBezTo>
                <a:cubicBezTo>
                  <a:pt x="1095" y="914"/>
                  <a:pt x="1097" y="910"/>
                  <a:pt x="1094" y="910"/>
                </a:cubicBezTo>
                <a:cubicBezTo>
                  <a:pt x="1096" y="907"/>
                  <a:pt x="1093" y="906"/>
                  <a:pt x="1097" y="905"/>
                </a:cubicBezTo>
                <a:cubicBezTo>
                  <a:pt x="1097" y="903"/>
                  <a:pt x="1095" y="902"/>
                  <a:pt x="1096" y="900"/>
                </a:cubicBezTo>
                <a:cubicBezTo>
                  <a:pt x="1093" y="901"/>
                  <a:pt x="1094" y="897"/>
                  <a:pt x="1092" y="897"/>
                </a:cubicBezTo>
                <a:cubicBezTo>
                  <a:pt x="1091" y="902"/>
                  <a:pt x="1088" y="905"/>
                  <a:pt x="1084" y="910"/>
                </a:cubicBezTo>
                <a:cubicBezTo>
                  <a:pt x="1082" y="907"/>
                  <a:pt x="1081" y="912"/>
                  <a:pt x="1078" y="912"/>
                </a:cubicBezTo>
                <a:cubicBezTo>
                  <a:pt x="1078" y="909"/>
                  <a:pt x="1078" y="908"/>
                  <a:pt x="1077" y="907"/>
                </a:cubicBezTo>
                <a:cubicBezTo>
                  <a:pt x="1094" y="892"/>
                  <a:pt x="1113" y="879"/>
                  <a:pt x="1135" y="870"/>
                </a:cubicBezTo>
                <a:cubicBezTo>
                  <a:pt x="1133" y="867"/>
                  <a:pt x="1137" y="866"/>
                  <a:pt x="1135" y="865"/>
                </a:cubicBezTo>
                <a:cubicBezTo>
                  <a:pt x="1135" y="867"/>
                  <a:pt x="1130" y="867"/>
                  <a:pt x="1132" y="864"/>
                </a:cubicBezTo>
                <a:cubicBezTo>
                  <a:pt x="1129" y="865"/>
                  <a:pt x="1125" y="870"/>
                  <a:pt x="1121" y="867"/>
                </a:cubicBezTo>
                <a:cubicBezTo>
                  <a:pt x="1120" y="864"/>
                  <a:pt x="1122" y="865"/>
                  <a:pt x="1123" y="863"/>
                </a:cubicBezTo>
                <a:cubicBezTo>
                  <a:pt x="1119" y="863"/>
                  <a:pt x="1115" y="868"/>
                  <a:pt x="1114" y="861"/>
                </a:cubicBezTo>
                <a:cubicBezTo>
                  <a:pt x="1116" y="862"/>
                  <a:pt x="1115" y="864"/>
                  <a:pt x="1118" y="863"/>
                </a:cubicBezTo>
                <a:cubicBezTo>
                  <a:pt x="1118" y="862"/>
                  <a:pt x="1117" y="861"/>
                  <a:pt x="1117" y="860"/>
                </a:cubicBezTo>
                <a:cubicBezTo>
                  <a:pt x="1115" y="859"/>
                  <a:pt x="1113" y="859"/>
                  <a:pt x="1112" y="860"/>
                </a:cubicBezTo>
                <a:cubicBezTo>
                  <a:pt x="1111" y="858"/>
                  <a:pt x="1109" y="857"/>
                  <a:pt x="1109" y="855"/>
                </a:cubicBezTo>
                <a:cubicBezTo>
                  <a:pt x="1111" y="853"/>
                  <a:pt x="1111" y="849"/>
                  <a:pt x="1114" y="848"/>
                </a:cubicBezTo>
                <a:cubicBezTo>
                  <a:pt x="1107" y="845"/>
                  <a:pt x="1101" y="858"/>
                  <a:pt x="1096" y="851"/>
                </a:cubicBezTo>
                <a:cubicBezTo>
                  <a:pt x="1095" y="854"/>
                  <a:pt x="1098" y="854"/>
                  <a:pt x="1097" y="857"/>
                </a:cubicBezTo>
                <a:cubicBezTo>
                  <a:pt x="1093" y="860"/>
                  <a:pt x="1086" y="858"/>
                  <a:pt x="1084" y="866"/>
                </a:cubicBezTo>
                <a:cubicBezTo>
                  <a:pt x="1088" y="864"/>
                  <a:pt x="1087" y="868"/>
                  <a:pt x="1087" y="872"/>
                </a:cubicBezTo>
                <a:cubicBezTo>
                  <a:pt x="1092" y="870"/>
                  <a:pt x="1091" y="872"/>
                  <a:pt x="1092" y="874"/>
                </a:cubicBezTo>
                <a:cubicBezTo>
                  <a:pt x="1093" y="871"/>
                  <a:pt x="1095" y="874"/>
                  <a:pt x="1095" y="876"/>
                </a:cubicBezTo>
                <a:cubicBezTo>
                  <a:pt x="1092" y="880"/>
                  <a:pt x="1089" y="883"/>
                  <a:pt x="1084" y="883"/>
                </a:cubicBezTo>
                <a:cubicBezTo>
                  <a:pt x="1085" y="879"/>
                  <a:pt x="1084" y="876"/>
                  <a:pt x="1081" y="874"/>
                </a:cubicBezTo>
                <a:cubicBezTo>
                  <a:pt x="1081" y="876"/>
                  <a:pt x="1079" y="875"/>
                  <a:pt x="1079" y="876"/>
                </a:cubicBezTo>
                <a:cubicBezTo>
                  <a:pt x="1082" y="882"/>
                  <a:pt x="1075" y="894"/>
                  <a:pt x="1067" y="894"/>
                </a:cubicBezTo>
                <a:cubicBezTo>
                  <a:pt x="1067" y="891"/>
                  <a:pt x="1066" y="889"/>
                  <a:pt x="1065" y="887"/>
                </a:cubicBezTo>
                <a:cubicBezTo>
                  <a:pt x="1063" y="891"/>
                  <a:pt x="1067" y="891"/>
                  <a:pt x="1066" y="896"/>
                </a:cubicBezTo>
                <a:cubicBezTo>
                  <a:pt x="1063" y="898"/>
                  <a:pt x="1058" y="898"/>
                  <a:pt x="1058" y="902"/>
                </a:cubicBezTo>
                <a:cubicBezTo>
                  <a:pt x="1058" y="904"/>
                  <a:pt x="1061" y="902"/>
                  <a:pt x="1061" y="904"/>
                </a:cubicBezTo>
                <a:cubicBezTo>
                  <a:pt x="1058" y="906"/>
                  <a:pt x="1058" y="910"/>
                  <a:pt x="1056" y="913"/>
                </a:cubicBezTo>
                <a:cubicBezTo>
                  <a:pt x="1061" y="913"/>
                  <a:pt x="1063" y="917"/>
                  <a:pt x="1064" y="921"/>
                </a:cubicBezTo>
                <a:cubicBezTo>
                  <a:pt x="1059" y="928"/>
                  <a:pt x="1049" y="929"/>
                  <a:pt x="1051" y="939"/>
                </a:cubicBezTo>
                <a:close/>
                <a:moveTo>
                  <a:pt x="1103" y="880"/>
                </a:moveTo>
                <a:cubicBezTo>
                  <a:pt x="1103" y="876"/>
                  <a:pt x="1106" y="876"/>
                  <a:pt x="1108" y="874"/>
                </a:cubicBezTo>
                <a:cubicBezTo>
                  <a:pt x="1111" y="877"/>
                  <a:pt x="1106" y="880"/>
                  <a:pt x="1103" y="880"/>
                </a:cubicBezTo>
                <a:close/>
                <a:moveTo>
                  <a:pt x="1092" y="868"/>
                </a:moveTo>
                <a:cubicBezTo>
                  <a:pt x="1092" y="865"/>
                  <a:pt x="1090" y="866"/>
                  <a:pt x="1091" y="863"/>
                </a:cubicBezTo>
                <a:cubicBezTo>
                  <a:pt x="1093" y="866"/>
                  <a:pt x="1096" y="861"/>
                  <a:pt x="1096" y="865"/>
                </a:cubicBezTo>
                <a:cubicBezTo>
                  <a:pt x="1099" y="865"/>
                  <a:pt x="1100" y="863"/>
                  <a:pt x="1101" y="860"/>
                </a:cubicBezTo>
                <a:cubicBezTo>
                  <a:pt x="1100" y="861"/>
                  <a:pt x="1099" y="862"/>
                  <a:pt x="1098" y="863"/>
                </a:cubicBezTo>
                <a:cubicBezTo>
                  <a:pt x="1095" y="862"/>
                  <a:pt x="1102" y="856"/>
                  <a:pt x="1102" y="860"/>
                </a:cubicBezTo>
                <a:cubicBezTo>
                  <a:pt x="1104" y="858"/>
                  <a:pt x="1103" y="856"/>
                  <a:pt x="1107" y="854"/>
                </a:cubicBezTo>
                <a:cubicBezTo>
                  <a:pt x="1110" y="857"/>
                  <a:pt x="1105" y="858"/>
                  <a:pt x="1103" y="860"/>
                </a:cubicBezTo>
                <a:cubicBezTo>
                  <a:pt x="1104" y="863"/>
                  <a:pt x="1108" y="860"/>
                  <a:pt x="1111" y="860"/>
                </a:cubicBezTo>
                <a:cubicBezTo>
                  <a:pt x="1110" y="863"/>
                  <a:pt x="1112" y="864"/>
                  <a:pt x="1112" y="867"/>
                </a:cubicBezTo>
                <a:cubicBezTo>
                  <a:pt x="1105" y="872"/>
                  <a:pt x="1103" y="871"/>
                  <a:pt x="1098" y="874"/>
                </a:cubicBezTo>
                <a:cubicBezTo>
                  <a:pt x="1100" y="869"/>
                  <a:pt x="1096" y="869"/>
                  <a:pt x="1092" y="868"/>
                </a:cubicBezTo>
                <a:close/>
                <a:moveTo>
                  <a:pt x="1102" y="878"/>
                </a:moveTo>
                <a:cubicBezTo>
                  <a:pt x="1102" y="881"/>
                  <a:pt x="1100" y="882"/>
                  <a:pt x="1099" y="884"/>
                </a:cubicBezTo>
                <a:cubicBezTo>
                  <a:pt x="1095" y="883"/>
                  <a:pt x="1096" y="883"/>
                  <a:pt x="1092" y="884"/>
                </a:cubicBezTo>
                <a:cubicBezTo>
                  <a:pt x="1094" y="889"/>
                  <a:pt x="1088" y="892"/>
                  <a:pt x="1083" y="893"/>
                </a:cubicBezTo>
                <a:cubicBezTo>
                  <a:pt x="1084" y="883"/>
                  <a:pt x="1093" y="880"/>
                  <a:pt x="1102" y="878"/>
                </a:cubicBezTo>
                <a:close/>
                <a:moveTo>
                  <a:pt x="1070" y="897"/>
                </a:moveTo>
                <a:cubicBezTo>
                  <a:pt x="1070" y="900"/>
                  <a:pt x="1069" y="902"/>
                  <a:pt x="1066" y="902"/>
                </a:cubicBezTo>
                <a:cubicBezTo>
                  <a:pt x="1065" y="898"/>
                  <a:pt x="1068" y="897"/>
                  <a:pt x="1070" y="897"/>
                </a:cubicBezTo>
                <a:close/>
                <a:moveTo>
                  <a:pt x="178" y="865"/>
                </a:moveTo>
                <a:cubicBezTo>
                  <a:pt x="183" y="865"/>
                  <a:pt x="185" y="864"/>
                  <a:pt x="190" y="862"/>
                </a:cubicBezTo>
                <a:cubicBezTo>
                  <a:pt x="188" y="859"/>
                  <a:pt x="184" y="855"/>
                  <a:pt x="179" y="858"/>
                </a:cubicBezTo>
                <a:cubicBezTo>
                  <a:pt x="180" y="861"/>
                  <a:pt x="177" y="867"/>
                  <a:pt x="178" y="865"/>
                </a:cubicBezTo>
                <a:close/>
                <a:moveTo>
                  <a:pt x="1114" y="952"/>
                </a:moveTo>
                <a:cubicBezTo>
                  <a:pt x="1115" y="948"/>
                  <a:pt x="1119" y="947"/>
                  <a:pt x="1118" y="941"/>
                </a:cubicBezTo>
                <a:cubicBezTo>
                  <a:pt x="1121" y="942"/>
                  <a:pt x="1120" y="940"/>
                  <a:pt x="1122" y="939"/>
                </a:cubicBezTo>
                <a:cubicBezTo>
                  <a:pt x="1127" y="942"/>
                  <a:pt x="1129" y="936"/>
                  <a:pt x="1133" y="934"/>
                </a:cubicBezTo>
                <a:cubicBezTo>
                  <a:pt x="1130" y="928"/>
                  <a:pt x="1146" y="928"/>
                  <a:pt x="1142" y="921"/>
                </a:cubicBezTo>
                <a:cubicBezTo>
                  <a:pt x="1136" y="923"/>
                  <a:pt x="1134" y="928"/>
                  <a:pt x="1129" y="926"/>
                </a:cubicBezTo>
                <a:cubicBezTo>
                  <a:pt x="1127" y="933"/>
                  <a:pt x="1121" y="935"/>
                  <a:pt x="1115" y="938"/>
                </a:cubicBezTo>
                <a:cubicBezTo>
                  <a:pt x="1115" y="937"/>
                  <a:pt x="1115" y="937"/>
                  <a:pt x="1114" y="936"/>
                </a:cubicBezTo>
                <a:cubicBezTo>
                  <a:pt x="1117" y="933"/>
                  <a:pt x="1116" y="929"/>
                  <a:pt x="1115" y="925"/>
                </a:cubicBezTo>
                <a:cubicBezTo>
                  <a:pt x="1114" y="924"/>
                  <a:pt x="1111" y="926"/>
                  <a:pt x="1111" y="924"/>
                </a:cubicBezTo>
                <a:cubicBezTo>
                  <a:pt x="1114" y="919"/>
                  <a:pt x="1107" y="921"/>
                  <a:pt x="1108" y="916"/>
                </a:cubicBezTo>
                <a:cubicBezTo>
                  <a:pt x="1110" y="919"/>
                  <a:pt x="1113" y="916"/>
                  <a:pt x="1114" y="913"/>
                </a:cubicBezTo>
                <a:cubicBezTo>
                  <a:pt x="1109" y="914"/>
                  <a:pt x="1104" y="917"/>
                  <a:pt x="1104" y="922"/>
                </a:cubicBezTo>
                <a:cubicBezTo>
                  <a:pt x="1110" y="919"/>
                  <a:pt x="1106" y="927"/>
                  <a:pt x="1110" y="926"/>
                </a:cubicBezTo>
                <a:cubicBezTo>
                  <a:pt x="1107" y="930"/>
                  <a:pt x="1107" y="933"/>
                  <a:pt x="1105" y="939"/>
                </a:cubicBezTo>
                <a:cubicBezTo>
                  <a:pt x="1107" y="940"/>
                  <a:pt x="1108" y="938"/>
                  <a:pt x="1108" y="939"/>
                </a:cubicBezTo>
                <a:cubicBezTo>
                  <a:pt x="1105" y="942"/>
                  <a:pt x="1109" y="950"/>
                  <a:pt x="1111" y="950"/>
                </a:cubicBezTo>
                <a:cubicBezTo>
                  <a:pt x="1111" y="952"/>
                  <a:pt x="1111" y="952"/>
                  <a:pt x="1111" y="952"/>
                </a:cubicBezTo>
                <a:cubicBezTo>
                  <a:pt x="1105" y="949"/>
                  <a:pt x="1107" y="954"/>
                  <a:pt x="1103" y="955"/>
                </a:cubicBezTo>
                <a:cubicBezTo>
                  <a:pt x="1103" y="953"/>
                  <a:pt x="1104" y="950"/>
                  <a:pt x="1102" y="950"/>
                </a:cubicBezTo>
                <a:cubicBezTo>
                  <a:pt x="1100" y="952"/>
                  <a:pt x="1096" y="952"/>
                  <a:pt x="1095" y="956"/>
                </a:cubicBezTo>
                <a:cubicBezTo>
                  <a:pt x="1099" y="956"/>
                  <a:pt x="1099" y="953"/>
                  <a:pt x="1103" y="953"/>
                </a:cubicBezTo>
                <a:cubicBezTo>
                  <a:pt x="1103" y="956"/>
                  <a:pt x="1101" y="956"/>
                  <a:pt x="1102" y="958"/>
                </a:cubicBezTo>
                <a:cubicBezTo>
                  <a:pt x="1103" y="960"/>
                  <a:pt x="1103" y="958"/>
                  <a:pt x="1106" y="958"/>
                </a:cubicBezTo>
                <a:cubicBezTo>
                  <a:pt x="1106" y="953"/>
                  <a:pt x="1111" y="952"/>
                  <a:pt x="1114" y="952"/>
                </a:cubicBezTo>
                <a:close/>
                <a:moveTo>
                  <a:pt x="1019" y="927"/>
                </a:moveTo>
                <a:cubicBezTo>
                  <a:pt x="1022" y="924"/>
                  <a:pt x="1025" y="921"/>
                  <a:pt x="1031" y="921"/>
                </a:cubicBezTo>
                <a:cubicBezTo>
                  <a:pt x="1032" y="917"/>
                  <a:pt x="1029" y="919"/>
                  <a:pt x="1029" y="916"/>
                </a:cubicBezTo>
                <a:cubicBezTo>
                  <a:pt x="1025" y="918"/>
                  <a:pt x="1019" y="924"/>
                  <a:pt x="1019" y="927"/>
                </a:cubicBezTo>
                <a:close/>
                <a:moveTo>
                  <a:pt x="157" y="919"/>
                </a:moveTo>
                <a:cubicBezTo>
                  <a:pt x="149" y="918"/>
                  <a:pt x="147" y="925"/>
                  <a:pt x="143" y="928"/>
                </a:cubicBezTo>
                <a:cubicBezTo>
                  <a:pt x="149" y="926"/>
                  <a:pt x="154" y="924"/>
                  <a:pt x="157" y="919"/>
                </a:cubicBezTo>
                <a:close/>
                <a:moveTo>
                  <a:pt x="986" y="921"/>
                </a:moveTo>
                <a:cubicBezTo>
                  <a:pt x="985" y="923"/>
                  <a:pt x="982" y="919"/>
                  <a:pt x="982" y="923"/>
                </a:cubicBezTo>
                <a:cubicBezTo>
                  <a:pt x="984" y="922"/>
                  <a:pt x="984" y="924"/>
                  <a:pt x="986" y="924"/>
                </a:cubicBezTo>
                <a:cubicBezTo>
                  <a:pt x="986" y="922"/>
                  <a:pt x="988" y="921"/>
                  <a:pt x="986" y="921"/>
                </a:cubicBezTo>
                <a:close/>
                <a:moveTo>
                  <a:pt x="786" y="1120"/>
                </a:moveTo>
                <a:cubicBezTo>
                  <a:pt x="787" y="1118"/>
                  <a:pt x="785" y="1117"/>
                  <a:pt x="786" y="1117"/>
                </a:cubicBezTo>
                <a:cubicBezTo>
                  <a:pt x="796" y="1115"/>
                  <a:pt x="807" y="1109"/>
                  <a:pt x="817" y="1109"/>
                </a:cubicBezTo>
                <a:cubicBezTo>
                  <a:pt x="821" y="1103"/>
                  <a:pt x="831" y="1106"/>
                  <a:pt x="834" y="1098"/>
                </a:cubicBezTo>
                <a:cubicBezTo>
                  <a:pt x="835" y="1096"/>
                  <a:pt x="831" y="1094"/>
                  <a:pt x="833" y="1090"/>
                </a:cubicBezTo>
                <a:cubicBezTo>
                  <a:pt x="839" y="1086"/>
                  <a:pt x="848" y="1084"/>
                  <a:pt x="853" y="1083"/>
                </a:cubicBezTo>
                <a:cubicBezTo>
                  <a:pt x="852" y="1085"/>
                  <a:pt x="852" y="1087"/>
                  <a:pt x="852" y="1089"/>
                </a:cubicBezTo>
                <a:cubicBezTo>
                  <a:pt x="856" y="1089"/>
                  <a:pt x="858" y="1090"/>
                  <a:pt x="859" y="1092"/>
                </a:cubicBezTo>
                <a:cubicBezTo>
                  <a:pt x="854" y="1096"/>
                  <a:pt x="847" y="1099"/>
                  <a:pt x="842" y="1104"/>
                </a:cubicBezTo>
                <a:cubicBezTo>
                  <a:pt x="836" y="1100"/>
                  <a:pt x="826" y="1109"/>
                  <a:pt x="822" y="1114"/>
                </a:cubicBezTo>
                <a:cubicBezTo>
                  <a:pt x="835" y="1111"/>
                  <a:pt x="846" y="1106"/>
                  <a:pt x="858" y="1102"/>
                </a:cubicBezTo>
                <a:cubicBezTo>
                  <a:pt x="857" y="1094"/>
                  <a:pt x="862" y="1089"/>
                  <a:pt x="867" y="1084"/>
                </a:cubicBezTo>
                <a:cubicBezTo>
                  <a:pt x="865" y="1084"/>
                  <a:pt x="862" y="1087"/>
                  <a:pt x="861" y="1084"/>
                </a:cubicBezTo>
                <a:cubicBezTo>
                  <a:pt x="870" y="1074"/>
                  <a:pt x="889" y="1072"/>
                  <a:pt x="900" y="1063"/>
                </a:cubicBezTo>
                <a:cubicBezTo>
                  <a:pt x="898" y="1061"/>
                  <a:pt x="893" y="1064"/>
                  <a:pt x="891" y="1061"/>
                </a:cubicBezTo>
                <a:cubicBezTo>
                  <a:pt x="895" y="1052"/>
                  <a:pt x="908" y="1051"/>
                  <a:pt x="917" y="1046"/>
                </a:cubicBezTo>
                <a:cubicBezTo>
                  <a:pt x="915" y="1044"/>
                  <a:pt x="916" y="1042"/>
                  <a:pt x="917" y="1040"/>
                </a:cubicBezTo>
                <a:cubicBezTo>
                  <a:pt x="912" y="1041"/>
                  <a:pt x="908" y="1044"/>
                  <a:pt x="903" y="1045"/>
                </a:cubicBezTo>
                <a:cubicBezTo>
                  <a:pt x="906" y="1038"/>
                  <a:pt x="917" y="1038"/>
                  <a:pt x="922" y="1032"/>
                </a:cubicBezTo>
                <a:cubicBezTo>
                  <a:pt x="919" y="1032"/>
                  <a:pt x="923" y="1029"/>
                  <a:pt x="922" y="1028"/>
                </a:cubicBezTo>
                <a:cubicBezTo>
                  <a:pt x="916" y="1028"/>
                  <a:pt x="918" y="1036"/>
                  <a:pt x="911" y="1036"/>
                </a:cubicBezTo>
                <a:cubicBezTo>
                  <a:pt x="911" y="1032"/>
                  <a:pt x="911" y="1032"/>
                  <a:pt x="911" y="1032"/>
                </a:cubicBezTo>
                <a:cubicBezTo>
                  <a:pt x="904" y="1034"/>
                  <a:pt x="903" y="1042"/>
                  <a:pt x="895" y="1044"/>
                </a:cubicBezTo>
                <a:cubicBezTo>
                  <a:pt x="896" y="1041"/>
                  <a:pt x="897" y="1040"/>
                  <a:pt x="895" y="1038"/>
                </a:cubicBezTo>
                <a:cubicBezTo>
                  <a:pt x="891" y="1039"/>
                  <a:pt x="888" y="1042"/>
                  <a:pt x="885" y="1045"/>
                </a:cubicBezTo>
                <a:cubicBezTo>
                  <a:pt x="882" y="1041"/>
                  <a:pt x="878" y="1047"/>
                  <a:pt x="875" y="1044"/>
                </a:cubicBezTo>
                <a:cubicBezTo>
                  <a:pt x="888" y="1031"/>
                  <a:pt x="913" y="1030"/>
                  <a:pt x="924" y="1015"/>
                </a:cubicBezTo>
                <a:cubicBezTo>
                  <a:pt x="915" y="1018"/>
                  <a:pt x="909" y="1024"/>
                  <a:pt x="900" y="1028"/>
                </a:cubicBezTo>
                <a:cubicBezTo>
                  <a:pt x="900" y="1026"/>
                  <a:pt x="897" y="1027"/>
                  <a:pt x="897" y="1025"/>
                </a:cubicBezTo>
                <a:cubicBezTo>
                  <a:pt x="917" y="1012"/>
                  <a:pt x="940" y="1004"/>
                  <a:pt x="958" y="990"/>
                </a:cubicBezTo>
                <a:cubicBezTo>
                  <a:pt x="956" y="989"/>
                  <a:pt x="954" y="990"/>
                  <a:pt x="954" y="989"/>
                </a:cubicBezTo>
                <a:cubicBezTo>
                  <a:pt x="954" y="982"/>
                  <a:pt x="958" y="980"/>
                  <a:pt x="963" y="979"/>
                </a:cubicBezTo>
                <a:cubicBezTo>
                  <a:pt x="962" y="981"/>
                  <a:pt x="962" y="982"/>
                  <a:pt x="963" y="983"/>
                </a:cubicBezTo>
                <a:cubicBezTo>
                  <a:pt x="976" y="982"/>
                  <a:pt x="994" y="976"/>
                  <a:pt x="995" y="969"/>
                </a:cubicBezTo>
                <a:cubicBezTo>
                  <a:pt x="1005" y="970"/>
                  <a:pt x="1010" y="961"/>
                  <a:pt x="1017" y="960"/>
                </a:cubicBezTo>
                <a:cubicBezTo>
                  <a:pt x="1017" y="963"/>
                  <a:pt x="1019" y="963"/>
                  <a:pt x="1020" y="964"/>
                </a:cubicBezTo>
                <a:cubicBezTo>
                  <a:pt x="1021" y="963"/>
                  <a:pt x="1021" y="962"/>
                  <a:pt x="1022" y="961"/>
                </a:cubicBezTo>
                <a:cubicBezTo>
                  <a:pt x="1028" y="962"/>
                  <a:pt x="1039" y="953"/>
                  <a:pt x="1043" y="946"/>
                </a:cubicBezTo>
                <a:cubicBezTo>
                  <a:pt x="1041" y="946"/>
                  <a:pt x="1040" y="945"/>
                  <a:pt x="1040" y="943"/>
                </a:cubicBezTo>
                <a:cubicBezTo>
                  <a:pt x="1043" y="942"/>
                  <a:pt x="1044" y="944"/>
                  <a:pt x="1048" y="942"/>
                </a:cubicBezTo>
                <a:cubicBezTo>
                  <a:pt x="1048" y="940"/>
                  <a:pt x="1050" y="938"/>
                  <a:pt x="1047" y="938"/>
                </a:cubicBezTo>
                <a:cubicBezTo>
                  <a:pt x="1048" y="940"/>
                  <a:pt x="1043" y="942"/>
                  <a:pt x="1042" y="939"/>
                </a:cubicBezTo>
                <a:cubicBezTo>
                  <a:pt x="1041" y="936"/>
                  <a:pt x="1047" y="939"/>
                  <a:pt x="1047" y="935"/>
                </a:cubicBezTo>
                <a:cubicBezTo>
                  <a:pt x="1041" y="932"/>
                  <a:pt x="1035" y="943"/>
                  <a:pt x="1028" y="944"/>
                </a:cubicBezTo>
                <a:cubicBezTo>
                  <a:pt x="1026" y="935"/>
                  <a:pt x="1036" y="930"/>
                  <a:pt x="1040" y="923"/>
                </a:cubicBezTo>
                <a:cubicBezTo>
                  <a:pt x="1031" y="925"/>
                  <a:pt x="1016" y="930"/>
                  <a:pt x="1021" y="940"/>
                </a:cubicBezTo>
                <a:cubicBezTo>
                  <a:pt x="1015" y="941"/>
                  <a:pt x="1013" y="946"/>
                  <a:pt x="1008" y="948"/>
                </a:cubicBezTo>
                <a:cubicBezTo>
                  <a:pt x="1007" y="946"/>
                  <a:pt x="1010" y="943"/>
                  <a:pt x="1005" y="943"/>
                </a:cubicBezTo>
                <a:cubicBezTo>
                  <a:pt x="1006" y="950"/>
                  <a:pt x="1003" y="951"/>
                  <a:pt x="999" y="952"/>
                </a:cubicBezTo>
                <a:cubicBezTo>
                  <a:pt x="998" y="949"/>
                  <a:pt x="1000" y="949"/>
                  <a:pt x="1001" y="947"/>
                </a:cubicBezTo>
                <a:cubicBezTo>
                  <a:pt x="993" y="949"/>
                  <a:pt x="994" y="956"/>
                  <a:pt x="985" y="954"/>
                </a:cubicBezTo>
                <a:cubicBezTo>
                  <a:pt x="979" y="959"/>
                  <a:pt x="974" y="965"/>
                  <a:pt x="968" y="969"/>
                </a:cubicBezTo>
                <a:cubicBezTo>
                  <a:pt x="967" y="968"/>
                  <a:pt x="967" y="967"/>
                  <a:pt x="967" y="965"/>
                </a:cubicBezTo>
                <a:cubicBezTo>
                  <a:pt x="962" y="967"/>
                  <a:pt x="955" y="973"/>
                  <a:pt x="949" y="971"/>
                </a:cubicBezTo>
                <a:cubicBezTo>
                  <a:pt x="952" y="967"/>
                  <a:pt x="956" y="963"/>
                  <a:pt x="961" y="960"/>
                </a:cubicBezTo>
                <a:cubicBezTo>
                  <a:pt x="959" y="957"/>
                  <a:pt x="958" y="955"/>
                  <a:pt x="956" y="953"/>
                </a:cubicBezTo>
                <a:cubicBezTo>
                  <a:pt x="959" y="954"/>
                  <a:pt x="958" y="951"/>
                  <a:pt x="961" y="952"/>
                </a:cubicBezTo>
                <a:cubicBezTo>
                  <a:pt x="960" y="953"/>
                  <a:pt x="959" y="953"/>
                  <a:pt x="960" y="955"/>
                </a:cubicBezTo>
                <a:cubicBezTo>
                  <a:pt x="977" y="960"/>
                  <a:pt x="979" y="944"/>
                  <a:pt x="991" y="940"/>
                </a:cubicBezTo>
                <a:cubicBezTo>
                  <a:pt x="991" y="937"/>
                  <a:pt x="988" y="936"/>
                  <a:pt x="989" y="931"/>
                </a:cubicBezTo>
                <a:cubicBezTo>
                  <a:pt x="986" y="932"/>
                  <a:pt x="985" y="934"/>
                  <a:pt x="985" y="938"/>
                </a:cubicBezTo>
                <a:cubicBezTo>
                  <a:pt x="990" y="941"/>
                  <a:pt x="980" y="946"/>
                  <a:pt x="977" y="944"/>
                </a:cubicBezTo>
                <a:cubicBezTo>
                  <a:pt x="977" y="942"/>
                  <a:pt x="980" y="943"/>
                  <a:pt x="980" y="941"/>
                </a:cubicBezTo>
                <a:cubicBezTo>
                  <a:pt x="978" y="941"/>
                  <a:pt x="975" y="942"/>
                  <a:pt x="975" y="940"/>
                </a:cubicBezTo>
                <a:cubicBezTo>
                  <a:pt x="976" y="939"/>
                  <a:pt x="977" y="938"/>
                  <a:pt x="980" y="939"/>
                </a:cubicBezTo>
                <a:cubicBezTo>
                  <a:pt x="979" y="935"/>
                  <a:pt x="978" y="934"/>
                  <a:pt x="979" y="930"/>
                </a:cubicBezTo>
                <a:cubicBezTo>
                  <a:pt x="975" y="931"/>
                  <a:pt x="973" y="933"/>
                  <a:pt x="971" y="930"/>
                </a:cubicBezTo>
                <a:cubicBezTo>
                  <a:pt x="962" y="942"/>
                  <a:pt x="947" y="948"/>
                  <a:pt x="935" y="956"/>
                </a:cubicBezTo>
                <a:cubicBezTo>
                  <a:pt x="933" y="956"/>
                  <a:pt x="931" y="955"/>
                  <a:pt x="928" y="955"/>
                </a:cubicBezTo>
                <a:cubicBezTo>
                  <a:pt x="926" y="957"/>
                  <a:pt x="924" y="958"/>
                  <a:pt x="924" y="962"/>
                </a:cubicBezTo>
                <a:cubicBezTo>
                  <a:pt x="926" y="962"/>
                  <a:pt x="928" y="962"/>
                  <a:pt x="928" y="964"/>
                </a:cubicBezTo>
                <a:cubicBezTo>
                  <a:pt x="921" y="972"/>
                  <a:pt x="911" y="979"/>
                  <a:pt x="897" y="972"/>
                </a:cubicBezTo>
                <a:cubicBezTo>
                  <a:pt x="896" y="975"/>
                  <a:pt x="891" y="976"/>
                  <a:pt x="889" y="978"/>
                </a:cubicBezTo>
                <a:cubicBezTo>
                  <a:pt x="893" y="979"/>
                  <a:pt x="894" y="978"/>
                  <a:pt x="897" y="978"/>
                </a:cubicBezTo>
                <a:cubicBezTo>
                  <a:pt x="894" y="983"/>
                  <a:pt x="900" y="979"/>
                  <a:pt x="901" y="983"/>
                </a:cubicBezTo>
                <a:cubicBezTo>
                  <a:pt x="897" y="984"/>
                  <a:pt x="892" y="988"/>
                  <a:pt x="894" y="991"/>
                </a:cubicBezTo>
                <a:cubicBezTo>
                  <a:pt x="895" y="987"/>
                  <a:pt x="899" y="991"/>
                  <a:pt x="900" y="988"/>
                </a:cubicBezTo>
                <a:cubicBezTo>
                  <a:pt x="900" y="989"/>
                  <a:pt x="902" y="989"/>
                  <a:pt x="902" y="991"/>
                </a:cubicBezTo>
                <a:cubicBezTo>
                  <a:pt x="899" y="993"/>
                  <a:pt x="900" y="993"/>
                  <a:pt x="901" y="996"/>
                </a:cubicBezTo>
                <a:cubicBezTo>
                  <a:pt x="895" y="998"/>
                  <a:pt x="894" y="1005"/>
                  <a:pt x="890" y="1009"/>
                </a:cubicBezTo>
                <a:cubicBezTo>
                  <a:pt x="887" y="1010"/>
                  <a:pt x="887" y="1008"/>
                  <a:pt x="885" y="1008"/>
                </a:cubicBezTo>
                <a:cubicBezTo>
                  <a:pt x="879" y="1011"/>
                  <a:pt x="877" y="1015"/>
                  <a:pt x="873" y="1017"/>
                </a:cubicBezTo>
                <a:cubicBezTo>
                  <a:pt x="865" y="1023"/>
                  <a:pt x="855" y="1022"/>
                  <a:pt x="850" y="1030"/>
                </a:cubicBezTo>
                <a:cubicBezTo>
                  <a:pt x="858" y="1032"/>
                  <a:pt x="859" y="1028"/>
                  <a:pt x="864" y="1024"/>
                </a:cubicBezTo>
                <a:cubicBezTo>
                  <a:pt x="873" y="1018"/>
                  <a:pt x="888" y="1014"/>
                  <a:pt x="895" y="1011"/>
                </a:cubicBezTo>
                <a:cubicBezTo>
                  <a:pt x="892" y="1017"/>
                  <a:pt x="886" y="1020"/>
                  <a:pt x="880" y="1024"/>
                </a:cubicBezTo>
                <a:cubicBezTo>
                  <a:pt x="879" y="1023"/>
                  <a:pt x="880" y="1020"/>
                  <a:pt x="878" y="1020"/>
                </a:cubicBezTo>
                <a:cubicBezTo>
                  <a:pt x="872" y="1029"/>
                  <a:pt x="860" y="1033"/>
                  <a:pt x="849" y="1039"/>
                </a:cubicBezTo>
                <a:cubicBezTo>
                  <a:pt x="838" y="1044"/>
                  <a:pt x="822" y="1053"/>
                  <a:pt x="813" y="1052"/>
                </a:cubicBezTo>
                <a:cubicBezTo>
                  <a:pt x="813" y="1053"/>
                  <a:pt x="813" y="1055"/>
                  <a:pt x="812" y="1056"/>
                </a:cubicBezTo>
                <a:cubicBezTo>
                  <a:pt x="804" y="1054"/>
                  <a:pt x="800" y="1059"/>
                  <a:pt x="792" y="1061"/>
                </a:cubicBezTo>
                <a:cubicBezTo>
                  <a:pt x="792" y="1064"/>
                  <a:pt x="794" y="1064"/>
                  <a:pt x="795" y="1066"/>
                </a:cubicBezTo>
                <a:cubicBezTo>
                  <a:pt x="792" y="1066"/>
                  <a:pt x="790" y="1069"/>
                  <a:pt x="791" y="1070"/>
                </a:cubicBezTo>
                <a:cubicBezTo>
                  <a:pt x="803" y="1066"/>
                  <a:pt x="820" y="1061"/>
                  <a:pt x="836" y="1053"/>
                </a:cubicBezTo>
                <a:cubicBezTo>
                  <a:pt x="838" y="1044"/>
                  <a:pt x="849" y="1046"/>
                  <a:pt x="855" y="1043"/>
                </a:cubicBezTo>
                <a:cubicBezTo>
                  <a:pt x="856" y="1045"/>
                  <a:pt x="853" y="1044"/>
                  <a:pt x="853" y="1047"/>
                </a:cubicBezTo>
                <a:cubicBezTo>
                  <a:pt x="856" y="1047"/>
                  <a:pt x="858" y="1049"/>
                  <a:pt x="856" y="1051"/>
                </a:cubicBezTo>
                <a:cubicBezTo>
                  <a:pt x="863" y="1052"/>
                  <a:pt x="870" y="1040"/>
                  <a:pt x="874" y="1047"/>
                </a:cubicBezTo>
                <a:cubicBezTo>
                  <a:pt x="867" y="1048"/>
                  <a:pt x="858" y="1052"/>
                  <a:pt x="853" y="1058"/>
                </a:cubicBezTo>
                <a:cubicBezTo>
                  <a:pt x="857" y="1057"/>
                  <a:pt x="860" y="1058"/>
                  <a:pt x="861" y="1061"/>
                </a:cubicBezTo>
                <a:cubicBezTo>
                  <a:pt x="859" y="1061"/>
                  <a:pt x="859" y="1063"/>
                  <a:pt x="858" y="1063"/>
                </a:cubicBezTo>
                <a:cubicBezTo>
                  <a:pt x="854" y="1058"/>
                  <a:pt x="847" y="1064"/>
                  <a:pt x="844" y="1063"/>
                </a:cubicBezTo>
                <a:cubicBezTo>
                  <a:pt x="843" y="1059"/>
                  <a:pt x="849" y="1063"/>
                  <a:pt x="849" y="1059"/>
                </a:cubicBezTo>
                <a:cubicBezTo>
                  <a:pt x="846" y="1056"/>
                  <a:pt x="845" y="1061"/>
                  <a:pt x="841" y="1060"/>
                </a:cubicBezTo>
                <a:cubicBezTo>
                  <a:pt x="842" y="1058"/>
                  <a:pt x="842" y="1056"/>
                  <a:pt x="840" y="1056"/>
                </a:cubicBezTo>
                <a:cubicBezTo>
                  <a:pt x="830" y="1061"/>
                  <a:pt x="823" y="1069"/>
                  <a:pt x="811" y="1070"/>
                </a:cubicBezTo>
                <a:cubicBezTo>
                  <a:pt x="811" y="1071"/>
                  <a:pt x="812" y="1072"/>
                  <a:pt x="812" y="1073"/>
                </a:cubicBezTo>
                <a:cubicBezTo>
                  <a:pt x="810" y="1074"/>
                  <a:pt x="808" y="1076"/>
                  <a:pt x="805" y="1076"/>
                </a:cubicBezTo>
                <a:cubicBezTo>
                  <a:pt x="805" y="1075"/>
                  <a:pt x="806" y="1074"/>
                  <a:pt x="807" y="1073"/>
                </a:cubicBezTo>
                <a:cubicBezTo>
                  <a:pt x="803" y="1073"/>
                  <a:pt x="799" y="1074"/>
                  <a:pt x="797" y="1077"/>
                </a:cubicBezTo>
                <a:cubicBezTo>
                  <a:pt x="800" y="1078"/>
                  <a:pt x="802" y="1074"/>
                  <a:pt x="804" y="1077"/>
                </a:cubicBezTo>
                <a:cubicBezTo>
                  <a:pt x="798" y="1079"/>
                  <a:pt x="787" y="1088"/>
                  <a:pt x="782" y="1082"/>
                </a:cubicBezTo>
                <a:cubicBezTo>
                  <a:pt x="777" y="1083"/>
                  <a:pt x="772" y="1085"/>
                  <a:pt x="768" y="1088"/>
                </a:cubicBezTo>
                <a:cubicBezTo>
                  <a:pt x="771" y="1088"/>
                  <a:pt x="773" y="1088"/>
                  <a:pt x="774" y="1090"/>
                </a:cubicBezTo>
                <a:cubicBezTo>
                  <a:pt x="767" y="1091"/>
                  <a:pt x="761" y="1092"/>
                  <a:pt x="758" y="1096"/>
                </a:cubicBezTo>
                <a:cubicBezTo>
                  <a:pt x="757" y="1095"/>
                  <a:pt x="755" y="1094"/>
                  <a:pt x="753" y="1095"/>
                </a:cubicBezTo>
                <a:cubicBezTo>
                  <a:pt x="751" y="1098"/>
                  <a:pt x="747" y="1098"/>
                  <a:pt x="746" y="1101"/>
                </a:cubicBezTo>
                <a:cubicBezTo>
                  <a:pt x="749" y="1100"/>
                  <a:pt x="747" y="1104"/>
                  <a:pt x="749" y="1104"/>
                </a:cubicBezTo>
                <a:cubicBezTo>
                  <a:pt x="749" y="1103"/>
                  <a:pt x="751" y="1103"/>
                  <a:pt x="752" y="1102"/>
                </a:cubicBezTo>
                <a:cubicBezTo>
                  <a:pt x="751" y="1105"/>
                  <a:pt x="755" y="1104"/>
                  <a:pt x="754" y="1108"/>
                </a:cubicBezTo>
                <a:cubicBezTo>
                  <a:pt x="750" y="1106"/>
                  <a:pt x="752" y="1112"/>
                  <a:pt x="750" y="1112"/>
                </a:cubicBezTo>
                <a:cubicBezTo>
                  <a:pt x="745" y="1115"/>
                  <a:pt x="743" y="1109"/>
                  <a:pt x="738" y="1109"/>
                </a:cubicBezTo>
                <a:cubicBezTo>
                  <a:pt x="737" y="1113"/>
                  <a:pt x="732" y="1117"/>
                  <a:pt x="728" y="1115"/>
                </a:cubicBezTo>
                <a:cubicBezTo>
                  <a:pt x="728" y="1114"/>
                  <a:pt x="730" y="1114"/>
                  <a:pt x="730" y="1112"/>
                </a:cubicBezTo>
                <a:cubicBezTo>
                  <a:pt x="711" y="1113"/>
                  <a:pt x="700" y="1127"/>
                  <a:pt x="684" y="1122"/>
                </a:cubicBezTo>
                <a:cubicBezTo>
                  <a:pt x="681" y="1133"/>
                  <a:pt x="662" y="1127"/>
                  <a:pt x="657" y="1136"/>
                </a:cubicBezTo>
                <a:cubicBezTo>
                  <a:pt x="660" y="1138"/>
                  <a:pt x="664" y="1137"/>
                  <a:pt x="666" y="1138"/>
                </a:cubicBezTo>
                <a:cubicBezTo>
                  <a:pt x="666" y="1141"/>
                  <a:pt x="663" y="1140"/>
                  <a:pt x="664" y="1144"/>
                </a:cubicBezTo>
                <a:cubicBezTo>
                  <a:pt x="667" y="1145"/>
                  <a:pt x="665" y="1141"/>
                  <a:pt x="667" y="1140"/>
                </a:cubicBezTo>
                <a:cubicBezTo>
                  <a:pt x="683" y="1140"/>
                  <a:pt x="694" y="1136"/>
                  <a:pt x="706" y="1133"/>
                </a:cubicBezTo>
                <a:cubicBezTo>
                  <a:pt x="714" y="1130"/>
                  <a:pt x="726" y="1131"/>
                  <a:pt x="727" y="1122"/>
                </a:cubicBezTo>
                <a:cubicBezTo>
                  <a:pt x="726" y="1122"/>
                  <a:pt x="724" y="1123"/>
                  <a:pt x="724" y="1122"/>
                </a:cubicBezTo>
                <a:cubicBezTo>
                  <a:pt x="727" y="1120"/>
                  <a:pt x="731" y="1119"/>
                  <a:pt x="736" y="1120"/>
                </a:cubicBezTo>
                <a:cubicBezTo>
                  <a:pt x="736" y="1122"/>
                  <a:pt x="736" y="1122"/>
                  <a:pt x="736" y="1122"/>
                </a:cubicBezTo>
                <a:cubicBezTo>
                  <a:pt x="752" y="1118"/>
                  <a:pt x="767" y="1111"/>
                  <a:pt x="783" y="1109"/>
                </a:cubicBezTo>
                <a:cubicBezTo>
                  <a:pt x="775" y="1110"/>
                  <a:pt x="774" y="1116"/>
                  <a:pt x="768" y="1118"/>
                </a:cubicBezTo>
                <a:cubicBezTo>
                  <a:pt x="761" y="1120"/>
                  <a:pt x="760" y="1128"/>
                  <a:pt x="753" y="1125"/>
                </a:cubicBezTo>
                <a:cubicBezTo>
                  <a:pt x="747" y="1132"/>
                  <a:pt x="733" y="1131"/>
                  <a:pt x="728" y="1139"/>
                </a:cubicBezTo>
                <a:cubicBezTo>
                  <a:pt x="725" y="1136"/>
                  <a:pt x="722" y="1138"/>
                  <a:pt x="719" y="1139"/>
                </a:cubicBezTo>
                <a:cubicBezTo>
                  <a:pt x="717" y="1141"/>
                  <a:pt x="719" y="1141"/>
                  <a:pt x="720" y="1143"/>
                </a:cubicBezTo>
                <a:cubicBezTo>
                  <a:pt x="717" y="1143"/>
                  <a:pt x="715" y="1144"/>
                  <a:pt x="715" y="1147"/>
                </a:cubicBezTo>
                <a:cubicBezTo>
                  <a:pt x="731" y="1148"/>
                  <a:pt x="734" y="1136"/>
                  <a:pt x="749" y="1136"/>
                </a:cubicBezTo>
                <a:cubicBezTo>
                  <a:pt x="751" y="1135"/>
                  <a:pt x="749" y="1135"/>
                  <a:pt x="751" y="1134"/>
                </a:cubicBezTo>
                <a:cubicBezTo>
                  <a:pt x="752" y="1135"/>
                  <a:pt x="752" y="1133"/>
                  <a:pt x="755" y="1134"/>
                </a:cubicBezTo>
                <a:cubicBezTo>
                  <a:pt x="755" y="1135"/>
                  <a:pt x="755" y="1136"/>
                  <a:pt x="754" y="1136"/>
                </a:cubicBezTo>
                <a:cubicBezTo>
                  <a:pt x="769" y="1135"/>
                  <a:pt x="774" y="1124"/>
                  <a:pt x="786" y="1120"/>
                </a:cubicBezTo>
                <a:close/>
                <a:moveTo>
                  <a:pt x="1029" y="945"/>
                </a:moveTo>
                <a:cubicBezTo>
                  <a:pt x="1032" y="946"/>
                  <a:pt x="1032" y="943"/>
                  <a:pt x="1035" y="944"/>
                </a:cubicBezTo>
                <a:cubicBezTo>
                  <a:pt x="1034" y="946"/>
                  <a:pt x="1036" y="946"/>
                  <a:pt x="1036" y="945"/>
                </a:cubicBezTo>
                <a:cubicBezTo>
                  <a:pt x="1037" y="944"/>
                  <a:pt x="1034" y="954"/>
                  <a:pt x="1030" y="954"/>
                </a:cubicBezTo>
                <a:cubicBezTo>
                  <a:pt x="1030" y="951"/>
                  <a:pt x="1029" y="949"/>
                  <a:pt x="1029" y="945"/>
                </a:cubicBezTo>
                <a:close/>
                <a:moveTo>
                  <a:pt x="971" y="944"/>
                </a:moveTo>
                <a:cubicBezTo>
                  <a:pt x="969" y="946"/>
                  <a:pt x="967" y="952"/>
                  <a:pt x="963" y="950"/>
                </a:cubicBezTo>
                <a:cubicBezTo>
                  <a:pt x="966" y="948"/>
                  <a:pt x="967" y="945"/>
                  <a:pt x="971" y="944"/>
                </a:cubicBezTo>
                <a:close/>
                <a:moveTo>
                  <a:pt x="930" y="993"/>
                </a:moveTo>
                <a:cubicBezTo>
                  <a:pt x="932" y="991"/>
                  <a:pt x="928" y="991"/>
                  <a:pt x="930" y="988"/>
                </a:cubicBezTo>
                <a:cubicBezTo>
                  <a:pt x="938" y="987"/>
                  <a:pt x="942" y="984"/>
                  <a:pt x="949" y="983"/>
                </a:cubicBezTo>
                <a:cubicBezTo>
                  <a:pt x="944" y="988"/>
                  <a:pt x="939" y="993"/>
                  <a:pt x="930" y="993"/>
                </a:cubicBezTo>
                <a:close/>
                <a:moveTo>
                  <a:pt x="945" y="957"/>
                </a:moveTo>
                <a:cubicBezTo>
                  <a:pt x="949" y="959"/>
                  <a:pt x="945" y="964"/>
                  <a:pt x="941" y="964"/>
                </a:cubicBezTo>
                <a:cubicBezTo>
                  <a:pt x="944" y="961"/>
                  <a:pt x="944" y="961"/>
                  <a:pt x="945" y="957"/>
                </a:cubicBezTo>
                <a:close/>
                <a:moveTo>
                  <a:pt x="925" y="971"/>
                </a:moveTo>
                <a:cubicBezTo>
                  <a:pt x="926" y="971"/>
                  <a:pt x="926" y="973"/>
                  <a:pt x="926" y="974"/>
                </a:cubicBezTo>
                <a:cubicBezTo>
                  <a:pt x="926" y="973"/>
                  <a:pt x="927" y="973"/>
                  <a:pt x="928" y="973"/>
                </a:cubicBezTo>
                <a:cubicBezTo>
                  <a:pt x="926" y="966"/>
                  <a:pt x="937" y="965"/>
                  <a:pt x="939" y="962"/>
                </a:cubicBezTo>
                <a:cubicBezTo>
                  <a:pt x="942" y="963"/>
                  <a:pt x="935" y="969"/>
                  <a:pt x="932" y="969"/>
                </a:cubicBezTo>
                <a:cubicBezTo>
                  <a:pt x="934" y="972"/>
                  <a:pt x="936" y="966"/>
                  <a:pt x="938" y="969"/>
                </a:cubicBezTo>
                <a:cubicBezTo>
                  <a:pt x="937" y="971"/>
                  <a:pt x="936" y="973"/>
                  <a:pt x="934" y="975"/>
                </a:cubicBezTo>
                <a:cubicBezTo>
                  <a:pt x="931" y="971"/>
                  <a:pt x="929" y="975"/>
                  <a:pt x="925" y="976"/>
                </a:cubicBezTo>
                <a:cubicBezTo>
                  <a:pt x="925" y="973"/>
                  <a:pt x="923" y="973"/>
                  <a:pt x="925" y="971"/>
                </a:cubicBezTo>
                <a:close/>
                <a:moveTo>
                  <a:pt x="913" y="1004"/>
                </a:moveTo>
                <a:cubicBezTo>
                  <a:pt x="911" y="999"/>
                  <a:pt x="918" y="996"/>
                  <a:pt x="924" y="996"/>
                </a:cubicBezTo>
                <a:cubicBezTo>
                  <a:pt x="922" y="1001"/>
                  <a:pt x="916" y="1000"/>
                  <a:pt x="913" y="1004"/>
                </a:cubicBezTo>
                <a:close/>
                <a:moveTo>
                  <a:pt x="918" y="976"/>
                </a:moveTo>
                <a:cubicBezTo>
                  <a:pt x="922" y="981"/>
                  <a:pt x="911" y="983"/>
                  <a:pt x="906" y="987"/>
                </a:cubicBezTo>
                <a:cubicBezTo>
                  <a:pt x="908" y="979"/>
                  <a:pt x="916" y="981"/>
                  <a:pt x="918" y="976"/>
                </a:cubicBezTo>
                <a:close/>
                <a:moveTo>
                  <a:pt x="914" y="986"/>
                </a:moveTo>
                <a:cubicBezTo>
                  <a:pt x="918" y="989"/>
                  <a:pt x="909" y="993"/>
                  <a:pt x="904" y="992"/>
                </a:cubicBezTo>
                <a:cubicBezTo>
                  <a:pt x="906" y="989"/>
                  <a:pt x="911" y="989"/>
                  <a:pt x="914" y="986"/>
                </a:cubicBezTo>
                <a:close/>
                <a:moveTo>
                  <a:pt x="885" y="1027"/>
                </a:moveTo>
                <a:cubicBezTo>
                  <a:pt x="888" y="1030"/>
                  <a:pt x="891" y="1028"/>
                  <a:pt x="895" y="1027"/>
                </a:cubicBezTo>
                <a:cubicBezTo>
                  <a:pt x="893" y="1033"/>
                  <a:pt x="887" y="1035"/>
                  <a:pt x="881" y="1036"/>
                </a:cubicBezTo>
                <a:cubicBezTo>
                  <a:pt x="882" y="1032"/>
                  <a:pt x="886" y="1032"/>
                  <a:pt x="885" y="1027"/>
                </a:cubicBezTo>
                <a:close/>
                <a:moveTo>
                  <a:pt x="865" y="1045"/>
                </a:moveTo>
                <a:cubicBezTo>
                  <a:pt x="864" y="1048"/>
                  <a:pt x="867" y="1040"/>
                  <a:pt x="870" y="1041"/>
                </a:cubicBezTo>
                <a:cubicBezTo>
                  <a:pt x="871" y="1045"/>
                  <a:pt x="867" y="1044"/>
                  <a:pt x="865" y="1045"/>
                </a:cubicBezTo>
                <a:close/>
                <a:moveTo>
                  <a:pt x="837" y="1067"/>
                </a:moveTo>
                <a:cubicBezTo>
                  <a:pt x="837" y="1070"/>
                  <a:pt x="834" y="1071"/>
                  <a:pt x="831" y="1071"/>
                </a:cubicBezTo>
                <a:cubicBezTo>
                  <a:pt x="830" y="1069"/>
                  <a:pt x="832" y="1066"/>
                  <a:pt x="837" y="1067"/>
                </a:cubicBezTo>
                <a:close/>
                <a:moveTo>
                  <a:pt x="821" y="1093"/>
                </a:moveTo>
                <a:cubicBezTo>
                  <a:pt x="822" y="1092"/>
                  <a:pt x="825" y="1092"/>
                  <a:pt x="827" y="1092"/>
                </a:cubicBezTo>
                <a:cubicBezTo>
                  <a:pt x="826" y="1094"/>
                  <a:pt x="825" y="1095"/>
                  <a:pt x="823" y="1096"/>
                </a:cubicBezTo>
                <a:cubicBezTo>
                  <a:pt x="821" y="1096"/>
                  <a:pt x="821" y="1095"/>
                  <a:pt x="821" y="1093"/>
                </a:cubicBezTo>
                <a:close/>
                <a:moveTo>
                  <a:pt x="785" y="1113"/>
                </a:moveTo>
                <a:cubicBezTo>
                  <a:pt x="786" y="1110"/>
                  <a:pt x="794" y="1108"/>
                  <a:pt x="798" y="1109"/>
                </a:cubicBezTo>
                <a:cubicBezTo>
                  <a:pt x="795" y="1111"/>
                  <a:pt x="790" y="1112"/>
                  <a:pt x="785" y="1113"/>
                </a:cubicBezTo>
                <a:close/>
                <a:moveTo>
                  <a:pt x="815" y="1075"/>
                </a:moveTo>
                <a:cubicBezTo>
                  <a:pt x="815" y="1079"/>
                  <a:pt x="815" y="1079"/>
                  <a:pt x="815" y="1079"/>
                </a:cubicBezTo>
                <a:cubicBezTo>
                  <a:pt x="810" y="1081"/>
                  <a:pt x="806" y="1077"/>
                  <a:pt x="805" y="1082"/>
                </a:cubicBezTo>
                <a:cubicBezTo>
                  <a:pt x="802" y="1077"/>
                  <a:pt x="810" y="1075"/>
                  <a:pt x="815" y="1075"/>
                </a:cubicBezTo>
                <a:close/>
                <a:moveTo>
                  <a:pt x="800" y="1089"/>
                </a:moveTo>
                <a:cubicBezTo>
                  <a:pt x="800" y="1080"/>
                  <a:pt x="809" y="1084"/>
                  <a:pt x="814" y="1083"/>
                </a:cubicBezTo>
                <a:cubicBezTo>
                  <a:pt x="810" y="1092"/>
                  <a:pt x="790" y="1102"/>
                  <a:pt x="784" y="1094"/>
                </a:cubicBezTo>
                <a:cubicBezTo>
                  <a:pt x="786" y="1089"/>
                  <a:pt x="795" y="1091"/>
                  <a:pt x="800" y="1089"/>
                </a:cubicBezTo>
                <a:close/>
                <a:moveTo>
                  <a:pt x="40" y="932"/>
                </a:moveTo>
                <a:cubicBezTo>
                  <a:pt x="40" y="932"/>
                  <a:pt x="40" y="932"/>
                  <a:pt x="41" y="932"/>
                </a:cubicBezTo>
                <a:cubicBezTo>
                  <a:pt x="42" y="932"/>
                  <a:pt x="41" y="935"/>
                  <a:pt x="43" y="935"/>
                </a:cubicBezTo>
                <a:cubicBezTo>
                  <a:pt x="44" y="930"/>
                  <a:pt x="51" y="930"/>
                  <a:pt x="51" y="925"/>
                </a:cubicBezTo>
                <a:cubicBezTo>
                  <a:pt x="48" y="928"/>
                  <a:pt x="41" y="930"/>
                  <a:pt x="40" y="932"/>
                </a:cubicBezTo>
                <a:close/>
                <a:moveTo>
                  <a:pt x="227" y="928"/>
                </a:moveTo>
                <a:cubicBezTo>
                  <a:pt x="228" y="926"/>
                  <a:pt x="229" y="927"/>
                  <a:pt x="231" y="927"/>
                </a:cubicBezTo>
                <a:cubicBezTo>
                  <a:pt x="231" y="925"/>
                  <a:pt x="231" y="925"/>
                  <a:pt x="231" y="925"/>
                </a:cubicBezTo>
                <a:cubicBezTo>
                  <a:pt x="229" y="924"/>
                  <a:pt x="229" y="926"/>
                  <a:pt x="227" y="926"/>
                </a:cubicBezTo>
                <a:cubicBezTo>
                  <a:pt x="227" y="927"/>
                  <a:pt x="225" y="928"/>
                  <a:pt x="227" y="928"/>
                </a:cubicBezTo>
                <a:close/>
                <a:moveTo>
                  <a:pt x="1158" y="939"/>
                </a:moveTo>
                <a:cubicBezTo>
                  <a:pt x="1155" y="941"/>
                  <a:pt x="1154" y="938"/>
                  <a:pt x="1152" y="938"/>
                </a:cubicBezTo>
                <a:cubicBezTo>
                  <a:pt x="1155" y="941"/>
                  <a:pt x="1150" y="945"/>
                  <a:pt x="1153" y="947"/>
                </a:cubicBezTo>
                <a:cubicBezTo>
                  <a:pt x="1162" y="947"/>
                  <a:pt x="1170" y="939"/>
                  <a:pt x="1176" y="933"/>
                </a:cubicBezTo>
                <a:cubicBezTo>
                  <a:pt x="1172" y="932"/>
                  <a:pt x="1168" y="933"/>
                  <a:pt x="1168" y="929"/>
                </a:cubicBezTo>
                <a:cubicBezTo>
                  <a:pt x="1166" y="927"/>
                  <a:pt x="1172" y="927"/>
                  <a:pt x="1169" y="926"/>
                </a:cubicBezTo>
                <a:cubicBezTo>
                  <a:pt x="1162" y="927"/>
                  <a:pt x="1162" y="935"/>
                  <a:pt x="1158" y="939"/>
                </a:cubicBezTo>
                <a:close/>
                <a:moveTo>
                  <a:pt x="214" y="934"/>
                </a:moveTo>
                <a:cubicBezTo>
                  <a:pt x="212" y="935"/>
                  <a:pt x="205" y="937"/>
                  <a:pt x="207" y="939"/>
                </a:cubicBezTo>
                <a:cubicBezTo>
                  <a:pt x="209" y="938"/>
                  <a:pt x="216" y="936"/>
                  <a:pt x="214" y="934"/>
                </a:cubicBezTo>
                <a:close/>
                <a:moveTo>
                  <a:pt x="130" y="938"/>
                </a:moveTo>
                <a:cubicBezTo>
                  <a:pt x="133" y="938"/>
                  <a:pt x="134" y="936"/>
                  <a:pt x="134" y="934"/>
                </a:cubicBezTo>
                <a:cubicBezTo>
                  <a:pt x="123" y="930"/>
                  <a:pt x="117" y="944"/>
                  <a:pt x="109" y="949"/>
                </a:cubicBezTo>
                <a:cubicBezTo>
                  <a:pt x="114" y="946"/>
                  <a:pt x="119" y="944"/>
                  <a:pt x="125" y="942"/>
                </a:cubicBezTo>
                <a:cubicBezTo>
                  <a:pt x="125" y="944"/>
                  <a:pt x="125" y="946"/>
                  <a:pt x="126" y="946"/>
                </a:cubicBezTo>
                <a:cubicBezTo>
                  <a:pt x="129" y="946"/>
                  <a:pt x="134" y="941"/>
                  <a:pt x="130" y="938"/>
                </a:cubicBezTo>
                <a:close/>
                <a:moveTo>
                  <a:pt x="1092" y="954"/>
                </a:moveTo>
                <a:cubicBezTo>
                  <a:pt x="1089" y="958"/>
                  <a:pt x="1088" y="956"/>
                  <a:pt x="1086" y="958"/>
                </a:cubicBezTo>
                <a:cubicBezTo>
                  <a:pt x="1090" y="958"/>
                  <a:pt x="1085" y="962"/>
                  <a:pt x="1089" y="962"/>
                </a:cubicBezTo>
                <a:cubicBezTo>
                  <a:pt x="1091" y="959"/>
                  <a:pt x="1091" y="957"/>
                  <a:pt x="1092" y="954"/>
                </a:cubicBezTo>
                <a:close/>
                <a:moveTo>
                  <a:pt x="972" y="962"/>
                </a:moveTo>
                <a:cubicBezTo>
                  <a:pt x="972" y="959"/>
                  <a:pt x="974" y="963"/>
                  <a:pt x="975" y="961"/>
                </a:cubicBezTo>
                <a:cubicBezTo>
                  <a:pt x="975" y="958"/>
                  <a:pt x="975" y="958"/>
                  <a:pt x="975" y="958"/>
                </a:cubicBezTo>
                <a:cubicBezTo>
                  <a:pt x="973" y="958"/>
                  <a:pt x="970" y="961"/>
                  <a:pt x="972" y="962"/>
                </a:cubicBezTo>
                <a:close/>
                <a:moveTo>
                  <a:pt x="1072" y="960"/>
                </a:moveTo>
                <a:cubicBezTo>
                  <a:pt x="1076" y="961"/>
                  <a:pt x="1077" y="966"/>
                  <a:pt x="1076" y="959"/>
                </a:cubicBezTo>
                <a:cubicBezTo>
                  <a:pt x="1076" y="959"/>
                  <a:pt x="1077" y="958"/>
                  <a:pt x="1076" y="958"/>
                </a:cubicBezTo>
                <a:cubicBezTo>
                  <a:pt x="1077" y="961"/>
                  <a:pt x="1072" y="957"/>
                  <a:pt x="1072" y="960"/>
                </a:cubicBezTo>
                <a:close/>
                <a:moveTo>
                  <a:pt x="1114" y="963"/>
                </a:moveTo>
                <a:cubicBezTo>
                  <a:pt x="1112" y="961"/>
                  <a:pt x="1108" y="963"/>
                  <a:pt x="1107" y="963"/>
                </a:cubicBezTo>
                <a:cubicBezTo>
                  <a:pt x="1108" y="963"/>
                  <a:pt x="1108" y="964"/>
                  <a:pt x="1107" y="965"/>
                </a:cubicBezTo>
                <a:cubicBezTo>
                  <a:pt x="1110" y="962"/>
                  <a:pt x="1113" y="966"/>
                  <a:pt x="1114" y="963"/>
                </a:cubicBezTo>
                <a:close/>
                <a:moveTo>
                  <a:pt x="26" y="975"/>
                </a:moveTo>
                <a:cubicBezTo>
                  <a:pt x="28" y="971"/>
                  <a:pt x="29" y="976"/>
                  <a:pt x="34" y="975"/>
                </a:cubicBezTo>
                <a:cubicBezTo>
                  <a:pt x="37" y="971"/>
                  <a:pt x="36" y="968"/>
                  <a:pt x="38" y="964"/>
                </a:cubicBezTo>
                <a:cubicBezTo>
                  <a:pt x="32" y="965"/>
                  <a:pt x="27" y="972"/>
                  <a:pt x="26" y="975"/>
                </a:cubicBezTo>
                <a:close/>
                <a:moveTo>
                  <a:pt x="1040" y="979"/>
                </a:moveTo>
                <a:cubicBezTo>
                  <a:pt x="1039" y="979"/>
                  <a:pt x="1038" y="978"/>
                  <a:pt x="1038" y="978"/>
                </a:cubicBezTo>
                <a:cubicBezTo>
                  <a:pt x="1028" y="984"/>
                  <a:pt x="1017" y="989"/>
                  <a:pt x="1009" y="997"/>
                </a:cubicBezTo>
                <a:cubicBezTo>
                  <a:pt x="1000" y="995"/>
                  <a:pt x="992" y="1002"/>
                  <a:pt x="987" y="1007"/>
                </a:cubicBezTo>
                <a:cubicBezTo>
                  <a:pt x="989" y="1007"/>
                  <a:pt x="989" y="1008"/>
                  <a:pt x="988" y="1009"/>
                </a:cubicBezTo>
                <a:cubicBezTo>
                  <a:pt x="1000" y="1009"/>
                  <a:pt x="1004" y="997"/>
                  <a:pt x="1014" y="998"/>
                </a:cubicBezTo>
                <a:cubicBezTo>
                  <a:pt x="1018" y="994"/>
                  <a:pt x="1024" y="991"/>
                  <a:pt x="1027" y="986"/>
                </a:cubicBezTo>
                <a:cubicBezTo>
                  <a:pt x="1033" y="986"/>
                  <a:pt x="1033" y="986"/>
                  <a:pt x="1033" y="986"/>
                </a:cubicBezTo>
                <a:cubicBezTo>
                  <a:pt x="1031" y="978"/>
                  <a:pt x="1039" y="983"/>
                  <a:pt x="1040" y="979"/>
                </a:cubicBezTo>
                <a:close/>
                <a:moveTo>
                  <a:pt x="928" y="1013"/>
                </a:moveTo>
                <a:cubicBezTo>
                  <a:pt x="930" y="1010"/>
                  <a:pt x="933" y="1014"/>
                  <a:pt x="935" y="1014"/>
                </a:cubicBezTo>
                <a:cubicBezTo>
                  <a:pt x="938" y="1007"/>
                  <a:pt x="947" y="1006"/>
                  <a:pt x="950" y="999"/>
                </a:cubicBezTo>
                <a:cubicBezTo>
                  <a:pt x="942" y="1003"/>
                  <a:pt x="932" y="1008"/>
                  <a:pt x="928" y="1013"/>
                </a:cubicBezTo>
                <a:close/>
                <a:moveTo>
                  <a:pt x="233" y="1024"/>
                </a:moveTo>
                <a:cubicBezTo>
                  <a:pt x="231" y="1027"/>
                  <a:pt x="227" y="1027"/>
                  <a:pt x="225" y="1030"/>
                </a:cubicBezTo>
                <a:cubicBezTo>
                  <a:pt x="229" y="1030"/>
                  <a:pt x="234" y="1026"/>
                  <a:pt x="233" y="1024"/>
                </a:cubicBezTo>
                <a:close/>
                <a:moveTo>
                  <a:pt x="89" y="1041"/>
                </a:moveTo>
                <a:cubicBezTo>
                  <a:pt x="86" y="1044"/>
                  <a:pt x="85" y="1040"/>
                  <a:pt x="84" y="1040"/>
                </a:cubicBezTo>
                <a:cubicBezTo>
                  <a:pt x="76" y="1046"/>
                  <a:pt x="66" y="1047"/>
                  <a:pt x="58" y="1055"/>
                </a:cubicBezTo>
                <a:cubicBezTo>
                  <a:pt x="59" y="1056"/>
                  <a:pt x="61" y="1056"/>
                  <a:pt x="63" y="1057"/>
                </a:cubicBezTo>
                <a:cubicBezTo>
                  <a:pt x="66" y="1047"/>
                  <a:pt x="79" y="1051"/>
                  <a:pt x="84" y="1044"/>
                </a:cubicBezTo>
                <a:cubicBezTo>
                  <a:pt x="86" y="1044"/>
                  <a:pt x="87" y="1045"/>
                  <a:pt x="88" y="1045"/>
                </a:cubicBezTo>
                <a:cubicBezTo>
                  <a:pt x="87" y="1042"/>
                  <a:pt x="92" y="1042"/>
                  <a:pt x="89" y="1041"/>
                </a:cubicBezTo>
                <a:close/>
                <a:moveTo>
                  <a:pt x="224" y="1053"/>
                </a:moveTo>
                <a:cubicBezTo>
                  <a:pt x="225" y="1048"/>
                  <a:pt x="222" y="1048"/>
                  <a:pt x="221" y="1045"/>
                </a:cubicBezTo>
                <a:cubicBezTo>
                  <a:pt x="222" y="1043"/>
                  <a:pt x="225" y="1043"/>
                  <a:pt x="224" y="1040"/>
                </a:cubicBezTo>
                <a:cubicBezTo>
                  <a:pt x="218" y="1039"/>
                  <a:pt x="223" y="1047"/>
                  <a:pt x="215" y="1045"/>
                </a:cubicBezTo>
                <a:cubicBezTo>
                  <a:pt x="214" y="1051"/>
                  <a:pt x="206" y="1050"/>
                  <a:pt x="205" y="1056"/>
                </a:cubicBezTo>
                <a:cubicBezTo>
                  <a:pt x="206" y="1056"/>
                  <a:pt x="209" y="1056"/>
                  <a:pt x="210" y="1057"/>
                </a:cubicBezTo>
                <a:cubicBezTo>
                  <a:pt x="218" y="1074"/>
                  <a:pt x="194" y="1065"/>
                  <a:pt x="192" y="1077"/>
                </a:cubicBezTo>
                <a:cubicBezTo>
                  <a:pt x="195" y="1078"/>
                  <a:pt x="192" y="1074"/>
                  <a:pt x="195" y="1074"/>
                </a:cubicBezTo>
                <a:cubicBezTo>
                  <a:pt x="195" y="1077"/>
                  <a:pt x="199" y="1076"/>
                  <a:pt x="200" y="1079"/>
                </a:cubicBezTo>
                <a:cubicBezTo>
                  <a:pt x="196" y="1087"/>
                  <a:pt x="206" y="1075"/>
                  <a:pt x="208" y="1073"/>
                </a:cubicBezTo>
                <a:cubicBezTo>
                  <a:pt x="210" y="1074"/>
                  <a:pt x="210" y="1074"/>
                  <a:pt x="210" y="1076"/>
                </a:cubicBezTo>
                <a:cubicBezTo>
                  <a:pt x="209" y="1080"/>
                  <a:pt x="205" y="1081"/>
                  <a:pt x="207" y="1084"/>
                </a:cubicBezTo>
                <a:cubicBezTo>
                  <a:pt x="209" y="1081"/>
                  <a:pt x="214" y="1082"/>
                  <a:pt x="213" y="1077"/>
                </a:cubicBezTo>
                <a:cubicBezTo>
                  <a:pt x="217" y="1077"/>
                  <a:pt x="220" y="1077"/>
                  <a:pt x="220" y="1073"/>
                </a:cubicBezTo>
                <a:cubicBezTo>
                  <a:pt x="220" y="1071"/>
                  <a:pt x="216" y="1073"/>
                  <a:pt x="217" y="1070"/>
                </a:cubicBezTo>
                <a:cubicBezTo>
                  <a:pt x="220" y="1059"/>
                  <a:pt x="230" y="1064"/>
                  <a:pt x="237" y="1062"/>
                </a:cubicBezTo>
                <a:cubicBezTo>
                  <a:pt x="235" y="1059"/>
                  <a:pt x="233" y="1057"/>
                  <a:pt x="232" y="1052"/>
                </a:cubicBezTo>
                <a:cubicBezTo>
                  <a:pt x="230" y="1053"/>
                  <a:pt x="227" y="1053"/>
                  <a:pt x="224" y="1053"/>
                </a:cubicBezTo>
                <a:close/>
                <a:moveTo>
                  <a:pt x="949" y="1049"/>
                </a:moveTo>
                <a:cubicBezTo>
                  <a:pt x="947" y="1051"/>
                  <a:pt x="940" y="1048"/>
                  <a:pt x="940" y="1053"/>
                </a:cubicBezTo>
                <a:cubicBezTo>
                  <a:pt x="943" y="1052"/>
                  <a:pt x="951" y="1049"/>
                  <a:pt x="949" y="1049"/>
                </a:cubicBezTo>
                <a:close/>
                <a:moveTo>
                  <a:pt x="103" y="1058"/>
                </a:moveTo>
                <a:cubicBezTo>
                  <a:pt x="104" y="1062"/>
                  <a:pt x="99" y="1060"/>
                  <a:pt x="99" y="1063"/>
                </a:cubicBezTo>
                <a:cubicBezTo>
                  <a:pt x="103" y="1063"/>
                  <a:pt x="103" y="1063"/>
                  <a:pt x="103" y="1063"/>
                </a:cubicBezTo>
                <a:cubicBezTo>
                  <a:pt x="101" y="1060"/>
                  <a:pt x="107" y="1059"/>
                  <a:pt x="103" y="1058"/>
                </a:cubicBezTo>
                <a:close/>
                <a:moveTo>
                  <a:pt x="1003" y="1090"/>
                </a:moveTo>
                <a:cubicBezTo>
                  <a:pt x="1009" y="1089"/>
                  <a:pt x="1011" y="1085"/>
                  <a:pt x="1018" y="1085"/>
                </a:cubicBezTo>
                <a:cubicBezTo>
                  <a:pt x="1017" y="1090"/>
                  <a:pt x="1011" y="1088"/>
                  <a:pt x="1009" y="1092"/>
                </a:cubicBezTo>
                <a:cubicBezTo>
                  <a:pt x="1021" y="1091"/>
                  <a:pt x="1020" y="1078"/>
                  <a:pt x="1034" y="1079"/>
                </a:cubicBezTo>
                <a:cubicBezTo>
                  <a:pt x="1036" y="1077"/>
                  <a:pt x="1033" y="1077"/>
                  <a:pt x="1035" y="1076"/>
                </a:cubicBezTo>
                <a:cubicBezTo>
                  <a:pt x="1045" y="1073"/>
                  <a:pt x="1060" y="1066"/>
                  <a:pt x="1059" y="1060"/>
                </a:cubicBezTo>
                <a:cubicBezTo>
                  <a:pt x="1042" y="1070"/>
                  <a:pt x="1018" y="1077"/>
                  <a:pt x="1003" y="1090"/>
                </a:cubicBezTo>
                <a:close/>
                <a:moveTo>
                  <a:pt x="938" y="1063"/>
                </a:moveTo>
                <a:cubicBezTo>
                  <a:pt x="933" y="1062"/>
                  <a:pt x="925" y="1068"/>
                  <a:pt x="924" y="1070"/>
                </a:cubicBezTo>
                <a:cubicBezTo>
                  <a:pt x="927" y="1066"/>
                  <a:pt x="935" y="1067"/>
                  <a:pt x="938" y="1063"/>
                </a:cubicBezTo>
                <a:close/>
                <a:moveTo>
                  <a:pt x="912" y="1070"/>
                </a:moveTo>
                <a:cubicBezTo>
                  <a:pt x="907" y="1075"/>
                  <a:pt x="901" y="1075"/>
                  <a:pt x="895" y="1070"/>
                </a:cubicBezTo>
                <a:cubicBezTo>
                  <a:pt x="888" y="1078"/>
                  <a:pt x="875" y="1077"/>
                  <a:pt x="870" y="1086"/>
                </a:cubicBezTo>
                <a:cubicBezTo>
                  <a:pt x="871" y="1089"/>
                  <a:pt x="872" y="1088"/>
                  <a:pt x="871" y="1092"/>
                </a:cubicBezTo>
                <a:cubicBezTo>
                  <a:pt x="880" y="1093"/>
                  <a:pt x="881" y="1087"/>
                  <a:pt x="886" y="1084"/>
                </a:cubicBezTo>
                <a:cubicBezTo>
                  <a:pt x="883" y="1084"/>
                  <a:pt x="880" y="1087"/>
                  <a:pt x="878" y="1085"/>
                </a:cubicBezTo>
                <a:cubicBezTo>
                  <a:pt x="885" y="1085"/>
                  <a:pt x="885" y="1078"/>
                  <a:pt x="893" y="1079"/>
                </a:cubicBezTo>
                <a:cubicBezTo>
                  <a:pt x="893" y="1081"/>
                  <a:pt x="892" y="1081"/>
                  <a:pt x="892" y="1083"/>
                </a:cubicBezTo>
                <a:cubicBezTo>
                  <a:pt x="901" y="1081"/>
                  <a:pt x="911" y="1078"/>
                  <a:pt x="917" y="1072"/>
                </a:cubicBezTo>
                <a:cubicBezTo>
                  <a:pt x="914" y="1072"/>
                  <a:pt x="909" y="1073"/>
                  <a:pt x="912" y="1070"/>
                </a:cubicBezTo>
                <a:close/>
                <a:moveTo>
                  <a:pt x="720" y="1088"/>
                </a:moveTo>
                <a:cubicBezTo>
                  <a:pt x="720" y="1088"/>
                  <a:pt x="726" y="1085"/>
                  <a:pt x="725" y="1084"/>
                </a:cubicBezTo>
                <a:cubicBezTo>
                  <a:pt x="723" y="1085"/>
                  <a:pt x="717" y="1086"/>
                  <a:pt x="720" y="1088"/>
                </a:cubicBezTo>
                <a:close/>
                <a:moveTo>
                  <a:pt x="960" y="1100"/>
                </a:moveTo>
                <a:cubicBezTo>
                  <a:pt x="964" y="1100"/>
                  <a:pt x="967" y="1098"/>
                  <a:pt x="971" y="1096"/>
                </a:cubicBezTo>
                <a:cubicBezTo>
                  <a:pt x="971" y="1094"/>
                  <a:pt x="969" y="1094"/>
                  <a:pt x="971" y="1092"/>
                </a:cubicBezTo>
                <a:cubicBezTo>
                  <a:pt x="968" y="1094"/>
                  <a:pt x="966" y="1090"/>
                  <a:pt x="966" y="1094"/>
                </a:cubicBezTo>
                <a:cubicBezTo>
                  <a:pt x="965" y="1096"/>
                  <a:pt x="970" y="1093"/>
                  <a:pt x="970" y="1096"/>
                </a:cubicBezTo>
                <a:cubicBezTo>
                  <a:pt x="966" y="1097"/>
                  <a:pt x="963" y="1098"/>
                  <a:pt x="960" y="1100"/>
                </a:cubicBezTo>
                <a:close/>
                <a:moveTo>
                  <a:pt x="915" y="1103"/>
                </a:moveTo>
                <a:cubicBezTo>
                  <a:pt x="922" y="1100"/>
                  <a:pt x="929" y="1098"/>
                  <a:pt x="935" y="1094"/>
                </a:cubicBezTo>
                <a:cubicBezTo>
                  <a:pt x="927" y="1095"/>
                  <a:pt x="918" y="1100"/>
                  <a:pt x="915" y="1103"/>
                </a:cubicBezTo>
                <a:close/>
                <a:moveTo>
                  <a:pt x="903" y="1095"/>
                </a:moveTo>
                <a:cubicBezTo>
                  <a:pt x="900" y="1094"/>
                  <a:pt x="899" y="1096"/>
                  <a:pt x="897" y="1095"/>
                </a:cubicBezTo>
                <a:cubicBezTo>
                  <a:pt x="897" y="1099"/>
                  <a:pt x="891" y="1096"/>
                  <a:pt x="893" y="1099"/>
                </a:cubicBezTo>
                <a:cubicBezTo>
                  <a:pt x="895" y="1097"/>
                  <a:pt x="901" y="1098"/>
                  <a:pt x="903" y="1095"/>
                </a:cubicBezTo>
                <a:close/>
                <a:moveTo>
                  <a:pt x="974" y="1099"/>
                </a:moveTo>
                <a:cubicBezTo>
                  <a:pt x="970" y="1100"/>
                  <a:pt x="967" y="1102"/>
                  <a:pt x="964" y="1104"/>
                </a:cubicBezTo>
                <a:cubicBezTo>
                  <a:pt x="969" y="1104"/>
                  <a:pt x="972" y="1101"/>
                  <a:pt x="974" y="1099"/>
                </a:cubicBezTo>
                <a:close/>
                <a:moveTo>
                  <a:pt x="878" y="1116"/>
                </a:moveTo>
                <a:cubicBezTo>
                  <a:pt x="887" y="1110"/>
                  <a:pt x="906" y="1109"/>
                  <a:pt x="911" y="1103"/>
                </a:cubicBezTo>
                <a:cubicBezTo>
                  <a:pt x="910" y="1104"/>
                  <a:pt x="903" y="1105"/>
                  <a:pt x="903" y="1104"/>
                </a:cubicBezTo>
                <a:cubicBezTo>
                  <a:pt x="904" y="1103"/>
                  <a:pt x="907" y="1101"/>
                  <a:pt x="904" y="1100"/>
                </a:cubicBezTo>
                <a:cubicBezTo>
                  <a:pt x="893" y="1105"/>
                  <a:pt x="883" y="1108"/>
                  <a:pt x="873" y="1113"/>
                </a:cubicBezTo>
                <a:cubicBezTo>
                  <a:pt x="876" y="1113"/>
                  <a:pt x="875" y="1116"/>
                  <a:pt x="878" y="1116"/>
                </a:cubicBezTo>
                <a:close/>
                <a:moveTo>
                  <a:pt x="812" y="1117"/>
                </a:moveTo>
                <a:cubicBezTo>
                  <a:pt x="814" y="1114"/>
                  <a:pt x="820" y="1121"/>
                  <a:pt x="820" y="1116"/>
                </a:cubicBezTo>
                <a:cubicBezTo>
                  <a:pt x="819" y="1114"/>
                  <a:pt x="810" y="1115"/>
                  <a:pt x="812" y="1117"/>
                </a:cubicBezTo>
                <a:close/>
                <a:moveTo>
                  <a:pt x="925" y="1142"/>
                </a:moveTo>
                <a:cubicBezTo>
                  <a:pt x="920" y="1144"/>
                  <a:pt x="916" y="1147"/>
                  <a:pt x="911" y="1149"/>
                </a:cubicBezTo>
                <a:cubicBezTo>
                  <a:pt x="917" y="1148"/>
                  <a:pt x="921" y="1146"/>
                  <a:pt x="925" y="1142"/>
                </a:cubicBezTo>
                <a:close/>
                <a:moveTo>
                  <a:pt x="713" y="1155"/>
                </a:moveTo>
                <a:cubicBezTo>
                  <a:pt x="717" y="1153"/>
                  <a:pt x="721" y="1152"/>
                  <a:pt x="724" y="1149"/>
                </a:cubicBezTo>
                <a:cubicBezTo>
                  <a:pt x="721" y="1151"/>
                  <a:pt x="712" y="1152"/>
                  <a:pt x="713" y="1155"/>
                </a:cubicBezTo>
                <a:close/>
                <a:moveTo>
                  <a:pt x="872" y="1168"/>
                </a:moveTo>
                <a:cubicBezTo>
                  <a:pt x="880" y="1167"/>
                  <a:pt x="885" y="1163"/>
                  <a:pt x="890" y="1159"/>
                </a:cubicBezTo>
                <a:cubicBezTo>
                  <a:pt x="897" y="1157"/>
                  <a:pt x="908" y="1154"/>
                  <a:pt x="909" y="1149"/>
                </a:cubicBezTo>
                <a:cubicBezTo>
                  <a:pt x="902" y="1152"/>
                  <a:pt x="893" y="1157"/>
                  <a:pt x="885" y="1158"/>
                </a:cubicBezTo>
                <a:cubicBezTo>
                  <a:pt x="886" y="1163"/>
                  <a:pt x="874" y="1163"/>
                  <a:pt x="872" y="1168"/>
                </a:cubicBezTo>
                <a:close/>
                <a:moveTo>
                  <a:pt x="1138" y="208"/>
                </a:moveTo>
                <a:cubicBezTo>
                  <a:pt x="1129" y="210"/>
                  <a:pt x="1123" y="214"/>
                  <a:pt x="1123" y="223"/>
                </a:cubicBezTo>
                <a:cubicBezTo>
                  <a:pt x="1124" y="224"/>
                  <a:pt x="1126" y="226"/>
                  <a:pt x="1129" y="225"/>
                </a:cubicBezTo>
                <a:cubicBezTo>
                  <a:pt x="1131" y="223"/>
                  <a:pt x="1128" y="220"/>
                  <a:pt x="1132" y="219"/>
                </a:cubicBezTo>
                <a:cubicBezTo>
                  <a:pt x="1132" y="221"/>
                  <a:pt x="1132" y="221"/>
                  <a:pt x="1132" y="221"/>
                </a:cubicBezTo>
                <a:cubicBezTo>
                  <a:pt x="1136" y="219"/>
                  <a:pt x="1139" y="213"/>
                  <a:pt x="1138" y="208"/>
                </a:cubicBezTo>
                <a:close/>
                <a:moveTo>
                  <a:pt x="1097" y="931"/>
                </a:moveTo>
                <a:cubicBezTo>
                  <a:pt x="1098" y="929"/>
                  <a:pt x="1096" y="925"/>
                  <a:pt x="1099" y="923"/>
                </a:cubicBezTo>
                <a:cubicBezTo>
                  <a:pt x="1097" y="922"/>
                  <a:pt x="1096" y="921"/>
                  <a:pt x="1095" y="920"/>
                </a:cubicBezTo>
                <a:cubicBezTo>
                  <a:pt x="1093" y="926"/>
                  <a:pt x="1082" y="928"/>
                  <a:pt x="1085" y="936"/>
                </a:cubicBezTo>
                <a:cubicBezTo>
                  <a:pt x="1087" y="931"/>
                  <a:pt x="1091" y="928"/>
                  <a:pt x="1097" y="931"/>
                </a:cubicBezTo>
                <a:close/>
                <a:moveTo>
                  <a:pt x="1152" y="971"/>
                </a:moveTo>
                <a:cubicBezTo>
                  <a:pt x="1156" y="976"/>
                  <a:pt x="1150" y="978"/>
                  <a:pt x="1151" y="981"/>
                </a:cubicBezTo>
                <a:cubicBezTo>
                  <a:pt x="1154" y="978"/>
                  <a:pt x="1161" y="979"/>
                  <a:pt x="1160" y="972"/>
                </a:cubicBezTo>
                <a:cubicBezTo>
                  <a:pt x="1157" y="971"/>
                  <a:pt x="1154" y="971"/>
                  <a:pt x="1152" y="971"/>
                </a:cubicBezTo>
                <a:close/>
                <a:moveTo>
                  <a:pt x="1069" y="974"/>
                </a:moveTo>
                <a:cubicBezTo>
                  <a:pt x="1067" y="975"/>
                  <a:pt x="1066" y="977"/>
                  <a:pt x="1065" y="979"/>
                </a:cubicBezTo>
                <a:cubicBezTo>
                  <a:pt x="1064" y="978"/>
                  <a:pt x="1063" y="977"/>
                  <a:pt x="1060" y="977"/>
                </a:cubicBezTo>
                <a:cubicBezTo>
                  <a:pt x="1062" y="985"/>
                  <a:pt x="1073" y="982"/>
                  <a:pt x="1077" y="977"/>
                </a:cubicBezTo>
                <a:cubicBezTo>
                  <a:pt x="1073" y="979"/>
                  <a:pt x="1073" y="974"/>
                  <a:pt x="1069" y="974"/>
                </a:cubicBezTo>
                <a:close/>
                <a:moveTo>
                  <a:pt x="1015" y="1019"/>
                </a:moveTo>
                <a:cubicBezTo>
                  <a:pt x="1015" y="1021"/>
                  <a:pt x="1010" y="1023"/>
                  <a:pt x="1013" y="1024"/>
                </a:cubicBezTo>
                <a:cubicBezTo>
                  <a:pt x="1014" y="1021"/>
                  <a:pt x="1019" y="1022"/>
                  <a:pt x="1021" y="1020"/>
                </a:cubicBezTo>
                <a:cubicBezTo>
                  <a:pt x="1022" y="1016"/>
                  <a:pt x="1015" y="1018"/>
                  <a:pt x="1016" y="1014"/>
                </a:cubicBezTo>
                <a:cubicBezTo>
                  <a:pt x="1023" y="1013"/>
                  <a:pt x="1021" y="1005"/>
                  <a:pt x="1027" y="1005"/>
                </a:cubicBezTo>
                <a:cubicBezTo>
                  <a:pt x="1028" y="1001"/>
                  <a:pt x="1026" y="1000"/>
                  <a:pt x="1024" y="999"/>
                </a:cubicBezTo>
                <a:cubicBezTo>
                  <a:pt x="1020" y="1003"/>
                  <a:pt x="1016" y="1007"/>
                  <a:pt x="1012" y="1012"/>
                </a:cubicBezTo>
                <a:cubicBezTo>
                  <a:pt x="1010" y="1012"/>
                  <a:pt x="1011" y="1008"/>
                  <a:pt x="1009" y="1008"/>
                </a:cubicBezTo>
                <a:cubicBezTo>
                  <a:pt x="1004" y="1017"/>
                  <a:pt x="990" y="1020"/>
                  <a:pt x="984" y="1030"/>
                </a:cubicBezTo>
                <a:cubicBezTo>
                  <a:pt x="988" y="1032"/>
                  <a:pt x="987" y="1027"/>
                  <a:pt x="989" y="1027"/>
                </a:cubicBezTo>
                <a:cubicBezTo>
                  <a:pt x="998" y="1028"/>
                  <a:pt x="1005" y="1014"/>
                  <a:pt x="1015" y="1019"/>
                </a:cubicBezTo>
                <a:close/>
                <a:moveTo>
                  <a:pt x="910" y="1114"/>
                </a:moveTo>
                <a:cubicBezTo>
                  <a:pt x="897" y="1124"/>
                  <a:pt x="876" y="1122"/>
                  <a:pt x="863" y="1132"/>
                </a:cubicBezTo>
                <a:cubicBezTo>
                  <a:pt x="857" y="1129"/>
                  <a:pt x="843" y="1133"/>
                  <a:pt x="841" y="1139"/>
                </a:cubicBezTo>
                <a:cubicBezTo>
                  <a:pt x="839" y="1138"/>
                  <a:pt x="836" y="1137"/>
                  <a:pt x="836" y="1134"/>
                </a:cubicBezTo>
                <a:cubicBezTo>
                  <a:pt x="838" y="1129"/>
                  <a:pt x="849" y="1134"/>
                  <a:pt x="848" y="1126"/>
                </a:cubicBezTo>
                <a:cubicBezTo>
                  <a:pt x="841" y="1128"/>
                  <a:pt x="829" y="1131"/>
                  <a:pt x="831" y="1137"/>
                </a:cubicBezTo>
                <a:cubicBezTo>
                  <a:pt x="829" y="1137"/>
                  <a:pt x="829" y="1139"/>
                  <a:pt x="827" y="1138"/>
                </a:cubicBezTo>
                <a:cubicBezTo>
                  <a:pt x="827" y="1142"/>
                  <a:pt x="831" y="1141"/>
                  <a:pt x="830" y="1145"/>
                </a:cubicBezTo>
                <a:cubicBezTo>
                  <a:pt x="828" y="1146"/>
                  <a:pt x="825" y="1147"/>
                  <a:pt x="822" y="1148"/>
                </a:cubicBezTo>
                <a:cubicBezTo>
                  <a:pt x="821" y="1152"/>
                  <a:pt x="827" y="1149"/>
                  <a:pt x="828" y="1151"/>
                </a:cubicBezTo>
                <a:cubicBezTo>
                  <a:pt x="824" y="1157"/>
                  <a:pt x="822" y="1166"/>
                  <a:pt x="813" y="1168"/>
                </a:cubicBezTo>
                <a:cubicBezTo>
                  <a:pt x="815" y="1171"/>
                  <a:pt x="819" y="1167"/>
                  <a:pt x="819" y="1169"/>
                </a:cubicBezTo>
                <a:cubicBezTo>
                  <a:pt x="814" y="1172"/>
                  <a:pt x="807" y="1182"/>
                  <a:pt x="798" y="1176"/>
                </a:cubicBezTo>
                <a:cubicBezTo>
                  <a:pt x="800" y="1170"/>
                  <a:pt x="804" y="1165"/>
                  <a:pt x="810" y="1162"/>
                </a:cubicBezTo>
                <a:cubicBezTo>
                  <a:pt x="807" y="1160"/>
                  <a:pt x="811" y="1156"/>
                  <a:pt x="809" y="1153"/>
                </a:cubicBezTo>
                <a:cubicBezTo>
                  <a:pt x="802" y="1152"/>
                  <a:pt x="790" y="1156"/>
                  <a:pt x="784" y="1161"/>
                </a:cubicBezTo>
                <a:cubicBezTo>
                  <a:pt x="770" y="1155"/>
                  <a:pt x="771" y="1176"/>
                  <a:pt x="773" y="1184"/>
                </a:cubicBezTo>
                <a:cubicBezTo>
                  <a:pt x="778" y="1178"/>
                  <a:pt x="783" y="1191"/>
                  <a:pt x="788" y="1194"/>
                </a:cubicBezTo>
                <a:cubicBezTo>
                  <a:pt x="797" y="1185"/>
                  <a:pt x="809" y="1181"/>
                  <a:pt x="821" y="1176"/>
                </a:cubicBezTo>
                <a:cubicBezTo>
                  <a:pt x="823" y="1167"/>
                  <a:pt x="835" y="1169"/>
                  <a:pt x="835" y="1159"/>
                </a:cubicBezTo>
                <a:cubicBezTo>
                  <a:pt x="846" y="1154"/>
                  <a:pt x="857" y="1150"/>
                  <a:pt x="866" y="1143"/>
                </a:cubicBezTo>
                <a:cubicBezTo>
                  <a:pt x="866" y="1141"/>
                  <a:pt x="861" y="1143"/>
                  <a:pt x="862" y="1139"/>
                </a:cubicBezTo>
                <a:cubicBezTo>
                  <a:pt x="869" y="1135"/>
                  <a:pt x="879" y="1137"/>
                  <a:pt x="886" y="1135"/>
                </a:cubicBezTo>
                <a:cubicBezTo>
                  <a:pt x="899" y="1126"/>
                  <a:pt x="914" y="1127"/>
                  <a:pt x="930" y="1121"/>
                </a:cubicBezTo>
                <a:cubicBezTo>
                  <a:pt x="930" y="1118"/>
                  <a:pt x="932" y="1118"/>
                  <a:pt x="932" y="1116"/>
                </a:cubicBezTo>
                <a:cubicBezTo>
                  <a:pt x="925" y="1119"/>
                  <a:pt x="920" y="1120"/>
                  <a:pt x="910" y="1122"/>
                </a:cubicBezTo>
                <a:cubicBezTo>
                  <a:pt x="911" y="1120"/>
                  <a:pt x="913" y="1115"/>
                  <a:pt x="910" y="1114"/>
                </a:cubicBezTo>
                <a:close/>
                <a:moveTo>
                  <a:pt x="856" y="1146"/>
                </a:moveTo>
                <a:cubicBezTo>
                  <a:pt x="851" y="1147"/>
                  <a:pt x="846" y="1149"/>
                  <a:pt x="840" y="1148"/>
                </a:cubicBezTo>
                <a:cubicBezTo>
                  <a:pt x="845" y="1146"/>
                  <a:pt x="851" y="1140"/>
                  <a:pt x="857" y="1141"/>
                </a:cubicBezTo>
                <a:cubicBezTo>
                  <a:pt x="857" y="1143"/>
                  <a:pt x="855" y="1143"/>
                  <a:pt x="856" y="1146"/>
                </a:cubicBezTo>
                <a:close/>
                <a:moveTo>
                  <a:pt x="645" y="1128"/>
                </a:moveTo>
                <a:cubicBezTo>
                  <a:pt x="633" y="1130"/>
                  <a:pt x="623" y="1134"/>
                  <a:pt x="613" y="1138"/>
                </a:cubicBezTo>
                <a:cubicBezTo>
                  <a:pt x="617" y="1140"/>
                  <a:pt x="619" y="1140"/>
                  <a:pt x="616" y="1143"/>
                </a:cubicBezTo>
                <a:cubicBezTo>
                  <a:pt x="616" y="1144"/>
                  <a:pt x="618" y="1144"/>
                  <a:pt x="618" y="1146"/>
                </a:cubicBezTo>
                <a:cubicBezTo>
                  <a:pt x="627" y="1143"/>
                  <a:pt x="633" y="1139"/>
                  <a:pt x="641" y="1136"/>
                </a:cubicBezTo>
                <a:cubicBezTo>
                  <a:pt x="641" y="1133"/>
                  <a:pt x="642" y="1130"/>
                  <a:pt x="645" y="1128"/>
                </a:cubicBezTo>
                <a:close/>
                <a:moveTo>
                  <a:pt x="619" y="1141"/>
                </a:moveTo>
                <a:cubicBezTo>
                  <a:pt x="619" y="1137"/>
                  <a:pt x="625" y="1139"/>
                  <a:pt x="627" y="1137"/>
                </a:cubicBezTo>
                <a:cubicBezTo>
                  <a:pt x="626" y="1141"/>
                  <a:pt x="622" y="1140"/>
                  <a:pt x="619" y="1141"/>
                </a:cubicBezTo>
                <a:close/>
              </a:path>
            </a:pathLst>
          </a:custGeom>
          <a:blipFill dpi="0" rotWithShape="1">
            <a:blip r:embed="rId2"/>
            <a:srcRect/>
            <a:stretch>
              <a:fillRect l="17000" r="17000"/>
            </a:stretch>
          </a:blipFill>
          <a:ln>
            <a:noFill/>
          </a:ln>
          <a:extLst/>
        </p:spPr>
        <p:txBody>
          <a:bodyPr vert="horz" wrap="square" lIns="91440" tIns="45720" rIns="91440" bIns="45720" numCol="1" anchor="ctr" anchorCtr="0" compatLnSpc="1">
            <a:prstTxWarp prst="textNoShape">
              <a:avLst/>
            </a:prstTxWarp>
          </a:bodyPr>
          <a:lstStyle/>
          <a:p>
            <a:pPr algn="ctr"/>
            <a:endParaRPr lang="zh-CN" altLang="en-US" sz="8000" dirty="0">
              <a:solidFill>
                <a:schemeClr val="bg1"/>
              </a:solidFill>
              <a:latin typeface="+mj-ea"/>
              <a:ea typeface="+mj-ea"/>
            </a:endParaRPr>
          </a:p>
        </p:txBody>
      </p:sp>
    </p:spTree>
    <p:extLst>
      <p:ext uri="{BB962C8B-B14F-4D97-AF65-F5344CB8AC3E}">
        <p14:creationId xmlns:p14="http://schemas.microsoft.com/office/powerpoint/2010/main" val="16378480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63695" y="6332467"/>
            <a:ext cx="304920" cy="304920"/>
          </a:xfrm>
          <a:prstGeom prst="roundRect">
            <a:avLst/>
          </a:prstGeom>
          <a:solidFill>
            <a:srgbClr val="0E3265"/>
          </a:solidFill>
          <a:ln>
            <a:noFill/>
          </a:ln>
          <a:effectLst/>
          <a:extLst/>
        </p:spPr>
        <p:txBody>
          <a:bodyPr wrap="none" lIns="0" tIns="0" rIns="0" bIns="0" anchor="ctr"/>
          <a:lstStyle/>
          <a:p>
            <a:pPr algn="ctr" defTabSz="768046" fontAlgn="base">
              <a:spcBef>
                <a:spcPct val="0"/>
              </a:spcBef>
              <a:spcAft>
                <a:spcPct val="0"/>
              </a:spcAft>
            </a:pPr>
            <a:r>
              <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871408"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1279121"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Rectangle 21">
            <a:hlinkClick r:id="rId5" action="ppaction://hlinksldjump"/>
          </p:cNvPr>
          <p:cNvSpPr>
            <a:spLocks noChangeArrowheads="1"/>
          </p:cNvSpPr>
          <p:nvPr/>
        </p:nvSpPr>
        <p:spPr bwMode="auto">
          <a:xfrm>
            <a:off x="1686834"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4</a:t>
            </a:r>
          </a:p>
        </p:txBody>
      </p:sp>
      <p:sp>
        <p:nvSpPr>
          <p:cNvPr id="6" name="Rectangle 21">
            <a:hlinkClick r:id="rId6" action="ppaction://hlinksldjump"/>
          </p:cNvPr>
          <p:cNvSpPr>
            <a:spLocks noChangeArrowheads="1"/>
          </p:cNvSpPr>
          <p:nvPr/>
        </p:nvSpPr>
        <p:spPr bwMode="auto">
          <a:xfrm>
            <a:off x="2094547"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5</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Rectangle 21">
            <a:hlinkClick r:id="rId7" action="ppaction://hlinksldjump"/>
          </p:cNvPr>
          <p:cNvSpPr>
            <a:spLocks noChangeArrowheads="1"/>
          </p:cNvSpPr>
          <p:nvPr/>
        </p:nvSpPr>
        <p:spPr bwMode="auto">
          <a:xfrm>
            <a:off x="2502260"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6</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Rectangle 21">
            <a:hlinkClick r:id="rId8" action="ppaction://hlinksldjump"/>
          </p:cNvPr>
          <p:cNvSpPr>
            <a:spLocks noChangeArrowheads="1"/>
          </p:cNvSpPr>
          <p:nvPr/>
        </p:nvSpPr>
        <p:spPr bwMode="auto">
          <a:xfrm>
            <a:off x="2909973"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Rectangle 21">
            <a:hlinkClick r:id="rId9" action="ppaction://hlinksldjump"/>
          </p:cNvPr>
          <p:cNvSpPr>
            <a:spLocks noChangeArrowheads="1"/>
          </p:cNvSpPr>
          <p:nvPr/>
        </p:nvSpPr>
        <p:spPr bwMode="auto">
          <a:xfrm>
            <a:off x="3317686"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8</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矩形 9"/>
          <p:cNvSpPr>
            <a:spLocks noChangeAspect="1"/>
          </p:cNvSpPr>
          <p:nvPr/>
        </p:nvSpPr>
        <p:spPr>
          <a:xfrm>
            <a:off x="381000" y="516017"/>
            <a:ext cx="11430000" cy="115236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题组</a:t>
            </a:r>
            <a:r>
              <a:rPr lang="en-US" altLang="zh-CN" sz="2800" b="1">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石器时代的古人类和文化遗存</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1</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下表所示资料可用来说明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a:cs typeface="Times New Roman" panose="02020603050405020304" pitchFamily="18" charset="0"/>
            </a:endParaRPr>
          </a:p>
        </p:txBody>
      </p:sp>
      <p:graphicFrame>
        <p:nvGraphicFramePr>
          <p:cNvPr id="11" name="表格 10"/>
          <p:cNvGraphicFramePr>
            <a:graphicFrameLocks noGrp="1" noChangeAspect="1"/>
          </p:cNvGraphicFramePr>
          <p:nvPr>
            <p:extLst>
              <p:ext uri="{D42A27DB-BD31-4B8C-83A1-F6EECF244321}">
                <p14:modId xmlns:p14="http://schemas.microsoft.com/office/powerpoint/2010/main" val="3574911637"/>
              </p:ext>
            </p:extLst>
          </p:nvPr>
        </p:nvGraphicFramePr>
        <p:xfrm>
          <a:off x="381000" y="1668384"/>
          <a:ext cx="11430000" cy="1664208"/>
        </p:xfrm>
        <a:graphic>
          <a:graphicData uri="http://schemas.openxmlformats.org/drawingml/2006/table">
            <a:tbl>
              <a:tblPr firstRow="1" firstCol="1" bandRow="1"/>
              <a:tblGrid>
                <a:gridCol w="2413000"/>
                <a:gridCol w="3810000"/>
                <a:gridCol w="5207000"/>
              </a:tblGrid>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地点</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云南元谋县</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北京周口店龙骨山上</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出土文物</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炭屑和烧骨化石</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头盖骨、牙齿化石</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史料</a:t>
                      </a:r>
                      <a:r>
                        <a:rPr lang="zh-CN" sz="2800" smtClean="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实证</a:t>
                      </a: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价值</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元谋人已经知道使用火</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北京人前额低平、眉骨粗大</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12" name="矩形 11"/>
          <p:cNvSpPr>
            <a:spLocks noChangeAspect="1"/>
          </p:cNvSpPr>
          <p:nvPr/>
        </p:nvSpPr>
        <p:spPr>
          <a:xfrm>
            <a:off x="381000" y="3448364"/>
            <a:ext cx="11430000" cy="227267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cs typeface="Times New Roman" panose="02020603050405020304" pitchFamily="18" charset="0"/>
              </a:rPr>
              <a:t>元谋人和北京人都会保存火种</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cs typeface="Times New Roman" panose="02020603050405020304" pitchFamily="18" charset="0"/>
              </a:rPr>
              <a:t>化石是研究人类起源的重要证据</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cs typeface="Times New Roman" panose="02020603050405020304" pitchFamily="18" charset="0"/>
              </a:rPr>
              <a:t>中国是原始人类的最早发源地</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D.</a:t>
            </a:r>
            <a:r>
              <a:rPr lang="zh-CN" altLang="zh-CN" sz="2800">
                <a:solidFill>
                  <a:srgbClr val="000000"/>
                </a:solidFill>
                <a:latin typeface="Times New Roman" panose="02020603050405020304" pitchFamily="18" charset="0"/>
                <a:cs typeface="Times New Roman" panose="02020603050405020304" pitchFamily="18" charset="0"/>
              </a:rPr>
              <a:t>元谋人和北京人体貌具有相似性</a:t>
            </a:r>
            <a:endParaRPr lang="zh-CN" altLang="zh-CN" sz="2800">
              <a:solidFill>
                <a:srgbClr val="000000"/>
              </a:solidFill>
              <a:effectLst/>
              <a:latin typeface="NEU-BZ-S92"/>
              <a:ea typeface="方正书宋_GBK"/>
              <a:cs typeface="Times New Roman" panose="02020603050405020304" pitchFamily="18" charset="0"/>
            </a:endParaRPr>
          </a:p>
        </p:txBody>
      </p:sp>
      <p:sp>
        <p:nvSpPr>
          <p:cNvPr id="13" name="矩形 12"/>
          <p:cNvSpPr>
            <a:spLocks noChangeAspect="1"/>
          </p:cNvSpPr>
          <p:nvPr/>
        </p:nvSpPr>
        <p:spPr>
          <a:xfrm>
            <a:off x="4913903" y="969786"/>
            <a:ext cx="423514" cy="669542"/>
          </a:xfrm>
          <a:prstGeom prst="rect">
            <a:avLst/>
          </a:prstGeom>
        </p:spPr>
        <p:txBody>
          <a:bodyPr wrap="none">
            <a:spAutoFit/>
          </a:bodyPr>
          <a:lstStyle/>
          <a:p>
            <a:pPr>
              <a:lnSpc>
                <a:spcPct val="150000"/>
              </a:lnSpc>
            </a:pPr>
            <a:r>
              <a:rPr lang="en-US" altLang="zh-CN" sz="2800" smtClean="0">
                <a:solidFill>
                  <a:srgbClr val="FF0000"/>
                </a:solidFill>
                <a:latin typeface="Times New Roman" panose="02020603050405020304" pitchFamily="18" charset="0"/>
              </a:rPr>
              <a:t>B</a:t>
            </a:r>
            <a:endParaRPr lang="zh-CN" altLang="en-US" sz="2800">
              <a:solidFill>
                <a:srgbClr val="FF0000"/>
              </a:solidFill>
            </a:endParaRPr>
          </a:p>
        </p:txBody>
      </p:sp>
    </p:spTree>
    <p:extLst>
      <p:ext uri="{BB962C8B-B14F-4D97-AF65-F5344CB8AC3E}">
        <p14:creationId xmlns:p14="http://schemas.microsoft.com/office/powerpoint/2010/main" val="29064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63695" y="6332467"/>
            <a:ext cx="304920" cy="304920"/>
          </a:xfrm>
          <a:prstGeom prst="roundRect">
            <a:avLst/>
          </a:prstGeom>
          <a:solidFill>
            <a:srgbClr val="0E3265"/>
          </a:solidFill>
          <a:ln>
            <a:noFill/>
          </a:ln>
          <a:effectLst/>
          <a:extLst/>
        </p:spPr>
        <p:txBody>
          <a:bodyPr wrap="none" lIns="0" tIns="0" rIns="0" bIns="0" anchor="ctr"/>
          <a:lstStyle/>
          <a:p>
            <a:pPr algn="ctr" defTabSz="768046" fontAlgn="base">
              <a:spcBef>
                <a:spcPct val="0"/>
              </a:spcBef>
              <a:spcAft>
                <a:spcPct val="0"/>
              </a:spcAft>
            </a:pPr>
            <a:r>
              <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871408"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1279121"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Rectangle 21">
            <a:hlinkClick r:id="rId5" action="ppaction://hlinksldjump"/>
          </p:cNvPr>
          <p:cNvSpPr>
            <a:spLocks noChangeArrowheads="1"/>
          </p:cNvSpPr>
          <p:nvPr/>
        </p:nvSpPr>
        <p:spPr bwMode="auto">
          <a:xfrm>
            <a:off x="1686834"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4</a:t>
            </a:r>
          </a:p>
        </p:txBody>
      </p:sp>
      <p:sp>
        <p:nvSpPr>
          <p:cNvPr id="6" name="Rectangle 21">
            <a:hlinkClick r:id="rId6" action="ppaction://hlinksldjump"/>
          </p:cNvPr>
          <p:cNvSpPr>
            <a:spLocks noChangeArrowheads="1"/>
          </p:cNvSpPr>
          <p:nvPr/>
        </p:nvSpPr>
        <p:spPr bwMode="auto">
          <a:xfrm>
            <a:off x="2094547"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5</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Rectangle 21">
            <a:hlinkClick r:id="rId7" action="ppaction://hlinksldjump"/>
          </p:cNvPr>
          <p:cNvSpPr>
            <a:spLocks noChangeArrowheads="1"/>
          </p:cNvSpPr>
          <p:nvPr/>
        </p:nvSpPr>
        <p:spPr bwMode="auto">
          <a:xfrm>
            <a:off x="2502260"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6</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Rectangle 21">
            <a:hlinkClick r:id="rId8" action="ppaction://hlinksldjump"/>
          </p:cNvPr>
          <p:cNvSpPr>
            <a:spLocks noChangeArrowheads="1"/>
          </p:cNvSpPr>
          <p:nvPr/>
        </p:nvSpPr>
        <p:spPr bwMode="auto">
          <a:xfrm>
            <a:off x="2909973"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Rectangle 21">
            <a:hlinkClick r:id="rId9" action="ppaction://hlinksldjump"/>
          </p:cNvPr>
          <p:cNvSpPr>
            <a:spLocks noChangeArrowheads="1"/>
          </p:cNvSpPr>
          <p:nvPr/>
        </p:nvSpPr>
        <p:spPr bwMode="auto">
          <a:xfrm>
            <a:off x="3317686"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8</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矩形 10"/>
          <p:cNvSpPr>
            <a:spLocks noChangeAspect="1"/>
          </p:cNvSpPr>
          <p:nvPr/>
        </p:nvSpPr>
        <p:spPr>
          <a:xfrm>
            <a:off x="381000" y="1378264"/>
            <a:ext cx="11430000" cy="227267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800">
                <a:solidFill>
                  <a:srgbClr val="4040C8"/>
                </a:solidFill>
                <a:latin typeface="NEU-BZ-S92"/>
                <a:ea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材料中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元谋人和北京人的化石为我们了解元谋人和北京人的生产生活情况提供了重要依据</a:t>
            </a: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材料中北京人的遗存并不涉及用火信息</a:t>
            </a: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当今已知最早的原始人类起源于非洲</a:t>
            </a: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根据材料中元谋人的出土文物无法判断其体貌特征</a:t>
            </a:r>
            <a:r>
              <a:rPr lang="en-US" altLang="zh-CN" sz="2800">
                <a:solidFill>
                  <a:srgbClr val="000000"/>
                </a:solidFill>
                <a:latin typeface="Times New Roman" panose="02020603050405020304" pitchFamily="18" charset="0"/>
                <a:cs typeface="Times New Roman" panose="02020603050405020304" pitchFamily="18" charset="0"/>
              </a:rPr>
              <a:t>,D</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19163574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63695"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871408" y="6332467"/>
            <a:ext cx="304920" cy="304920"/>
          </a:xfrm>
          <a:prstGeom prst="roundRect">
            <a:avLst/>
          </a:prstGeom>
          <a:solidFill>
            <a:srgbClr val="0E3265"/>
          </a:solidFill>
          <a:ln>
            <a:noFill/>
          </a:ln>
          <a:effectLst/>
          <a:extLst/>
        </p:spPr>
        <p:txBody>
          <a:bodyPr wrap="none" lIns="0" tIns="0" rIns="0" bIns="0" anchor="ctr"/>
          <a:lstStyle/>
          <a:p>
            <a:pPr algn="ctr" defTabSz="768046" fontAlgn="base">
              <a:spcBef>
                <a:spcPct val="0"/>
              </a:spcBef>
              <a:spcAft>
                <a:spcPct val="0"/>
              </a:spcAft>
            </a:pPr>
            <a:r>
              <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1279121"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Rectangle 21">
            <a:hlinkClick r:id="rId5" action="ppaction://hlinksldjump"/>
          </p:cNvPr>
          <p:cNvSpPr>
            <a:spLocks noChangeArrowheads="1"/>
          </p:cNvSpPr>
          <p:nvPr/>
        </p:nvSpPr>
        <p:spPr bwMode="auto">
          <a:xfrm>
            <a:off x="1686834"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4</a:t>
            </a:r>
          </a:p>
        </p:txBody>
      </p:sp>
      <p:sp>
        <p:nvSpPr>
          <p:cNvPr id="6" name="Rectangle 21">
            <a:hlinkClick r:id="rId6" action="ppaction://hlinksldjump"/>
          </p:cNvPr>
          <p:cNvSpPr>
            <a:spLocks noChangeArrowheads="1"/>
          </p:cNvSpPr>
          <p:nvPr/>
        </p:nvSpPr>
        <p:spPr bwMode="auto">
          <a:xfrm>
            <a:off x="2094547"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5</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Rectangle 21">
            <a:hlinkClick r:id="rId7" action="ppaction://hlinksldjump"/>
          </p:cNvPr>
          <p:cNvSpPr>
            <a:spLocks noChangeArrowheads="1"/>
          </p:cNvSpPr>
          <p:nvPr/>
        </p:nvSpPr>
        <p:spPr bwMode="auto">
          <a:xfrm>
            <a:off x="2502260"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6</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Rectangle 21">
            <a:hlinkClick r:id="rId8" action="ppaction://hlinksldjump"/>
          </p:cNvPr>
          <p:cNvSpPr>
            <a:spLocks noChangeArrowheads="1"/>
          </p:cNvSpPr>
          <p:nvPr/>
        </p:nvSpPr>
        <p:spPr bwMode="auto">
          <a:xfrm>
            <a:off x="2909973"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Rectangle 21">
            <a:hlinkClick r:id="rId9" action="ppaction://hlinksldjump"/>
          </p:cNvPr>
          <p:cNvSpPr>
            <a:spLocks noChangeArrowheads="1"/>
          </p:cNvSpPr>
          <p:nvPr/>
        </p:nvSpPr>
        <p:spPr bwMode="auto">
          <a:xfrm>
            <a:off x="3317686"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8</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2" name="矩形 11"/>
          <p:cNvSpPr>
            <a:spLocks noChangeAspect="1"/>
          </p:cNvSpPr>
          <p:nvPr/>
        </p:nvSpPr>
        <p:spPr>
          <a:xfrm>
            <a:off x="1686834" y="1256107"/>
            <a:ext cx="423514" cy="669542"/>
          </a:xfrm>
          <a:prstGeom prst="rect">
            <a:avLst/>
          </a:prstGeom>
        </p:spPr>
        <p:txBody>
          <a:bodyPr wrap="none">
            <a:spAutoFit/>
          </a:bodyPr>
          <a:lstStyle/>
          <a:p>
            <a:pPr>
              <a:lnSpc>
                <a:spcPct val="150000"/>
              </a:lnSpc>
            </a:pPr>
            <a:r>
              <a:rPr lang="en-US" altLang="zh-CN" sz="2800" smtClean="0">
                <a:solidFill>
                  <a:srgbClr val="FF0000"/>
                </a:solidFill>
                <a:latin typeface="Times New Roman" panose="02020603050405020304" pitchFamily="18" charset="0"/>
              </a:rPr>
              <a:t>C</a:t>
            </a:r>
            <a:endParaRPr lang="zh-CN" altLang="en-US" sz="2800">
              <a:solidFill>
                <a:srgbClr val="FF0000"/>
              </a:solidFill>
            </a:endParaRPr>
          </a:p>
        </p:txBody>
      </p:sp>
      <p:sp>
        <p:nvSpPr>
          <p:cNvPr id="10" name="矩形 9"/>
          <p:cNvSpPr>
            <a:spLocks noChangeAspect="1"/>
          </p:cNvSpPr>
          <p:nvPr/>
        </p:nvSpPr>
        <p:spPr>
          <a:xfrm>
            <a:off x="381000" y="227407"/>
            <a:ext cx="11430000" cy="395313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2</a:t>
            </a:r>
            <a:r>
              <a:rPr lang="en-US" altLang="zh-CN" sz="2800">
                <a:solidFill>
                  <a:srgbClr val="000000"/>
                </a:solidFill>
                <a:latin typeface="Times New Roman" panose="02020603050405020304" pitchFamily="18" charset="0"/>
                <a:cs typeface="Times New Roman" panose="02020603050405020304" pitchFamily="18" charset="0"/>
              </a:rPr>
              <a:t>.(2025</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山东日照高一期末</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玉器原料稀缺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制造费力。红山文化的中心大墓出土了大量玉器而不见陶器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一些低级别的墓葬只随葬陶器。据此可推断当时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cs typeface="Times New Roman" panose="02020603050405020304" pitchFamily="18" charset="0"/>
              </a:rPr>
              <a:t>制陶工艺水平下降</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cs typeface="Times New Roman" panose="02020603050405020304" pitchFamily="18" charset="0"/>
              </a:rPr>
              <a:t>部落联盟已经形成</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cs typeface="Times New Roman" panose="02020603050405020304" pitchFamily="18" charset="0"/>
              </a:rPr>
              <a:t>社会阶层出现分化</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D.</a:t>
            </a:r>
            <a:r>
              <a:rPr lang="zh-CN" altLang="zh-CN" sz="2800">
                <a:solidFill>
                  <a:srgbClr val="000000"/>
                </a:solidFill>
                <a:latin typeface="Times New Roman" panose="02020603050405020304" pitchFamily="18" charset="0"/>
                <a:cs typeface="Times New Roman" panose="02020603050405020304" pitchFamily="18" charset="0"/>
              </a:rPr>
              <a:t>随葬制度趋于完备</a:t>
            </a:r>
            <a:endParaRPr lang="zh-CN" altLang="zh-CN" sz="2800">
              <a:solidFill>
                <a:srgbClr val="000000"/>
              </a:solidFill>
              <a:effectLst/>
              <a:latin typeface="NEU-BZ-S92"/>
              <a:ea typeface="方正书宋_GBK"/>
              <a:cs typeface="Times New Roman" panose="02020603050405020304" pitchFamily="18" charset="0"/>
            </a:endParaRPr>
          </a:p>
        </p:txBody>
      </p:sp>
      <p:sp>
        <p:nvSpPr>
          <p:cNvPr id="11" name="矩形 10"/>
          <p:cNvSpPr>
            <a:spLocks noChangeAspect="1"/>
          </p:cNvSpPr>
          <p:nvPr/>
        </p:nvSpPr>
        <p:spPr>
          <a:xfrm>
            <a:off x="381000" y="4180540"/>
            <a:ext cx="11430000" cy="171252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800">
                <a:solidFill>
                  <a:srgbClr val="4040C8"/>
                </a:solidFill>
                <a:latin typeface="NEU-BZ-S92"/>
                <a:ea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红山文化中心大墓出土大量玉器而不见陶器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低级别的墓葬只随葬陶器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这表明不同级别的墓主人的社会财富差异巨大</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社会阶层已经出现分化</a:t>
            </a: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217892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63695"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871408"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1279121" y="6332467"/>
            <a:ext cx="304920" cy="304920"/>
          </a:xfrm>
          <a:prstGeom prst="roundRect">
            <a:avLst/>
          </a:prstGeom>
          <a:solidFill>
            <a:srgbClr val="0E3265"/>
          </a:solidFill>
          <a:ln>
            <a:noFill/>
          </a:ln>
          <a:effectLst/>
          <a:extLst/>
        </p:spPr>
        <p:txBody>
          <a:bodyPr wrap="none" lIns="0" tIns="0" rIns="0" bIns="0" anchor="ctr"/>
          <a:lstStyle/>
          <a:p>
            <a:pPr algn="ctr" defTabSz="768046" fontAlgn="base">
              <a:spcBef>
                <a:spcPct val="0"/>
              </a:spcBef>
              <a:spcAft>
                <a:spcPct val="0"/>
              </a:spcAft>
            </a:pPr>
            <a:r>
              <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3</a:t>
            </a:r>
          </a:p>
        </p:txBody>
      </p:sp>
      <p:sp>
        <p:nvSpPr>
          <p:cNvPr id="5" name="Rectangle 21">
            <a:hlinkClick r:id="rId5" action="ppaction://hlinksldjump"/>
          </p:cNvPr>
          <p:cNvSpPr>
            <a:spLocks noChangeArrowheads="1"/>
          </p:cNvSpPr>
          <p:nvPr/>
        </p:nvSpPr>
        <p:spPr bwMode="auto">
          <a:xfrm>
            <a:off x="1686834"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4</a:t>
            </a:r>
          </a:p>
        </p:txBody>
      </p:sp>
      <p:sp>
        <p:nvSpPr>
          <p:cNvPr id="6" name="Rectangle 21">
            <a:hlinkClick r:id="rId6" action="ppaction://hlinksldjump"/>
          </p:cNvPr>
          <p:cNvSpPr>
            <a:spLocks noChangeArrowheads="1"/>
          </p:cNvSpPr>
          <p:nvPr/>
        </p:nvSpPr>
        <p:spPr bwMode="auto">
          <a:xfrm>
            <a:off x="2094547"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5</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Rectangle 21">
            <a:hlinkClick r:id="rId7" action="ppaction://hlinksldjump"/>
          </p:cNvPr>
          <p:cNvSpPr>
            <a:spLocks noChangeArrowheads="1"/>
          </p:cNvSpPr>
          <p:nvPr/>
        </p:nvSpPr>
        <p:spPr bwMode="auto">
          <a:xfrm>
            <a:off x="2502260"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6</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Rectangle 21">
            <a:hlinkClick r:id="rId8" action="ppaction://hlinksldjump"/>
          </p:cNvPr>
          <p:cNvSpPr>
            <a:spLocks noChangeArrowheads="1"/>
          </p:cNvSpPr>
          <p:nvPr/>
        </p:nvSpPr>
        <p:spPr bwMode="auto">
          <a:xfrm>
            <a:off x="2909973"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Rectangle 21">
            <a:hlinkClick r:id="rId9" action="ppaction://hlinksldjump"/>
          </p:cNvPr>
          <p:cNvSpPr>
            <a:spLocks noChangeArrowheads="1"/>
          </p:cNvSpPr>
          <p:nvPr/>
        </p:nvSpPr>
        <p:spPr bwMode="auto">
          <a:xfrm>
            <a:off x="3317686"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8</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矩形 10"/>
          <p:cNvSpPr>
            <a:spLocks noChangeAspect="1"/>
          </p:cNvSpPr>
          <p:nvPr/>
        </p:nvSpPr>
        <p:spPr>
          <a:xfrm>
            <a:off x="2078746" y="1397165"/>
            <a:ext cx="423514" cy="669542"/>
          </a:xfrm>
          <a:prstGeom prst="rect">
            <a:avLst/>
          </a:prstGeom>
        </p:spPr>
        <p:txBody>
          <a:bodyPr wrap="none">
            <a:spAutoFit/>
          </a:bodyPr>
          <a:lstStyle/>
          <a:p>
            <a:pPr>
              <a:lnSpc>
                <a:spcPct val="150000"/>
              </a:lnSpc>
            </a:pPr>
            <a:r>
              <a:rPr lang="en-US" altLang="zh-CN" sz="2800" smtClean="0">
                <a:solidFill>
                  <a:srgbClr val="FF0000"/>
                </a:solidFill>
                <a:latin typeface="Times New Roman" panose="02020603050405020304" pitchFamily="18" charset="0"/>
              </a:rPr>
              <a:t>B</a:t>
            </a:r>
            <a:endParaRPr lang="zh-CN" altLang="en-US" sz="2800">
              <a:solidFill>
                <a:srgbClr val="FF0000"/>
              </a:solidFill>
            </a:endParaRPr>
          </a:p>
        </p:txBody>
      </p:sp>
      <p:sp>
        <p:nvSpPr>
          <p:cNvPr id="13" name="矩形 12"/>
          <p:cNvSpPr>
            <a:spLocks noChangeAspect="1"/>
          </p:cNvSpPr>
          <p:nvPr/>
        </p:nvSpPr>
        <p:spPr>
          <a:xfrm>
            <a:off x="381000" y="398333"/>
            <a:ext cx="11430000" cy="395313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3</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在广东曲江石峡遗址中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出土了较多带有长江下游良渚文化风格的玉器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如琮、璧、璜、玦等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还有相当数量源自长江下游和珠江三角洲的石器。这反映出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cs typeface="Times New Roman" panose="02020603050405020304" pitchFamily="18" charset="0"/>
              </a:rPr>
              <a:t>长江下游史前人群向岭南移动</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cs typeface="Times New Roman" panose="02020603050405020304" pitchFamily="18" charset="0"/>
              </a:rPr>
              <a:t>区域早期文明存在一定的交流</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cs typeface="Times New Roman" panose="02020603050405020304" pitchFamily="18" charset="0"/>
              </a:rPr>
              <a:t>中原文化不断向南方地区辐射</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D.</a:t>
            </a:r>
            <a:r>
              <a:rPr lang="zh-CN" altLang="zh-CN" sz="2800">
                <a:solidFill>
                  <a:srgbClr val="000000"/>
                </a:solidFill>
                <a:latin typeface="Times New Roman" panose="02020603050405020304" pitchFamily="18" charset="0"/>
                <a:cs typeface="Times New Roman" panose="02020603050405020304" pitchFamily="18" charset="0"/>
              </a:rPr>
              <a:t>早期国家初始形态已基本形成</a:t>
            </a:r>
            <a:endParaRPr lang="zh-CN" altLang="zh-CN" sz="2800">
              <a:solidFill>
                <a:srgbClr val="000000"/>
              </a:solidFill>
              <a:effectLst/>
              <a:latin typeface="NEU-BZ-S92"/>
              <a:ea typeface="方正书宋_GBK"/>
              <a:cs typeface="Times New Roman" panose="02020603050405020304" pitchFamily="18" charset="0"/>
            </a:endParaRPr>
          </a:p>
        </p:txBody>
      </p:sp>
      <p:sp>
        <p:nvSpPr>
          <p:cNvPr id="14" name="矩形 13"/>
          <p:cNvSpPr>
            <a:spLocks noChangeAspect="1"/>
          </p:cNvSpPr>
          <p:nvPr/>
        </p:nvSpPr>
        <p:spPr>
          <a:xfrm>
            <a:off x="381000" y="4381705"/>
            <a:ext cx="11430000" cy="115236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800">
                <a:solidFill>
                  <a:srgbClr val="4040C8"/>
                </a:solidFill>
                <a:latin typeface="NEU-BZ-S92"/>
                <a:ea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广东地处珠江流域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其史前文化遗址中出土了长江流域文化风格的玉器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说明珠江流域与长江流域存在经济或文化方面的交流</a:t>
            </a: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64374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63695"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871408"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1279121"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Rectangle 21">
            <a:hlinkClick r:id="rId5" action="ppaction://hlinksldjump"/>
          </p:cNvPr>
          <p:cNvSpPr>
            <a:spLocks noChangeArrowheads="1"/>
          </p:cNvSpPr>
          <p:nvPr/>
        </p:nvSpPr>
        <p:spPr bwMode="auto">
          <a:xfrm>
            <a:off x="1686834" y="6332467"/>
            <a:ext cx="304920" cy="304920"/>
          </a:xfrm>
          <a:prstGeom prst="roundRect">
            <a:avLst/>
          </a:prstGeom>
          <a:solidFill>
            <a:srgbClr val="0E3265"/>
          </a:solidFill>
          <a:ln>
            <a:noFill/>
          </a:ln>
          <a:effectLst/>
          <a:extLst/>
        </p:spPr>
        <p:txBody>
          <a:bodyPr wrap="none" lIns="0" tIns="0" rIns="0" bIns="0" anchor="ctr"/>
          <a:lstStyle/>
          <a:p>
            <a:pPr algn="ctr" defTabSz="768046" fontAlgn="base">
              <a:spcBef>
                <a:spcPct val="0"/>
              </a:spcBef>
              <a:spcAft>
                <a:spcPct val="0"/>
              </a:spcAft>
            </a:pPr>
            <a:r>
              <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4</a:t>
            </a:r>
          </a:p>
        </p:txBody>
      </p:sp>
      <p:sp>
        <p:nvSpPr>
          <p:cNvPr id="6" name="Rectangle 21">
            <a:hlinkClick r:id="rId6" action="ppaction://hlinksldjump"/>
          </p:cNvPr>
          <p:cNvSpPr>
            <a:spLocks noChangeArrowheads="1"/>
          </p:cNvSpPr>
          <p:nvPr/>
        </p:nvSpPr>
        <p:spPr bwMode="auto">
          <a:xfrm>
            <a:off x="2094547"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5</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Rectangle 21">
            <a:hlinkClick r:id="rId7" action="ppaction://hlinksldjump"/>
          </p:cNvPr>
          <p:cNvSpPr>
            <a:spLocks noChangeArrowheads="1"/>
          </p:cNvSpPr>
          <p:nvPr/>
        </p:nvSpPr>
        <p:spPr bwMode="auto">
          <a:xfrm>
            <a:off x="2502260"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6</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Rectangle 21">
            <a:hlinkClick r:id="rId8" action="ppaction://hlinksldjump"/>
          </p:cNvPr>
          <p:cNvSpPr>
            <a:spLocks noChangeArrowheads="1"/>
          </p:cNvSpPr>
          <p:nvPr/>
        </p:nvSpPr>
        <p:spPr bwMode="auto">
          <a:xfrm>
            <a:off x="2909973"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Rectangle 21">
            <a:hlinkClick r:id="rId9" action="ppaction://hlinksldjump"/>
          </p:cNvPr>
          <p:cNvSpPr>
            <a:spLocks noChangeArrowheads="1"/>
          </p:cNvSpPr>
          <p:nvPr/>
        </p:nvSpPr>
        <p:spPr bwMode="auto">
          <a:xfrm>
            <a:off x="3317686"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8</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矩形 9"/>
          <p:cNvSpPr>
            <a:spLocks noChangeAspect="1"/>
          </p:cNvSpPr>
          <p:nvPr/>
        </p:nvSpPr>
        <p:spPr>
          <a:xfrm>
            <a:off x="381000" y="397657"/>
            <a:ext cx="11430000" cy="451328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题组</a:t>
            </a:r>
            <a:r>
              <a:rPr lang="en-US" altLang="zh-CN" sz="2800" b="1">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从部落到国家</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4</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中华先民每个部族都有自己独特的图腾、崇拜物、标记。黄帝在打败蚩尤统一中原后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它的标志兼取了鸟、马、鹿、蛇、牛、鱼等标志图案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最后拼合成了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一种虚拟的综合性神灵。龙图腾的形成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cs typeface="Times New Roman" panose="02020603050405020304" pitchFamily="18" charset="0"/>
              </a:rPr>
              <a:t>与专制君权的逐步强化密切相关</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cs typeface="Times New Roman" panose="02020603050405020304" pitchFamily="18" charset="0"/>
              </a:rPr>
              <a:t>是中华早期文明多元一体的印证</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cs typeface="Times New Roman" panose="02020603050405020304" pitchFamily="18" charset="0"/>
              </a:rPr>
              <a:t>说明中华早期文明具有理性色彩</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D.</a:t>
            </a:r>
            <a:r>
              <a:rPr lang="zh-CN" altLang="zh-CN" sz="2800">
                <a:solidFill>
                  <a:srgbClr val="000000"/>
                </a:solidFill>
                <a:latin typeface="Times New Roman" panose="02020603050405020304" pitchFamily="18" charset="0"/>
                <a:cs typeface="Times New Roman" panose="02020603050405020304" pitchFamily="18" charset="0"/>
              </a:rPr>
              <a:t>实证了等级社会产生的历史根源</a:t>
            </a:r>
            <a:endParaRPr lang="zh-CN" altLang="zh-CN" sz="2800">
              <a:solidFill>
                <a:srgbClr val="000000"/>
              </a:solidFill>
              <a:effectLst/>
              <a:latin typeface="NEU-BZ-S92"/>
              <a:ea typeface="方正书宋_GBK"/>
              <a:cs typeface="Times New Roman" panose="02020603050405020304" pitchFamily="18" charset="0"/>
            </a:endParaRPr>
          </a:p>
        </p:txBody>
      </p:sp>
      <p:sp>
        <p:nvSpPr>
          <p:cNvPr id="11" name="矩形 10"/>
          <p:cNvSpPr>
            <a:spLocks noChangeAspect="1"/>
          </p:cNvSpPr>
          <p:nvPr/>
        </p:nvSpPr>
        <p:spPr>
          <a:xfrm>
            <a:off x="9281548" y="1984758"/>
            <a:ext cx="423514" cy="669542"/>
          </a:xfrm>
          <a:prstGeom prst="rect">
            <a:avLst/>
          </a:prstGeom>
        </p:spPr>
        <p:txBody>
          <a:bodyPr wrap="none">
            <a:spAutoFit/>
          </a:bodyPr>
          <a:lstStyle/>
          <a:p>
            <a:pPr>
              <a:lnSpc>
                <a:spcPct val="150000"/>
              </a:lnSpc>
            </a:pPr>
            <a:r>
              <a:rPr lang="en-US" altLang="zh-CN" sz="2800" smtClean="0">
                <a:solidFill>
                  <a:srgbClr val="FF0000"/>
                </a:solidFill>
                <a:latin typeface="Times New Roman" panose="02020603050405020304" pitchFamily="18" charset="0"/>
              </a:rPr>
              <a:t>B</a:t>
            </a:r>
            <a:endParaRPr lang="zh-CN" altLang="en-US" sz="2800">
              <a:solidFill>
                <a:srgbClr val="FF0000"/>
              </a:solidFill>
            </a:endParaRPr>
          </a:p>
        </p:txBody>
      </p:sp>
      <p:sp>
        <p:nvSpPr>
          <p:cNvPr id="13" name="矩形 12"/>
          <p:cNvSpPr>
            <a:spLocks noChangeAspect="1"/>
          </p:cNvSpPr>
          <p:nvPr/>
        </p:nvSpPr>
        <p:spPr>
          <a:xfrm>
            <a:off x="381000" y="4910944"/>
            <a:ext cx="11430000" cy="115236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800">
                <a:solidFill>
                  <a:srgbClr val="4040C8"/>
                </a:solidFill>
                <a:latin typeface="NEU-BZ-S92"/>
                <a:ea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据材料信息可知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龙图腾是结合了多个部落的图腾而形成的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体现了中华早期文明多元一体的特征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故选</a:t>
            </a: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343409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63695"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871408"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1279121"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Rectangle 21">
            <a:hlinkClick r:id="rId5" action="ppaction://hlinksldjump"/>
          </p:cNvPr>
          <p:cNvSpPr>
            <a:spLocks noChangeArrowheads="1"/>
          </p:cNvSpPr>
          <p:nvPr/>
        </p:nvSpPr>
        <p:spPr bwMode="auto">
          <a:xfrm>
            <a:off x="1686834"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4</a:t>
            </a:r>
          </a:p>
        </p:txBody>
      </p:sp>
      <p:sp>
        <p:nvSpPr>
          <p:cNvPr id="6" name="Rectangle 21">
            <a:hlinkClick r:id="rId6" action="ppaction://hlinksldjump"/>
          </p:cNvPr>
          <p:cNvSpPr>
            <a:spLocks noChangeArrowheads="1"/>
          </p:cNvSpPr>
          <p:nvPr/>
        </p:nvSpPr>
        <p:spPr bwMode="auto">
          <a:xfrm>
            <a:off x="2094547" y="6332467"/>
            <a:ext cx="304920" cy="304920"/>
          </a:xfrm>
          <a:prstGeom prst="roundRect">
            <a:avLst/>
          </a:prstGeom>
          <a:solidFill>
            <a:srgbClr val="0E3265"/>
          </a:solidFill>
          <a:ln>
            <a:noFill/>
          </a:ln>
          <a:effectLst/>
          <a:extLst/>
        </p:spPr>
        <p:txBody>
          <a:bodyPr wrap="none" lIns="0" tIns="0" rIns="0" bIns="0" anchor="ctr"/>
          <a:lstStyle/>
          <a:p>
            <a:pPr algn="ctr" defTabSz="768046" fontAlgn="base">
              <a:spcBef>
                <a:spcPct val="0"/>
              </a:spcBef>
              <a:spcAft>
                <a:spcPct val="0"/>
              </a:spcAft>
            </a:pPr>
            <a:r>
              <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5</a:t>
            </a:r>
          </a:p>
        </p:txBody>
      </p:sp>
      <p:sp>
        <p:nvSpPr>
          <p:cNvPr id="7" name="Rectangle 21">
            <a:hlinkClick r:id="rId7" action="ppaction://hlinksldjump"/>
          </p:cNvPr>
          <p:cNvSpPr>
            <a:spLocks noChangeArrowheads="1"/>
          </p:cNvSpPr>
          <p:nvPr/>
        </p:nvSpPr>
        <p:spPr bwMode="auto">
          <a:xfrm>
            <a:off x="2502260"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6</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Rectangle 21">
            <a:hlinkClick r:id="rId8" action="ppaction://hlinksldjump"/>
          </p:cNvPr>
          <p:cNvSpPr>
            <a:spLocks noChangeArrowheads="1"/>
          </p:cNvSpPr>
          <p:nvPr/>
        </p:nvSpPr>
        <p:spPr bwMode="auto">
          <a:xfrm>
            <a:off x="2909973"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Rectangle 21">
            <a:hlinkClick r:id="rId9" action="ppaction://hlinksldjump"/>
          </p:cNvPr>
          <p:cNvSpPr>
            <a:spLocks noChangeArrowheads="1"/>
          </p:cNvSpPr>
          <p:nvPr/>
        </p:nvSpPr>
        <p:spPr bwMode="auto">
          <a:xfrm>
            <a:off x="3317686"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8</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矩形 9"/>
          <p:cNvSpPr>
            <a:spLocks noChangeAspect="1"/>
          </p:cNvSpPr>
          <p:nvPr/>
        </p:nvSpPr>
        <p:spPr>
          <a:xfrm>
            <a:off x="381000" y="473857"/>
            <a:ext cx="11430000" cy="451328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5</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所谓夏朝</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实际上就是一个大邦统治下的众邦结成的部族联合体。夏后氏统治下的众多邦国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构成了夏朝国家的领土范围。夏朝社会仍然是聚族而居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以血缘关系自然形成的部族组织仍然是其社会的基本单位。这表明当时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cs typeface="Times New Roman" panose="02020603050405020304" pitchFamily="18" charset="0"/>
              </a:rPr>
              <a:t>君主专制受到了制约</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cs typeface="Times New Roman" panose="02020603050405020304" pitchFamily="18" charset="0"/>
              </a:rPr>
              <a:t>地方治理体系较松散</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cs typeface="Times New Roman" panose="02020603050405020304" pitchFamily="18" charset="0"/>
              </a:rPr>
              <a:t>实行了内外服的制度</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D.</a:t>
            </a:r>
            <a:r>
              <a:rPr lang="zh-CN" altLang="zh-CN" sz="2800">
                <a:solidFill>
                  <a:srgbClr val="000000"/>
                </a:solidFill>
                <a:latin typeface="Times New Roman" panose="02020603050405020304" pitchFamily="18" charset="0"/>
                <a:cs typeface="Times New Roman" panose="02020603050405020304" pitchFamily="18" charset="0"/>
              </a:rPr>
              <a:t>确立了家国一体观念</a:t>
            </a:r>
            <a:endParaRPr lang="zh-CN" altLang="zh-CN" sz="2800">
              <a:solidFill>
                <a:srgbClr val="000000"/>
              </a:solidFill>
              <a:effectLst/>
              <a:latin typeface="NEU-BZ-S92"/>
              <a:ea typeface="方正书宋_GBK"/>
              <a:cs typeface="Times New Roman" panose="02020603050405020304" pitchFamily="18" charset="0"/>
            </a:endParaRPr>
          </a:p>
        </p:txBody>
      </p:sp>
      <p:sp>
        <p:nvSpPr>
          <p:cNvPr id="11" name="矩形 10"/>
          <p:cNvSpPr>
            <a:spLocks noChangeAspect="1"/>
          </p:cNvSpPr>
          <p:nvPr/>
        </p:nvSpPr>
        <p:spPr>
          <a:xfrm>
            <a:off x="1415780" y="2060958"/>
            <a:ext cx="423514" cy="669542"/>
          </a:xfrm>
          <a:prstGeom prst="rect">
            <a:avLst/>
          </a:prstGeom>
        </p:spPr>
        <p:txBody>
          <a:bodyPr wrap="none">
            <a:spAutoFit/>
          </a:bodyPr>
          <a:lstStyle/>
          <a:p>
            <a:pPr>
              <a:lnSpc>
                <a:spcPct val="150000"/>
              </a:lnSpc>
            </a:pPr>
            <a:r>
              <a:rPr lang="en-US" altLang="zh-CN" sz="2800" smtClean="0">
                <a:solidFill>
                  <a:srgbClr val="FF0000"/>
                </a:solidFill>
                <a:latin typeface="Times New Roman" panose="02020603050405020304" pitchFamily="18" charset="0"/>
              </a:rPr>
              <a:t>B</a:t>
            </a:r>
            <a:endParaRPr lang="zh-CN" altLang="en-US" sz="2800">
              <a:solidFill>
                <a:srgbClr val="FF0000"/>
              </a:solidFill>
            </a:endParaRPr>
          </a:p>
        </p:txBody>
      </p:sp>
    </p:spTree>
    <p:extLst>
      <p:ext uri="{BB962C8B-B14F-4D97-AF65-F5344CB8AC3E}">
        <p14:creationId xmlns:p14="http://schemas.microsoft.com/office/powerpoint/2010/main" val="36332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63695"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871408"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1279121"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Rectangle 21">
            <a:hlinkClick r:id="rId5" action="ppaction://hlinksldjump"/>
          </p:cNvPr>
          <p:cNvSpPr>
            <a:spLocks noChangeArrowheads="1"/>
          </p:cNvSpPr>
          <p:nvPr/>
        </p:nvSpPr>
        <p:spPr bwMode="auto">
          <a:xfrm>
            <a:off x="1686834"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4</a:t>
            </a:r>
          </a:p>
        </p:txBody>
      </p:sp>
      <p:sp>
        <p:nvSpPr>
          <p:cNvPr id="6" name="Rectangle 21">
            <a:hlinkClick r:id="rId6" action="ppaction://hlinksldjump"/>
          </p:cNvPr>
          <p:cNvSpPr>
            <a:spLocks noChangeArrowheads="1"/>
          </p:cNvSpPr>
          <p:nvPr/>
        </p:nvSpPr>
        <p:spPr bwMode="auto">
          <a:xfrm>
            <a:off x="2094547" y="6332467"/>
            <a:ext cx="304920" cy="304920"/>
          </a:xfrm>
          <a:prstGeom prst="roundRect">
            <a:avLst/>
          </a:prstGeom>
          <a:solidFill>
            <a:srgbClr val="0E3265"/>
          </a:solidFill>
          <a:ln>
            <a:noFill/>
          </a:ln>
          <a:effectLst/>
          <a:extLst/>
        </p:spPr>
        <p:txBody>
          <a:bodyPr wrap="none" lIns="0" tIns="0" rIns="0" bIns="0" anchor="ctr"/>
          <a:lstStyle/>
          <a:p>
            <a:pPr algn="ctr" defTabSz="768046" fontAlgn="base">
              <a:spcBef>
                <a:spcPct val="0"/>
              </a:spcBef>
              <a:spcAft>
                <a:spcPct val="0"/>
              </a:spcAft>
            </a:pPr>
            <a:r>
              <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5</a:t>
            </a:r>
          </a:p>
        </p:txBody>
      </p:sp>
      <p:sp>
        <p:nvSpPr>
          <p:cNvPr id="7" name="Rectangle 21">
            <a:hlinkClick r:id="rId7" action="ppaction://hlinksldjump"/>
          </p:cNvPr>
          <p:cNvSpPr>
            <a:spLocks noChangeArrowheads="1"/>
          </p:cNvSpPr>
          <p:nvPr/>
        </p:nvSpPr>
        <p:spPr bwMode="auto">
          <a:xfrm>
            <a:off x="2502260"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6</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Rectangle 21">
            <a:hlinkClick r:id="rId8" action="ppaction://hlinksldjump"/>
          </p:cNvPr>
          <p:cNvSpPr>
            <a:spLocks noChangeArrowheads="1"/>
          </p:cNvSpPr>
          <p:nvPr/>
        </p:nvSpPr>
        <p:spPr bwMode="auto">
          <a:xfrm>
            <a:off x="2909973"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Rectangle 21">
            <a:hlinkClick r:id="rId9" action="ppaction://hlinksldjump"/>
          </p:cNvPr>
          <p:cNvSpPr>
            <a:spLocks noChangeArrowheads="1"/>
          </p:cNvSpPr>
          <p:nvPr/>
        </p:nvSpPr>
        <p:spPr bwMode="auto">
          <a:xfrm>
            <a:off x="3317686"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8</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矩形 10"/>
          <p:cNvSpPr>
            <a:spLocks noChangeAspect="1"/>
          </p:cNvSpPr>
          <p:nvPr/>
        </p:nvSpPr>
        <p:spPr>
          <a:xfrm>
            <a:off x="381000" y="1340164"/>
            <a:ext cx="11430000" cy="227267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800">
                <a:solidFill>
                  <a:srgbClr val="4040C8"/>
                </a:solidFill>
                <a:latin typeface="NEU-BZ-S92"/>
                <a:ea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根据材料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实际上就是一个大邦统治下的众邦结成的部族联合体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聚族而居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当时仍具有原始社会的某些特征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地方治理体系较为松散</a:t>
            </a: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夏朝时尚未形成君主专制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排除</a:t>
            </a: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内外服制是商朝的制度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排除</a:t>
            </a: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确立了家国一体观念</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的表述过于绝对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排除</a:t>
            </a:r>
            <a:r>
              <a:rPr lang="en-US" altLang="zh-CN" sz="2800">
                <a:solidFill>
                  <a:srgbClr val="000000"/>
                </a:solidFill>
                <a:latin typeface="Times New Roman" panose="02020603050405020304" pitchFamily="18" charset="0"/>
                <a:cs typeface="Times New Roman" panose="02020603050405020304" pitchFamily="18" charset="0"/>
              </a:rPr>
              <a:t>D</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2679582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a:spLocks noEditPoints="1"/>
          </p:cNvSpPr>
          <p:nvPr/>
        </p:nvSpPr>
        <p:spPr bwMode="auto">
          <a:xfrm>
            <a:off x="5900512" y="3254236"/>
            <a:ext cx="6746762" cy="4163412"/>
          </a:xfrm>
          <a:custGeom>
            <a:avLst/>
            <a:gdLst>
              <a:gd name="T0" fmla="*/ 604 w 1329"/>
              <a:gd name="T1" fmla="*/ 170 h 1194"/>
              <a:gd name="T2" fmla="*/ 1162 w 1329"/>
              <a:gd name="T3" fmla="*/ 327 h 1194"/>
              <a:gd name="T4" fmla="*/ 1149 w 1329"/>
              <a:gd name="T5" fmla="*/ 421 h 1194"/>
              <a:gd name="T6" fmla="*/ 1156 w 1329"/>
              <a:gd name="T7" fmla="*/ 484 h 1194"/>
              <a:gd name="T8" fmla="*/ 229 w 1329"/>
              <a:gd name="T9" fmla="*/ 618 h 1194"/>
              <a:gd name="T10" fmla="*/ 176 w 1329"/>
              <a:gd name="T11" fmla="*/ 780 h 1194"/>
              <a:gd name="T12" fmla="*/ 970 w 1329"/>
              <a:gd name="T13" fmla="*/ 857 h 1194"/>
              <a:gd name="T14" fmla="*/ 1161 w 1329"/>
              <a:gd name="T15" fmla="*/ 921 h 1194"/>
              <a:gd name="T16" fmla="*/ 1072 w 1329"/>
              <a:gd name="T17" fmla="*/ 944 h 1194"/>
              <a:gd name="T18" fmla="*/ 1190 w 1329"/>
              <a:gd name="T19" fmla="*/ 976 h 1194"/>
              <a:gd name="T20" fmla="*/ 825 w 1329"/>
              <a:gd name="T21" fmla="*/ 1024 h 1194"/>
              <a:gd name="T22" fmla="*/ 718 w 1329"/>
              <a:gd name="T23" fmla="*/ 1059 h 1194"/>
              <a:gd name="T24" fmla="*/ 697 w 1329"/>
              <a:gd name="T25" fmla="*/ 1113 h 1194"/>
              <a:gd name="T26" fmla="*/ 569 w 1329"/>
              <a:gd name="T27" fmla="*/ 1181 h 1194"/>
              <a:gd name="T28" fmla="*/ 1207 w 1329"/>
              <a:gd name="T29" fmla="*/ 61 h 1194"/>
              <a:gd name="T30" fmla="*/ 1238 w 1329"/>
              <a:gd name="T31" fmla="*/ 471 h 1194"/>
              <a:gd name="T32" fmla="*/ 1086 w 1329"/>
              <a:gd name="T33" fmla="*/ 508 h 1194"/>
              <a:gd name="T34" fmla="*/ 1092 w 1329"/>
              <a:gd name="T35" fmla="*/ 407 h 1194"/>
              <a:gd name="T36" fmla="*/ 1102 w 1329"/>
              <a:gd name="T37" fmla="*/ 321 h 1194"/>
              <a:gd name="T38" fmla="*/ 1004 w 1329"/>
              <a:gd name="T39" fmla="*/ 192 h 1194"/>
              <a:gd name="T40" fmla="*/ 814 w 1329"/>
              <a:gd name="T41" fmla="*/ 113 h 1194"/>
              <a:gd name="T42" fmla="*/ 270 w 1329"/>
              <a:gd name="T43" fmla="*/ 179 h 1194"/>
              <a:gd name="T44" fmla="*/ 181 w 1329"/>
              <a:gd name="T45" fmla="*/ 539 h 1194"/>
              <a:gd name="T46" fmla="*/ 191 w 1329"/>
              <a:gd name="T47" fmla="*/ 774 h 1194"/>
              <a:gd name="T48" fmla="*/ 174 w 1329"/>
              <a:gd name="T49" fmla="*/ 943 h 1194"/>
              <a:gd name="T50" fmla="*/ 234 w 1329"/>
              <a:gd name="T51" fmla="*/ 1036 h 1194"/>
              <a:gd name="T52" fmla="*/ 531 w 1329"/>
              <a:gd name="T53" fmla="*/ 1101 h 1194"/>
              <a:gd name="T54" fmla="*/ 736 w 1329"/>
              <a:gd name="T55" fmla="*/ 1035 h 1194"/>
              <a:gd name="T56" fmla="*/ 1027 w 1329"/>
              <a:gd name="T57" fmla="*/ 896 h 1194"/>
              <a:gd name="T58" fmla="*/ 1140 w 1329"/>
              <a:gd name="T59" fmla="*/ 840 h 1194"/>
              <a:gd name="T60" fmla="*/ 1222 w 1329"/>
              <a:gd name="T61" fmla="*/ 812 h 1194"/>
              <a:gd name="T62" fmla="*/ 1200 w 1329"/>
              <a:gd name="T63" fmla="*/ 772 h 1194"/>
              <a:gd name="T64" fmla="*/ 1135 w 1329"/>
              <a:gd name="T65" fmla="*/ 676 h 1194"/>
              <a:gd name="T66" fmla="*/ 1181 w 1329"/>
              <a:gd name="T67" fmla="*/ 550 h 1194"/>
              <a:gd name="T68" fmla="*/ 168 w 1329"/>
              <a:gd name="T69" fmla="*/ 817 h 1194"/>
              <a:gd name="T70" fmla="*/ 270 w 1329"/>
              <a:gd name="T71" fmla="*/ 942 h 1194"/>
              <a:gd name="T72" fmla="*/ 583 w 1329"/>
              <a:gd name="T73" fmla="*/ 198 h 1194"/>
              <a:gd name="T74" fmla="*/ 736 w 1329"/>
              <a:gd name="T75" fmla="*/ 965 h 1194"/>
              <a:gd name="T76" fmla="*/ 1192 w 1329"/>
              <a:gd name="T77" fmla="*/ 759 h 1194"/>
              <a:gd name="T78" fmla="*/ 1000 w 1329"/>
              <a:gd name="T79" fmla="*/ 751 h 1194"/>
              <a:gd name="T80" fmla="*/ 949 w 1329"/>
              <a:gd name="T81" fmla="*/ 732 h 1194"/>
              <a:gd name="T82" fmla="*/ 915 w 1329"/>
              <a:gd name="T83" fmla="*/ 739 h 1194"/>
              <a:gd name="T84" fmla="*/ 868 w 1329"/>
              <a:gd name="T85" fmla="*/ 781 h 1194"/>
              <a:gd name="T86" fmla="*/ 1033 w 1329"/>
              <a:gd name="T87" fmla="*/ 827 h 1194"/>
              <a:gd name="T88" fmla="*/ 968 w 1329"/>
              <a:gd name="T89" fmla="*/ 836 h 1194"/>
              <a:gd name="T90" fmla="*/ 1026 w 1329"/>
              <a:gd name="T91" fmla="*/ 784 h 1194"/>
              <a:gd name="T92" fmla="*/ 1111 w 1329"/>
              <a:gd name="T93" fmla="*/ 821 h 1194"/>
              <a:gd name="T94" fmla="*/ 1113 w 1329"/>
              <a:gd name="T95" fmla="*/ 772 h 1194"/>
              <a:gd name="T96" fmla="*/ 1031 w 1329"/>
              <a:gd name="T97" fmla="*/ 716 h 1194"/>
              <a:gd name="T98" fmla="*/ 1175 w 1329"/>
              <a:gd name="T99" fmla="*/ 552 h 1194"/>
              <a:gd name="T100" fmla="*/ 1255 w 1329"/>
              <a:gd name="T101" fmla="*/ 404 h 1194"/>
              <a:gd name="T102" fmla="*/ 1125 w 1329"/>
              <a:gd name="T103" fmla="*/ 462 h 1194"/>
              <a:gd name="T104" fmla="*/ 1117 w 1329"/>
              <a:gd name="T105" fmla="*/ 846 h 1194"/>
              <a:gd name="T106" fmla="*/ 1097 w 1329"/>
              <a:gd name="T107" fmla="*/ 857 h 1194"/>
              <a:gd name="T108" fmla="*/ 1108 w 1329"/>
              <a:gd name="T109" fmla="*/ 916 h 1194"/>
              <a:gd name="T110" fmla="*/ 900 w 1329"/>
              <a:gd name="T111" fmla="*/ 1028 h 1194"/>
              <a:gd name="T112" fmla="*/ 885 w 1329"/>
              <a:gd name="T113" fmla="*/ 1008 h 1194"/>
              <a:gd name="T114" fmla="*/ 736 w 1329"/>
              <a:gd name="T115" fmla="*/ 1122 h 1194"/>
              <a:gd name="T116" fmla="*/ 837 w 1329"/>
              <a:gd name="T117" fmla="*/ 1067 h 1194"/>
              <a:gd name="T118" fmla="*/ 1076 w 1329"/>
              <a:gd name="T119" fmla="*/ 959 h 1194"/>
              <a:gd name="T120" fmla="*/ 940 w 1329"/>
              <a:gd name="T121" fmla="*/ 1053 h 1194"/>
              <a:gd name="T122" fmla="*/ 812 w 1329"/>
              <a:gd name="T123" fmla="*/ 1117 h 1194"/>
              <a:gd name="T124" fmla="*/ 813 w 1329"/>
              <a:gd name="T125" fmla="*/ 116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9" h="1194">
                <a:moveTo>
                  <a:pt x="1270" y="436"/>
                </a:moveTo>
                <a:cubicBezTo>
                  <a:pt x="1273" y="435"/>
                  <a:pt x="1279" y="433"/>
                  <a:pt x="1278" y="430"/>
                </a:cubicBezTo>
                <a:cubicBezTo>
                  <a:pt x="1275" y="432"/>
                  <a:pt x="1271" y="433"/>
                  <a:pt x="1270" y="436"/>
                </a:cubicBezTo>
                <a:close/>
                <a:moveTo>
                  <a:pt x="1304" y="441"/>
                </a:moveTo>
                <a:cubicBezTo>
                  <a:pt x="1304" y="439"/>
                  <a:pt x="1303" y="438"/>
                  <a:pt x="1302" y="438"/>
                </a:cubicBezTo>
                <a:cubicBezTo>
                  <a:pt x="1302" y="439"/>
                  <a:pt x="1300" y="440"/>
                  <a:pt x="1299" y="440"/>
                </a:cubicBezTo>
                <a:cubicBezTo>
                  <a:pt x="1298" y="444"/>
                  <a:pt x="1302" y="442"/>
                  <a:pt x="1304" y="441"/>
                </a:cubicBezTo>
                <a:close/>
                <a:moveTo>
                  <a:pt x="1283" y="495"/>
                </a:moveTo>
                <a:cubicBezTo>
                  <a:pt x="1283" y="498"/>
                  <a:pt x="1276" y="498"/>
                  <a:pt x="1279" y="501"/>
                </a:cubicBezTo>
                <a:cubicBezTo>
                  <a:pt x="1280" y="499"/>
                  <a:pt x="1286" y="498"/>
                  <a:pt x="1283" y="495"/>
                </a:cubicBezTo>
                <a:close/>
                <a:moveTo>
                  <a:pt x="1286" y="505"/>
                </a:moveTo>
                <a:cubicBezTo>
                  <a:pt x="1291" y="500"/>
                  <a:pt x="1293" y="502"/>
                  <a:pt x="1301" y="503"/>
                </a:cubicBezTo>
                <a:cubicBezTo>
                  <a:pt x="1302" y="501"/>
                  <a:pt x="1305" y="501"/>
                  <a:pt x="1304" y="498"/>
                </a:cubicBezTo>
                <a:cubicBezTo>
                  <a:pt x="1296" y="495"/>
                  <a:pt x="1288" y="498"/>
                  <a:pt x="1286" y="505"/>
                </a:cubicBezTo>
                <a:close/>
                <a:moveTo>
                  <a:pt x="1327" y="419"/>
                </a:moveTo>
                <a:cubicBezTo>
                  <a:pt x="1326" y="420"/>
                  <a:pt x="1322" y="423"/>
                  <a:pt x="1325" y="425"/>
                </a:cubicBezTo>
                <a:cubicBezTo>
                  <a:pt x="1325" y="423"/>
                  <a:pt x="1329" y="420"/>
                  <a:pt x="1327" y="419"/>
                </a:cubicBezTo>
                <a:close/>
                <a:moveTo>
                  <a:pt x="1216" y="25"/>
                </a:moveTo>
                <a:cubicBezTo>
                  <a:pt x="1211" y="25"/>
                  <a:pt x="1209" y="27"/>
                  <a:pt x="1208" y="30"/>
                </a:cubicBezTo>
                <a:cubicBezTo>
                  <a:pt x="1212" y="30"/>
                  <a:pt x="1217" y="30"/>
                  <a:pt x="1216" y="25"/>
                </a:cubicBezTo>
                <a:close/>
                <a:moveTo>
                  <a:pt x="982" y="81"/>
                </a:moveTo>
                <a:cubicBezTo>
                  <a:pt x="976" y="80"/>
                  <a:pt x="972" y="85"/>
                  <a:pt x="973" y="89"/>
                </a:cubicBezTo>
                <a:cubicBezTo>
                  <a:pt x="976" y="86"/>
                  <a:pt x="980" y="84"/>
                  <a:pt x="982" y="81"/>
                </a:cubicBezTo>
                <a:close/>
                <a:moveTo>
                  <a:pt x="731" y="93"/>
                </a:moveTo>
                <a:cubicBezTo>
                  <a:pt x="728" y="93"/>
                  <a:pt x="726" y="93"/>
                  <a:pt x="726" y="95"/>
                </a:cubicBezTo>
                <a:cubicBezTo>
                  <a:pt x="727" y="97"/>
                  <a:pt x="731" y="96"/>
                  <a:pt x="731" y="93"/>
                </a:cubicBezTo>
                <a:close/>
                <a:moveTo>
                  <a:pt x="827" y="111"/>
                </a:moveTo>
                <a:cubicBezTo>
                  <a:pt x="826" y="112"/>
                  <a:pt x="823" y="112"/>
                  <a:pt x="823" y="114"/>
                </a:cubicBezTo>
                <a:cubicBezTo>
                  <a:pt x="827" y="113"/>
                  <a:pt x="829" y="110"/>
                  <a:pt x="830" y="107"/>
                </a:cubicBezTo>
                <a:cubicBezTo>
                  <a:pt x="827" y="108"/>
                  <a:pt x="821" y="107"/>
                  <a:pt x="820" y="111"/>
                </a:cubicBezTo>
                <a:cubicBezTo>
                  <a:pt x="822" y="111"/>
                  <a:pt x="826" y="108"/>
                  <a:pt x="827" y="111"/>
                </a:cubicBezTo>
                <a:close/>
                <a:moveTo>
                  <a:pt x="1020" y="108"/>
                </a:moveTo>
                <a:cubicBezTo>
                  <a:pt x="1017" y="108"/>
                  <a:pt x="1017" y="110"/>
                  <a:pt x="1016" y="112"/>
                </a:cubicBezTo>
                <a:cubicBezTo>
                  <a:pt x="1019" y="113"/>
                  <a:pt x="1019" y="110"/>
                  <a:pt x="1020" y="108"/>
                </a:cubicBezTo>
                <a:close/>
                <a:moveTo>
                  <a:pt x="552" y="137"/>
                </a:moveTo>
                <a:cubicBezTo>
                  <a:pt x="553" y="133"/>
                  <a:pt x="559" y="133"/>
                  <a:pt x="558" y="127"/>
                </a:cubicBezTo>
                <a:cubicBezTo>
                  <a:pt x="553" y="122"/>
                  <a:pt x="545" y="134"/>
                  <a:pt x="552" y="137"/>
                </a:cubicBezTo>
                <a:close/>
                <a:moveTo>
                  <a:pt x="343" y="134"/>
                </a:moveTo>
                <a:cubicBezTo>
                  <a:pt x="338" y="134"/>
                  <a:pt x="336" y="136"/>
                  <a:pt x="335" y="139"/>
                </a:cubicBezTo>
                <a:cubicBezTo>
                  <a:pt x="340" y="140"/>
                  <a:pt x="342" y="137"/>
                  <a:pt x="343" y="134"/>
                </a:cubicBezTo>
                <a:close/>
                <a:moveTo>
                  <a:pt x="1239" y="143"/>
                </a:moveTo>
                <a:cubicBezTo>
                  <a:pt x="1235" y="146"/>
                  <a:pt x="1230" y="147"/>
                  <a:pt x="1227" y="151"/>
                </a:cubicBezTo>
                <a:cubicBezTo>
                  <a:pt x="1233" y="150"/>
                  <a:pt x="1232" y="148"/>
                  <a:pt x="1238" y="147"/>
                </a:cubicBezTo>
                <a:cubicBezTo>
                  <a:pt x="1238" y="145"/>
                  <a:pt x="1239" y="145"/>
                  <a:pt x="1239" y="143"/>
                </a:cubicBezTo>
                <a:close/>
                <a:moveTo>
                  <a:pt x="1168" y="160"/>
                </a:moveTo>
                <a:cubicBezTo>
                  <a:pt x="1165" y="157"/>
                  <a:pt x="1158" y="159"/>
                  <a:pt x="1158" y="163"/>
                </a:cubicBezTo>
                <a:cubicBezTo>
                  <a:pt x="1160" y="166"/>
                  <a:pt x="1166" y="163"/>
                  <a:pt x="1168" y="160"/>
                </a:cubicBezTo>
                <a:close/>
                <a:moveTo>
                  <a:pt x="1005" y="166"/>
                </a:moveTo>
                <a:cubicBezTo>
                  <a:pt x="1009" y="167"/>
                  <a:pt x="1012" y="164"/>
                  <a:pt x="1014" y="162"/>
                </a:cubicBezTo>
                <a:cubicBezTo>
                  <a:pt x="1011" y="160"/>
                  <a:pt x="1006" y="162"/>
                  <a:pt x="1005" y="166"/>
                </a:cubicBezTo>
                <a:close/>
                <a:moveTo>
                  <a:pt x="611" y="163"/>
                </a:moveTo>
                <a:cubicBezTo>
                  <a:pt x="608" y="164"/>
                  <a:pt x="605" y="163"/>
                  <a:pt x="603" y="165"/>
                </a:cubicBezTo>
                <a:cubicBezTo>
                  <a:pt x="603" y="167"/>
                  <a:pt x="603" y="169"/>
                  <a:pt x="604" y="170"/>
                </a:cubicBezTo>
                <a:cubicBezTo>
                  <a:pt x="607" y="169"/>
                  <a:pt x="610" y="167"/>
                  <a:pt x="611" y="163"/>
                </a:cubicBezTo>
                <a:close/>
                <a:moveTo>
                  <a:pt x="1165" y="179"/>
                </a:moveTo>
                <a:cubicBezTo>
                  <a:pt x="1168" y="177"/>
                  <a:pt x="1168" y="173"/>
                  <a:pt x="1171" y="171"/>
                </a:cubicBezTo>
                <a:cubicBezTo>
                  <a:pt x="1165" y="170"/>
                  <a:pt x="1171" y="167"/>
                  <a:pt x="1170" y="163"/>
                </a:cubicBezTo>
                <a:cubicBezTo>
                  <a:pt x="1163" y="165"/>
                  <a:pt x="1159" y="170"/>
                  <a:pt x="1157" y="177"/>
                </a:cubicBezTo>
                <a:cubicBezTo>
                  <a:pt x="1160" y="176"/>
                  <a:pt x="1160" y="180"/>
                  <a:pt x="1165" y="179"/>
                </a:cubicBezTo>
                <a:close/>
                <a:moveTo>
                  <a:pt x="1070" y="192"/>
                </a:moveTo>
                <a:cubicBezTo>
                  <a:pt x="1075" y="192"/>
                  <a:pt x="1078" y="189"/>
                  <a:pt x="1085" y="188"/>
                </a:cubicBezTo>
                <a:cubicBezTo>
                  <a:pt x="1086" y="186"/>
                  <a:pt x="1088" y="185"/>
                  <a:pt x="1087" y="181"/>
                </a:cubicBezTo>
                <a:cubicBezTo>
                  <a:pt x="1083" y="181"/>
                  <a:pt x="1080" y="184"/>
                  <a:pt x="1079" y="181"/>
                </a:cubicBezTo>
                <a:cubicBezTo>
                  <a:pt x="1079" y="179"/>
                  <a:pt x="1080" y="178"/>
                  <a:pt x="1081" y="177"/>
                </a:cubicBezTo>
                <a:cubicBezTo>
                  <a:pt x="1072" y="167"/>
                  <a:pt x="1059" y="185"/>
                  <a:pt x="1070" y="192"/>
                </a:cubicBezTo>
                <a:close/>
                <a:moveTo>
                  <a:pt x="262" y="175"/>
                </a:moveTo>
                <a:cubicBezTo>
                  <a:pt x="259" y="175"/>
                  <a:pt x="259" y="179"/>
                  <a:pt x="257" y="181"/>
                </a:cubicBezTo>
                <a:cubicBezTo>
                  <a:pt x="260" y="180"/>
                  <a:pt x="263" y="179"/>
                  <a:pt x="262" y="175"/>
                </a:cubicBezTo>
                <a:close/>
                <a:moveTo>
                  <a:pt x="1056" y="194"/>
                </a:moveTo>
                <a:cubicBezTo>
                  <a:pt x="1056" y="191"/>
                  <a:pt x="1054" y="191"/>
                  <a:pt x="1053" y="190"/>
                </a:cubicBezTo>
                <a:cubicBezTo>
                  <a:pt x="1051" y="193"/>
                  <a:pt x="1044" y="192"/>
                  <a:pt x="1043" y="196"/>
                </a:cubicBezTo>
                <a:cubicBezTo>
                  <a:pt x="1049" y="197"/>
                  <a:pt x="1051" y="194"/>
                  <a:pt x="1056" y="194"/>
                </a:cubicBezTo>
                <a:close/>
                <a:moveTo>
                  <a:pt x="1041" y="196"/>
                </a:moveTo>
                <a:cubicBezTo>
                  <a:pt x="1036" y="197"/>
                  <a:pt x="1038" y="200"/>
                  <a:pt x="1037" y="203"/>
                </a:cubicBezTo>
                <a:cubicBezTo>
                  <a:pt x="1041" y="202"/>
                  <a:pt x="1040" y="199"/>
                  <a:pt x="1041" y="196"/>
                </a:cubicBezTo>
                <a:close/>
                <a:moveTo>
                  <a:pt x="1106" y="201"/>
                </a:moveTo>
                <a:cubicBezTo>
                  <a:pt x="1106" y="204"/>
                  <a:pt x="1106" y="206"/>
                  <a:pt x="1109" y="206"/>
                </a:cubicBezTo>
                <a:cubicBezTo>
                  <a:pt x="1109" y="203"/>
                  <a:pt x="1113" y="201"/>
                  <a:pt x="1109" y="200"/>
                </a:cubicBezTo>
                <a:cubicBezTo>
                  <a:pt x="1109" y="201"/>
                  <a:pt x="1108" y="201"/>
                  <a:pt x="1106" y="201"/>
                </a:cubicBezTo>
                <a:close/>
                <a:moveTo>
                  <a:pt x="1023" y="204"/>
                </a:moveTo>
                <a:cubicBezTo>
                  <a:pt x="1021" y="206"/>
                  <a:pt x="1018" y="206"/>
                  <a:pt x="1018" y="209"/>
                </a:cubicBezTo>
                <a:cubicBezTo>
                  <a:pt x="1020" y="209"/>
                  <a:pt x="1020" y="210"/>
                  <a:pt x="1021" y="210"/>
                </a:cubicBezTo>
                <a:cubicBezTo>
                  <a:pt x="1020" y="207"/>
                  <a:pt x="1026" y="207"/>
                  <a:pt x="1023" y="204"/>
                </a:cubicBezTo>
                <a:close/>
                <a:moveTo>
                  <a:pt x="1001" y="222"/>
                </a:moveTo>
                <a:cubicBezTo>
                  <a:pt x="1004" y="223"/>
                  <a:pt x="1011" y="220"/>
                  <a:pt x="1013" y="216"/>
                </a:cubicBezTo>
                <a:cubicBezTo>
                  <a:pt x="1008" y="217"/>
                  <a:pt x="1002" y="217"/>
                  <a:pt x="1001" y="222"/>
                </a:cubicBezTo>
                <a:close/>
                <a:moveTo>
                  <a:pt x="985" y="221"/>
                </a:moveTo>
                <a:cubicBezTo>
                  <a:pt x="981" y="221"/>
                  <a:pt x="979" y="223"/>
                  <a:pt x="977" y="225"/>
                </a:cubicBezTo>
                <a:cubicBezTo>
                  <a:pt x="980" y="224"/>
                  <a:pt x="985" y="226"/>
                  <a:pt x="985" y="221"/>
                </a:cubicBezTo>
                <a:close/>
                <a:moveTo>
                  <a:pt x="1122" y="240"/>
                </a:moveTo>
                <a:cubicBezTo>
                  <a:pt x="1124" y="240"/>
                  <a:pt x="1124" y="243"/>
                  <a:pt x="1126" y="244"/>
                </a:cubicBezTo>
                <a:cubicBezTo>
                  <a:pt x="1127" y="243"/>
                  <a:pt x="1128" y="243"/>
                  <a:pt x="1129" y="243"/>
                </a:cubicBezTo>
                <a:cubicBezTo>
                  <a:pt x="1129" y="241"/>
                  <a:pt x="1129" y="239"/>
                  <a:pt x="1128" y="239"/>
                </a:cubicBezTo>
                <a:cubicBezTo>
                  <a:pt x="1128" y="241"/>
                  <a:pt x="1126" y="237"/>
                  <a:pt x="1126" y="236"/>
                </a:cubicBezTo>
                <a:cubicBezTo>
                  <a:pt x="1128" y="237"/>
                  <a:pt x="1129" y="235"/>
                  <a:pt x="1127" y="234"/>
                </a:cubicBezTo>
                <a:cubicBezTo>
                  <a:pt x="1126" y="236"/>
                  <a:pt x="1124" y="236"/>
                  <a:pt x="1124" y="238"/>
                </a:cubicBezTo>
                <a:cubicBezTo>
                  <a:pt x="1127" y="241"/>
                  <a:pt x="1122" y="238"/>
                  <a:pt x="1122" y="240"/>
                </a:cubicBezTo>
                <a:close/>
                <a:moveTo>
                  <a:pt x="1145" y="258"/>
                </a:moveTo>
                <a:cubicBezTo>
                  <a:pt x="1141" y="259"/>
                  <a:pt x="1141" y="256"/>
                  <a:pt x="1138" y="256"/>
                </a:cubicBezTo>
                <a:cubicBezTo>
                  <a:pt x="1138" y="257"/>
                  <a:pt x="1138" y="259"/>
                  <a:pt x="1137" y="259"/>
                </a:cubicBezTo>
                <a:cubicBezTo>
                  <a:pt x="1141" y="260"/>
                  <a:pt x="1143" y="259"/>
                  <a:pt x="1145" y="258"/>
                </a:cubicBezTo>
                <a:close/>
                <a:moveTo>
                  <a:pt x="1140" y="326"/>
                </a:moveTo>
                <a:cubicBezTo>
                  <a:pt x="1136" y="328"/>
                  <a:pt x="1140" y="321"/>
                  <a:pt x="1136" y="323"/>
                </a:cubicBezTo>
                <a:cubicBezTo>
                  <a:pt x="1136" y="326"/>
                  <a:pt x="1139" y="330"/>
                  <a:pt x="1140" y="326"/>
                </a:cubicBezTo>
                <a:close/>
                <a:moveTo>
                  <a:pt x="1151" y="341"/>
                </a:moveTo>
                <a:cubicBezTo>
                  <a:pt x="1158" y="341"/>
                  <a:pt x="1164" y="334"/>
                  <a:pt x="1162" y="327"/>
                </a:cubicBezTo>
                <a:cubicBezTo>
                  <a:pt x="1153" y="326"/>
                  <a:pt x="1148" y="336"/>
                  <a:pt x="1151" y="341"/>
                </a:cubicBezTo>
                <a:close/>
                <a:moveTo>
                  <a:pt x="119" y="329"/>
                </a:moveTo>
                <a:cubicBezTo>
                  <a:pt x="115" y="329"/>
                  <a:pt x="113" y="330"/>
                  <a:pt x="111" y="333"/>
                </a:cubicBezTo>
                <a:cubicBezTo>
                  <a:pt x="116" y="334"/>
                  <a:pt x="116" y="331"/>
                  <a:pt x="119" y="329"/>
                </a:cubicBezTo>
                <a:close/>
                <a:moveTo>
                  <a:pt x="1131" y="342"/>
                </a:moveTo>
                <a:cubicBezTo>
                  <a:pt x="1132" y="338"/>
                  <a:pt x="1134" y="336"/>
                  <a:pt x="1136" y="334"/>
                </a:cubicBezTo>
                <a:cubicBezTo>
                  <a:pt x="1131" y="335"/>
                  <a:pt x="1129" y="335"/>
                  <a:pt x="1127" y="337"/>
                </a:cubicBezTo>
                <a:cubicBezTo>
                  <a:pt x="1131" y="336"/>
                  <a:pt x="1126" y="342"/>
                  <a:pt x="1131" y="342"/>
                </a:cubicBezTo>
                <a:close/>
                <a:moveTo>
                  <a:pt x="1136" y="343"/>
                </a:moveTo>
                <a:cubicBezTo>
                  <a:pt x="1132" y="343"/>
                  <a:pt x="1128" y="341"/>
                  <a:pt x="1128" y="347"/>
                </a:cubicBezTo>
                <a:cubicBezTo>
                  <a:pt x="1131" y="349"/>
                  <a:pt x="1136" y="346"/>
                  <a:pt x="1136" y="343"/>
                </a:cubicBezTo>
                <a:close/>
                <a:moveTo>
                  <a:pt x="1208" y="347"/>
                </a:moveTo>
                <a:cubicBezTo>
                  <a:pt x="1208" y="345"/>
                  <a:pt x="1208" y="344"/>
                  <a:pt x="1209" y="343"/>
                </a:cubicBezTo>
                <a:cubicBezTo>
                  <a:pt x="1202" y="345"/>
                  <a:pt x="1195" y="346"/>
                  <a:pt x="1192" y="351"/>
                </a:cubicBezTo>
                <a:cubicBezTo>
                  <a:pt x="1199" y="351"/>
                  <a:pt x="1202" y="345"/>
                  <a:pt x="1208" y="347"/>
                </a:cubicBezTo>
                <a:close/>
                <a:moveTo>
                  <a:pt x="1191" y="376"/>
                </a:moveTo>
                <a:cubicBezTo>
                  <a:pt x="1204" y="374"/>
                  <a:pt x="1208" y="366"/>
                  <a:pt x="1215" y="359"/>
                </a:cubicBezTo>
                <a:cubicBezTo>
                  <a:pt x="1204" y="358"/>
                  <a:pt x="1200" y="365"/>
                  <a:pt x="1191" y="367"/>
                </a:cubicBezTo>
                <a:cubicBezTo>
                  <a:pt x="1192" y="371"/>
                  <a:pt x="1193" y="374"/>
                  <a:pt x="1191" y="376"/>
                </a:cubicBezTo>
                <a:close/>
                <a:moveTo>
                  <a:pt x="1212" y="393"/>
                </a:moveTo>
                <a:cubicBezTo>
                  <a:pt x="1211" y="399"/>
                  <a:pt x="1207" y="394"/>
                  <a:pt x="1203" y="400"/>
                </a:cubicBezTo>
                <a:cubicBezTo>
                  <a:pt x="1208" y="400"/>
                  <a:pt x="1209" y="398"/>
                  <a:pt x="1212" y="398"/>
                </a:cubicBezTo>
                <a:cubicBezTo>
                  <a:pt x="1213" y="399"/>
                  <a:pt x="1212" y="400"/>
                  <a:pt x="1212" y="401"/>
                </a:cubicBezTo>
                <a:cubicBezTo>
                  <a:pt x="1218" y="401"/>
                  <a:pt x="1216" y="395"/>
                  <a:pt x="1212" y="393"/>
                </a:cubicBezTo>
                <a:close/>
                <a:moveTo>
                  <a:pt x="1108" y="408"/>
                </a:moveTo>
                <a:cubicBezTo>
                  <a:pt x="1110" y="408"/>
                  <a:pt x="1110" y="408"/>
                  <a:pt x="1110" y="408"/>
                </a:cubicBezTo>
                <a:cubicBezTo>
                  <a:pt x="1110" y="409"/>
                  <a:pt x="1109" y="413"/>
                  <a:pt x="1111" y="413"/>
                </a:cubicBezTo>
                <a:cubicBezTo>
                  <a:pt x="1113" y="411"/>
                  <a:pt x="1110" y="410"/>
                  <a:pt x="1111" y="407"/>
                </a:cubicBezTo>
                <a:cubicBezTo>
                  <a:pt x="1110" y="407"/>
                  <a:pt x="1108" y="407"/>
                  <a:pt x="1108" y="408"/>
                </a:cubicBezTo>
                <a:close/>
                <a:moveTo>
                  <a:pt x="1147" y="417"/>
                </a:moveTo>
                <a:cubicBezTo>
                  <a:pt x="1150" y="416"/>
                  <a:pt x="1152" y="414"/>
                  <a:pt x="1155" y="414"/>
                </a:cubicBezTo>
                <a:cubicBezTo>
                  <a:pt x="1156" y="410"/>
                  <a:pt x="1152" y="413"/>
                  <a:pt x="1152" y="411"/>
                </a:cubicBezTo>
                <a:cubicBezTo>
                  <a:pt x="1153" y="411"/>
                  <a:pt x="1154" y="411"/>
                  <a:pt x="1154" y="410"/>
                </a:cubicBezTo>
                <a:cubicBezTo>
                  <a:pt x="1150" y="409"/>
                  <a:pt x="1149" y="411"/>
                  <a:pt x="1147" y="412"/>
                </a:cubicBezTo>
                <a:cubicBezTo>
                  <a:pt x="1147" y="413"/>
                  <a:pt x="1145" y="417"/>
                  <a:pt x="1147" y="417"/>
                </a:cubicBezTo>
                <a:close/>
                <a:moveTo>
                  <a:pt x="1179" y="431"/>
                </a:moveTo>
                <a:cubicBezTo>
                  <a:pt x="1183" y="429"/>
                  <a:pt x="1188" y="427"/>
                  <a:pt x="1193" y="425"/>
                </a:cubicBezTo>
                <a:cubicBezTo>
                  <a:pt x="1195" y="426"/>
                  <a:pt x="1192" y="428"/>
                  <a:pt x="1194" y="429"/>
                </a:cubicBezTo>
                <a:cubicBezTo>
                  <a:pt x="1200" y="429"/>
                  <a:pt x="1200" y="429"/>
                  <a:pt x="1200" y="429"/>
                </a:cubicBezTo>
                <a:cubicBezTo>
                  <a:pt x="1202" y="426"/>
                  <a:pt x="1204" y="421"/>
                  <a:pt x="1209" y="419"/>
                </a:cubicBezTo>
                <a:cubicBezTo>
                  <a:pt x="1210" y="418"/>
                  <a:pt x="1206" y="416"/>
                  <a:pt x="1209" y="416"/>
                </a:cubicBezTo>
                <a:cubicBezTo>
                  <a:pt x="1210" y="411"/>
                  <a:pt x="1197" y="413"/>
                  <a:pt x="1191" y="416"/>
                </a:cubicBezTo>
                <a:cubicBezTo>
                  <a:pt x="1191" y="421"/>
                  <a:pt x="1179" y="427"/>
                  <a:pt x="1179" y="431"/>
                </a:cubicBezTo>
                <a:close/>
                <a:moveTo>
                  <a:pt x="1073" y="425"/>
                </a:moveTo>
                <a:cubicBezTo>
                  <a:pt x="1075" y="425"/>
                  <a:pt x="1075" y="426"/>
                  <a:pt x="1077" y="426"/>
                </a:cubicBezTo>
                <a:cubicBezTo>
                  <a:pt x="1076" y="420"/>
                  <a:pt x="1083" y="422"/>
                  <a:pt x="1082" y="416"/>
                </a:cubicBezTo>
                <a:cubicBezTo>
                  <a:pt x="1079" y="416"/>
                  <a:pt x="1079" y="416"/>
                  <a:pt x="1079" y="416"/>
                </a:cubicBezTo>
                <a:cubicBezTo>
                  <a:pt x="1080" y="420"/>
                  <a:pt x="1075" y="418"/>
                  <a:pt x="1074" y="420"/>
                </a:cubicBezTo>
                <a:cubicBezTo>
                  <a:pt x="1077" y="422"/>
                  <a:pt x="1072" y="422"/>
                  <a:pt x="1073" y="425"/>
                </a:cubicBezTo>
                <a:close/>
                <a:moveTo>
                  <a:pt x="1152" y="425"/>
                </a:moveTo>
                <a:cubicBezTo>
                  <a:pt x="1154" y="425"/>
                  <a:pt x="1157" y="425"/>
                  <a:pt x="1158" y="424"/>
                </a:cubicBezTo>
                <a:cubicBezTo>
                  <a:pt x="1160" y="417"/>
                  <a:pt x="1152" y="422"/>
                  <a:pt x="1157" y="417"/>
                </a:cubicBezTo>
                <a:cubicBezTo>
                  <a:pt x="1154" y="418"/>
                  <a:pt x="1150" y="418"/>
                  <a:pt x="1149" y="421"/>
                </a:cubicBezTo>
                <a:cubicBezTo>
                  <a:pt x="1152" y="422"/>
                  <a:pt x="1154" y="419"/>
                  <a:pt x="1154" y="421"/>
                </a:cubicBezTo>
                <a:cubicBezTo>
                  <a:pt x="1152" y="421"/>
                  <a:pt x="1152" y="423"/>
                  <a:pt x="1152" y="425"/>
                </a:cubicBezTo>
                <a:close/>
                <a:moveTo>
                  <a:pt x="1104" y="424"/>
                </a:moveTo>
                <a:cubicBezTo>
                  <a:pt x="1107" y="423"/>
                  <a:pt x="1110" y="420"/>
                  <a:pt x="1109" y="418"/>
                </a:cubicBezTo>
                <a:cubicBezTo>
                  <a:pt x="1108" y="420"/>
                  <a:pt x="1104" y="420"/>
                  <a:pt x="1104" y="424"/>
                </a:cubicBezTo>
                <a:close/>
                <a:moveTo>
                  <a:pt x="68" y="432"/>
                </a:moveTo>
                <a:cubicBezTo>
                  <a:pt x="68" y="429"/>
                  <a:pt x="68" y="429"/>
                  <a:pt x="68" y="429"/>
                </a:cubicBezTo>
                <a:cubicBezTo>
                  <a:pt x="67" y="429"/>
                  <a:pt x="65" y="428"/>
                  <a:pt x="65" y="429"/>
                </a:cubicBezTo>
                <a:cubicBezTo>
                  <a:pt x="66" y="430"/>
                  <a:pt x="65" y="433"/>
                  <a:pt x="68" y="432"/>
                </a:cubicBezTo>
                <a:close/>
                <a:moveTo>
                  <a:pt x="1185" y="436"/>
                </a:moveTo>
                <a:cubicBezTo>
                  <a:pt x="1190" y="436"/>
                  <a:pt x="1193" y="434"/>
                  <a:pt x="1195" y="431"/>
                </a:cubicBezTo>
                <a:cubicBezTo>
                  <a:pt x="1192" y="430"/>
                  <a:pt x="1187" y="434"/>
                  <a:pt x="1185" y="436"/>
                </a:cubicBezTo>
                <a:close/>
                <a:moveTo>
                  <a:pt x="1159" y="432"/>
                </a:moveTo>
                <a:cubicBezTo>
                  <a:pt x="1158" y="436"/>
                  <a:pt x="1154" y="437"/>
                  <a:pt x="1153" y="441"/>
                </a:cubicBezTo>
                <a:cubicBezTo>
                  <a:pt x="1158" y="440"/>
                  <a:pt x="1161" y="438"/>
                  <a:pt x="1164" y="435"/>
                </a:cubicBezTo>
                <a:cubicBezTo>
                  <a:pt x="1161" y="435"/>
                  <a:pt x="1162" y="432"/>
                  <a:pt x="1159" y="432"/>
                </a:cubicBezTo>
                <a:close/>
                <a:moveTo>
                  <a:pt x="1201" y="437"/>
                </a:moveTo>
                <a:cubicBezTo>
                  <a:pt x="1199" y="437"/>
                  <a:pt x="1199" y="437"/>
                  <a:pt x="1199" y="437"/>
                </a:cubicBezTo>
                <a:cubicBezTo>
                  <a:pt x="1198" y="442"/>
                  <a:pt x="1192" y="441"/>
                  <a:pt x="1191" y="445"/>
                </a:cubicBezTo>
                <a:cubicBezTo>
                  <a:pt x="1194" y="442"/>
                  <a:pt x="1201" y="443"/>
                  <a:pt x="1201" y="437"/>
                </a:cubicBezTo>
                <a:close/>
                <a:moveTo>
                  <a:pt x="1240" y="443"/>
                </a:moveTo>
                <a:cubicBezTo>
                  <a:pt x="1239" y="440"/>
                  <a:pt x="1241" y="439"/>
                  <a:pt x="1241" y="437"/>
                </a:cubicBezTo>
                <a:cubicBezTo>
                  <a:pt x="1234" y="438"/>
                  <a:pt x="1228" y="441"/>
                  <a:pt x="1226" y="447"/>
                </a:cubicBezTo>
                <a:cubicBezTo>
                  <a:pt x="1233" y="448"/>
                  <a:pt x="1234" y="443"/>
                  <a:pt x="1240" y="443"/>
                </a:cubicBezTo>
                <a:close/>
                <a:moveTo>
                  <a:pt x="1059" y="439"/>
                </a:moveTo>
                <a:cubicBezTo>
                  <a:pt x="1051" y="438"/>
                  <a:pt x="1048" y="443"/>
                  <a:pt x="1048" y="450"/>
                </a:cubicBezTo>
                <a:cubicBezTo>
                  <a:pt x="1043" y="453"/>
                  <a:pt x="1037" y="456"/>
                  <a:pt x="1032" y="459"/>
                </a:cubicBezTo>
                <a:cubicBezTo>
                  <a:pt x="1031" y="463"/>
                  <a:pt x="1033" y="464"/>
                  <a:pt x="1035" y="466"/>
                </a:cubicBezTo>
                <a:cubicBezTo>
                  <a:pt x="1039" y="464"/>
                  <a:pt x="1042" y="461"/>
                  <a:pt x="1048" y="461"/>
                </a:cubicBezTo>
                <a:cubicBezTo>
                  <a:pt x="1049" y="458"/>
                  <a:pt x="1045" y="460"/>
                  <a:pt x="1046" y="457"/>
                </a:cubicBezTo>
                <a:cubicBezTo>
                  <a:pt x="1051" y="456"/>
                  <a:pt x="1055" y="454"/>
                  <a:pt x="1058" y="451"/>
                </a:cubicBezTo>
                <a:cubicBezTo>
                  <a:pt x="1055" y="450"/>
                  <a:pt x="1054" y="452"/>
                  <a:pt x="1052" y="452"/>
                </a:cubicBezTo>
                <a:cubicBezTo>
                  <a:pt x="1055" y="449"/>
                  <a:pt x="1050" y="450"/>
                  <a:pt x="1050" y="449"/>
                </a:cubicBezTo>
                <a:cubicBezTo>
                  <a:pt x="1051" y="444"/>
                  <a:pt x="1057" y="444"/>
                  <a:pt x="1059" y="439"/>
                </a:cubicBezTo>
                <a:close/>
                <a:moveTo>
                  <a:pt x="1030" y="451"/>
                </a:moveTo>
                <a:cubicBezTo>
                  <a:pt x="1032" y="453"/>
                  <a:pt x="1034" y="451"/>
                  <a:pt x="1037" y="451"/>
                </a:cubicBezTo>
                <a:cubicBezTo>
                  <a:pt x="1037" y="448"/>
                  <a:pt x="1035" y="448"/>
                  <a:pt x="1036" y="446"/>
                </a:cubicBezTo>
                <a:cubicBezTo>
                  <a:pt x="1032" y="446"/>
                  <a:pt x="1031" y="448"/>
                  <a:pt x="1030" y="451"/>
                </a:cubicBezTo>
                <a:close/>
                <a:moveTo>
                  <a:pt x="1194" y="448"/>
                </a:moveTo>
                <a:cubicBezTo>
                  <a:pt x="1193" y="449"/>
                  <a:pt x="1193" y="451"/>
                  <a:pt x="1193" y="453"/>
                </a:cubicBezTo>
                <a:cubicBezTo>
                  <a:pt x="1196" y="452"/>
                  <a:pt x="1198" y="451"/>
                  <a:pt x="1199" y="449"/>
                </a:cubicBezTo>
                <a:cubicBezTo>
                  <a:pt x="1197" y="449"/>
                  <a:pt x="1197" y="447"/>
                  <a:pt x="1194" y="448"/>
                </a:cubicBezTo>
                <a:close/>
                <a:moveTo>
                  <a:pt x="1245" y="449"/>
                </a:moveTo>
                <a:cubicBezTo>
                  <a:pt x="1243" y="449"/>
                  <a:pt x="1243" y="450"/>
                  <a:pt x="1241" y="450"/>
                </a:cubicBezTo>
                <a:cubicBezTo>
                  <a:pt x="1241" y="449"/>
                  <a:pt x="1240" y="448"/>
                  <a:pt x="1239" y="448"/>
                </a:cubicBezTo>
                <a:cubicBezTo>
                  <a:pt x="1239" y="450"/>
                  <a:pt x="1237" y="452"/>
                  <a:pt x="1238" y="455"/>
                </a:cubicBezTo>
                <a:cubicBezTo>
                  <a:pt x="1241" y="454"/>
                  <a:pt x="1242" y="451"/>
                  <a:pt x="1245" y="449"/>
                </a:cubicBezTo>
                <a:close/>
                <a:moveTo>
                  <a:pt x="1212" y="456"/>
                </a:moveTo>
                <a:cubicBezTo>
                  <a:pt x="1213" y="457"/>
                  <a:pt x="1211" y="452"/>
                  <a:pt x="1209" y="452"/>
                </a:cubicBezTo>
                <a:cubicBezTo>
                  <a:pt x="1207" y="455"/>
                  <a:pt x="1205" y="452"/>
                  <a:pt x="1203" y="453"/>
                </a:cubicBezTo>
                <a:cubicBezTo>
                  <a:pt x="1195" y="454"/>
                  <a:pt x="1192" y="462"/>
                  <a:pt x="1185" y="466"/>
                </a:cubicBezTo>
                <a:cubicBezTo>
                  <a:pt x="1177" y="470"/>
                  <a:pt x="1168" y="473"/>
                  <a:pt x="1159" y="477"/>
                </a:cubicBezTo>
                <a:cubicBezTo>
                  <a:pt x="1159" y="480"/>
                  <a:pt x="1156" y="481"/>
                  <a:pt x="1156" y="484"/>
                </a:cubicBezTo>
                <a:cubicBezTo>
                  <a:pt x="1168" y="484"/>
                  <a:pt x="1178" y="470"/>
                  <a:pt x="1195" y="468"/>
                </a:cubicBezTo>
                <a:cubicBezTo>
                  <a:pt x="1200" y="463"/>
                  <a:pt x="1207" y="460"/>
                  <a:pt x="1212" y="456"/>
                </a:cubicBezTo>
                <a:close/>
                <a:moveTo>
                  <a:pt x="1055" y="455"/>
                </a:moveTo>
                <a:cubicBezTo>
                  <a:pt x="1055" y="457"/>
                  <a:pt x="1051" y="456"/>
                  <a:pt x="1051" y="458"/>
                </a:cubicBezTo>
                <a:cubicBezTo>
                  <a:pt x="1053" y="458"/>
                  <a:pt x="1052" y="461"/>
                  <a:pt x="1054" y="461"/>
                </a:cubicBezTo>
                <a:cubicBezTo>
                  <a:pt x="1053" y="459"/>
                  <a:pt x="1058" y="457"/>
                  <a:pt x="1055" y="455"/>
                </a:cubicBezTo>
                <a:close/>
                <a:moveTo>
                  <a:pt x="128" y="500"/>
                </a:moveTo>
                <a:cubicBezTo>
                  <a:pt x="131" y="500"/>
                  <a:pt x="133" y="499"/>
                  <a:pt x="134" y="497"/>
                </a:cubicBezTo>
                <a:cubicBezTo>
                  <a:pt x="132" y="495"/>
                  <a:pt x="129" y="498"/>
                  <a:pt x="128" y="500"/>
                </a:cubicBezTo>
                <a:close/>
                <a:moveTo>
                  <a:pt x="123" y="531"/>
                </a:moveTo>
                <a:cubicBezTo>
                  <a:pt x="127" y="529"/>
                  <a:pt x="131" y="527"/>
                  <a:pt x="137" y="528"/>
                </a:cubicBezTo>
                <a:cubicBezTo>
                  <a:pt x="141" y="524"/>
                  <a:pt x="139" y="514"/>
                  <a:pt x="144" y="511"/>
                </a:cubicBezTo>
                <a:cubicBezTo>
                  <a:pt x="141" y="507"/>
                  <a:pt x="134" y="509"/>
                  <a:pt x="130" y="512"/>
                </a:cubicBezTo>
                <a:cubicBezTo>
                  <a:pt x="134" y="516"/>
                  <a:pt x="131" y="519"/>
                  <a:pt x="133" y="521"/>
                </a:cubicBezTo>
                <a:cubicBezTo>
                  <a:pt x="131" y="526"/>
                  <a:pt x="126" y="527"/>
                  <a:pt x="123" y="531"/>
                </a:cubicBezTo>
                <a:close/>
                <a:moveTo>
                  <a:pt x="1252" y="521"/>
                </a:moveTo>
                <a:cubicBezTo>
                  <a:pt x="1255" y="520"/>
                  <a:pt x="1259" y="520"/>
                  <a:pt x="1260" y="517"/>
                </a:cubicBezTo>
                <a:cubicBezTo>
                  <a:pt x="1256" y="517"/>
                  <a:pt x="1253" y="518"/>
                  <a:pt x="1252" y="521"/>
                </a:cubicBezTo>
                <a:close/>
                <a:moveTo>
                  <a:pt x="163" y="524"/>
                </a:moveTo>
                <a:cubicBezTo>
                  <a:pt x="162" y="528"/>
                  <a:pt x="157" y="529"/>
                  <a:pt x="154" y="533"/>
                </a:cubicBezTo>
                <a:cubicBezTo>
                  <a:pt x="160" y="533"/>
                  <a:pt x="160" y="533"/>
                  <a:pt x="160" y="533"/>
                </a:cubicBezTo>
                <a:cubicBezTo>
                  <a:pt x="160" y="530"/>
                  <a:pt x="166" y="527"/>
                  <a:pt x="163" y="524"/>
                </a:cubicBezTo>
                <a:close/>
                <a:moveTo>
                  <a:pt x="143" y="551"/>
                </a:moveTo>
                <a:cubicBezTo>
                  <a:pt x="142" y="551"/>
                  <a:pt x="143" y="548"/>
                  <a:pt x="141" y="548"/>
                </a:cubicBezTo>
                <a:cubicBezTo>
                  <a:pt x="140" y="549"/>
                  <a:pt x="139" y="549"/>
                  <a:pt x="138" y="549"/>
                </a:cubicBezTo>
                <a:cubicBezTo>
                  <a:pt x="136" y="554"/>
                  <a:pt x="143" y="554"/>
                  <a:pt x="143" y="551"/>
                </a:cubicBezTo>
                <a:close/>
                <a:moveTo>
                  <a:pt x="133" y="576"/>
                </a:moveTo>
                <a:cubicBezTo>
                  <a:pt x="130" y="576"/>
                  <a:pt x="126" y="580"/>
                  <a:pt x="128" y="582"/>
                </a:cubicBezTo>
                <a:cubicBezTo>
                  <a:pt x="129" y="580"/>
                  <a:pt x="132" y="579"/>
                  <a:pt x="133" y="576"/>
                </a:cubicBezTo>
                <a:close/>
                <a:moveTo>
                  <a:pt x="139" y="587"/>
                </a:moveTo>
                <a:cubicBezTo>
                  <a:pt x="145" y="585"/>
                  <a:pt x="152" y="583"/>
                  <a:pt x="153" y="576"/>
                </a:cubicBezTo>
                <a:cubicBezTo>
                  <a:pt x="145" y="576"/>
                  <a:pt x="145" y="585"/>
                  <a:pt x="139" y="587"/>
                </a:cubicBezTo>
                <a:close/>
                <a:moveTo>
                  <a:pt x="129" y="597"/>
                </a:moveTo>
                <a:cubicBezTo>
                  <a:pt x="128" y="600"/>
                  <a:pt x="135" y="597"/>
                  <a:pt x="136" y="597"/>
                </a:cubicBezTo>
                <a:cubicBezTo>
                  <a:pt x="134" y="595"/>
                  <a:pt x="131" y="596"/>
                  <a:pt x="129" y="597"/>
                </a:cubicBezTo>
                <a:close/>
                <a:moveTo>
                  <a:pt x="1159" y="601"/>
                </a:moveTo>
                <a:cubicBezTo>
                  <a:pt x="1154" y="604"/>
                  <a:pt x="1147" y="604"/>
                  <a:pt x="1147" y="611"/>
                </a:cubicBezTo>
                <a:cubicBezTo>
                  <a:pt x="1152" y="610"/>
                  <a:pt x="1163" y="605"/>
                  <a:pt x="1159" y="601"/>
                </a:cubicBezTo>
                <a:close/>
                <a:moveTo>
                  <a:pt x="95" y="617"/>
                </a:moveTo>
                <a:cubicBezTo>
                  <a:pt x="100" y="616"/>
                  <a:pt x="103" y="611"/>
                  <a:pt x="105" y="607"/>
                </a:cubicBezTo>
                <a:cubicBezTo>
                  <a:pt x="99" y="607"/>
                  <a:pt x="96" y="612"/>
                  <a:pt x="95" y="617"/>
                </a:cubicBezTo>
                <a:close/>
                <a:moveTo>
                  <a:pt x="1184" y="609"/>
                </a:moveTo>
                <a:cubicBezTo>
                  <a:pt x="1182" y="610"/>
                  <a:pt x="1179" y="611"/>
                  <a:pt x="1177" y="612"/>
                </a:cubicBezTo>
                <a:cubicBezTo>
                  <a:pt x="1176" y="614"/>
                  <a:pt x="1177" y="617"/>
                  <a:pt x="1179" y="619"/>
                </a:cubicBezTo>
                <a:cubicBezTo>
                  <a:pt x="1181" y="616"/>
                  <a:pt x="1184" y="613"/>
                  <a:pt x="1184" y="609"/>
                </a:cubicBezTo>
                <a:close/>
                <a:moveTo>
                  <a:pt x="1170" y="621"/>
                </a:moveTo>
                <a:cubicBezTo>
                  <a:pt x="1172" y="623"/>
                  <a:pt x="1173" y="620"/>
                  <a:pt x="1175" y="620"/>
                </a:cubicBezTo>
                <a:cubicBezTo>
                  <a:pt x="1175" y="618"/>
                  <a:pt x="1175" y="616"/>
                  <a:pt x="1172" y="616"/>
                </a:cubicBezTo>
                <a:cubicBezTo>
                  <a:pt x="1172" y="618"/>
                  <a:pt x="1171" y="619"/>
                  <a:pt x="1170" y="621"/>
                </a:cubicBezTo>
                <a:close/>
                <a:moveTo>
                  <a:pt x="229" y="618"/>
                </a:moveTo>
                <a:cubicBezTo>
                  <a:pt x="222" y="620"/>
                  <a:pt x="218" y="616"/>
                  <a:pt x="208" y="617"/>
                </a:cubicBezTo>
                <a:cubicBezTo>
                  <a:pt x="209" y="621"/>
                  <a:pt x="212" y="624"/>
                  <a:pt x="215" y="626"/>
                </a:cubicBezTo>
                <a:cubicBezTo>
                  <a:pt x="223" y="627"/>
                  <a:pt x="227" y="623"/>
                  <a:pt x="229" y="618"/>
                </a:cubicBezTo>
                <a:close/>
                <a:moveTo>
                  <a:pt x="131" y="618"/>
                </a:moveTo>
                <a:cubicBezTo>
                  <a:pt x="131" y="620"/>
                  <a:pt x="129" y="620"/>
                  <a:pt x="129" y="622"/>
                </a:cubicBezTo>
                <a:cubicBezTo>
                  <a:pt x="131" y="622"/>
                  <a:pt x="135" y="623"/>
                  <a:pt x="135" y="620"/>
                </a:cubicBezTo>
                <a:cubicBezTo>
                  <a:pt x="132" y="621"/>
                  <a:pt x="134" y="617"/>
                  <a:pt x="131" y="618"/>
                </a:cubicBezTo>
                <a:close/>
                <a:moveTo>
                  <a:pt x="119" y="637"/>
                </a:moveTo>
                <a:cubicBezTo>
                  <a:pt x="114" y="634"/>
                  <a:pt x="123" y="630"/>
                  <a:pt x="118" y="626"/>
                </a:cubicBezTo>
                <a:cubicBezTo>
                  <a:pt x="116" y="630"/>
                  <a:pt x="113" y="622"/>
                  <a:pt x="111" y="625"/>
                </a:cubicBezTo>
                <a:cubicBezTo>
                  <a:pt x="113" y="626"/>
                  <a:pt x="114" y="627"/>
                  <a:pt x="114" y="629"/>
                </a:cubicBezTo>
                <a:cubicBezTo>
                  <a:pt x="113" y="631"/>
                  <a:pt x="109" y="630"/>
                  <a:pt x="109" y="633"/>
                </a:cubicBezTo>
                <a:cubicBezTo>
                  <a:pt x="110" y="636"/>
                  <a:pt x="106" y="641"/>
                  <a:pt x="105" y="645"/>
                </a:cubicBezTo>
                <a:cubicBezTo>
                  <a:pt x="109" y="642"/>
                  <a:pt x="116" y="641"/>
                  <a:pt x="119" y="637"/>
                </a:cubicBezTo>
                <a:close/>
                <a:moveTo>
                  <a:pt x="126" y="633"/>
                </a:moveTo>
                <a:cubicBezTo>
                  <a:pt x="127" y="632"/>
                  <a:pt x="128" y="631"/>
                  <a:pt x="128" y="629"/>
                </a:cubicBezTo>
                <a:cubicBezTo>
                  <a:pt x="125" y="628"/>
                  <a:pt x="123" y="628"/>
                  <a:pt x="121" y="630"/>
                </a:cubicBezTo>
                <a:cubicBezTo>
                  <a:pt x="124" y="630"/>
                  <a:pt x="123" y="633"/>
                  <a:pt x="126" y="633"/>
                </a:cubicBezTo>
                <a:close/>
                <a:moveTo>
                  <a:pt x="85" y="656"/>
                </a:moveTo>
                <a:cubicBezTo>
                  <a:pt x="90" y="653"/>
                  <a:pt x="99" y="656"/>
                  <a:pt x="101" y="646"/>
                </a:cubicBezTo>
                <a:cubicBezTo>
                  <a:pt x="98" y="647"/>
                  <a:pt x="96" y="645"/>
                  <a:pt x="95" y="644"/>
                </a:cubicBezTo>
                <a:cubicBezTo>
                  <a:pt x="94" y="646"/>
                  <a:pt x="92" y="648"/>
                  <a:pt x="93" y="651"/>
                </a:cubicBezTo>
                <a:cubicBezTo>
                  <a:pt x="90" y="653"/>
                  <a:pt x="86" y="653"/>
                  <a:pt x="85" y="656"/>
                </a:cubicBezTo>
                <a:close/>
                <a:moveTo>
                  <a:pt x="1150" y="651"/>
                </a:moveTo>
                <a:cubicBezTo>
                  <a:pt x="1149" y="649"/>
                  <a:pt x="1145" y="650"/>
                  <a:pt x="1145" y="651"/>
                </a:cubicBezTo>
                <a:cubicBezTo>
                  <a:pt x="1146" y="652"/>
                  <a:pt x="1145" y="655"/>
                  <a:pt x="1148" y="654"/>
                </a:cubicBezTo>
                <a:cubicBezTo>
                  <a:pt x="1148" y="652"/>
                  <a:pt x="1150" y="652"/>
                  <a:pt x="1150" y="651"/>
                </a:cubicBezTo>
                <a:close/>
                <a:moveTo>
                  <a:pt x="1164" y="657"/>
                </a:moveTo>
                <a:cubicBezTo>
                  <a:pt x="1165" y="654"/>
                  <a:pt x="1165" y="652"/>
                  <a:pt x="1162" y="651"/>
                </a:cubicBezTo>
                <a:cubicBezTo>
                  <a:pt x="1160" y="653"/>
                  <a:pt x="1162" y="656"/>
                  <a:pt x="1164" y="657"/>
                </a:cubicBezTo>
                <a:close/>
                <a:moveTo>
                  <a:pt x="1195" y="662"/>
                </a:moveTo>
                <a:cubicBezTo>
                  <a:pt x="1195" y="659"/>
                  <a:pt x="1193" y="658"/>
                  <a:pt x="1192" y="657"/>
                </a:cubicBezTo>
                <a:cubicBezTo>
                  <a:pt x="1191" y="659"/>
                  <a:pt x="1189" y="660"/>
                  <a:pt x="1187" y="661"/>
                </a:cubicBezTo>
                <a:cubicBezTo>
                  <a:pt x="1186" y="664"/>
                  <a:pt x="1188" y="665"/>
                  <a:pt x="1188" y="668"/>
                </a:cubicBezTo>
                <a:cubicBezTo>
                  <a:pt x="1193" y="669"/>
                  <a:pt x="1190" y="661"/>
                  <a:pt x="1195" y="662"/>
                </a:cubicBezTo>
                <a:close/>
                <a:moveTo>
                  <a:pt x="1196" y="671"/>
                </a:moveTo>
                <a:cubicBezTo>
                  <a:pt x="1196" y="672"/>
                  <a:pt x="1195" y="672"/>
                  <a:pt x="1194" y="671"/>
                </a:cubicBezTo>
                <a:cubicBezTo>
                  <a:pt x="1194" y="674"/>
                  <a:pt x="1191" y="675"/>
                  <a:pt x="1188" y="675"/>
                </a:cubicBezTo>
                <a:cubicBezTo>
                  <a:pt x="1188" y="676"/>
                  <a:pt x="1187" y="677"/>
                  <a:pt x="1187" y="678"/>
                </a:cubicBezTo>
                <a:cubicBezTo>
                  <a:pt x="1192" y="680"/>
                  <a:pt x="1192" y="675"/>
                  <a:pt x="1196" y="676"/>
                </a:cubicBezTo>
                <a:cubicBezTo>
                  <a:pt x="1195" y="673"/>
                  <a:pt x="1199" y="672"/>
                  <a:pt x="1196" y="671"/>
                </a:cubicBezTo>
                <a:close/>
                <a:moveTo>
                  <a:pt x="1161" y="690"/>
                </a:moveTo>
                <a:cubicBezTo>
                  <a:pt x="1171" y="690"/>
                  <a:pt x="1166" y="685"/>
                  <a:pt x="1161" y="690"/>
                </a:cubicBezTo>
                <a:close/>
                <a:moveTo>
                  <a:pt x="1213" y="728"/>
                </a:moveTo>
                <a:cubicBezTo>
                  <a:pt x="1210" y="728"/>
                  <a:pt x="1208" y="730"/>
                  <a:pt x="1207" y="733"/>
                </a:cubicBezTo>
                <a:cubicBezTo>
                  <a:pt x="1208" y="735"/>
                  <a:pt x="1209" y="736"/>
                  <a:pt x="1211" y="737"/>
                </a:cubicBezTo>
                <a:cubicBezTo>
                  <a:pt x="1210" y="735"/>
                  <a:pt x="1213" y="736"/>
                  <a:pt x="1213" y="734"/>
                </a:cubicBezTo>
                <a:cubicBezTo>
                  <a:pt x="1211" y="733"/>
                  <a:pt x="1214" y="730"/>
                  <a:pt x="1213" y="728"/>
                </a:cubicBezTo>
                <a:close/>
                <a:moveTo>
                  <a:pt x="1152" y="730"/>
                </a:moveTo>
                <a:cubicBezTo>
                  <a:pt x="1149" y="731"/>
                  <a:pt x="1145" y="734"/>
                  <a:pt x="1149" y="735"/>
                </a:cubicBezTo>
                <a:cubicBezTo>
                  <a:pt x="1149" y="732"/>
                  <a:pt x="1152" y="733"/>
                  <a:pt x="1152" y="730"/>
                </a:cubicBezTo>
                <a:close/>
                <a:moveTo>
                  <a:pt x="1090" y="772"/>
                </a:moveTo>
                <a:cubicBezTo>
                  <a:pt x="1090" y="770"/>
                  <a:pt x="1094" y="771"/>
                  <a:pt x="1093" y="768"/>
                </a:cubicBezTo>
                <a:cubicBezTo>
                  <a:pt x="1092" y="768"/>
                  <a:pt x="1092" y="766"/>
                  <a:pt x="1091" y="767"/>
                </a:cubicBezTo>
                <a:cubicBezTo>
                  <a:pt x="1090" y="768"/>
                  <a:pt x="1087" y="771"/>
                  <a:pt x="1090" y="772"/>
                </a:cubicBezTo>
                <a:close/>
                <a:moveTo>
                  <a:pt x="176" y="780"/>
                </a:moveTo>
                <a:cubicBezTo>
                  <a:pt x="173" y="779"/>
                  <a:pt x="167" y="778"/>
                  <a:pt x="165" y="782"/>
                </a:cubicBezTo>
                <a:cubicBezTo>
                  <a:pt x="170" y="783"/>
                  <a:pt x="175" y="783"/>
                  <a:pt x="176" y="780"/>
                </a:cubicBezTo>
                <a:close/>
                <a:moveTo>
                  <a:pt x="1020" y="798"/>
                </a:moveTo>
                <a:cubicBezTo>
                  <a:pt x="1020" y="795"/>
                  <a:pt x="1022" y="794"/>
                  <a:pt x="1023" y="792"/>
                </a:cubicBezTo>
                <a:cubicBezTo>
                  <a:pt x="1021" y="792"/>
                  <a:pt x="1022" y="789"/>
                  <a:pt x="1019" y="790"/>
                </a:cubicBezTo>
                <a:cubicBezTo>
                  <a:pt x="1022" y="794"/>
                  <a:pt x="1016" y="796"/>
                  <a:pt x="1020" y="798"/>
                </a:cubicBezTo>
                <a:close/>
                <a:moveTo>
                  <a:pt x="1191" y="812"/>
                </a:moveTo>
                <a:cubicBezTo>
                  <a:pt x="1191" y="811"/>
                  <a:pt x="1191" y="810"/>
                  <a:pt x="1191" y="810"/>
                </a:cubicBezTo>
                <a:cubicBezTo>
                  <a:pt x="1191" y="814"/>
                  <a:pt x="1190" y="815"/>
                  <a:pt x="1192" y="817"/>
                </a:cubicBezTo>
                <a:cubicBezTo>
                  <a:pt x="1193" y="815"/>
                  <a:pt x="1198" y="811"/>
                  <a:pt x="1200" y="813"/>
                </a:cubicBezTo>
                <a:cubicBezTo>
                  <a:pt x="1200" y="817"/>
                  <a:pt x="1197" y="812"/>
                  <a:pt x="1198" y="816"/>
                </a:cubicBezTo>
                <a:cubicBezTo>
                  <a:pt x="1199" y="816"/>
                  <a:pt x="1200" y="816"/>
                  <a:pt x="1201" y="817"/>
                </a:cubicBezTo>
                <a:cubicBezTo>
                  <a:pt x="1201" y="813"/>
                  <a:pt x="1205" y="811"/>
                  <a:pt x="1204" y="809"/>
                </a:cubicBezTo>
                <a:cubicBezTo>
                  <a:pt x="1207" y="809"/>
                  <a:pt x="1207" y="812"/>
                  <a:pt x="1208" y="813"/>
                </a:cubicBezTo>
                <a:cubicBezTo>
                  <a:pt x="1212" y="812"/>
                  <a:pt x="1213" y="808"/>
                  <a:pt x="1218" y="808"/>
                </a:cubicBezTo>
                <a:cubicBezTo>
                  <a:pt x="1217" y="803"/>
                  <a:pt x="1218" y="802"/>
                  <a:pt x="1220" y="798"/>
                </a:cubicBezTo>
                <a:cubicBezTo>
                  <a:pt x="1208" y="801"/>
                  <a:pt x="1205" y="811"/>
                  <a:pt x="1191" y="812"/>
                </a:cubicBezTo>
                <a:close/>
                <a:moveTo>
                  <a:pt x="1157" y="815"/>
                </a:moveTo>
                <a:cubicBezTo>
                  <a:pt x="1158" y="815"/>
                  <a:pt x="1159" y="816"/>
                  <a:pt x="1160" y="816"/>
                </a:cubicBezTo>
                <a:cubicBezTo>
                  <a:pt x="1161" y="813"/>
                  <a:pt x="1164" y="813"/>
                  <a:pt x="1164" y="810"/>
                </a:cubicBezTo>
                <a:cubicBezTo>
                  <a:pt x="1163" y="810"/>
                  <a:pt x="1162" y="810"/>
                  <a:pt x="1161" y="809"/>
                </a:cubicBezTo>
                <a:cubicBezTo>
                  <a:pt x="1160" y="812"/>
                  <a:pt x="1157" y="812"/>
                  <a:pt x="1157" y="815"/>
                </a:cubicBezTo>
                <a:close/>
                <a:moveTo>
                  <a:pt x="963" y="823"/>
                </a:moveTo>
                <a:cubicBezTo>
                  <a:pt x="963" y="825"/>
                  <a:pt x="961" y="824"/>
                  <a:pt x="961" y="825"/>
                </a:cubicBezTo>
                <a:cubicBezTo>
                  <a:pt x="961" y="827"/>
                  <a:pt x="961" y="830"/>
                  <a:pt x="962" y="831"/>
                </a:cubicBezTo>
                <a:cubicBezTo>
                  <a:pt x="963" y="829"/>
                  <a:pt x="966" y="829"/>
                  <a:pt x="967" y="828"/>
                </a:cubicBezTo>
                <a:cubicBezTo>
                  <a:pt x="966" y="826"/>
                  <a:pt x="966" y="824"/>
                  <a:pt x="963" y="823"/>
                </a:cubicBezTo>
                <a:close/>
                <a:moveTo>
                  <a:pt x="928" y="831"/>
                </a:moveTo>
                <a:cubicBezTo>
                  <a:pt x="928" y="834"/>
                  <a:pt x="922" y="838"/>
                  <a:pt x="927" y="840"/>
                </a:cubicBezTo>
                <a:cubicBezTo>
                  <a:pt x="927" y="838"/>
                  <a:pt x="931" y="833"/>
                  <a:pt x="928" y="831"/>
                </a:cubicBezTo>
                <a:close/>
                <a:moveTo>
                  <a:pt x="991" y="831"/>
                </a:moveTo>
                <a:cubicBezTo>
                  <a:pt x="991" y="833"/>
                  <a:pt x="988" y="832"/>
                  <a:pt x="989" y="834"/>
                </a:cubicBezTo>
                <a:cubicBezTo>
                  <a:pt x="991" y="834"/>
                  <a:pt x="991" y="836"/>
                  <a:pt x="992" y="836"/>
                </a:cubicBezTo>
                <a:cubicBezTo>
                  <a:pt x="991" y="835"/>
                  <a:pt x="993" y="831"/>
                  <a:pt x="991" y="831"/>
                </a:cubicBezTo>
                <a:close/>
                <a:moveTo>
                  <a:pt x="1016" y="833"/>
                </a:moveTo>
                <a:cubicBezTo>
                  <a:pt x="1013" y="830"/>
                  <a:pt x="1010" y="834"/>
                  <a:pt x="1010" y="837"/>
                </a:cubicBezTo>
                <a:cubicBezTo>
                  <a:pt x="1013" y="837"/>
                  <a:pt x="1016" y="837"/>
                  <a:pt x="1016" y="833"/>
                </a:cubicBezTo>
                <a:close/>
                <a:moveTo>
                  <a:pt x="1096" y="833"/>
                </a:moveTo>
                <a:cubicBezTo>
                  <a:pt x="1096" y="834"/>
                  <a:pt x="1096" y="834"/>
                  <a:pt x="1096" y="834"/>
                </a:cubicBezTo>
                <a:cubicBezTo>
                  <a:pt x="1095" y="835"/>
                  <a:pt x="1093" y="834"/>
                  <a:pt x="1092" y="835"/>
                </a:cubicBezTo>
                <a:cubicBezTo>
                  <a:pt x="1094" y="836"/>
                  <a:pt x="1094" y="837"/>
                  <a:pt x="1096" y="836"/>
                </a:cubicBezTo>
                <a:cubicBezTo>
                  <a:pt x="1096" y="836"/>
                  <a:pt x="1098" y="833"/>
                  <a:pt x="1096" y="833"/>
                </a:cubicBezTo>
                <a:close/>
                <a:moveTo>
                  <a:pt x="1012" y="845"/>
                </a:moveTo>
                <a:cubicBezTo>
                  <a:pt x="1012" y="840"/>
                  <a:pt x="1017" y="846"/>
                  <a:pt x="1019" y="840"/>
                </a:cubicBezTo>
                <a:cubicBezTo>
                  <a:pt x="1015" y="841"/>
                  <a:pt x="1019" y="838"/>
                  <a:pt x="1019" y="836"/>
                </a:cubicBezTo>
                <a:cubicBezTo>
                  <a:pt x="1016" y="838"/>
                  <a:pt x="1009" y="840"/>
                  <a:pt x="1012" y="845"/>
                </a:cubicBezTo>
                <a:close/>
                <a:moveTo>
                  <a:pt x="111" y="855"/>
                </a:moveTo>
                <a:cubicBezTo>
                  <a:pt x="108" y="856"/>
                  <a:pt x="107" y="858"/>
                  <a:pt x="105" y="860"/>
                </a:cubicBezTo>
                <a:cubicBezTo>
                  <a:pt x="108" y="861"/>
                  <a:pt x="113" y="857"/>
                  <a:pt x="111" y="855"/>
                </a:cubicBezTo>
                <a:close/>
                <a:moveTo>
                  <a:pt x="967" y="855"/>
                </a:moveTo>
                <a:cubicBezTo>
                  <a:pt x="968" y="860"/>
                  <a:pt x="965" y="856"/>
                  <a:pt x="962" y="857"/>
                </a:cubicBezTo>
                <a:cubicBezTo>
                  <a:pt x="962" y="859"/>
                  <a:pt x="963" y="861"/>
                  <a:pt x="964" y="861"/>
                </a:cubicBezTo>
                <a:cubicBezTo>
                  <a:pt x="965" y="859"/>
                  <a:pt x="969" y="860"/>
                  <a:pt x="970" y="857"/>
                </a:cubicBezTo>
                <a:cubicBezTo>
                  <a:pt x="968" y="857"/>
                  <a:pt x="969" y="854"/>
                  <a:pt x="967" y="855"/>
                </a:cubicBezTo>
                <a:close/>
                <a:moveTo>
                  <a:pt x="100" y="870"/>
                </a:moveTo>
                <a:cubicBezTo>
                  <a:pt x="102" y="869"/>
                  <a:pt x="105" y="869"/>
                  <a:pt x="105" y="866"/>
                </a:cubicBezTo>
                <a:cubicBezTo>
                  <a:pt x="102" y="866"/>
                  <a:pt x="102" y="866"/>
                  <a:pt x="102" y="866"/>
                </a:cubicBezTo>
                <a:cubicBezTo>
                  <a:pt x="103" y="869"/>
                  <a:pt x="100" y="868"/>
                  <a:pt x="100" y="870"/>
                </a:cubicBezTo>
                <a:close/>
                <a:moveTo>
                  <a:pt x="177" y="879"/>
                </a:moveTo>
                <a:cubicBezTo>
                  <a:pt x="172" y="873"/>
                  <a:pt x="164" y="880"/>
                  <a:pt x="161" y="885"/>
                </a:cubicBezTo>
                <a:cubicBezTo>
                  <a:pt x="166" y="888"/>
                  <a:pt x="174" y="884"/>
                  <a:pt x="177" y="879"/>
                </a:cubicBezTo>
                <a:close/>
                <a:moveTo>
                  <a:pt x="1111" y="885"/>
                </a:moveTo>
                <a:cubicBezTo>
                  <a:pt x="1109" y="888"/>
                  <a:pt x="1105" y="888"/>
                  <a:pt x="1104" y="892"/>
                </a:cubicBezTo>
                <a:cubicBezTo>
                  <a:pt x="1112" y="898"/>
                  <a:pt x="1111" y="900"/>
                  <a:pt x="1112" y="909"/>
                </a:cubicBezTo>
                <a:cubicBezTo>
                  <a:pt x="1116" y="907"/>
                  <a:pt x="1118" y="904"/>
                  <a:pt x="1120" y="899"/>
                </a:cubicBezTo>
                <a:cubicBezTo>
                  <a:pt x="1114" y="899"/>
                  <a:pt x="1113" y="889"/>
                  <a:pt x="1111" y="885"/>
                </a:cubicBezTo>
                <a:close/>
                <a:moveTo>
                  <a:pt x="146" y="887"/>
                </a:moveTo>
                <a:cubicBezTo>
                  <a:pt x="139" y="888"/>
                  <a:pt x="134" y="892"/>
                  <a:pt x="132" y="898"/>
                </a:cubicBezTo>
                <a:cubicBezTo>
                  <a:pt x="137" y="895"/>
                  <a:pt x="152" y="890"/>
                  <a:pt x="145" y="887"/>
                </a:cubicBezTo>
                <a:cubicBezTo>
                  <a:pt x="146" y="887"/>
                  <a:pt x="146" y="887"/>
                  <a:pt x="146" y="887"/>
                </a:cubicBezTo>
                <a:close/>
                <a:moveTo>
                  <a:pt x="152" y="894"/>
                </a:moveTo>
                <a:cubicBezTo>
                  <a:pt x="155" y="894"/>
                  <a:pt x="155" y="894"/>
                  <a:pt x="155" y="894"/>
                </a:cubicBezTo>
                <a:cubicBezTo>
                  <a:pt x="156" y="891"/>
                  <a:pt x="154" y="891"/>
                  <a:pt x="152" y="890"/>
                </a:cubicBezTo>
                <a:cubicBezTo>
                  <a:pt x="152" y="891"/>
                  <a:pt x="151" y="892"/>
                  <a:pt x="152" y="894"/>
                </a:cubicBezTo>
                <a:close/>
                <a:moveTo>
                  <a:pt x="1199" y="891"/>
                </a:moveTo>
                <a:cubicBezTo>
                  <a:pt x="1195" y="894"/>
                  <a:pt x="1193" y="894"/>
                  <a:pt x="1192" y="900"/>
                </a:cubicBezTo>
                <a:cubicBezTo>
                  <a:pt x="1195" y="898"/>
                  <a:pt x="1199" y="899"/>
                  <a:pt x="1201" y="896"/>
                </a:cubicBezTo>
                <a:cubicBezTo>
                  <a:pt x="1198" y="895"/>
                  <a:pt x="1203" y="891"/>
                  <a:pt x="1199" y="891"/>
                </a:cubicBezTo>
                <a:close/>
                <a:moveTo>
                  <a:pt x="1133" y="913"/>
                </a:moveTo>
                <a:cubicBezTo>
                  <a:pt x="1134" y="916"/>
                  <a:pt x="1142" y="909"/>
                  <a:pt x="1141" y="915"/>
                </a:cubicBezTo>
                <a:cubicBezTo>
                  <a:pt x="1149" y="915"/>
                  <a:pt x="1144" y="910"/>
                  <a:pt x="1147" y="906"/>
                </a:cubicBezTo>
                <a:cubicBezTo>
                  <a:pt x="1141" y="905"/>
                  <a:pt x="1136" y="909"/>
                  <a:pt x="1133" y="913"/>
                </a:cubicBezTo>
                <a:close/>
                <a:moveTo>
                  <a:pt x="118" y="907"/>
                </a:moveTo>
                <a:cubicBezTo>
                  <a:pt x="117" y="911"/>
                  <a:pt x="113" y="910"/>
                  <a:pt x="111" y="913"/>
                </a:cubicBezTo>
                <a:cubicBezTo>
                  <a:pt x="116" y="915"/>
                  <a:pt x="116" y="912"/>
                  <a:pt x="120" y="913"/>
                </a:cubicBezTo>
                <a:cubicBezTo>
                  <a:pt x="120" y="910"/>
                  <a:pt x="121" y="906"/>
                  <a:pt x="118" y="907"/>
                </a:cubicBezTo>
                <a:close/>
                <a:moveTo>
                  <a:pt x="1122" y="910"/>
                </a:moveTo>
                <a:cubicBezTo>
                  <a:pt x="1121" y="910"/>
                  <a:pt x="1121" y="908"/>
                  <a:pt x="1121" y="907"/>
                </a:cubicBezTo>
                <a:cubicBezTo>
                  <a:pt x="1118" y="907"/>
                  <a:pt x="1118" y="907"/>
                  <a:pt x="1118" y="907"/>
                </a:cubicBezTo>
                <a:cubicBezTo>
                  <a:pt x="1118" y="909"/>
                  <a:pt x="1117" y="909"/>
                  <a:pt x="1117" y="911"/>
                </a:cubicBezTo>
                <a:cubicBezTo>
                  <a:pt x="1119" y="910"/>
                  <a:pt x="1122" y="912"/>
                  <a:pt x="1122" y="910"/>
                </a:cubicBezTo>
                <a:close/>
                <a:moveTo>
                  <a:pt x="47" y="910"/>
                </a:moveTo>
                <a:cubicBezTo>
                  <a:pt x="44" y="907"/>
                  <a:pt x="38" y="912"/>
                  <a:pt x="41" y="914"/>
                </a:cubicBezTo>
                <a:cubicBezTo>
                  <a:pt x="42" y="912"/>
                  <a:pt x="46" y="913"/>
                  <a:pt x="47" y="910"/>
                </a:cubicBezTo>
                <a:close/>
                <a:moveTo>
                  <a:pt x="1167" y="913"/>
                </a:moveTo>
                <a:cubicBezTo>
                  <a:pt x="1168" y="914"/>
                  <a:pt x="1168" y="915"/>
                  <a:pt x="1170" y="914"/>
                </a:cubicBezTo>
                <a:cubicBezTo>
                  <a:pt x="1170" y="912"/>
                  <a:pt x="1171" y="911"/>
                  <a:pt x="1171" y="909"/>
                </a:cubicBezTo>
                <a:cubicBezTo>
                  <a:pt x="1169" y="909"/>
                  <a:pt x="1167" y="911"/>
                  <a:pt x="1167" y="913"/>
                </a:cubicBezTo>
                <a:close/>
                <a:moveTo>
                  <a:pt x="1158" y="911"/>
                </a:moveTo>
                <a:cubicBezTo>
                  <a:pt x="1157" y="914"/>
                  <a:pt x="1153" y="913"/>
                  <a:pt x="1151" y="913"/>
                </a:cubicBezTo>
                <a:cubicBezTo>
                  <a:pt x="1151" y="915"/>
                  <a:pt x="1148" y="916"/>
                  <a:pt x="1146" y="917"/>
                </a:cubicBezTo>
                <a:cubicBezTo>
                  <a:pt x="1145" y="922"/>
                  <a:pt x="1145" y="922"/>
                  <a:pt x="1146" y="926"/>
                </a:cubicBezTo>
                <a:cubicBezTo>
                  <a:pt x="1149" y="926"/>
                  <a:pt x="1152" y="923"/>
                  <a:pt x="1155" y="925"/>
                </a:cubicBezTo>
                <a:cubicBezTo>
                  <a:pt x="1154" y="926"/>
                  <a:pt x="1153" y="927"/>
                  <a:pt x="1153" y="928"/>
                </a:cubicBezTo>
                <a:cubicBezTo>
                  <a:pt x="1157" y="926"/>
                  <a:pt x="1161" y="925"/>
                  <a:pt x="1158" y="921"/>
                </a:cubicBezTo>
                <a:cubicBezTo>
                  <a:pt x="1161" y="921"/>
                  <a:pt x="1161" y="921"/>
                  <a:pt x="1161" y="921"/>
                </a:cubicBezTo>
                <a:cubicBezTo>
                  <a:pt x="1161" y="923"/>
                  <a:pt x="1160" y="924"/>
                  <a:pt x="1162" y="926"/>
                </a:cubicBezTo>
                <a:cubicBezTo>
                  <a:pt x="1163" y="921"/>
                  <a:pt x="1166" y="919"/>
                  <a:pt x="1165" y="914"/>
                </a:cubicBezTo>
                <a:cubicBezTo>
                  <a:pt x="1159" y="916"/>
                  <a:pt x="1160" y="911"/>
                  <a:pt x="1158" y="911"/>
                </a:cubicBezTo>
                <a:close/>
                <a:moveTo>
                  <a:pt x="1147" y="923"/>
                </a:moveTo>
                <a:cubicBezTo>
                  <a:pt x="1146" y="920"/>
                  <a:pt x="1149" y="921"/>
                  <a:pt x="1148" y="917"/>
                </a:cubicBezTo>
                <a:cubicBezTo>
                  <a:pt x="1149" y="918"/>
                  <a:pt x="1150" y="918"/>
                  <a:pt x="1151" y="918"/>
                </a:cubicBezTo>
                <a:cubicBezTo>
                  <a:pt x="1151" y="921"/>
                  <a:pt x="1150" y="923"/>
                  <a:pt x="1147" y="923"/>
                </a:cubicBezTo>
                <a:close/>
                <a:moveTo>
                  <a:pt x="88" y="926"/>
                </a:moveTo>
                <a:cubicBezTo>
                  <a:pt x="92" y="922"/>
                  <a:pt x="97" y="920"/>
                  <a:pt x="101" y="916"/>
                </a:cubicBezTo>
                <a:cubicBezTo>
                  <a:pt x="95" y="911"/>
                  <a:pt x="91" y="920"/>
                  <a:pt x="87" y="923"/>
                </a:cubicBezTo>
                <a:cubicBezTo>
                  <a:pt x="88" y="923"/>
                  <a:pt x="87" y="925"/>
                  <a:pt x="88" y="926"/>
                </a:cubicBezTo>
                <a:close/>
                <a:moveTo>
                  <a:pt x="994" y="937"/>
                </a:moveTo>
                <a:cubicBezTo>
                  <a:pt x="1001" y="937"/>
                  <a:pt x="1006" y="930"/>
                  <a:pt x="1012" y="931"/>
                </a:cubicBezTo>
                <a:cubicBezTo>
                  <a:pt x="1013" y="927"/>
                  <a:pt x="1012" y="927"/>
                  <a:pt x="1012" y="922"/>
                </a:cubicBezTo>
                <a:cubicBezTo>
                  <a:pt x="1002" y="920"/>
                  <a:pt x="1004" y="933"/>
                  <a:pt x="996" y="931"/>
                </a:cubicBezTo>
                <a:cubicBezTo>
                  <a:pt x="998" y="927"/>
                  <a:pt x="1001" y="926"/>
                  <a:pt x="1005" y="924"/>
                </a:cubicBezTo>
                <a:cubicBezTo>
                  <a:pt x="1001" y="923"/>
                  <a:pt x="997" y="922"/>
                  <a:pt x="994" y="925"/>
                </a:cubicBezTo>
                <a:cubicBezTo>
                  <a:pt x="997" y="930"/>
                  <a:pt x="993" y="931"/>
                  <a:pt x="994" y="937"/>
                </a:cubicBezTo>
                <a:close/>
                <a:moveTo>
                  <a:pt x="178" y="931"/>
                </a:moveTo>
                <a:cubicBezTo>
                  <a:pt x="175" y="931"/>
                  <a:pt x="176" y="933"/>
                  <a:pt x="174" y="935"/>
                </a:cubicBezTo>
                <a:cubicBezTo>
                  <a:pt x="178" y="935"/>
                  <a:pt x="178" y="933"/>
                  <a:pt x="178" y="931"/>
                </a:cubicBezTo>
                <a:close/>
                <a:moveTo>
                  <a:pt x="1184" y="948"/>
                </a:moveTo>
                <a:cubicBezTo>
                  <a:pt x="1186" y="945"/>
                  <a:pt x="1188" y="942"/>
                  <a:pt x="1189" y="939"/>
                </a:cubicBezTo>
                <a:cubicBezTo>
                  <a:pt x="1184" y="941"/>
                  <a:pt x="1188" y="934"/>
                  <a:pt x="1184" y="935"/>
                </a:cubicBezTo>
                <a:cubicBezTo>
                  <a:pt x="1177" y="945"/>
                  <a:pt x="1160" y="942"/>
                  <a:pt x="1160" y="956"/>
                </a:cubicBezTo>
                <a:cubicBezTo>
                  <a:pt x="1159" y="954"/>
                  <a:pt x="1158" y="957"/>
                  <a:pt x="1158" y="955"/>
                </a:cubicBezTo>
                <a:cubicBezTo>
                  <a:pt x="1158" y="954"/>
                  <a:pt x="1159" y="953"/>
                  <a:pt x="1158" y="952"/>
                </a:cubicBezTo>
                <a:cubicBezTo>
                  <a:pt x="1156" y="954"/>
                  <a:pt x="1155" y="956"/>
                  <a:pt x="1154" y="958"/>
                </a:cubicBezTo>
                <a:cubicBezTo>
                  <a:pt x="1149" y="959"/>
                  <a:pt x="1153" y="956"/>
                  <a:pt x="1149" y="955"/>
                </a:cubicBezTo>
                <a:cubicBezTo>
                  <a:pt x="1150" y="963"/>
                  <a:pt x="1143" y="964"/>
                  <a:pt x="1135" y="964"/>
                </a:cubicBezTo>
                <a:cubicBezTo>
                  <a:pt x="1132" y="973"/>
                  <a:pt x="1125" y="977"/>
                  <a:pt x="1117" y="980"/>
                </a:cubicBezTo>
                <a:cubicBezTo>
                  <a:pt x="1114" y="975"/>
                  <a:pt x="1120" y="972"/>
                  <a:pt x="1122" y="969"/>
                </a:cubicBezTo>
                <a:cubicBezTo>
                  <a:pt x="1117" y="969"/>
                  <a:pt x="1126" y="967"/>
                  <a:pt x="1122" y="965"/>
                </a:cubicBezTo>
                <a:cubicBezTo>
                  <a:pt x="1121" y="968"/>
                  <a:pt x="1119" y="965"/>
                  <a:pt x="1118" y="965"/>
                </a:cubicBezTo>
                <a:cubicBezTo>
                  <a:pt x="1116" y="966"/>
                  <a:pt x="1115" y="969"/>
                  <a:pt x="1114" y="972"/>
                </a:cubicBezTo>
                <a:cubicBezTo>
                  <a:pt x="1109" y="971"/>
                  <a:pt x="1108" y="974"/>
                  <a:pt x="1106" y="977"/>
                </a:cubicBezTo>
                <a:cubicBezTo>
                  <a:pt x="1110" y="976"/>
                  <a:pt x="1110" y="973"/>
                  <a:pt x="1114" y="974"/>
                </a:cubicBezTo>
                <a:cubicBezTo>
                  <a:pt x="1118" y="982"/>
                  <a:pt x="1110" y="982"/>
                  <a:pt x="1107" y="987"/>
                </a:cubicBezTo>
                <a:cubicBezTo>
                  <a:pt x="1115" y="986"/>
                  <a:pt x="1119" y="980"/>
                  <a:pt x="1127" y="978"/>
                </a:cubicBezTo>
                <a:cubicBezTo>
                  <a:pt x="1128" y="981"/>
                  <a:pt x="1129" y="983"/>
                  <a:pt x="1130" y="984"/>
                </a:cubicBezTo>
                <a:cubicBezTo>
                  <a:pt x="1134" y="981"/>
                  <a:pt x="1140" y="978"/>
                  <a:pt x="1143" y="973"/>
                </a:cubicBezTo>
                <a:cubicBezTo>
                  <a:pt x="1153" y="977"/>
                  <a:pt x="1151" y="960"/>
                  <a:pt x="1158" y="958"/>
                </a:cubicBezTo>
                <a:cubicBezTo>
                  <a:pt x="1161" y="958"/>
                  <a:pt x="1161" y="961"/>
                  <a:pt x="1164" y="960"/>
                </a:cubicBezTo>
                <a:cubicBezTo>
                  <a:pt x="1171" y="957"/>
                  <a:pt x="1174" y="946"/>
                  <a:pt x="1184" y="948"/>
                </a:cubicBezTo>
                <a:close/>
                <a:moveTo>
                  <a:pt x="215" y="940"/>
                </a:moveTo>
                <a:cubicBezTo>
                  <a:pt x="216" y="940"/>
                  <a:pt x="218" y="940"/>
                  <a:pt x="218" y="942"/>
                </a:cubicBezTo>
                <a:cubicBezTo>
                  <a:pt x="219" y="942"/>
                  <a:pt x="221" y="942"/>
                  <a:pt x="221" y="940"/>
                </a:cubicBezTo>
                <a:cubicBezTo>
                  <a:pt x="220" y="940"/>
                  <a:pt x="220" y="940"/>
                  <a:pt x="220" y="939"/>
                </a:cubicBezTo>
                <a:cubicBezTo>
                  <a:pt x="218" y="939"/>
                  <a:pt x="215" y="938"/>
                  <a:pt x="215" y="940"/>
                </a:cubicBezTo>
                <a:close/>
                <a:moveTo>
                  <a:pt x="1064" y="943"/>
                </a:moveTo>
                <a:cubicBezTo>
                  <a:pt x="1065" y="946"/>
                  <a:pt x="1063" y="946"/>
                  <a:pt x="1062" y="948"/>
                </a:cubicBezTo>
                <a:cubicBezTo>
                  <a:pt x="1066" y="947"/>
                  <a:pt x="1065" y="950"/>
                  <a:pt x="1068" y="950"/>
                </a:cubicBezTo>
                <a:cubicBezTo>
                  <a:pt x="1069" y="948"/>
                  <a:pt x="1073" y="948"/>
                  <a:pt x="1072" y="944"/>
                </a:cubicBezTo>
                <a:cubicBezTo>
                  <a:pt x="1070" y="943"/>
                  <a:pt x="1069" y="948"/>
                  <a:pt x="1069" y="945"/>
                </a:cubicBezTo>
                <a:cubicBezTo>
                  <a:pt x="1069" y="944"/>
                  <a:pt x="1070" y="943"/>
                  <a:pt x="1070" y="942"/>
                </a:cubicBezTo>
                <a:cubicBezTo>
                  <a:pt x="1068" y="942"/>
                  <a:pt x="1067" y="940"/>
                  <a:pt x="1064" y="939"/>
                </a:cubicBezTo>
                <a:cubicBezTo>
                  <a:pt x="1063" y="944"/>
                  <a:pt x="1057" y="942"/>
                  <a:pt x="1058" y="948"/>
                </a:cubicBezTo>
                <a:cubicBezTo>
                  <a:pt x="1063" y="949"/>
                  <a:pt x="1061" y="944"/>
                  <a:pt x="1064" y="943"/>
                </a:cubicBezTo>
                <a:close/>
                <a:moveTo>
                  <a:pt x="942" y="948"/>
                </a:moveTo>
                <a:cubicBezTo>
                  <a:pt x="942" y="944"/>
                  <a:pt x="942" y="944"/>
                  <a:pt x="942" y="944"/>
                </a:cubicBezTo>
                <a:cubicBezTo>
                  <a:pt x="939" y="943"/>
                  <a:pt x="939" y="949"/>
                  <a:pt x="942" y="948"/>
                </a:cubicBezTo>
                <a:close/>
                <a:moveTo>
                  <a:pt x="1171" y="961"/>
                </a:moveTo>
                <a:cubicBezTo>
                  <a:pt x="1171" y="966"/>
                  <a:pt x="1164" y="965"/>
                  <a:pt x="1164" y="970"/>
                </a:cubicBezTo>
                <a:cubicBezTo>
                  <a:pt x="1176" y="963"/>
                  <a:pt x="1186" y="960"/>
                  <a:pt x="1195" y="950"/>
                </a:cubicBezTo>
                <a:cubicBezTo>
                  <a:pt x="1185" y="945"/>
                  <a:pt x="1181" y="960"/>
                  <a:pt x="1171" y="961"/>
                </a:cubicBezTo>
                <a:close/>
                <a:moveTo>
                  <a:pt x="199" y="950"/>
                </a:moveTo>
                <a:cubicBezTo>
                  <a:pt x="197" y="950"/>
                  <a:pt x="194" y="950"/>
                  <a:pt x="195" y="952"/>
                </a:cubicBezTo>
                <a:cubicBezTo>
                  <a:pt x="197" y="952"/>
                  <a:pt x="199" y="952"/>
                  <a:pt x="199" y="950"/>
                </a:cubicBezTo>
                <a:close/>
                <a:moveTo>
                  <a:pt x="72" y="952"/>
                </a:moveTo>
                <a:cubicBezTo>
                  <a:pt x="70" y="949"/>
                  <a:pt x="65" y="951"/>
                  <a:pt x="64" y="954"/>
                </a:cubicBezTo>
                <a:cubicBezTo>
                  <a:pt x="67" y="954"/>
                  <a:pt x="71" y="955"/>
                  <a:pt x="72" y="952"/>
                </a:cubicBezTo>
                <a:close/>
                <a:moveTo>
                  <a:pt x="1136" y="954"/>
                </a:moveTo>
                <a:cubicBezTo>
                  <a:pt x="1139" y="955"/>
                  <a:pt x="1141" y="954"/>
                  <a:pt x="1140" y="951"/>
                </a:cubicBezTo>
                <a:cubicBezTo>
                  <a:pt x="1137" y="951"/>
                  <a:pt x="1137" y="951"/>
                  <a:pt x="1137" y="951"/>
                </a:cubicBezTo>
                <a:cubicBezTo>
                  <a:pt x="1138" y="952"/>
                  <a:pt x="1136" y="953"/>
                  <a:pt x="1136" y="954"/>
                </a:cubicBezTo>
                <a:close/>
                <a:moveTo>
                  <a:pt x="90" y="958"/>
                </a:moveTo>
                <a:cubicBezTo>
                  <a:pt x="89" y="960"/>
                  <a:pt x="87" y="960"/>
                  <a:pt x="87" y="962"/>
                </a:cubicBezTo>
                <a:cubicBezTo>
                  <a:pt x="91" y="962"/>
                  <a:pt x="91" y="962"/>
                  <a:pt x="91" y="962"/>
                </a:cubicBezTo>
                <a:cubicBezTo>
                  <a:pt x="91" y="960"/>
                  <a:pt x="91" y="958"/>
                  <a:pt x="90" y="958"/>
                </a:cubicBezTo>
                <a:close/>
                <a:moveTo>
                  <a:pt x="130" y="964"/>
                </a:moveTo>
                <a:cubicBezTo>
                  <a:pt x="134" y="965"/>
                  <a:pt x="135" y="959"/>
                  <a:pt x="133" y="958"/>
                </a:cubicBezTo>
                <a:cubicBezTo>
                  <a:pt x="132" y="959"/>
                  <a:pt x="128" y="961"/>
                  <a:pt x="130" y="964"/>
                </a:cubicBezTo>
                <a:close/>
                <a:moveTo>
                  <a:pt x="236" y="965"/>
                </a:moveTo>
                <a:cubicBezTo>
                  <a:pt x="236" y="967"/>
                  <a:pt x="236" y="968"/>
                  <a:pt x="237" y="969"/>
                </a:cubicBezTo>
                <a:cubicBezTo>
                  <a:pt x="243" y="967"/>
                  <a:pt x="247" y="971"/>
                  <a:pt x="248" y="975"/>
                </a:cubicBezTo>
                <a:cubicBezTo>
                  <a:pt x="248" y="967"/>
                  <a:pt x="247" y="967"/>
                  <a:pt x="247" y="960"/>
                </a:cubicBezTo>
                <a:cubicBezTo>
                  <a:pt x="242" y="960"/>
                  <a:pt x="240" y="963"/>
                  <a:pt x="236" y="965"/>
                </a:cubicBezTo>
                <a:close/>
                <a:moveTo>
                  <a:pt x="171" y="965"/>
                </a:moveTo>
                <a:cubicBezTo>
                  <a:pt x="167" y="965"/>
                  <a:pt x="167" y="968"/>
                  <a:pt x="164" y="969"/>
                </a:cubicBezTo>
                <a:cubicBezTo>
                  <a:pt x="168" y="969"/>
                  <a:pt x="170" y="968"/>
                  <a:pt x="171" y="965"/>
                </a:cubicBezTo>
                <a:close/>
                <a:moveTo>
                  <a:pt x="1060" y="970"/>
                </a:moveTo>
                <a:cubicBezTo>
                  <a:pt x="1064" y="970"/>
                  <a:pt x="1066" y="969"/>
                  <a:pt x="1067" y="966"/>
                </a:cubicBezTo>
                <a:cubicBezTo>
                  <a:pt x="1064" y="967"/>
                  <a:pt x="1061" y="967"/>
                  <a:pt x="1060" y="970"/>
                </a:cubicBezTo>
                <a:close/>
                <a:moveTo>
                  <a:pt x="187" y="977"/>
                </a:moveTo>
                <a:cubicBezTo>
                  <a:pt x="187" y="978"/>
                  <a:pt x="188" y="981"/>
                  <a:pt x="186" y="981"/>
                </a:cubicBezTo>
                <a:cubicBezTo>
                  <a:pt x="182" y="981"/>
                  <a:pt x="178" y="982"/>
                  <a:pt x="176" y="985"/>
                </a:cubicBezTo>
                <a:cubicBezTo>
                  <a:pt x="173" y="986"/>
                  <a:pt x="175" y="982"/>
                  <a:pt x="172" y="983"/>
                </a:cubicBezTo>
                <a:cubicBezTo>
                  <a:pt x="166" y="985"/>
                  <a:pt x="164" y="989"/>
                  <a:pt x="161" y="992"/>
                </a:cubicBezTo>
                <a:cubicBezTo>
                  <a:pt x="156" y="997"/>
                  <a:pt x="149" y="999"/>
                  <a:pt x="145" y="1001"/>
                </a:cubicBezTo>
                <a:cubicBezTo>
                  <a:pt x="159" y="1005"/>
                  <a:pt x="173" y="992"/>
                  <a:pt x="179" y="985"/>
                </a:cubicBezTo>
                <a:cubicBezTo>
                  <a:pt x="191" y="984"/>
                  <a:pt x="196" y="977"/>
                  <a:pt x="204" y="972"/>
                </a:cubicBezTo>
                <a:cubicBezTo>
                  <a:pt x="196" y="971"/>
                  <a:pt x="193" y="975"/>
                  <a:pt x="187" y="977"/>
                </a:cubicBezTo>
                <a:close/>
                <a:moveTo>
                  <a:pt x="1174" y="972"/>
                </a:moveTo>
                <a:cubicBezTo>
                  <a:pt x="1175" y="975"/>
                  <a:pt x="1171" y="974"/>
                  <a:pt x="1172" y="977"/>
                </a:cubicBezTo>
                <a:cubicBezTo>
                  <a:pt x="1175" y="977"/>
                  <a:pt x="1177" y="973"/>
                  <a:pt x="1174" y="972"/>
                </a:cubicBezTo>
                <a:close/>
                <a:moveTo>
                  <a:pt x="1190" y="976"/>
                </a:moveTo>
                <a:cubicBezTo>
                  <a:pt x="1185" y="977"/>
                  <a:pt x="1178" y="975"/>
                  <a:pt x="1177" y="980"/>
                </a:cubicBezTo>
                <a:cubicBezTo>
                  <a:pt x="1183" y="977"/>
                  <a:pt x="1187" y="984"/>
                  <a:pt x="1190" y="980"/>
                </a:cubicBezTo>
                <a:cubicBezTo>
                  <a:pt x="1185" y="980"/>
                  <a:pt x="1188" y="977"/>
                  <a:pt x="1190" y="976"/>
                </a:cubicBezTo>
                <a:close/>
                <a:moveTo>
                  <a:pt x="989" y="985"/>
                </a:moveTo>
                <a:cubicBezTo>
                  <a:pt x="991" y="985"/>
                  <a:pt x="991" y="986"/>
                  <a:pt x="991" y="988"/>
                </a:cubicBezTo>
                <a:cubicBezTo>
                  <a:pt x="995" y="986"/>
                  <a:pt x="997" y="983"/>
                  <a:pt x="999" y="979"/>
                </a:cubicBezTo>
                <a:cubicBezTo>
                  <a:pt x="994" y="980"/>
                  <a:pt x="991" y="982"/>
                  <a:pt x="989" y="985"/>
                </a:cubicBezTo>
                <a:close/>
                <a:moveTo>
                  <a:pt x="207" y="982"/>
                </a:moveTo>
                <a:cubicBezTo>
                  <a:pt x="210" y="985"/>
                  <a:pt x="216" y="983"/>
                  <a:pt x="219" y="982"/>
                </a:cubicBezTo>
                <a:cubicBezTo>
                  <a:pt x="217" y="981"/>
                  <a:pt x="211" y="979"/>
                  <a:pt x="207" y="982"/>
                </a:cubicBezTo>
                <a:close/>
                <a:moveTo>
                  <a:pt x="4" y="982"/>
                </a:moveTo>
                <a:cubicBezTo>
                  <a:pt x="2" y="983"/>
                  <a:pt x="1" y="985"/>
                  <a:pt x="0" y="988"/>
                </a:cubicBezTo>
                <a:cubicBezTo>
                  <a:pt x="4" y="987"/>
                  <a:pt x="6" y="990"/>
                  <a:pt x="9" y="991"/>
                </a:cubicBezTo>
                <a:cubicBezTo>
                  <a:pt x="9" y="987"/>
                  <a:pt x="15" y="989"/>
                  <a:pt x="14" y="985"/>
                </a:cubicBezTo>
                <a:cubicBezTo>
                  <a:pt x="9" y="987"/>
                  <a:pt x="8" y="984"/>
                  <a:pt x="4" y="982"/>
                </a:cubicBezTo>
                <a:close/>
                <a:moveTo>
                  <a:pt x="1088" y="991"/>
                </a:moveTo>
                <a:cubicBezTo>
                  <a:pt x="1090" y="987"/>
                  <a:pt x="1095" y="986"/>
                  <a:pt x="1099" y="986"/>
                </a:cubicBezTo>
                <a:cubicBezTo>
                  <a:pt x="1098" y="977"/>
                  <a:pt x="1086" y="988"/>
                  <a:pt x="1088" y="991"/>
                </a:cubicBezTo>
                <a:close/>
                <a:moveTo>
                  <a:pt x="1136" y="986"/>
                </a:moveTo>
                <a:cubicBezTo>
                  <a:pt x="1138" y="986"/>
                  <a:pt x="1138" y="987"/>
                  <a:pt x="1139" y="988"/>
                </a:cubicBezTo>
                <a:cubicBezTo>
                  <a:pt x="1138" y="985"/>
                  <a:pt x="1142" y="987"/>
                  <a:pt x="1141" y="984"/>
                </a:cubicBezTo>
                <a:cubicBezTo>
                  <a:pt x="1139" y="984"/>
                  <a:pt x="1137" y="985"/>
                  <a:pt x="1136" y="986"/>
                </a:cubicBezTo>
                <a:close/>
                <a:moveTo>
                  <a:pt x="1151" y="990"/>
                </a:moveTo>
                <a:cubicBezTo>
                  <a:pt x="1152" y="990"/>
                  <a:pt x="1153" y="991"/>
                  <a:pt x="1154" y="991"/>
                </a:cubicBezTo>
                <a:cubicBezTo>
                  <a:pt x="1153" y="998"/>
                  <a:pt x="1147" y="992"/>
                  <a:pt x="1146" y="995"/>
                </a:cubicBezTo>
                <a:cubicBezTo>
                  <a:pt x="1150" y="996"/>
                  <a:pt x="1151" y="999"/>
                  <a:pt x="1154" y="1000"/>
                </a:cubicBezTo>
                <a:cubicBezTo>
                  <a:pt x="1152" y="997"/>
                  <a:pt x="1153" y="993"/>
                  <a:pt x="1157" y="992"/>
                </a:cubicBezTo>
                <a:cubicBezTo>
                  <a:pt x="1156" y="991"/>
                  <a:pt x="1156" y="989"/>
                  <a:pt x="1155" y="988"/>
                </a:cubicBezTo>
                <a:cubicBezTo>
                  <a:pt x="1155" y="990"/>
                  <a:pt x="1150" y="987"/>
                  <a:pt x="1151" y="990"/>
                </a:cubicBezTo>
                <a:close/>
                <a:moveTo>
                  <a:pt x="845" y="991"/>
                </a:moveTo>
                <a:cubicBezTo>
                  <a:pt x="842" y="993"/>
                  <a:pt x="834" y="994"/>
                  <a:pt x="836" y="998"/>
                </a:cubicBezTo>
                <a:cubicBezTo>
                  <a:pt x="839" y="996"/>
                  <a:pt x="843" y="995"/>
                  <a:pt x="845" y="991"/>
                </a:cubicBezTo>
                <a:close/>
                <a:moveTo>
                  <a:pt x="996" y="992"/>
                </a:moveTo>
                <a:cubicBezTo>
                  <a:pt x="994" y="993"/>
                  <a:pt x="992" y="994"/>
                  <a:pt x="991" y="995"/>
                </a:cubicBezTo>
                <a:cubicBezTo>
                  <a:pt x="994" y="995"/>
                  <a:pt x="996" y="995"/>
                  <a:pt x="996" y="992"/>
                </a:cubicBezTo>
                <a:close/>
                <a:moveTo>
                  <a:pt x="1031" y="997"/>
                </a:moveTo>
                <a:cubicBezTo>
                  <a:pt x="1031" y="995"/>
                  <a:pt x="1034" y="996"/>
                  <a:pt x="1035" y="994"/>
                </a:cubicBezTo>
                <a:cubicBezTo>
                  <a:pt x="1033" y="992"/>
                  <a:pt x="1028" y="996"/>
                  <a:pt x="1031" y="997"/>
                </a:cubicBezTo>
                <a:close/>
                <a:moveTo>
                  <a:pt x="856" y="1002"/>
                </a:moveTo>
                <a:cubicBezTo>
                  <a:pt x="861" y="1004"/>
                  <a:pt x="865" y="997"/>
                  <a:pt x="869" y="995"/>
                </a:cubicBezTo>
                <a:cubicBezTo>
                  <a:pt x="865" y="998"/>
                  <a:pt x="858" y="994"/>
                  <a:pt x="854" y="1000"/>
                </a:cubicBezTo>
                <a:cubicBezTo>
                  <a:pt x="856" y="1001"/>
                  <a:pt x="858" y="997"/>
                  <a:pt x="859" y="999"/>
                </a:cubicBezTo>
                <a:cubicBezTo>
                  <a:pt x="858" y="999"/>
                  <a:pt x="857" y="1000"/>
                  <a:pt x="856" y="1002"/>
                </a:cubicBezTo>
                <a:close/>
                <a:moveTo>
                  <a:pt x="882" y="994"/>
                </a:moveTo>
                <a:cubicBezTo>
                  <a:pt x="880" y="996"/>
                  <a:pt x="873" y="997"/>
                  <a:pt x="876" y="1001"/>
                </a:cubicBezTo>
                <a:cubicBezTo>
                  <a:pt x="880" y="1001"/>
                  <a:pt x="884" y="997"/>
                  <a:pt x="882" y="994"/>
                </a:cubicBezTo>
                <a:close/>
                <a:moveTo>
                  <a:pt x="327" y="1005"/>
                </a:moveTo>
                <a:cubicBezTo>
                  <a:pt x="328" y="1004"/>
                  <a:pt x="332" y="1005"/>
                  <a:pt x="331" y="1002"/>
                </a:cubicBezTo>
                <a:cubicBezTo>
                  <a:pt x="329" y="1002"/>
                  <a:pt x="325" y="1004"/>
                  <a:pt x="327" y="1005"/>
                </a:cubicBezTo>
                <a:close/>
                <a:moveTo>
                  <a:pt x="126" y="1017"/>
                </a:moveTo>
                <a:cubicBezTo>
                  <a:pt x="133" y="1015"/>
                  <a:pt x="141" y="1013"/>
                  <a:pt x="143" y="1006"/>
                </a:cubicBezTo>
                <a:cubicBezTo>
                  <a:pt x="136" y="1000"/>
                  <a:pt x="127" y="1008"/>
                  <a:pt x="126" y="1017"/>
                </a:cubicBezTo>
                <a:close/>
                <a:moveTo>
                  <a:pt x="825" y="1024"/>
                </a:moveTo>
                <a:cubicBezTo>
                  <a:pt x="837" y="1021"/>
                  <a:pt x="845" y="1013"/>
                  <a:pt x="852" y="1005"/>
                </a:cubicBezTo>
                <a:cubicBezTo>
                  <a:pt x="840" y="1006"/>
                  <a:pt x="834" y="1017"/>
                  <a:pt x="825" y="1018"/>
                </a:cubicBezTo>
                <a:cubicBezTo>
                  <a:pt x="827" y="1021"/>
                  <a:pt x="822" y="1022"/>
                  <a:pt x="825" y="1024"/>
                </a:cubicBezTo>
                <a:close/>
                <a:moveTo>
                  <a:pt x="834" y="1010"/>
                </a:moveTo>
                <a:cubicBezTo>
                  <a:pt x="836" y="1007"/>
                  <a:pt x="840" y="1009"/>
                  <a:pt x="840" y="1006"/>
                </a:cubicBezTo>
                <a:cubicBezTo>
                  <a:pt x="838" y="1004"/>
                  <a:pt x="830" y="1007"/>
                  <a:pt x="834" y="1010"/>
                </a:cubicBezTo>
                <a:close/>
                <a:moveTo>
                  <a:pt x="828" y="1006"/>
                </a:moveTo>
                <a:cubicBezTo>
                  <a:pt x="828" y="1009"/>
                  <a:pt x="824" y="1008"/>
                  <a:pt x="824" y="1011"/>
                </a:cubicBezTo>
                <a:cubicBezTo>
                  <a:pt x="827" y="1012"/>
                  <a:pt x="830" y="1012"/>
                  <a:pt x="832" y="1011"/>
                </a:cubicBezTo>
                <a:cubicBezTo>
                  <a:pt x="831" y="1009"/>
                  <a:pt x="830" y="1007"/>
                  <a:pt x="828" y="1006"/>
                </a:cubicBezTo>
                <a:close/>
                <a:moveTo>
                  <a:pt x="985" y="1009"/>
                </a:moveTo>
                <a:cubicBezTo>
                  <a:pt x="977" y="1010"/>
                  <a:pt x="972" y="1015"/>
                  <a:pt x="967" y="1019"/>
                </a:cubicBezTo>
                <a:cubicBezTo>
                  <a:pt x="976" y="1019"/>
                  <a:pt x="982" y="1015"/>
                  <a:pt x="985" y="1009"/>
                </a:cubicBezTo>
                <a:close/>
                <a:moveTo>
                  <a:pt x="1131" y="1012"/>
                </a:moveTo>
                <a:cubicBezTo>
                  <a:pt x="1133" y="1012"/>
                  <a:pt x="1135" y="1011"/>
                  <a:pt x="1136" y="1009"/>
                </a:cubicBezTo>
                <a:cubicBezTo>
                  <a:pt x="1133" y="1009"/>
                  <a:pt x="1131" y="1009"/>
                  <a:pt x="1131" y="1012"/>
                </a:cubicBezTo>
                <a:close/>
                <a:moveTo>
                  <a:pt x="816" y="1013"/>
                </a:moveTo>
                <a:cubicBezTo>
                  <a:pt x="813" y="1013"/>
                  <a:pt x="810" y="1014"/>
                  <a:pt x="808" y="1016"/>
                </a:cubicBezTo>
                <a:cubicBezTo>
                  <a:pt x="811" y="1015"/>
                  <a:pt x="815" y="1015"/>
                  <a:pt x="816" y="1013"/>
                </a:cubicBezTo>
                <a:close/>
                <a:moveTo>
                  <a:pt x="937" y="1026"/>
                </a:moveTo>
                <a:cubicBezTo>
                  <a:pt x="942" y="1026"/>
                  <a:pt x="945" y="1024"/>
                  <a:pt x="948" y="1021"/>
                </a:cubicBezTo>
                <a:cubicBezTo>
                  <a:pt x="947" y="1020"/>
                  <a:pt x="947" y="1017"/>
                  <a:pt x="946" y="1017"/>
                </a:cubicBezTo>
                <a:cubicBezTo>
                  <a:pt x="945" y="1018"/>
                  <a:pt x="942" y="1019"/>
                  <a:pt x="943" y="1016"/>
                </a:cubicBezTo>
                <a:cubicBezTo>
                  <a:pt x="938" y="1018"/>
                  <a:pt x="940" y="1022"/>
                  <a:pt x="937" y="1026"/>
                </a:cubicBezTo>
                <a:close/>
                <a:moveTo>
                  <a:pt x="239" y="1024"/>
                </a:moveTo>
                <a:cubicBezTo>
                  <a:pt x="239" y="1023"/>
                  <a:pt x="244" y="1021"/>
                  <a:pt x="241" y="1019"/>
                </a:cubicBezTo>
                <a:cubicBezTo>
                  <a:pt x="241" y="1021"/>
                  <a:pt x="235" y="1022"/>
                  <a:pt x="239" y="1024"/>
                </a:cubicBezTo>
                <a:close/>
                <a:moveTo>
                  <a:pt x="976" y="1035"/>
                </a:moveTo>
                <a:cubicBezTo>
                  <a:pt x="977" y="1036"/>
                  <a:pt x="983" y="1034"/>
                  <a:pt x="983" y="1030"/>
                </a:cubicBezTo>
                <a:cubicBezTo>
                  <a:pt x="976" y="1034"/>
                  <a:pt x="962" y="1038"/>
                  <a:pt x="956" y="1044"/>
                </a:cubicBezTo>
                <a:cubicBezTo>
                  <a:pt x="965" y="1044"/>
                  <a:pt x="970" y="1039"/>
                  <a:pt x="976" y="1035"/>
                </a:cubicBezTo>
                <a:close/>
                <a:moveTo>
                  <a:pt x="978" y="1043"/>
                </a:moveTo>
                <a:cubicBezTo>
                  <a:pt x="975" y="1043"/>
                  <a:pt x="973" y="1045"/>
                  <a:pt x="972" y="1046"/>
                </a:cubicBezTo>
                <a:cubicBezTo>
                  <a:pt x="974" y="1046"/>
                  <a:pt x="978" y="1046"/>
                  <a:pt x="978" y="1043"/>
                </a:cubicBezTo>
                <a:close/>
                <a:moveTo>
                  <a:pt x="245" y="1049"/>
                </a:moveTo>
                <a:cubicBezTo>
                  <a:pt x="243" y="1053"/>
                  <a:pt x="242" y="1059"/>
                  <a:pt x="240" y="1062"/>
                </a:cubicBezTo>
                <a:cubicBezTo>
                  <a:pt x="248" y="1060"/>
                  <a:pt x="255" y="1056"/>
                  <a:pt x="258" y="1048"/>
                </a:cubicBezTo>
                <a:cubicBezTo>
                  <a:pt x="254" y="1051"/>
                  <a:pt x="250" y="1050"/>
                  <a:pt x="245" y="1049"/>
                </a:cubicBezTo>
                <a:close/>
                <a:moveTo>
                  <a:pt x="921" y="1054"/>
                </a:moveTo>
                <a:cubicBezTo>
                  <a:pt x="923" y="1053"/>
                  <a:pt x="932" y="1052"/>
                  <a:pt x="933" y="1048"/>
                </a:cubicBezTo>
                <a:cubicBezTo>
                  <a:pt x="930" y="1050"/>
                  <a:pt x="923" y="1050"/>
                  <a:pt x="921" y="1054"/>
                </a:cubicBezTo>
                <a:close/>
                <a:moveTo>
                  <a:pt x="926" y="1062"/>
                </a:moveTo>
                <a:cubicBezTo>
                  <a:pt x="928" y="1057"/>
                  <a:pt x="934" y="1057"/>
                  <a:pt x="938" y="1054"/>
                </a:cubicBezTo>
                <a:cubicBezTo>
                  <a:pt x="931" y="1054"/>
                  <a:pt x="925" y="1057"/>
                  <a:pt x="921" y="1060"/>
                </a:cubicBezTo>
                <a:cubicBezTo>
                  <a:pt x="922" y="1061"/>
                  <a:pt x="925" y="1061"/>
                  <a:pt x="926" y="1062"/>
                </a:cubicBezTo>
                <a:close/>
                <a:moveTo>
                  <a:pt x="768" y="1057"/>
                </a:moveTo>
                <a:cubicBezTo>
                  <a:pt x="762" y="1054"/>
                  <a:pt x="760" y="1062"/>
                  <a:pt x="755" y="1060"/>
                </a:cubicBezTo>
                <a:cubicBezTo>
                  <a:pt x="755" y="1063"/>
                  <a:pt x="757" y="1063"/>
                  <a:pt x="758" y="1064"/>
                </a:cubicBezTo>
                <a:cubicBezTo>
                  <a:pt x="761" y="1060"/>
                  <a:pt x="766" y="1061"/>
                  <a:pt x="768" y="1057"/>
                </a:cubicBezTo>
                <a:close/>
                <a:moveTo>
                  <a:pt x="718" y="1059"/>
                </a:moveTo>
                <a:cubicBezTo>
                  <a:pt x="715" y="1059"/>
                  <a:pt x="713" y="1060"/>
                  <a:pt x="712" y="1062"/>
                </a:cubicBezTo>
                <a:cubicBezTo>
                  <a:pt x="713" y="1062"/>
                  <a:pt x="713" y="1063"/>
                  <a:pt x="712" y="1064"/>
                </a:cubicBezTo>
                <a:cubicBezTo>
                  <a:pt x="715" y="1063"/>
                  <a:pt x="718" y="1062"/>
                  <a:pt x="718" y="1059"/>
                </a:cubicBezTo>
                <a:close/>
                <a:moveTo>
                  <a:pt x="906" y="1070"/>
                </a:moveTo>
                <a:cubicBezTo>
                  <a:pt x="911" y="1069"/>
                  <a:pt x="915" y="1067"/>
                  <a:pt x="919" y="1064"/>
                </a:cubicBezTo>
                <a:cubicBezTo>
                  <a:pt x="919" y="1064"/>
                  <a:pt x="918" y="1063"/>
                  <a:pt x="918" y="1062"/>
                </a:cubicBezTo>
                <a:cubicBezTo>
                  <a:pt x="914" y="1065"/>
                  <a:pt x="906" y="1064"/>
                  <a:pt x="906" y="1070"/>
                </a:cubicBezTo>
                <a:close/>
                <a:moveTo>
                  <a:pt x="524" y="1069"/>
                </a:moveTo>
                <a:cubicBezTo>
                  <a:pt x="524" y="1066"/>
                  <a:pt x="526" y="1066"/>
                  <a:pt x="526" y="1063"/>
                </a:cubicBezTo>
                <a:cubicBezTo>
                  <a:pt x="523" y="1062"/>
                  <a:pt x="523" y="1065"/>
                  <a:pt x="522" y="1063"/>
                </a:cubicBezTo>
                <a:cubicBezTo>
                  <a:pt x="522" y="1069"/>
                  <a:pt x="515" y="1064"/>
                  <a:pt x="515" y="1068"/>
                </a:cubicBezTo>
                <a:cubicBezTo>
                  <a:pt x="516" y="1070"/>
                  <a:pt x="521" y="1068"/>
                  <a:pt x="524" y="1069"/>
                </a:cubicBezTo>
                <a:close/>
                <a:moveTo>
                  <a:pt x="678" y="1074"/>
                </a:moveTo>
                <a:cubicBezTo>
                  <a:pt x="691" y="1077"/>
                  <a:pt x="702" y="1069"/>
                  <a:pt x="710" y="1063"/>
                </a:cubicBezTo>
                <a:cubicBezTo>
                  <a:pt x="699" y="1065"/>
                  <a:pt x="688" y="1067"/>
                  <a:pt x="682" y="1073"/>
                </a:cubicBezTo>
                <a:cubicBezTo>
                  <a:pt x="682" y="1072"/>
                  <a:pt x="682" y="1071"/>
                  <a:pt x="681" y="1070"/>
                </a:cubicBezTo>
                <a:cubicBezTo>
                  <a:pt x="682" y="1074"/>
                  <a:pt x="677" y="1071"/>
                  <a:pt x="678" y="1074"/>
                </a:cubicBezTo>
                <a:close/>
                <a:moveTo>
                  <a:pt x="747" y="1066"/>
                </a:moveTo>
                <a:cubicBezTo>
                  <a:pt x="736" y="1067"/>
                  <a:pt x="724" y="1073"/>
                  <a:pt x="716" y="1078"/>
                </a:cubicBezTo>
                <a:cubicBezTo>
                  <a:pt x="727" y="1080"/>
                  <a:pt x="733" y="1070"/>
                  <a:pt x="744" y="1070"/>
                </a:cubicBezTo>
                <a:cubicBezTo>
                  <a:pt x="743" y="1067"/>
                  <a:pt x="746" y="1067"/>
                  <a:pt x="747" y="1066"/>
                </a:cubicBezTo>
                <a:close/>
                <a:moveTo>
                  <a:pt x="1029" y="1088"/>
                </a:moveTo>
                <a:cubicBezTo>
                  <a:pt x="1035" y="1088"/>
                  <a:pt x="1051" y="1081"/>
                  <a:pt x="1048" y="1075"/>
                </a:cubicBezTo>
                <a:cubicBezTo>
                  <a:pt x="1043" y="1080"/>
                  <a:pt x="1034" y="1083"/>
                  <a:pt x="1029" y="1088"/>
                </a:cubicBezTo>
                <a:close/>
                <a:moveTo>
                  <a:pt x="402" y="1084"/>
                </a:moveTo>
                <a:cubicBezTo>
                  <a:pt x="402" y="1086"/>
                  <a:pt x="399" y="1085"/>
                  <a:pt x="399" y="1086"/>
                </a:cubicBezTo>
                <a:cubicBezTo>
                  <a:pt x="402" y="1085"/>
                  <a:pt x="399" y="1089"/>
                  <a:pt x="402" y="1089"/>
                </a:cubicBezTo>
                <a:cubicBezTo>
                  <a:pt x="403" y="1088"/>
                  <a:pt x="405" y="1085"/>
                  <a:pt x="402" y="1084"/>
                </a:cubicBezTo>
                <a:close/>
                <a:moveTo>
                  <a:pt x="710" y="1088"/>
                </a:moveTo>
                <a:cubicBezTo>
                  <a:pt x="708" y="1090"/>
                  <a:pt x="702" y="1089"/>
                  <a:pt x="702" y="1093"/>
                </a:cubicBezTo>
                <a:cubicBezTo>
                  <a:pt x="704" y="1094"/>
                  <a:pt x="707" y="1094"/>
                  <a:pt x="711" y="1094"/>
                </a:cubicBezTo>
                <a:cubicBezTo>
                  <a:pt x="712" y="1092"/>
                  <a:pt x="713" y="1089"/>
                  <a:pt x="710" y="1088"/>
                </a:cubicBezTo>
                <a:close/>
                <a:moveTo>
                  <a:pt x="710" y="1097"/>
                </a:moveTo>
                <a:cubicBezTo>
                  <a:pt x="712" y="1098"/>
                  <a:pt x="715" y="1096"/>
                  <a:pt x="714" y="1099"/>
                </a:cubicBezTo>
                <a:cubicBezTo>
                  <a:pt x="709" y="1100"/>
                  <a:pt x="709" y="1101"/>
                  <a:pt x="709" y="1105"/>
                </a:cubicBezTo>
                <a:cubicBezTo>
                  <a:pt x="711" y="1105"/>
                  <a:pt x="713" y="1105"/>
                  <a:pt x="714" y="1107"/>
                </a:cubicBezTo>
                <a:cubicBezTo>
                  <a:pt x="711" y="1108"/>
                  <a:pt x="710" y="1107"/>
                  <a:pt x="710" y="1109"/>
                </a:cubicBezTo>
                <a:cubicBezTo>
                  <a:pt x="715" y="1109"/>
                  <a:pt x="718" y="1106"/>
                  <a:pt x="721" y="1104"/>
                </a:cubicBezTo>
                <a:cubicBezTo>
                  <a:pt x="718" y="1103"/>
                  <a:pt x="716" y="1107"/>
                  <a:pt x="714" y="1104"/>
                </a:cubicBezTo>
                <a:cubicBezTo>
                  <a:pt x="717" y="1103"/>
                  <a:pt x="722" y="1099"/>
                  <a:pt x="725" y="1101"/>
                </a:cubicBezTo>
                <a:cubicBezTo>
                  <a:pt x="725" y="1103"/>
                  <a:pt x="722" y="1102"/>
                  <a:pt x="722" y="1104"/>
                </a:cubicBezTo>
                <a:cubicBezTo>
                  <a:pt x="725" y="1106"/>
                  <a:pt x="729" y="1104"/>
                  <a:pt x="731" y="1102"/>
                </a:cubicBezTo>
                <a:cubicBezTo>
                  <a:pt x="728" y="1102"/>
                  <a:pt x="726" y="1099"/>
                  <a:pt x="728" y="1097"/>
                </a:cubicBezTo>
                <a:cubicBezTo>
                  <a:pt x="726" y="1097"/>
                  <a:pt x="724" y="1098"/>
                  <a:pt x="724" y="1096"/>
                </a:cubicBezTo>
                <a:cubicBezTo>
                  <a:pt x="724" y="1094"/>
                  <a:pt x="727" y="1095"/>
                  <a:pt x="727" y="1094"/>
                </a:cubicBezTo>
                <a:cubicBezTo>
                  <a:pt x="725" y="1092"/>
                  <a:pt x="723" y="1090"/>
                  <a:pt x="721" y="1089"/>
                </a:cubicBezTo>
                <a:cubicBezTo>
                  <a:pt x="720" y="1095"/>
                  <a:pt x="712" y="1092"/>
                  <a:pt x="710" y="1097"/>
                </a:cubicBezTo>
                <a:close/>
                <a:moveTo>
                  <a:pt x="939" y="1102"/>
                </a:moveTo>
                <a:cubicBezTo>
                  <a:pt x="932" y="1106"/>
                  <a:pt x="924" y="1109"/>
                  <a:pt x="917" y="1113"/>
                </a:cubicBezTo>
                <a:cubicBezTo>
                  <a:pt x="928" y="1113"/>
                  <a:pt x="933" y="1105"/>
                  <a:pt x="940" y="1105"/>
                </a:cubicBezTo>
                <a:cubicBezTo>
                  <a:pt x="940" y="1104"/>
                  <a:pt x="941" y="1102"/>
                  <a:pt x="939" y="1102"/>
                </a:cubicBezTo>
                <a:close/>
                <a:moveTo>
                  <a:pt x="625" y="1108"/>
                </a:moveTo>
                <a:cubicBezTo>
                  <a:pt x="629" y="1107"/>
                  <a:pt x="634" y="1107"/>
                  <a:pt x="635" y="1104"/>
                </a:cubicBezTo>
                <a:cubicBezTo>
                  <a:pt x="631" y="1105"/>
                  <a:pt x="628" y="1105"/>
                  <a:pt x="625" y="1108"/>
                </a:cubicBezTo>
                <a:close/>
                <a:moveTo>
                  <a:pt x="682" y="1117"/>
                </a:moveTo>
                <a:cubicBezTo>
                  <a:pt x="685" y="1117"/>
                  <a:pt x="695" y="1117"/>
                  <a:pt x="697" y="1113"/>
                </a:cubicBezTo>
                <a:cubicBezTo>
                  <a:pt x="693" y="1112"/>
                  <a:pt x="692" y="1113"/>
                  <a:pt x="688" y="1113"/>
                </a:cubicBezTo>
                <a:cubicBezTo>
                  <a:pt x="684" y="1110"/>
                  <a:pt x="689" y="1110"/>
                  <a:pt x="689" y="1108"/>
                </a:cubicBezTo>
                <a:cubicBezTo>
                  <a:pt x="682" y="1108"/>
                  <a:pt x="687" y="1111"/>
                  <a:pt x="682" y="1113"/>
                </a:cubicBezTo>
                <a:cubicBezTo>
                  <a:pt x="686" y="1115"/>
                  <a:pt x="683" y="1115"/>
                  <a:pt x="682" y="1117"/>
                </a:cubicBezTo>
                <a:close/>
                <a:moveTo>
                  <a:pt x="561" y="1110"/>
                </a:moveTo>
                <a:cubicBezTo>
                  <a:pt x="558" y="1112"/>
                  <a:pt x="550" y="1108"/>
                  <a:pt x="547" y="1112"/>
                </a:cubicBezTo>
                <a:cubicBezTo>
                  <a:pt x="551" y="1114"/>
                  <a:pt x="560" y="1114"/>
                  <a:pt x="561" y="1110"/>
                </a:cubicBezTo>
                <a:close/>
                <a:moveTo>
                  <a:pt x="870" y="1113"/>
                </a:moveTo>
                <a:cubicBezTo>
                  <a:pt x="867" y="1113"/>
                  <a:pt x="866" y="1115"/>
                  <a:pt x="863" y="1115"/>
                </a:cubicBezTo>
                <a:cubicBezTo>
                  <a:pt x="865" y="1119"/>
                  <a:pt x="863" y="1120"/>
                  <a:pt x="862" y="1122"/>
                </a:cubicBezTo>
                <a:cubicBezTo>
                  <a:pt x="871" y="1122"/>
                  <a:pt x="869" y="1120"/>
                  <a:pt x="870" y="1113"/>
                </a:cubicBezTo>
                <a:close/>
                <a:moveTo>
                  <a:pt x="809" y="1121"/>
                </a:moveTo>
                <a:cubicBezTo>
                  <a:pt x="806" y="1121"/>
                  <a:pt x="802" y="1120"/>
                  <a:pt x="801" y="1123"/>
                </a:cubicBezTo>
                <a:cubicBezTo>
                  <a:pt x="804" y="1123"/>
                  <a:pt x="807" y="1122"/>
                  <a:pt x="809" y="1121"/>
                </a:cubicBezTo>
                <a:close/>
                <a:moveTo>
                  <a:pt x="742" y="1145"/>
                </a:moveTo>
                <a:cubicBezTo>
                  <a:pt x="746" y="1144"/>
                  <a:pt x="748" y="1141"/>
                  <a:pt x="749" y="1137"/>
                </a:cubicBezTo>
                <a:cubicBezTo>
                  <a:pt x="745" y="1140"/>
                  <a:pt x="743" y="1140"/>
                  <a:pt x="742" y="1145"/>
                </a:cubicBezTo>
                <a:close/>
                <a:moveTo>
                  <a:pt x="571" y="1138"/>
                </a:moveTo>
                <a:cubicBezTo>
                  <a:pt x="568" y="1141"/>
                  <a:pt x="562" y="1142"/>
                  <a:pt x="559" y="1145"/>
                </a:cubicBezTo>
                <a:cubicBezTo>
                  <a:pt x="564" y="1147"/>
                  <a:pt x="569" y="1142"/>
                  <a:pt x="571" y="1138"/>
                </a:cubicBezTo>
                <a:close/>
                <a:moveTo>
                  <a:pt x="611" y="1147"/>
                </a:moveTo>
                <a:cubicBezTo>
                  <a:pt x="609" y="1143"/>
                  <a:pt x="603" y="1146"/>
                  <a:pt x="602" y="1148"/>
                </a:cubicBezTo>
                <a:cubicBezTo>
                  <a:pt x="606" y="1148"/>
                  <a:pt x="610" y="1149"/>
                  <a:pt x="611" y="1147"/>
                </a:cubicBezTo>
                <a:close/>
                <a:moveTo>
                  <a:pt x="634" y="1152"/>
                </a:moveTo>
                <a:cubicBezTo>
                  <a:pt x="638" y="1153"/>
                  <a:pt x="644" y="1149"/>
                  <a:pt x="649" y="1148"/>
                </a:cubicBezTo>
                <a:cubicBezTo>
                  <a:pt x="644" y="1148"/>
                  <a:pt x="637" y="1148"/>
                  <a:pt x="634" y="1152"/>
                </a:cubicBezTo>
                <a:close/>
                <a:moveTo>
                  <a:pt x="695" y="1156"/>
                </a:moveTo>
                <a:cubicBezTo>
                  <a:pt x="689" y="1154"/>
                  <a:pt x="686" y="1160"/>
                  <a:pt x="681" y="1161"/>
                </a:cubicBezTo>
                <a:cubicBezTo>
                  <a:pt x="681" y="1161"/>
                  <a:pt x="680" y="1159"/>
                  <a:pt x="678" y="1160"/>
                </a:cubicBezTo>
                <a:cubicBezTo>
                  <a:pt x="674" y="1160"/>
                  <a:pt x="669" y="1166"/>
                  <a:pt x="662" y="1165"/>
                </a:cubicBezTo>
                <a:cubicBezTo>
                  <a:pt x="667" y="1171"/>
                  <a:pt x="677" y="1165"/>
                  <a:pt x="686" y="1162"/>
                </a:cubicBezTo>
                <a:cubicBezTo>
                  <a:pt x="693" y="1160"/>
                  <a:pt x="701" y="1159"/>
                  <a:pt x="708" y="1157"/>
                </a:cubicBezTo>
                <a:cubicBezTo>
                  <a:pt x="706" y="1151"/>
                  <a:pt x="697" y="1151"/>
                  <a:pt x="695" y="1156"/>
                </a:cubicBezTo>
                <a:close/>
                <a:moveTo>
                  <a:pt x="557" y="1166"/>
                </a:moveTo>
                <a:cubicBezTo>
                  <a:pt x="557" y="1170"/>
                  <a:pt x="558" y="1171"/>
                  <a:pt x="559" y="1174"/>
                </a:cubicBezTo>
                <a:cubicBezTo>
                  <a:pt x="571" y="1173"/>
                  <a:pt x="577" y="1170"/>
                  <a:pt x="582" y="1160"/>
                </a:cubicBezTo>
                <a:cubicBezTo>
                  <a:pt x="572" y="1156"/>
                  <a:pt x="566" y="1165"/>
                  <a:pt x="557" y="1166"/>
                </a:cubicBezTo>
                <a:close/>
                <a:moveTo>
                  <a:pt x="605" y="1161"/>
                </a:moveTo>
                <a:cubicBezTo>
                  <a:pt x="607" y="1163"/>
                  <a:pt x="614" y="1162"/>
                  <a:pt x="615" y="1160"/>
                </a:cubicBezTo>
                <a:cubicBezTo>
                  <a:pt x="612" y="1161"/>
                  <a:pt x="605" y="1158"/>
                  <a:pt x="605" y="1161"/>
                </a:cubicBezTo>
                <a:close/>
                <a:moveTo>
                  <a:pt x="606" y="1170"/>
                </a:moveTo>
                <a:cubicBezTo>
                  <a:pt x="606" y="1168"/>
                  <a:pt x="604" y="1167"/>
                  <a:pt x="605" y="1164"/>
                </a:cubicBezTo>
                <a:cubicBezTo>
                  <a:pt x="601" y="1165"/>
                  <a:pt x="602" y="1162"/>
                  <a:pt x="599" y="1162"/>
                </a:cubicBezTo>
                <a:cubicBezTo>
                  <a:pt x="599" y="1164"/>
                  <a:pt x="599" y="1164"/>
                  <a:pt x="599" y="1164"/>
                </a:cubicBezTo>
                <a:cubicBezTo>
                  <a:pt x="598" y="1164"/>
                  <a:pt x="598" y="1164"/>
                  <a:pt x="598" y="1165"/>
                </a:cubicBezTo>
                <a:cubicBezTo>
                  <a:pt x="601" y="1165"/>
                  <a:pt x="604" y="1165"/>
                  <a:pt x="604" y="1168"/>
                </a:cubicBezTo>
                <a:cubicBezTo>
                  <a:pt x="601" y="1168"/>
                  <a:pt x="598" y="1169"/>
                  <a:pt x="595" y="1171"/>
                </a:cubicBezTo>
                <a:cubicBezTo>
                  <a:pt x="599" y="1174"/>
                  <a:pt x="602" y="1170"/>
                  <a:pt x="606" y="1170"/>
                </a:cubicBezTo>
                <a:close/>
                <a:moveTo>
                  <a:pt x="811" y="1194"/>
                </a:moveTo>
                <a:cubicBezTo>
                  <a:pt x="821" y="1191"/>
                  <a:pt x="837" y="1185"/>
                  <a:pt x="847" y="1179"/>
                </a:cubicBezTo>
                <a:cubicBezTo>
                  <a:pt x="838" y="1180"/>
                  <a:pt x="830" y="1185"/>
                  <a:pt x="822" y="1188"/>
                </a:cubicBezTo>
                <a:cubicBezTo>
                  <a:pt x="819" y="1189"/>
                  <a:pt x="811" y="1188"/>
                  <a:pt x="811" y="1194"/>
                </a:cubicBezTo>
                <a:close/>
                <a:moveTo>
                  <a:pt x="569" y="1181"/>
                </a:moveTo>
                <a:cubicBezTo>
                  <a:pt x="567" y="1182"/>
                  <a:pt x="563" y="1182"/>
                  <a:pt x="563" y="1185"/>
                </a:cubicBezTo>
                <a:cubicBezTo>
                  <a:pt x="566" y="1184"/>
                  <a:pt x="574" y="1187"/>
                  <a:pt x="577" y="1184"/>
                </a:cubicBezTo>
                <a:cubicBezTo>
                  <a:pt x="574" y="1183"/>
                  <a:pt x="568" y="1186"/>
                  <a:pt x="569" y="1181"/>
                </a:cubicBezTo>
                <a:close/>
                <a:moveTo>
                  <a:pt x="596" y="1188"/>
                </a:moveTo>
                <a:cubicBezTo>
                  <a:pt x="598" y="1188"/>
                  <a:pt x="599" y="1189"/>
                  <a:pt x="599" y="1191"/>
                </a:cubicBezTo>
                <a:cubicBezTo>
                  <a:pt x="604" y="1191"/>
                  <a:pt x="609" y="1191"/>
                  <a:pt x="612" y="1188"/>
                </a:cubicBezTo>
                <a:cubicBezTo>
                  <a:pt x="606" y="1188"/>
                  <a:pt x="602" y="1187"/>
                  <a:pt x="596" y="1188"/>
                </a:cubicBezTo>
                <a:close/>
                <a:moveTo>
                  <a:pt x="1057" y="131"/>
                </a:moveTo>
                <a:cubicBezTo>
                  <a:pt x="1067" y="127"/>
                  <a:pt x="1072" y="123"/>
                  <a:pt x="1082" y="118"/>
                </a:cubicBezTo>
                <a:cubicBezTo>
                  <a:pt x="1083" y="123"/>
                  <a:pt x="1077" y="128"/>
                  <a:pt x="1081" y="129"/>
                </a:cubicBezTo>
                <a:cubicBezTo>
                  <a:pt x="1086" y="124"/>
                  <a:pt x="1095" y="123"/>
                  <a:pt x="1102" y="116"/>
                </a:cubicBezTo>
                <a:cubicBezTo>
                  <a:pt x="1102" y="118"/>
                  <a:pt x="1103" y="117"/>
                  <a:pt x="1103" y="118"/>
                </a:cubicBezTo>
                <a:cubicBezTo>
                  <a:pt x="1104" y="130"/>
                  <a:pt x="1088" y="126"/>
                  <a:pt x="1085" y="135"/>
                </a:cubicBezTo>
                <a:cubicBezTo>
                  <a:pt x="1086" y="136"/>
                  <a:pt x="1089" y="136"/>
                  <a:pt x="1089" y="139"/>
                </a:cubicBezTo>
                <a:cubicBezTo>
                  <a:pt x="1103" y="136"/>
                  <a:pt x="1112" y="135"/>
                  <a:pt x="1125" y="131"/>
                </a:cubicBezTo>
                <a:cubicBezTo>
                  <a:pt x="1135" y="149"/>
                  <a:pt x="1100" y="141"/>
                  <a:pt x="1105" y="156"/>
                </a:cubicBezTo>
                <a:cubicBezTo>
                  <a:pt x="1108" y="158"/>
                  <a:pt x="1109" y="155"/>
                  <a:pt x="1111" y="157"/>
                </a:cubicBezTo>
                <a:cubicBezTo>
                  <a:pt x="1106" y="157"/>
                  <a:pt x="1109" y="161"/>
                  <a:pt x="1111" y="162"/>
                </a:cubicBezTo>
                <a:cubicBezTo>
                  <a:pt x="1108" y="165"/>
                  <a:pt x="1099" y="166"/>
                  <a:pt x="1100" y="169"/>
                </a:cubicBezTo>
                <a:cubicBezTo>
                  <a:pt x="1104" y="167"/>
                  <a:pt x="1110" y="164"/>
                  <a:pt x="1115" y="165"/>
                </a:cubicBezTo>
                <a:cubicBezTo>
                  <a:pt x="1115" y="161"/>
                  <a:pt x="1118" y="161"/>
                  <a:pt x="1118" y="158"/>
                </a:cubicBezTo>
                <a:cubicBezTo>
                  <a:pt x="1116" y="158"/>
                  <a:pt x="1115" y="157"/>
                  <a:pt x="1115" y="154"/>
                </a:cubicBezTo>
                <a:cubicBezTo>
                  <a:pt x="1118" y="152"/>
                  <a:pt x="1119" y="148"/>
                  <a:pt x="1123" y="146"/>
                </a:cubicBezTo>
                <a:cubicBezTo>
                  <a:pt x="1127" y="146"/>
                  <a:pt x="1129" y="150"/>
                  <a:pt x="1129" y="154"/>
                </a:cubicBezTo>
                <a:cubicBezTo>
                  <a:pt x="1143" y="157"/>
                  <a:pt x="1173" y="157"/>
                  <a:pt x="1180" y="143"/>
                </a:cubicBezTo>
                <a:cubicBezTo>
                  <a:pt x="1182" y="144"/>
                  <a:pt x="1184" y="144"/>
                  <a:pt x="1184" y="146"/>
                </a:cubicBezTo>
                <a:cubicBezTo>
                  <a:pt x="1184" y="154"/>
                  <a:pt x="1178" y="159"/>
                  <a:pt x="1185" y="163"/>
                </a:cubicBezTo>
                <a:cubicBezTo>
                  <a:pt x="1184" y="166"/>
                  <a:pt x="1181" y="166"/>
                  <a:pt x="1179" y="167"/>
                </a:cubicBezTo>
                <a:cubicBezTo>
                  <a:pt x="1189" y="181"/>
                  <a:pt x="1172" y="189"/>
                  <a:pt x="1167" y="197"/>
                </a:cubicBezTo>
                <a:cubicBezTo>
                  <a:pt x="1178" y="197"/>
                  <a:pt x="1189" y="194"/>
                  <a:pt x="1195" y="190"/>
                </a:cubicBezTo>
                <a:cubicBezTo>
                  <a:pt x="1191" y="185"/>
                  <a:pt x="1196" y="177"/>
                  <a:pt x="1201" y="176"/>
                </a:cubicBezTo>
                <a:cubicBezTo>
                  <a:pt x="1201" y="177"/>
                  <a:pt x="1202" y="178"/>
                  <a:pt x="1201" y="180"/>
                </a:cubicBezTo>
                <a:cubicBezTo>
                  <a:pt x="1205" y="178"/>
                  <a:pt x="1208" y="175"/>
                  <a:pt x="1213" y="175"/>
                </a:cubicBezTo>
                <a:cubicBezTo>
                  <a:pt x="1213" y="173"/>
                  <a:pt x="1212" y="172"/>
                  <a:pt x="1214" y="170"/>
                </a:cubicBezTo>
                <a:cubicBezTo>
                  <a:pt x="1217" y="170"/>
                  <a:pt x="1214" y="175"/>
                  <a:pt x="1216" y="174"/>
                </a:cubicBezTo>
                <a:cubicBezTo>
                  <a:pt x="1218" y="172"/>
                  <a:pt x="1221" y="172"/>
                  <a:pt x="1221" y="168"/>
                </a:cubicBezTo>
                <a:cubicBezTo>
                  <a:pt x="1216" y="171"/>
                  <a:pt x="1214" y="167"/>
                  <a:pt x="1212" y="164"/>
                </a:cubicBezTo>
                <a:cubicBezTo>
                  <a:pt x="1214" y="162"/>
                  <a:pt x="1218" y="163"/>
                  <a:pt x="1220" y="161"/>
                </a:cubicBezTo>
                <a:cubicBezTo>
                  <a:pt x="1217" y="153"/>
                  <a:pt x="1223" y="145"/>
                  <a:pt x="1223" y="138"/>
                </a:cubicBezTo>
                <a:cubicBezTo>
                  <a:pt x="1229" y="135"/>
                  <a:pt x="1233" y="128"/>
                  <a:pt x="1236" y="122"/>
                </a:cubicBezTo>
                <a:cubicBezTo>
                  <a:pt x="1228" y="125"/>
                  <a:pt x="1216" y="140"/>
                  <a:pt x="1208" y="128"/>
                </a:cubicBezTo>
                <a:cubicBezTo>
                  <a:pt x="1211" y="116"/>
                  <a:pt x="1226" y="108"/>
                  <a:pt x="1230" y="97"/>
                </a:cubicBezTo>
                <a:cubicBezTo>
                  <a:pt x="1225" y="99"/>
                  <a:pt x="1221" y="103"/>
                  <a:pt x="1214" y="102"/>
                </a:cubicBezTo>
                <a:cubicBezTo>
                  <a:pt x="1215" y="98"/>
                  <a:pt x="1211" y="94"/>
                  <a:pt x="1210" y="89"/>
                </a:cubicBezTo>
                <a:cubicBezTo>
                  <a:pt x="1211" y="84"/>
                  <a:pt x="1215" y="81"/>
                  <a:pt x="1219" y="78"/>
                </a:cubicBezTo>
                <a:cubicBezTo>
                  <a:pt x="1206" y="82"/>
                  <a:pt x="1196" y="91"/>
                  <a:pt x="1182" y="89"/>
                </a:cubicBezTo>
                <a:cubicBezTo>
                  <a:pt x="1182" y="86"/>
                  <a:pt x="1184" y="85"/>
                  <a:pt x="1186" y="85"/>
                </a:cubicBezTo>
                <a:cubicBezTo>
                  <a:pt x="1187" y="85"/>
                  <a:pt x="1187" y="88"/>
                  <a:pt x="1190" y="87"/>
                </a:cubicBezTo>
                <a:cubicBezTo>
                  <a:pt x="1192" y="86"/>
                  <a:pt x="1191" y="83"/>
                  <a:pt x="1193" y="82"/>
                </a:cubicBezTo>
                <a:cubicBezTo>
                  <a:pt x="1197" y="82"/>
                  <a:pt x="1199" y="79"/>
                  <a:pt x="1202" y="76"/>
                </a:cubicBezTo>
                <a:cubicBezTo>
                  <a:pt x="1208" y="74"/>
                  <a:pt x="1214" y="73"/>
                  <a:pt x="1213" y="65"/>
                </a:cubicBezTo>
                <a:cubicBezTo>
                  <a:pt x="1211" y="63"/>
                  <a:pt x="1211" y="66"/>
                  <a:pt x="1208" y="65"/>
                </a:cubicBezTo>
                <a:cubicBezTo>
                  <a:pt x="1209" y="63"/>
                  <a:pt x="1207" y="63"/>
                  <a:pt x="1207" y="61"/>
                </a:cubicBezTo>
                <a:cubicBezTo>
                  <a:pt x="1211" y="57"/>
                  <a:pt x="1216" y="53"/>
                  <a:pt x="1220" y="49"/>
                </a:cubicBezTo>
                <a:cubicBezTo>
                  <a:pt x="1211" y="49"/>
                  <a:pt x="1207" y="54"/>
                  <a:pt x="1197" y="53"/>
                </a:cubicBezTo>
                <a:cubicBezTo>
                  <a:pt x="1201" y="47"/>
                  <a:pt x="1207" y="43"/>
                  <a:pt x="1211" y="37"/>
                </a:cubicBezTo>
                <a:cubicBezTo>
                  <a:pt x="1204" y="37"/>
                  <a:pt x="1197" y="45"/>
                  <a:pt x="1191" y="40"/>
                </a:cubicBezTo>
                <a:cubicBezTo>
                  <a:pt x="1187" y="33"/>
                  <a:pt x="1196" y="30"/>
                  <a:pt x="1195" y="27"/>
                </a:cubicBezTo>
                <a:cubicBezTo>
                  <a:pt x="1195" y="29"/>
                  <a:pt x="1190" y="29"/>
                  <a:pt x="1191" y="27"/>
                </a:cubicBezTo>
                <a:cubicBezTo>
                  <a:pt x="1191" y="24"/>
                  <a:pt x="1191" y="24"/>
                  <a:pt x="1193" y="21"/>
                </a:cubicBezTo>
                <a:cubicBezTo>
                  <a:pt x="1188" y="22"/>
                  <a:pt x="1187" y="19"/>
                  <a:pt x="1185" y="17"/>
                </a:cubicBezTo>
                <a:cubicBezTo>
                  <a:pt x="1186" y="13"/>
                  <a:pt x="1192" y="14"/>
                  <a:pt x="1191" y="9"/>
                </a:cubicBezTo>
                <a:cubicBezTo>
                  <a:pt x="1169" y="0"/>
                  <a:pt x="1158" y="26"/>
                  <a:pt x="1138" y="26"/>
                </a:cubicBezTo>
                <a:cubicBezTo>
                  <a:pt x="1138" y="30"/>
                  <a:pt x="1137" y="33"/>
                  <a:pt x="1135" y="37"/>
                </a:cubicBezTo>
                <a:cubicBezTo>
                  <a:pt x="1139" y="37"/>
                  <a:pt x="1144" y="31"/>
                  <a:pt x="1146" y="36"/>
                </a:cubicBezTo>
                <a:cubicBezTo>
                  <a:pt x="1134" y="51"/>
                  <a:pt x="1109" y="51"/>
                  <a:pt x="1093" y="63"/>
                </a:cubicBezTo>
                <a:cubicBezTo>
                  <a:pt x="1096" y="62"/>
                  <a:pt x="1095" y="64"/>
                  <a:pt x="1094" y="65"/>
                </a:cubicBezTo>
                <a:cubicBezTo>
                  <a:pt x="1098" y="66"/>
                  <a:pt x="1101" y="68"/>
                  <a:pt x="1103" y="70"/>
                </a:cubicBezTo>
                <a:cubicBezTo>
                  <a:pt x="1104" y="74"/>
                  <a:pt x="1100" y="74"/>
                  <a:pt x="1101" y="78"/>
                </a:cubicBezTo>
                <a:cubicBezTo>
                  <a:pt x="1108" y="90"/>
                  <a:pt x="1107" y="106"/>
                  <a:pt x="1094" y="112"/>
                </a:cubicBezTo>
                <a:cubicBezTo>
                  <a:pt x="1090" y="108"/>
                  <a:pt x="1082" y="112"/>
                  <a:pt x="1079" y="109"/>
                </a:cubicBezTo>
                <a:cubicBezTo>
                  <a:pt x="1080" y="106"/>
                  <a:pt x="1082" y="105"/>
                  <a:pt x="1084" y="104"/>
                </a:cubicBezTo>
                <a:cubicBezTo>
                  <a:pt x="1085" y="106"/>
                  <a:pt x="1086" y="106"/>
                  <a:pt x="1085" y="108"/>
                </a:cubicBezTo>
                <a:cubicBezTo>
                  <a:pt x="1094" y="106"/>
                  <a:pt x="1099" y="95"/>
                  <a:pt x="1098" y="86"/>
                </a:cubicBezTo>
                <a:cubicBezTo>
                  <a:pt x="1096" y="85"/>
                  <a:pt x="1094" y="88"/>
                  <a:pt x="1093" y="86"/>
                </a:cubicBezTo>
                <a:cubicBezTo>
                  <a:pt x="1095" y="83"/>
                  <a:pt x="1094" y="83"/>
                  <a:pt x="1093" y="79"/>
                </a:cubicBezTo>
                <a:cubicBezTo>
                  <a:pt x="1083" y="79"/>
                  <a:pt x="1080" y="86"/>
                  <a:pt x="1074" y="90"/>
                </a:cubicBezTo>
                <a:cubicBezTo>
                  <a:pt x="1076" y="96"/>
                  <a:pt x="1078" y="103"/>
                  <a:pt x="1074" y="108"/>
                </a:cubicBezTo>
                <a:cubicBezTo>
                  <a:pt x="1065" y="111"/>
                  <a:pt x="1061" y="120"/>
                  <a:pt x="1055" y="127"/>
                </a:cubicBezTo>
                <a:cubicBezTo>
                  <a:pt x="1057" y="127"/>
                  <a:pt x="1055" y="131"/>
                  <a:pt x="1057" y="131"/>
                </a:cubicBezTo>
                <a:close/>
                <a:moveTo>
                  <a:pt x="1218" y="20"/>
                </a:moveTo>
                <a:cubicBezTo>
                  <a:pt x="1212" y="21"/>
                  <a:pt x="1203" y="24"/>
                  <a:pt x="1201" y="26"/>
                </a:cubicBezTo>
                <a:cubicBezTo>
                  <a:pt x="1208" y="25"/>
                  <a:pt x="1214" y="25"/>
                  <a:pt x="1218" y="20"/>
                </a:cubicBezTo>
                <a:close/>
                <a:moveTo>
                  <a:pt x="1239" y="43"/>
                </a:moveTo>
                <a:cubicBezTo>
                  <a:pt x="1239" y="44"/>
                  <a:pt x="1237" y="44"/>
                  <a:pt x="1236" y="43"/>
                </a:cubicBezTo>
                <a:cubicBezTo>
                  <a:pt x="1236" y="41"/>
                  <a:pt x="1239" y="42"/>
                  <a:pt x="1239" y="40"/>
                </a:cubicBezTo>
                <a:cubicBezTo>
                  <a:pt x="1237" y="41"/>
                  <a:pt x="1237" y="38"/>
                  <a:pt x="1236" y="37"/>
                </a:cubicBezTo>
                <a:cubicBezTo>
                  <a:pt x="1238" y="36"/>
                  <a:pt x="1238" y="33"/>
                  <a:pt x="1240" y="32"/>
                </a:cubicBezTo>
                <a:cubicBezTo>
                  <a:pt x="1237" y="32"/>
                  <a:pt x="1236" y="35"/>
                  <a:pt x="1234" y="37"/>
                </a:cubicBezTo>
                <a:cubicBezTo>
                  <a:pt x="1238" y="42"/>
                  <a:pt x="1223" y="44"/>
                  <a:pt x="1221" y="50"/>
                </a:cubicBezTo>
                <a:cubicBezTo>
                  <a:pt x="1228" y="50"/>
                  <a:pt x="1239" y="48"/>
                  <a:pt x="1239" y="43"/>
                </a:cubicBezTo>
                <a:close/>
                <a:moveTo>
                  <a:pt x="1204" y="47"/>
                </a:moveTo>
                <a:cubicBezTo>
                  <a:pt x="1210" y="48"/>
                  <a:pt x="1212" y="45"/>
                  <a:pt x="1214" y="43"/>
                </a:cubicBezTo>
                <a:cubicBezTo>
                  <a:pt x="1211" y="45"/>
                  <a:pt x="1206" y="42"/>
                  <a:pt x="1204" y="47"/>
                </a:cubicBezTo>
                <a:close/>
                <a:moveTo>
                  <a:pt x="1117" y="481"/>
                </a:moveTo>
                <a:cubicBezTo>
                  <a:pt x="1118" y="481"/>
                  <a:pt x="1118" y="481"/>
                  <a:pt x="1119" y="481"/>
                </a:cubicBezTo>
                <a:cubicBezTo>
                  <a:pt x="1118" y="481"/>
                  <a:pt x="1118" y="481"/>
                  <a:pt x="1117" y="481"/>
                </a:cubicBezTo>
                <a:close/>
                <a:moveTo>
                  <a:pt x="1284" y="478"/>
                </a:moveTo>
                <a:cubicBezTo>
                  <a:pt x="1280" y="478"/>
                  <a:pt x="1276" y="483"/>
                  <a:pt x="1274" y="481"/>
                </a:cubicBezTo>
                <a:cubicBezTo>
                  <a:pt x="1274" y="479"/>
                  <a:pt x="1277" y="479"/>
                  <a:pt x="1277" y="476"/>
                </a:cubicBezTo>
                <a:cubicBezTo>
                  <a:pt x="1263" y="476"/>
                  <a:pt x="1257" y="490"/>
                  <a:pt x="1237" y="485"/>
                </a:cubicBezTo>
                <a:cubicBezTo>
                  <a:pt x="1236" y="486"/>
                  <a:pt x="1232" y="490"/>
                  <a:pt x="1229" y="487"/>
                </a:cubicBezTo>
                <a:cubicBezTo>
                  <a:pt x="1233" y="485"/>
                  <a:pt x="1236" y="483"/>
                  <a:pt x="1239" y="480"/>
                </a:cubicBezTo>
                <a:cubicBezTo>
                  <a:pt x="1236" y="480"/>
                  <a:pt x="1232" y="485"/>
                  <a:pt x="1230" y="483"/>
                </a:cubicBezTo>
                <a:cubicBezTo>
                  <a:pt x="1233" y="480"/>
                  <a:pt x="1237" y="479"/>
                  <a:pt x="1240" y="475"/>
                </a:cubicBezTo>
                <a:cubicBezTo>
                  <a:pt x="1239" y="474"/>
                  <a:pt x="1238" y="473"/>
                  <a:pt x="1238" y="471"/>
                </a:cubicBezTo>
                <a:cubicBezTo>
                  <a:pt x="1239" y="471"/>
                  <a:pt x="1240" y="470"/>
                  <a:pt x="1242" y="469"/>
                </a:cubicBezTo>
                <a:cubicBezTo>
                  <a:pt x="1250" y="479"/>
                  <a:pt x="1256" y="465"/>
                  <a:pt x="1266" y="463"/>
                </a:cubicBezTo>
                <a:cubicBezTo>
                  <a:pt x="1266" y="467"/>
                  <a:pt x="1266" y="467"/>
                  <a:pt x="1266" y="467"/>
                </a:cubicBezTo>
                <a:cubicBezTo>
                  <a:pt x="1269" y="468"/>
                  <a:pt x="1272" y="463"/>
                  <a:pt x="1270" y="462"/>
                </a:cubicBezTo>
                <a:cubicBezTo>
                  <a:pt x="1270" y="463"/>
                  <a:pt x="1268" y="463"/>
                  <a:pt x="1267" y="462"/>
                </a:cubicBezTo>
                <a:cubicBezTo>
                  <a:pt x="1270" y="457"/>
                  <a:pt x="1282" y="456"/>
                  <a:pt x="1281" y="451"/>
                </a:cubicBezTo>
                <a:cubicBezTo>
                  <a:pt x="1277" y="456"/>
                  <a:pt x="1269" y="456"/>
                  <a:pt x="1263" y="457"/>
                </a:cubicBezTo>
                <a:cubicBezTo>
                  <a:pt x="1265" y="462"/>
                  <a:pt x="1259" y="464"/>
                  <a:pt x="1256" y="465"/>
                </a:cubicBezTo>
                <a:cubicBezTo>
                  <a:pt x="1253" y="461"/>
                  <a:pt x="1247" y="466"/>
                  <a:pt x="1244" y="465"/>
                </a:cubicBezTo>
                <a:cubicBezTo>
                  <a:pt x="1244" y="467"/>
                  <a:pt x="1243" y="468"/>
                  <a:pt x="1242" y="468"/>
                </a:cubicBezTo>
                <a:cubicBezTo>
                  <a:pt x="1230" y="469"/>
                  <a:pt x="1219" y="479"/>
                  <a:pt x="1209" y="485"/>
                </a:cubicBezTo>
                <a:cubicBezTo>
                  <a:pt x="1212" y="487"/>
                  <a:pt x="1210" y="494"/>
                  <a:pt x="1208" y="496"/>
                </a:cubicBezTo>
                <a:cubicBezTo>
                  <a:pt x="1205" y="497"/>
                  <a:pt x="1202" y="498"/>
                  <a:pt x="1200" y="499"/>
                </a:cubicBezTo>
                <a:cubicBezTo>
                  <a:pt x="1200" y="504"/>
                  <a:pt x="1204" y="505"/>
                  <a:pt x="1203" y="510"/>
                </a:cubicBezTo>
                <a:cubicBezTo>
                  <a:pt x="1199" y="511"/>
                  <a:pt x="1195" y="513"/>
                  <a:pt x="1192" y="508"/>
                </a:cubicBezTo>
                <a:cubicBezTo>
                  <a:pt x="1188" y="507"/>
                  <a:pt x="1188" y="510"/>
                  <a:pt x="1184" y="510"/>
                </a:cubicBezTo>
                <a:cubicBezTo>
                  <a:pt x="1184" y="504"/>
                  <a:pt x="1184" y="504"/>
                  <a:pt x="1184" y="504"/>
                </a:cubicBezTo>
                <a:cubicBezTo>
                  <a:pt x="1192" y="501"/>
                  <a:pt x="1199" y="497"/>
                  <a:pt x="1204" y="491"/>
                </a:cubicBezTo>
                <a:cubicBezTo>
                  <a:pt x="1200" y="491"/>
                  <a:pt x="1199" y="495"/>
                  <a:pt x="1194" y="494"/>
                </a:cubicBezTo>
                <a:cubicBezTo>
                  <a:pt x="1194" y="493"/>
                  <a:pt x="1194" y="492"/>
                  <a:pt x="1193" y="492"/>
                </a:cubicBezTo>
                <a:cubicBezTo>
                  <a:pt x="1191" y="493"/>
                  <a:pt x="1189" y="495"/>
                  <a:pt x="1186" y="495"/>
                </a:cubicBezTo>
                <a:cubicBezTo>
                  <a:pt x="1184" y="494"/>
                  <a:pt x="1185" y="491"/>
                  <a:pt x="1182" y="490"/>
                </a:cubicBezTo>
                <a:cubicBezTo>
                  <a:pt x="1181" y="492"/>
                  <a:pt x="1181" y="496"/>
                  <a:pt x="1178" y="496"/>
                </a:cubicBezTo>
                <a:cubicBezTo>
                  <a:pt x="1180" y="496"/>
                  <a:pt x="1180" y="499"/>
                  <a:pt x="1179" y="501"/>
                </a:cubicBezTo>
                <a:cubicBezTo>
                  <a:pt x="1179" y="504"/>
                  <a:pt x="1172" y="505"/>
                  <a:pt x="1173" y="508"/>
                </a:cubicBezTo>
                <a:cubicBezTo>
                  <a:pt x="1177" y="507"/>
                  <a:pt x="1179" y="501"/>
                  <a:pt x="1183" y="504"/>
                </a:cubicBezTo>
                <a:cubicBezTo>
                  <a:pt x="1179" y="506"/>
                  <a:pt x="1175" y="509"/>
                  <a:pt x="1173" y="514"/>
                </a:cubicBezTo>
                <a:cubicBezTo>
                  <a:pt x="1170" y="513"/>
                  <a:pt x="1170" y="516"/>
                  <a:pt x="1168" y="516"/>
                </a:cubicBezTo>
                <a:cubicBezTo>
                  <a:pt x="1166" y="512"/>
                  <a:pt x="1166" y="512"/>
                  <a:pt x="1167" y="508"/>
                </a:cubicBezTo>
                <a:cubicBezTo>
                  <a:pt x="1159" y="508"/>
                  <a:pt x="1160" y="498"/>
                  <a:pt x="1156" y="494"/>
                </a:cubicBezTo>
                <a:cubicBezTo>
                  <a:pt x="1152" y="493"/>
                  <a:pt x="1153" y="496"/>
                  <a:pt x="1150" y="495"/>
                </a:cubicBezTo>
                <a:cubicBezTo>
                  <a:pt x="1150" y="493"/>
                  <a:pt x="1147" y="493"/>
                  <a:pt x="1147" y="492"/>
                </a:cubicBezTo>
                <a:cubicBezTo>
                  <a:pt x="1147" y="490"/>
                  <a:pt x="1149" y="486"/>
                  <a:pt x="1147" y="485"/>
                </a:cubicBezTo>
                <a:cubicBezTo>
                  <a:pt x="1146" y="487"/>
                  <a:pt x="1141" y="485"/>
                  <a:pt x="1140" y="484"/>
                </a:cubicBezTo>
                <a:cubicBezTo>
                  <a:pt x="1140" y="481"/>
                  <a:pt x="1140" y="478"/>
                  <a:pt x="1144" y="476"/>
                </a:cubicBezTo>
                <a:cubicBezTo>
                  <a:pt x="1139" y="475"/>
                  <a:pt x="1138" y="476"/>
                  <a:pt x="1134" y="477"/>
                </a:cubicBezTo>
                <a:cubicBezTo>
                  <a:pt x="1133" y="470"/>
                  <a:pt x="1145" y="471"/>
                  <a:pt x="1145" y="467"/>
                </a:cubicBezTo>
                <a:cubicBezTo>
                  <a:pt x="1135" y="466"/>
                  <a:pt x="1132" y="477"/>
                  <a:pt x="1127" y="481"/>
                </a:cubicBezTo>
                <a:cubicBezTo>
                  <a:pt x="1127" y="477"/>
                  <a:pt x="1127" y="477"/>
                  <a:pt x="1127" y="477"/>
                </a:cubicBezTo>
                <a:cubicBezTo>
                  <a:pt x="1123" y="478"/>
                  <a:pt x="1122" y="480"/>
                  <a:pt x="1119" y="481"/>
                </a:cubicBezTo>
                <a:cubicBezTo>
                  <a:pt x="1120" y="481"/>
                  <a:pt x="1118" y="482"/>
                  <a:pt x="1118" y="483"/>
                </a:cubicBezTo>
                <a:cubicBezTo>
                  <a:pt x="1120" y="484"/>
                  <a:pt x="1121" y="479"/>
                  <a:pt x="1123" y="482"/>
                </a:cubicBezTo>
                <a:cubicBezTo>
                  <a:pt x="1122" y="483"/>
                  <a:pt x="1121" y="485"/>
                  <a:pt x="1122" y="487"/>
                </a:cubicBezTo>
                <a:cubicBezTo>
                  <a:pt x="1123" y="489"/>
                  <a:pt x="1126" y="488"/>
                  <a:pt x="1127" y="490"/>
                </a:cubicBezTo>
                <a:cubicBezTo>
                  <a:pt x="1126" y="492"/>
                  <a:pt x="1125" y="494"/>
                  <a:pt x="1122" y="494"/>
                </a:cubicBezTo>
                <a:cubicBezTo>
                  <a:pt x="1122" y="493"/>
                  <a:pt x="1123" y="492"/>
                  <a:pt x="1122" y="492"/>
                </a:cubicBezTo>
                <a:cubicBezTo>
                  <a:pt x="1121" y="496"/>
                  <a:pt x="1117" y="492"/>
                  <a:pt x="1114" y="495"/>
                </a:cubicBezTo>
                <a:cubicBezTo>
                  <a:pt x="1115" y="494"/>
                  <a:pt x="1116" y="493"/>
                  <a:pt x="1116" y="492"/>
                </a:cubicBezTo>
                <a:cubicBezTo>
                  <a:pt x="1113" y="491"/>
                  <a:pt x="1112" y="493"/>
                  <a:pt x="1108" y="493"/>
                </a:cubicBezTo>
                <a:cubicBezTo>
                  <a:pt x="1107" y="497"/>
                  <a:pt x="1110" y="498"/>
                  <a:pt x="1112" y="499"/>
                </a:cubicBezTo>
                <a:cubicBezTo>
                  <a:pt x="1106" y="505"/>
                  <a:pt x="1101" y="501"/>
                  <a:pt x="1094" y="505"/>
                </a:cubicBezTo>
                <a:cubicBezTo>
                  <a:pt x="1094" y="504"/>
                  <a:pt x="1094" y="502"/>
                  <a:pt x="1093" y="502"/>
                </a:cubicBezTo>
                <a:cubicBezTo>
                  <a:pt x="1092" y="505"/>
                  <a:pt x="1090" y="508"/>
                  <a:pt x="1086" y="508"/>
                </a:cubicBezTo>
                <a:cubicBezTo>
                  <a:pt x="1086" y="508"/>
                  <a:pt x="1085" y="507"/>
                  <a:pt x="1085" y="507"/>
                </a:cubicBezTo>
                <a:cubicBezTo>
                  <a:pt x="1089" y="500"/>
                  <a:pt x="1096" y="497"/>
                  <a:pt x="1104" y="494"/>
                </a:cubicBezTo>
                <a:cubicBezTo>
                  <a:pt x="1104" y="490"/>
                  <a:pt x="1109" y="491"/>
                  <a:pt x="1111" y="488"/>
                </a:cubicBezTo>
                <a:cubicBezTo>
                  <a:pt x="1100" y="492"/>
                  <a:pt x="1093" y="498"/>
                  <a:pt x="1083" y="499"/>
                </a:cubicBezTo>
                <a:cubicBezTo>
                  <a:pt x="1083" y="498"/>
                  <a:pt x="1082" y="496"/>
                  <a:pt x="1080" y="496"/>
                </a:cubicBezTo>
                <a:cubicBezTo>
                  <a:pt x="1080" y="500"/>
                  <a:pt x="1077" y="501"/>
                  <a:pt x="1075" y="498"/>
                </a:cubicBezTo>
                <a:cubicBezTo>
                  <a:pt x="1075" y="502"/>
                  <a:pt x="1070" y="500"/>
                  <a:pt x="1070" y="504"/>
                </a:cubicBezTo>
                <a:cubicBezTo>
                  <a:pt x="1071" y="504"/>
                  <a:pt x="1072" y="505"/>
                  <a:pt x="1072" y="506"/>
                </a:cubicBezTo>
                <a:cubicBezTo>
                  <a:pt x="1068" y="506"/>
                  <a:pt x="1068" y="510"/>
                  <a:pt x="1066" y="511"/>
                </a:cubicBezTo>
                <a:cubicBezTo>
                  <a:pt x="1054" y="509"/>
                  <a:pt x="1047" y="530"/>
                  <a:pt x="1036" y="521"/>
                </a:cubicBezTo>
                <a:cubicBezTo>
                  <a:pt x="1048" y="505"/>
                  <a:pt x="1064" y="499"/>
                  <a:pt x="1084" y="493"/>
                </a:cubicBezTo>
                <a:cubicBezTo>
                  <a:pt x="1088" y="495"/>
                  <a:pt x="1101" y="492"/>
                  <a:pt x="1103" y="487"/>
                </a:cubicBezTo>
                <a:cubicBezTo>
                  <a:pt x="1101" y="484"/>
                  <a:pt x="1097" y="487"/>
                  <a:pt x="1095" y="485"/>
                </a:cubicBezTo>
                <a:cubicBezTo>
                  <a:pt x="1098" y="482"/>
                  <a:pt x="1097" y="480"/>
                  <a:pt x="1096" y="477"/>
                </a:cubicBezTo>
                <a:cubicBezTo>
                  <a:pt x="1096" y="479"/>
                  <a:pt x="1090" y="480"/>
                  <a:pt x="1089" y="479"/>
                </a:cubicBezTo>
                <a:cubicBezTo>
                  <a:pt x="1093" y="475"/>
                  <a:pt x="1099" y="467"/>
                  <a:pt x="1101" y="463"/>
                </a:cubicBezTo>
                <a:cubicBezTo>
                  <a:pt x="1094" y="466"/>
                  <a:pt x="1087" y="474"/>
                  <a:pt x="1081" y="469"/>
                </a:cubicBezTo>
                <a:cubicBezTo>
                  <a:pt x="1082" y="477"/>
                  <a:pt x="1084" y="475"/>
                  <a:pt x="1083" y="483"/>
                </a:cubicBezTo>
                <a:cubicBezTo>
                  <a:pt x="1078" y="485"/>
                  <a:pt x="1073" y="492"/>
                  <a:pt x="1066" y="489"/>
                </a:cubicBezTo>
                <a:cubicBezTo>
                  <a:pt x="1074" y="487"/>
                  <a:pt x="1061" y="482"/>
                  <a:pt x="1067" y="480"/>
                </a:cubicBezTo>
                <a:cubicBezTo>
                  <a:pt x="1058" y="477"/>
                  <a:pt x="1056" y="487"/>
                  <a:pt x="1049" y="489"/>
                </a:cubicBezTo>
                <a:cubicBezTo>
                  <a:pt x="1044" y="477"/>
                  <a:pt x="1060" y="474"/>
                  <a:pt x="1067" y="467"/>
                </a:cubicBezTo>
                <a:cubicBezTo>
                  <a:pt x="1061" y="466"/>
                  <a:pt x="1059" y="471"/>
                  <a:pt x="1053" y="471"/>
                </a:cubicBezTo>
                <a:cubicBezTo>
                  <a:pt x="1053" y="469"/>
                  <a:pt x="1059" y="468"/>
                  <a:pt x="1057" y="467"/>
                </a:cubicBezTo>
                <a:cubicBezTo>
                  <a:pt x="1053" y="469"/>
                  <a:pt x="1047" y="472"/>
                  <a:pt x="1042" y="471"/>
                </a:cubicBezTo>
                <a:cubicBezTo>
                  <a:pt x="1040" y="468"/>
                  <a:pt x="1047" y="468"/>
                  <a:pt x="1044" y="466"/>
                </a:cubicBezTo>
                <a:cubicBezTo>
                  <a:pt x="1042" y="469"/>
                  <a:pt x="1039" y="470"/>
                  <a:pt x="1036" y="471"/>
                </a:cubicBezTo>
                <a:cubicBezTo>
                  <a:pt x="1035" y="474"/>
                  <a:pt x="1036" y="473"/>
                  <a:pt x="1036" y="477"/>
                </a:cubicBezTo>
                <a:cubicBezTo>
                  <a:pt x="1031" y="479"/>
                  <a:pt x="1028" y="483"/>
                  <a:pt x="1022" y="483"/>
                </a:cubicBezTo>
                <a:cubicBezTo>
                  <a:pt x="1012" y="476"/>
                  <a:pt x="1004" y="492"/>
                  <a:pt x="995" y="493"/>
                </a:cubicBezTo>
                <a:cubicBezTo>
                  <a:pt x="995" y="493"/>
                  <a:pt x="995" y="494"/>
                  <a:pt x="993" y="493"/>
                </a:cubicBezTo>
                <a:cubicBezTo>
                  <a:pt x="993" y="493"/>
                  <a:pt x="994" y="493"/>
                  <a:pt x="995" y="493"/>
                </a:cubicBezTo>
                <a:cubicBezTo>
                  <a:pt x="994" y="492"/>
                  <a:pt x="993" y="490"/>
                  <a:pt x="994" y="490"/>
                </a:cubicBezTo>
                <a:cubicBezTo>
                  <a:pt x="996" y="486"/>
                  <a:pt x="1004" y="483"/>
                  <a:pt x="999" y="478"/>
                </a:cubicBezTo>
                <a:cubicBezTo>
                  <a:pt x="995" y="481"/>
                  <a:pt x="990" y="480"/>
                  <a:pt x="986" y="483"/>
                </a:cubicBezTo>
                <a:cubicBezTo>
                  <a:pt x="986" y="490"/>
                  <a:pt x="982" y="493"/>
                  <a:pt x="977" y="494"/>
                </a:cubicBezTo>
                <a:cubicBezTo>
                  <a:pt x="977" y="498"/>
                  <a:pt x="980" y="498"/>
                  <a:pt x="980" y="502"/>
                </a:cubicBezTo>
                <a:cubicBezTo>
                  <a:pt x="977" y="504"/>
                  <a:pt x="971" y="509"/>
                  <a:pt x="968" y="505"/>
                </a:cubicBezTo>
                <a:cubicBezTo>
                  <a:pt x="975" y="501"/>
                  <a:pt x="976" y="488"/>
                  <a:pt x="979" y="482"/>
                </a:cubicBezTo>
                <a:cubicBezTo>
                  <a:pt x="980" y="482"/>
                  <a:pt x="981" y="483"/>
                  <a:pt x="982" y="483"/>
                </a:cubicBezTo>
                <a:cubicBezTo>
                  <a:pt x="987" y="475"/>
                  <a:pt x="1000" y="476"/>
                  <a:pt x="1005" y="467"/>
                </a:cubicBezTo>
                <a:cubicBezTo>
                  <a:pt x="1000" y="465"/>
                  <a:pt x="999" y="471"/>
                  <a:pt x="996" y="468"/>
                </a:cubicBezTo>
                <a:cubicBezTo>
                  <a:pt x="998" y="466"/>
                  <a:pt x="998" y="464"/>
                  <a:pt x="997" y="463"/>
                </a:cubicBezTo>
                <a:cubicBezTo>
                  <a:pt x="993" y="468"/>
                  <a:pt x="992" y="476"/>
                  <a:pt x="985" y="476"/>
                </a:cubicBezTo>
                <a:cubicBezTo>
                  <a:pt x="982" y="476"/>
                  <a:pt x="983" y="472"/>
                  <a:pt x="980" y="474"/>
                </a:cubicBezTo>
                <a:cubicBezTo>
                  <a:pt x="980" y="470"/>
                  <a:pt x="980" y="470"/>
                  <a:pt x="980" y="470"/>
                </a:cubicBezTo>
                <a:cubicBezTo>
                  <a:pt x="978" y="470"/>
                  <a:pt x="976" y="473"/>
                  <a:pt x="975" y="470"/>
                </a:cubicBezTo>
                <a:cubicBezTo>
                  <a:pt x="980" y="468"/>
                  <a:pt x="982" y="453"/>
                  <a:pt x="988" y="457"/>
                </a:cubicBezTo>
                <a:cubicBezTo>
                  <a:pt x="988" y="455"/>
                  <a:pt x="990" y="453"/>
                  <a:pt x="993" y="451"/>
                </a:cubicBezTo>
                <a:cubicBezTo>
                  <a:pt x="1007" y="446"/>
                  <a:pt x="1018" y="439"/>
                  <a:pt x="1033" y="433"/>
                </a:cubicBezTo>
                <a:cubicBezTo>
                  <a:pt x="1035" y="435"/>
                  <a:pt x="1033" y="435"/>
                  <a:pt x="1032" y="437"/>
                </a:cubicBezTo>
                <a:cubicBezTo>
                  <a:pt x="1043" y="428"/>
                  <a:pt x="1057" y="419"/>
                  <a:pt x="1073" y="417"/>
                </a:cubicBezTo>
                <a:cubicBezTo>
                  <a:pt x="1079" y="415"/>
                  <a:pt x="1084" y="406"/>
                  <a:pt x="1092" y="407"/>
                </a:cubicBezTo>
                <a:cubicBezTo>
                  <a:pt x="1094" y="401"/>
                  <a:pt x="1100" y="400"/>
                  <a:pt x="1106" y="398"/>
                </a:cubicBezTo>
                <a:cubicBezTo>
                  <a:pt x="1105" y="404"/>
                  <a:pt x="1099" y="401"/>
                  <a:pt x="1095" y="406"/>
                </a:cubicBezTo>
                <a:cubicBezTo>
                  <a:pt x="1097" y="407"/>
                  <a:pt x="1096" y="410"/>
                  <a:pt x="1098" y="411"/>
                </a:cubicBezTo>
                <a:cubicBezTo>
                  <a:pt x="1103" y="409"/>
                  <a:pt x="1105" y="404"/>
                  <a:pt x="1109" y="402"/>
                </a:cubicBezTo>
                <a:cubicBezTo>
                  <a:pt x="1110" y="403"/>
                  <a:pt x="1111" y="404"/>
                  <a:pt x="1110" y="405"/>
                </a:cubicBezTo>
                <a:cubicBezTo>
                  <a:pt x="1113" y="405"/>
                  <a:pt x="1114" y="404"/>
                  <a:pt x="1118" y="404"/>
                </a:cubicBezTo>
                <a:cubicBezTo>
                  <a:pt x="1117" y="397"/>
                  <a:pt x="1121" y="395"/>
                  <a:pt x="1125" y="392"/>
                </a:cubicBezTo>
                <a:cubicBezTo>
                  <a:pt x="1122" y="392"/>
                  <a:pt x="1120" y="394"/>
                  <a:pt x="1117" y="394"/>
                </a:cubicBezTo>
                <a:cubicBezTo>
                  <a:pt x="1117" y="393"/>
                  <a:pt x="1116" y="393"/>
                  <a:pt x="1116" y="392"/>
                </a:cubicBezTo>
                <a:cubicBezTo>
                  <a:pt x="1121" y="387"/>
                  <a:pt x="1128" y="383"/>
                  <a:pt x="1136" y="382"/>
                </a:cubicBezTo>
                <a:cubicBezTo>
                  <a:pt x="1134" y="384"/>
                  <a:pt x="1142" y="385"/>
                  <a:pt x="1137" y="389"/>
                </a:cubicBezTo>
                <a:cubicBezTo>
                  <a:pt x="1138" y="386"/>
                  <a:pt x="1134" y="386"/>
                  <a:pt x="1136" y="389"/>
                </a:cubicBezTo>
                <a:cubicBezTo>
                  <a:pt x="1133" y="390"/>
                  <a:pt x="1138" y="387"/>
                  <a:pt x="1137" y="390"/>
                </a:cubicBezTo>
                <a:cubicBezTo>
                  <a:pt x="1136" y="394"/>
                  <a:pt x="1131" y="397"/>
                  <a:pt x="1132" y="400"/>
                </a:cubicBezTo>
                <a:cubicBezTo>
                  <a:pt x="1132" y="397"/>
                  <a:pt x="1135" y="398"/>
                  <a:pt x="1136" y="400"/>
                </a:cubicBezTo>
                <a:cubicBezTo>
                  <a:pt x="1135" y="402"/>
                  <a:pt x="1131" y="402"/>
                  <a:pt x="1132" y="405"/>
                </a:cubicBezTo>
                <a:cubicBezTo>
                  <a:pt x="1135" y="407"/>
                  <a:pt x="1136" y="402"/>
                  <a:pt x="1136" y="404"/>
                </a:cubicBezTo>
                <a:cubicBezTo>
                  <a:pt x="1137" y="407"/>
                  <a:pt x="1134" y="407"/>
                  <a:pt x="1135" y="410"/>
                </a:cubicBezTo>
                <a:cubicBezTo>
                  <a:pt x="1138" y="411"/>
                  <a:pt x="1143" y="405"/>
                  <a:pt x="1146" y="403"/>
                </a:cubicBezTo>
                <a:cubicBezTo>
                  <a:pt x="1144" y="400"/>
                  <a:pt x="1139" y="405"/>
                  <a:pt x="1137" y="403"/>
                </a:cubicBezTo>
                <a:cubicBezTo>
                  <a:pt x="1147" y="401"/>
                  <a:pt x="1150" y="392"/>
                  <a:pt x="1158" y="387"/>
                </a:cubicBezTo>
                <a:cubicBezTo>
                  <a:pt x="1156" y="387"/>
                  <a:pt x="1154" y="387"/>
                  <a:pt x="1154" y="386"/>
                </a:cubicBezTo>
                <a:cubicBezTo>
                  <a:pt x="1160" y="382"/>
                  <a:pt x="1155" y="378"/>
                  <a:pt x="1162" y="374"/>
                </a:cubicBezTo>
                <a:cubicBezTo>
                  <a:pt x="1159" y="373"/>
                  <a:pt x="1157" y="376"/>
                  <a:pt x="1157" y="373"/>
                </a:cubicBezTo>
                <a:cubicBezTo>
                  <a:pt x="1159" y="370"/>
                  <a:pt x="1166" y="366"/>
                  <a:pt x="1165" y="364"/>
                </a:cubicBezTo>
                <a:cubicBezTo>
                  <a:pt x="1164" y="363"/>
                  <a:pt x="1155" y="366"/>
                  <a:pt x="1153" y="370"/>
                </a:cubicBezTo>
                <a:cubicBezTo>
                  <a:pt x="1152" y="370"/>
                  <a:pt x="1151" y="369"/>
                  <a:pt x="1149" y="368"/>
                </a:cubicBezTo>
                <a:cubicBezTo>
                  <a:pt x="1146" y="370"/>
                  <a:pt x="1145" y="373"/>
                  <a:pt x="1140" y="373"/>
                </a:cubicBezTo>
                <a:cubicBezTo>
                  <a:pt x="1140" y="371"/>
                  <a:pt x="1141" y="367"/>
                  <a:pt x="1139" y="366"/>
                </a:cubicBezTo>
                <a:cubicBezTo>
                  <a:pt x="1129" y="369"/>
                  <a:pt x="1120" y="381"/>
                  <a:pt x="1111" y="377"/>
                </a:cubicBezTo>
                <a:cubicBezTo>
                  <a:pt x="1104" y="387"/>
                  <a:pt x="1093" y="386"/>
                  <a:pt x="1083" y="390"/>
                </a:cubicBezTo>
                <a:cubicBezTo>
                  <a:pt x="1083" y="400"/>
                  <a:pt x="1069" y="397"/>
                  <a:pt x="1063" y="403"/>
                </a:cubicBezTo>
                <a:cubicBezTo>
                  <a:pt x="1061" y="400"/>
                  <a:pt x="1065" y="398"/>
                  <a:pt x="1061" y="397"/>
                </a:cubicBezTo>
                <a:cubicBezTo>
                  <a:pt x="1069" y="390"/>
                  <a:pt x="1076" y="376"/>
                  <a:pt x="1091" y="383"/>
                </a:cubicBezTo>
                <a:cubicBezTo>
                  <a:pt x="1093" y="381"/>
                  <a:pt x="1094" y="379"/>
                  <a:pt x="1098" y="378"/>
                </a:cubicBezTo>
                <a:cubicBezTo>
                  <a:pt x="1099" y="375"/>
                  <a:pt x="1097" y="376"/>
                  <a:pt x="1096" y="375"/>
                </a:cubicBezTo>
                <a:cubicBezTo>
                  <a:pt x="1099" y="373"/>
                  <a:pt x="1099" y="373"/>
                  <a:pt x="1098" y="370"/>
                </a:cubicBezTo>
                <a:cubicBezTo>
                  <a:pt x="1102" y="369"/>
                  <a:pt x="1104" y="366"/>
                  <a:pt x="1109" y="365"/>
                </a:cubicBezTo>
                <a:cubicBezTo>
                  <a:pt x="1112" y="365"/>
                  <a:pt x="1111" y="369"/>
                  <a:pt x="1114" y="369"/>
                </a:cubicBezTo>
                <a:cubicBezTo>
                  <a:pt x="1120" y="367"/>
                  <a:pt x="1124" y="363"/>
                  <a:pt x="1126" y="357"/>
                </a:cubicBezTo>
                <a:cubicBezTo>
                  <a:pt x="1121" y="356"/>
                  <a:pt x="1122" y="353"/>
                  <a:pt x="1122" y="350"/>
                </a:cubicBezTo>
                <a:cubicBezTo>
                  <a:pt x="1117" y="349"/>
                  <a:pt x="1117" y="344"/>
                  <a:pt x="1111" y="345"/>
                </a:cubicBezTo>
                <a:cubicBezTo>
                  <a:pt x="1111" y="342"/>
                  <a:pt x="1109" y="342"/>
                  <a:pt x="1110" y="339"/>
                </a:cubicBezTo>
                <a:cubicBezTo>
                  <a:pt x="1115" y="336"/>
                  <a:pt x="1120" y="333"/>
                  <a:pt x="1126" y="330"/>
                </a:cubicBezTo>
                <a:cubicBezTo>
                  <a:pt x="1125" y="323"/>
                  <a:pt x="1139" y="315"/>
                  <a:pt x="1144" y="318"/>
                </a:cubicBezTo>
                <a:cubicBezTo>
                  <a:pt x="1143" y="320"/>
                  <a:pt x="1139" y="320"/>
                  <a:pt x="1138" y="322"/>
                </a:cubicBezTo>
                <a:cubicBezTo>
                  <a:pt x="1147" y="322"/>
                  <a:pt x="1152" y="319"/>
                  <a:pt x="1158" y="315"/>
                </a:cubicBezTo>
                <a:cubicBezTo>
                  <a:pt x="1156" y="304"/>
                  <a:pt x="1167" y="311"/>
                  <a:pt x="1167" y="304"/>
                </a:cubicBezTo>
                <a:cubicBezTo>
                  <a:pt x="1159" y="307"/>
                  <a:pt x="1154" y="304"/>
                  <a:pt x="1147" y="308"/>
                </a:cubicBezTo>
                <a:cubicBezTo>
                  <a:pt x="1144" y="309"/>
                  <a:pt x="1142" y="315"/>
                  <a:pt x="1139" y="316"/>
                </a:cubicBezTo>
                <a:cubicBezTo>
                  <a:pt x="1139" y="316"/>
                  <a:pt x="1118" y="311"/>
                  <a:pt x="1116" y="311"/>
                </a:cubicBezTo>
                <a:cubicBezTo>
                  <a:pt x="1115" y="312"/>
                  <a:pt x="1112" y="316"/>
                  <a:pt x="1110" y="316"/>
                </a:cubicBezTo>
                <a:cubicBezTo>
                  <a:pt x="1107" y="317"/>
                  <a:pt x="1104" y="317"/>
                  <a:pt x="1102" y="321"/>
                </a:cubicBezTo>
                <a:cubicBezTo>
                  <a:pt x="1095" y="314"/>
                  <a:pt x="1088" y="326"/>
                  <a:pt x="1081" y="327"/>
                </a:cubicBezTo>
                <a:cubicBezTo>
                  <a:pt x="1076" y="326"/>
                  <a:pt x="1073" y="326"/>
                  <a:pt x="1070" y="324"/>
                </a:cubicBezTo>
                <a:cubicBezTo>
                  <a:pt x="1073" y="318"/>
                  <a:pt x="1078" y="314"/>
                  <a:pt x="1085" y="311"/>
                </a:cubicBezTo>
                <a:cubicBezTo>
                  <a:pt x="1087" y="312"/>
                  <a:pt x="1087" y="314"/>
                  <a:pt x="1089" y="315"/>
                </a:cubicBezTo>
                <a:cubicBezTo>
                  <a:pt x="1089" y="311"/>
                  <a:pt x="1089" y="312"/>
                  <a:pt x="1090" y="309"/>
                </a:cubicBezTo>
                <a:cubicBezTo>
                  <a:pt x="1098" y="307"/>
                  <a:pt x="1102" y="300"/>
                  <a:pt x="1108" y="295"/>
                </a:cubicBezTo>
                <a:cubicBezTo>
                  <a:pt x="1104" y="295"/>
                  <a:pt x="1104" y="297"/>
                  <a:pt x="1102" y="295"/>
                </a:cubicBezTo>
                <a:cubicBezTo>
                  <a:pt x="1107" y="291"/>
                  <a:pt x="1113" y="287"/>
                  <a:pt x="1121" y="285"/>
                </a:cubicBezTo>
                <a:cubicBezTo>
                  <a:pt x="1121" y="289"/>
                  <a:pt x="1124" y="288"/>
                  <a:pt x="1126" y="287"/>
                </a:cubicBezTo>
                <a:cubicBezTo>
                  <a:pt x="1126" y="286"/>
                  <a:pt x="1126" y="283"/>
                  <a:pt x="1125" y="282"/>
                </a:cubicBezTo>
                <a:cubicBezTo>
                  <a:pt x="1125" y="283"/>
                  <a:pt x="1120" y="283"/>
                  <a:pt x="1121" y="282"/>
                </a:cubicBezTo>
                <a:cubicBezTo>
                  <a:pt x="1121" y="281"/>
                  <a:pt x="1120" y="281"/>
                  <a:pt x="1120" y="280"/>
                </a:cubicBezTo>
                <a:cubicBezTo>
                  <a:pt x="1126" y="276"/>
                  <a:pt x="1130" y="273"/>
                  <a:pt x="1130" y="267"/>
                </a:cubicBezTo>
                <a:cubicBezTo>
                  <a:pt x="1126" y="267"/>
                  <a:pt x="1126" y="262"/>
                  <a:pt x="1122" y="262"/>
                </a:cubicBezTo>
                <a:cubicBezTo>
                  <a:pt x="1125" y="256"/>
                  <a:pt x="1132" y="253"/>
                  <a:pt x="1135" y="246"/>
                </a:cubicBezTo>
                <a:cubicBezTo>
                  <a:pt x="1123" y="249"/>
                  <a:pt x="1107" y="239"/>
                  <a:pt x="1098" y="249"/>
                </a:cubicBezTo>
                <a:cubicBezTo>
                  <a:pt x="1100" y="249"/>
                  <a:pt x="1099" y="253"/>
                  <a:pt x="1101" y="254"/>
                </a:cubicBezTo>
                <a:cubicBezTo>
                  <a:pt x="1096" y="256"/>
                  <a:pt x="1087" y="262"/>
                  <a:pt x="1082" y="259"/>
                </a:cubicBezTo>
                <a:cubicBezTo>
                  <a:pt x="1082" y="253"/>
                  <a:pt x="1083" y="249"/>
                  <a:pt x="1088" y="248"/>
                </a:cubicBezTo>
                <a:cubicBezTo>
                  <a:pt x="1093" y="241"/>
                  <a:pt x="1097" y="232"/>
                  <a:pt x="1099" y="224"/>
                </a:cubicBezTo>
                <a:cubicBezTo>
                  <a:pt x="1094" y="223"/>
                  <a:pt x="1092" y="222"/>
                  <a:pt x="1086" y="223"/>
                </a:cubicBezTo>
                <a:cubicBezTo>
                  <a:pt x="1085" y="221"/>
                  <a:pt x="1084" y="219"/>
                  <a:pt x="1083" y="216"/>
                </a:cubicBezTo>
                <a:cubicBezTo>
                  <a:pt x="1085" y="215"/>
                  <a:pt x="1087" y="214"/>
                  <a:pt x="1088" y="212"/>
                </a:cubicBezTo>
                <a:cubicBezTo>
                  <a:pt x="1077" y="213"/>
                  <a:pt x="1065" y="213"/>
                  <a:pt x="1061" y="223"/>
                </a:cubicBezTo>
                <a:cubicBezTo>
                  <a:pt x="1063" y="227"/>
                  <a:pt x="1066" y="228"/>
                  <a:pt x="1067" y="233"/>
                </a:cubicBezTo>
                <a:cubicBezTo>
                  <a:pt x="1062" y="235"/>
                  <a:pt x="1053" y="238"/>
                  <a:pt x="1047" y="235"/>
                </a:cubicBezTo>
                <a:cubicBezTo>
                  <a:pt x="1048" y="233"/>
                  <a:pt x="1050" y="230"/>
                  <a:pt x="1052" y="228"/>
                </a:cubicBezTo>
                <a:cubicBezTo>
                  <a:pt x="1049" y="228"/>
                  <a:pt x="1049" y="232"/>
                  <a:pt x="1046" y="233"/>
                </a:cubicBezTo>
                <a:cubicBezTo>
                  <a:pt x="1046" y="230"/>
                  <a:pt x="1043" y="230"/>
                  <a:pt x="1042" y="229"/>
                </a:cubicBezTo>
                <a:cubicBezTo>
                  <a:pt x="1047" y="219"/>
                  <a:pt x="1049" y="222"/>
                  <a:pt x="1051" y="211"/>
                </a:cubicBezTo>
                <a:cubicBezTo>
                  <a:pt x="1047" y="209"/>
                  <a:pt x="1038" y="216"/>
                  <a:pt x="1035" y="211"/>
                </a:cubicBezTo>
                <a:cubicBezTo>
                  <a:pt x="1035" y="210"/>
                  <a:pt x="1036" y="210"/>
                  <a:pt x="1037" y="208"/>
                </a:cubicBezTo>
                <a:cubicBezTo>
                  <a:pt x="1027" y="209"/>
                  <a:pt x="1025" y="218"/>
                  <a:pt x="1019" y="222"/>
                </a:cubicBezTo>
                <a:cubicBezTo>
                  <a:pt x="1014" y="227"/>
                  <a:pt x="1006" y="228"/>
                  <a:pt x="997" y="229"/>
                </a:cubicBezTo>
                <a:cubicBezTo>
                  <a:pt x="997" y="227"/>
                  <a:pt x="999" y="226"/>
                  <a:pt x="997" y="224"/>
                </a:cubicBezTo>
                <a:cubicBezTo>
                  <a:pt x="988" y="224"/>
                  <a:pt x="984" y="232"/>
                  <a:pt x="973" y="233"/>
                </a:cubicBezTo>
                <a:cubicBezTo>
                  <a:pt x="973" y="229"/>
                  <a:pt x="975" y="229"/>
                  <a:pt x="973" y="226"/>
                </a:cubicBezTo>
                <a:cubicBezTo>
                  <a:pt x="969" y="225"/>
                  <a:pt x="970" y="230"/>
                  <a:pt x="965" y="229"/>
                </a:cubicBezTo>
                <a:cubicBezTo>
                  <a:pt x="965" y="228"/>
                  <a:pt x="964" y="228"/>
                  <a:pt x="964" y="227"/>
                </a:cubicBezTo>
                <a:cubicBezTo>
                  <a:pt x="967" y="224"/>
                  <a:pt x="968" y="220"/>
                  <a:pt x="972" y="220"/>
                </a:cubicBezTo>
                <a:cubicBezTo>
                  <a:pt x="972" y="217"/>
                  <a:pt x="971" y="215"/>
                  <a:pt x="970" y="214"/>
                </a:cubicBezTo>
                <a:cubicBezTo>
                  <a:pt x="972" y="210"/>
                  <a:pt x="976" y="208"/>
                  <a:pt x="981" y="210"/>
                </a:cubicBezTo>
                <a:cubicBezTo>
                  <a:pt x="982" y="203"/>
                  <a:pt x="991" y="205"/>
                  <a:pt x="994" y="200"/>
                </a:cubicBezTo>
                <a:cubicBezTo>
                  <a:pt x="996" y="202"/>
                  <a:pt x="993" y="203"/>
                  <a:pt x="995" y="205"/>
                </a:cubicBezTo>
                <a:cubicBezTo>
                  <a:pt x="1000" y="205"/>
                  <a:pt x="1003" y="198"/>
                  <a:pt x="1007" y="202"/>
                </a:cubicBezTo>
                <a:cubicBezTo>
                  <a:pt x="1006" y="203"/>
                  <a:pt x="1007" y="206"/>
                  <a:pt x="1005" y="207"/>
                </a:cubicBezTo>
                <a:cubicBezTo>
                  <a:pt x="1008" y="208"/>
                  <a:pt x="1008" y="211"/>
                  <a:pt x="1012" y="210"/>
                </a:cubicBezTo>
                <a:cubicBezTo>
                  <a:pt x="1012" y="207"/>
                  <a:pt x="1012" y="207"/>
                  <a:pt x="1012" y="207"/>
                </a:cubicBezTo>
                <a:cubicBezTo>
                  <a:pt x="1012" y="205"/>
                  <a:pt x="1009" y="206"/>
                  <a:pt x="1009" y="205"/>
                </a:cubicBezTo>
                <a:cubicBezTo>
                  <a:pt x="1010" y="202"/>
                  <a:pt x="1011" y="203"/>
                  <a:pt x="1010" y="200"/>
                </a:cubicBezTo>
                <a:cubicBezTo>
                  <a:pt x="1022" y="195"/>
                  <a:pt x="1030" y="186"/>
                  <a:pt x="1037" y="176"/>
                </a:cubicBezTo>
                <a:cubicBezTo>
                  <a:pt x="1021" y="180"/>
                  <a:pt x="1012" y="194"/>
                  <a:pt x="998" y="197"/>
                </a:cubicBezTo>
                <a:cubicBezTo>
                  <a:pt x="1000" y="195"/>
                  <a:pt x="1002" y="194"/>
                  <a:pt x="1004" y="192"/>
                </a:cubicBezTo>
                <a:cubicBezTo>
                  <a:pt x="992" y="198"/>
                  <a:pt x="975" y="200"/>
                  <a:pt x="965" y="209"/>
                </a:cubicBezTo>
                <a:cubicBezTo>
                  <a:pt x="959" y="208"/>
                  <a:pt x="956" y="205"/>
                  <a:pt x="954" y="200"/>
                </a:cubicBezTo>
                <a:cubicBezTo>
                  <a:pt x="956" y="192"/>
                  <a:pt x="966" y="192"/>
                  <a:pt x="969" y="185"/>
                </a:cubicBezTo>
                <a:cubicBezTo>
                  <a:pt x="961" y="190"/>
                  <a:pt x="951" y="197"/>
                  <a:pt x="940" y="196"/>
                </a:cubicBezTo>
                <a:cubicBezTo>
                  <a:pt x="940" y="190"/>
                  <a:pt x="946" y="191"/>
                  <a:pt x="949" y="188"/>
                </a:cubicBezTo>
                <a:cubicBezTo>
                  <a:pt x="945" y="187"/>
                  <a:pt x="941" y="190"/>
                  <a:pt x="939" y="188"/>
                </a:cubicBezTo>
                <a:cubicBezTo>
                  <a:pt x="955" y="185"/>
                  <a:pt x="955" y="167"/>
                  <a:pt x="972" y="168"/>
                </a:cubicBezTo>
                <a:cubicBezTo>
                  <a:pt x="973" y="161"/>
                  <a:pt x="983" y="156"/>
                  <a:pt x="990" y="162"/>
                </a:cubicBezTo>
                <a:cubicBezTo>
                  <a:pt x="1000" y="158"/>
                  <a:pt x="993" y="135"/>
                  <a:pt x="1009" y="139"/>
                </a:cubicBezTo>
                <a:cubicBezTo>
                  <a:pt x="1006" y="143"/>
                  <a:pt x="1004" y="147"/>
                  <a:pt x="1002" y="152"/>
                </a:cubicBezTo>
                <a:cubicBezTo>
                  <a:pt x="1002" y="155"/>
                  <a:pt x="1007" y="157"/>
                  <a:pt x="1004" y="160"/>
                </a:cubicBezTo>
                <a:cubicBezTo>
                  <a:pt x="1010" y="160"/>
                  <a:pt x="1014" y="152"/>
                  <a:pt x="1021" y="155"/>
                </a:cubicBezTo>
                <a:cubicBezTo>
                  <a:pt x="1021" y="158"/>
                  <a:pt x="1018" y="156"/>
                  <a:pt x="1017" y="158"/>
                </a:cubicBezTo>
                <a:cubicBezTo>
                  <a:pt x="1029" y="158"/>
                  <a:pt x="1033" y="150"/>
                  <a:pt x="1038" y="143"/>
                </a:cubicBezTo>
                <a:cubicBezTo>
                  <a:pt x="1034" y="137"/>
                  <a:pt x="1039" y="133"/>
                  <a:pt x="1041" y="130"/>
                </a:cubicBezTo>
                <a:cubicBezTo>
                  <a:pt x="1034" y="132"/>
                  <a:pt x="1025" y="134"/>
                  <a:pt x="1022" y="128"/>
                </a:cubicBezTo>
                <a:cubicBezTo>
                  <a:pt x="1024" y="126"/>
                  <a:pt x="1025" y="125"/>
                  <a:pt x="1027" y="124"/>
                </a:cubicBezTo>
                <a:cubicBezTo>
                  <a:pt x="1024" y="123"/>
                  <a:pt x="1021" y="121"/>
                  <a:pt x="1016" y="122"/>
                </a:cubicBezTo>
                <a:cubicBezTo>
                  <a:pt x="1016" y="121"/>
                  <a:pt x="1017" y="120"/>
                  <a:pt x="1017" y="119"/>
                </a:cubicBezTo>
                <a:cubicBezTo>
                  <a:pt x="1014" y="118"/>
                  <a:pt x="1010" y="119"/>
                  <a:pt x="1007" y="121"/>
                </a:cubicBezTo>
                <a:cubicBezTo>
                  <a:pt x="1011" y="128"/>
                  <a:pt x="1002" y="129"/>
                  <a:pt x="997" y="131"/>
                </a:cubicBezTo>
                <a:cubicBezTo>
                  <a:pt x="997" y="128"/>
                  <a:pt x="1000" y="129"/>
                  <a:pt x="1000" y="127"/>
                </a:cubicBezTo>
                <a:cubicBezTo>
                  <a:pt x="997" y="126"/>
                  <a:pt x="993" y="128"/>
                  <a:pt x="992" y="126"/>
                </a:cubicBezTo>
                <a:cubicBezTo>
                  <a:pt x="990" y="124"/>
                  <a:pt x="993" y="121"/>
                  <a:pt x="991" y="119"/>
                </a:cubicBezTo>
                <a:cubicBezTo>
                  <a:pt x="979" y="119"/>
                  <a:pt x="971" y="128"/>
                  <a:pt x="960" y="125"/>
                </a:cubicBezTo>
                <a:cubicBezTo>
                  <a:pt x="962" y="117"/>
                  <a:pt x="978" y="122"/>
                  <a:pt x="980" y="113"/>
                </a:cubicBezTo>
                <a:cubicBezTo>
                  <a:pt x="976" y="111"/>
                  <a:pt x="976" y="112"/>
                  <a:pt x="978" y="109"/>
                </a:cubicBezTo>
                <a:cubicBezTo>
                  <a:pt x="976" y="107"/>
                  <a:pt x="967" y="113"/>
                  <a:pt x="964" y="108"/>
                </a:cubicBezTo>
                <a:cubicBezTo>
                  <a:pt x="966" y="107"/>
                  <a:pt x="973" y="102"/>
                  <a:pt x="971" y="103"/>
                </a:cubicBezTo>
                <a:cubicBezTo>
                  <a:pt x="963" y="105"/>
                  <a:pt x="956" y="107"/>
                  <a:pt x="949" y="108"/>
                </a:cubicBezTo>
                <a:cubicBezTo>
                  <a:pt x="946" y="106"/>
                  <a:pt x="944" y="104"/>
                  <a:pt x="942" y="101"/>
                </a:cubicBezTo>
                <a:cubicBezTo>
                  <a:pt x="943" y="98"/>
                  <a:pt x="946" y="97"/>
                  <a:pt x="950" y="97"/>
                </a:cubicBezTo>
                <a:cubicBezTo>
                  <a:pt x="949" y="98"/>
                  <a:pt x="948" y="98"/>
                  <a:pt x="949" y="100"/>
                </a:cubicBezTo>
                <a:cubicBezTo>
                  <a:pt x="951" y="99"/>
                  <a:pt x="954" y="99"/>
                  <a:pt x="954" y="97"/>
                </a:cubicBezTo>
                <a:cubicBezTo>
                  <a:pt x="952" y="95"/>
                  <a:pt x="949" y="93"/>
                  <a:pt x="947" y="91"/>
                </a:cubicBezTo>
                <a:cubicBezTo>
                  <a:pt x="937" y="94"/>
                  <a:pt x="931" y="100"/>
                  <a:pt x="928" y="109"/>
                </a:cubicBezTo>
                <a:cubicBezTo>
                  <a:pt x="925" y="108"/>
                  <a:pt x="923" y="106"/>
                  <a:pt x="920" y="105"/>
                </a:cubicBezTo>
                <a:cubicBezTo>
                  <a:pt x="924" y="104"/>
                  <a:pt x="923" y="98"/>
                  <a:pt x="922" y="96"/>
                </a:cubicBezTo>
                <a:cubicBezTo>
                  <a:pt x="921" y="97"/>
                  <a:pt x="922" y="100"/>
                  <a:pt x="920" y="100"/>
                </a:cubicBezTo>
                <a:cubicBezTo>
                  <a:pt x="919" y="100"/>
                  <a:pt x="917" y="100"/>
                  <a:pt x="917" y="101"/>
                </a:cubicBezTo>
                <a:cubicBezTo>
                  <a:pt x="919" y="98"/>
                  <a:pt x="914" y="97"/>
                  <a:pt x="913" y="95"/>
                </a:cubicBezTo>
                <a:cubicBezTo>
                  <a:pt x="902" y="97"/>
                  <a:pt x="897" y="105"/>
                  <a:pt x="885" y="103"/>
                </a:cubicBezTo>
                <a:cubicBezTo>
                  <a:pt x="883" y="100"/>
                  <a:pt x="889" y="98"/>
                  <a:pt x="889" y="95"/>
                </a:cubicBezTo>
                <a:cubicBezTo>
                  <a:pt x="886" y="94"/>
                  <a:pt x="885" y="89"/>
                  <a:pt x="882" y="88"/>
                </a:cubicBezTo>
                <a:cubicBezTo>
                  <a:pt x="882" y="87"/>
                  <a:pt x="888" y="86"/>
                  <a:pt x="885" y="85"/>
                </a:cubicBezTo>
                <a:cubicBezTo>
                  <a:pt x="881" y="88"/>
                  <a:pt x="880" y="82"/>
                  <a:pt x="876" y="85"/>
                </a:cubicBezTo>
                <a:cubicBezTo>
                  <a:pt x="864" y="96"/>
                  <a:pt x="859" y="114"/>
                  <a:pt x="848" y="126"/>
                </a:cubicBezTo>
                <a:cubicBezTo>
                  <a:pt x="848" y="132"/>
                  <a:pt x="848" y="132"/>
                  <a:pt x="848" y="132"/>
                </a:cubicBezTo>
                <a:cubicBezTo>
                  <a:pt x="843" y="134"/>
                  <a:pt x="831" y="140"/>
                  <a:pt x="830" y="129"/>
                </a:cubicBezTo>
                <a:cubicBezTo>
                  <a:pt x="827" y="131"/>
                  <a:pt x="824" y="128"/>
                  <a:pt x="819" y="128"/>
                </a:cubicBezTo>
                <a:cubicBezTo>
                  <a:pt x="817" y="127"/>
                  <a:pt x="820" y="124"/>
                  <a:pt x="819" y="123"/>
                </a:cubicBezTo>
                <a:cubicBezTo>
                  <a:pt x="816" y="123"/>
                  <a:pt x="815" y="125"/>
                  <a:pt x="814" y="122"/>
                </a:cubicBezTo>
                <a:cubicBezTo>
                  <a:pt x="816" y="117"/>
                  <a:pt x="813" y="115"/>
                  <a:pt x="814" y="113"/>
                </a:cubicBezTo>
                <a:cubicBezTo>
                  <a:pt x="803" y="117"/>
                  <a:pt x="788" y="117"/>
                  <a:pt x="783" y="128"/>
                </a:cubicBezTo>
                <a:cubicBezTo>
                  <a:pt x="780" y="127"/>
                  <a:pt x="776" y="129"/>
                  <a:pt x="778" y="130"/>
                </a:cubicBezTo>
                <a:cubicBezTo>
                  <a:pt x="787" y="126"/>
                  <a:pt x="797" y="127"/>
                  <a:pt x="805" y="121"/>
                </a:cubicBezTo>
                <a:cubicBezTo>
                  <a:pt x="806" y="122"/>
                  <a:pt x="809" y="123"/>
                  <a:pt x="809" y="125"/>
                </a:cubicBezTo>
                <a:cubicBezTo>
                  <a:pt x="807" y="125"/>
                  <a:pt x="806" y="127"/>
                  <a:pt x="806" y="128"/>
                </a:cubicBezTo>
                <a:cubicBezTo>
                  <a:pt x="808" y="130"/>
                  <a:pt x="811" y="127"/>
                  <a:pt x="811" y="128"/>
                </a:cubicBezTo>
                <a:cubicBezTo>
                  <a:pt x="808" y="130"/>
                  <a:pt x="807" y="133"/>
                  <a:pt x="808" y="137"/>
                </a:cubicBezTo>
                <a:cubicBezTo>
                  <a:pt x="804" y="138"/>
                  <a:pt x="798" y="138"/>
                  <a:pt x="794" y="137"/>
                </a:cubicBezTo>
                <a:cubicBezTo>
                  <a:pt x="792" y="137"/>
                  <a:pt x="794" y="141"/>
                  <a:pt x="792" y="141"/>
                </a:cubicBezTo>
                <a:cubicBezTo>
                  <a:pt x="781" y="142"/>
                  <a:pt x="775" y="147"/>
                  <a:pt x="769" y="153"/>
                </a:cubicBezTo>
                <a:cubicBezTo>
                  <a:pt x="761" y="150"/>
                  <a:pt x="756" y="155"/>
                  <a:pt x="750" y="157"/>
                </a:cubicBezTo>
                <a:cubicBezTo>
                  <a:pt x="750" y="161"/>
                  <a:pt x="753" y="161"/>
                  <a:pt x="753" y="165"/>
                </a:cubicBezTo>
                <a:cubicBezTo>
                  <a:pt x="757" y="164"/>
                  <a:pt x="759" y="160"/>
                  <a:pt x="762" y="158"/>
                </a:cubicBezTo>
                <a:cubicBezTo>
                  <a:pt x="764" y="160"/>
                  <a:pt x="768" y="160"/>
                  <a:pt x="770" y="162"/>
                </a:cubicBezTo>
                <a:cubicBezTo>
                  <a:pt x="759" y="170"/>
                  <a:pt x="749" y="184"/>
                  <a:pt x="731" y="179"/>
                </a:cubicBezTo>
                <a:cubicBezTo>
                  <a:pt x="727" y="172"/>
                  <a:pt x="723" y="166"/>
                  <a:pt x="722" y="156"/>
                </a:cubicBezTo>
                <a:cubicBezTo>
                  <a:pt x="714" y="156"/>
                  <a:pt x="714" y="142"/>
                  <a:pt x="716" y="138"/>
                </a:cubicBezTo>
                <a:cubicBezTo>
                  <a:pt x="719" y="129"/>
                  <a:pt x="741" y="128"/>
                  <a:pt x="735" y="115"/>
                </a:cubicBezTo>
                <a:cubicBezTo>
                  <a:pt x="734" y="114"/>
                  <a:pt x="731" y="115"/>
                  <a:pt x="729" y="115"/>
                </a:cubicBezTo>
                <a:cubicBezTo>
                  <a:pt x="723" y="109"/>
                  <a:pt x="723" y="96"/>
                  <a:pt x="715" y="94"/>
                </a:cubicBezTo>
                <a:cubicBezTo>
                  <a:pt x="712" y="93"/>
                  <a:pt x="709" y="98"/>
                  <a:pt x="707" y="93"/>
                </a:cubicBezTo>
                <a:cubicBezTo>
                  <a:pt x="714" y="88"/>
                  <a:pt x="716" y="77"/>
                  <a:pt x="721" y="70"/>
                </a:cubicBezTo>
                <a:cubicBezTo>
                  <a:pt x="708" y="72"/>
                  <a:pt x="691" y="71"/>
                  <a:pt x="678" y="76"/>
                </a:cubicBezTo>
                <a:cubicBezTo>
                  <a:pt x="679" y="74"/>
                  <a:pt x="682" y="74"/>
                  <a:pt x="682" y="72"/>
                </a:cubicBezTo>
                <a:cubicBezTo>
                  <a:pt x="678" y="74"/>
                  <a:pt x="676" y="74"/>
                  <a:pt x="672" y="75"/>
                </a:cubicBezTo>
                <a:cubicBezTo>
                  <a:pt x="672" y="77"/>
                  <a:pt x="672" y="79"/>
                  <a:pt x="673" y="80"/>
                </a:cubicBezTo>
                <a:cubicBezTo>
                  <a:pt x="668" y="83"/>
                  <a:pt x="661" y="91"/>
                  <a:pt x="655" y="87"/>
                </a:cubicBezTo>
                <a:cubicBezTo>
                  <a:pt x="648" y="89"/>
                  <a:pt x="648" y="97"/>
                  <a:pt x="640" y="98"/>
                </a:cubicBezTo>
                <a:cubicBezTo>
                  <a:pt x="638" y="96"/>
                  <a:pt x="641" y="96"/>
                  <a:pt x="639" y="95"/>
                </a:cubicBezTo>
                <a:cubicBezTo>
                  <a:pt x="634" y="108"/>
                  <a:pt x="620" y="113"/>
                  <a:pt x="611" y="123"/>
                </a:cubicBezTo>
                <a:cubicBezTo>
                  <a:pt x="615" y="123"/>
                  <a:pt x="609" y="127"/>
                  <a:pt x="612" y="128"/>
                </a:cubicBezTo>
                <a:cubicBezTo>
                  <a:pt x="613" y="125"/>
                  <a:pt x="616" y="127"/>
                  <a:pt x="616" y="128"/>
                </a:cubicBezTo>
                <a:cubicBezTo>
                  <a:pt x="612" y="133"/>
                  <a:pt x="604" y="133"/>
                  <a:pt x="598" y="136"/>
                </a:cubicBezTo>
                <a:cubicBezTo>
                  <a:pt x="591" y="128"/>
                  <a:pt x="572" y="131"/>
                  <a:pt x="566" y="137"/>
                </a:cubicBezTo>
                <a:cubicBezTo>
                  <a:pt x="537" y="144"/>
                  <a:pt x="518" y="160"/>
                  <a:pt x="491" y="170"/>
                </a:cubicBezTo>
                <a:cubicBezTo>
                  <a:pt x="489" y="168"/>
                  <a:pt x="486" y="167"/>
                  <a:pt x="484" y="166"/>
                </a:cubicBezTo>
                <a:cubicBezTo>
                  <a:pt x="486" y="164"/>
                  <a:pt x="486" y="158"/>
                  <a:pt x="484" y="156"/>
                </a:cubicBezTo>
                <a:cubicBezTo>
                  <a:pt x="480" y="156"/>
                  <a:pt x="480" y="159"/>
                  <a:pt x="477" y="159"/>
                </a:cubicBezTo>
                <a:cubicBezTo>
                  <a:pt x="477" y="155"/>
                  <a:pt x="480" y="153"/>
                  <a:pt x="480" y="150"/>
                </a:cubicBezTo>
                <a:cubicBezTo>
                  <a:pt x="454" y="144"/>
                  <a:pt x="433" y="163"/>
                  <a:pt x="415" y="167"/>
                </a:cubicBezTo>
                <a:cubicBezTo>
                  <a:pt x="424" y="161"/>
                  <a:pt x="430" y="153"/>
                  <a:pt x="438" y="148"/>
                </a:cubicBezTo>
                <a:cubicBezTo>
                  <a:pt x="439" y="145"/>
                  <a:pt x="437" y="146"/>
                  <a:pt x="437" y="143"/>
                </a:cubicBezTo>
                <a:cubicBezTo>
                  <a:pt x="438" y="143"/>
                  <a:pt x="440" y="142"/>
                  <a:pt x="442" y="142"/>
                </a:cubicBezTo>
                <a:cubicBezTo>
                  <a:pt x="442" y="130"/>
                  <a:pt x="459" y="133"/>
                  <a:pt x="461" y="123"/>
                </a:cubicBezTo>
                <a:cubicBezTo>
                  <a:pt x="461" y="120"/>
                  <a:pt x="456" y="121"/>
                  <a:pt x="455" y="118"/>
                </a:cubicBezTo>
                <a:cubicBezTo>
                  <a:pt x="454" y="114"/>
                  <a:pt x="456" y="112"/>
                  <a:pt x="456" y="108"/>
                </a:cubicBezTo>
                <a:cubicBezTo>
                  <a:pt x="451" y="103"/>
                  <a:pt x="446" y="105"/>
                  <a:pt x="441" y="106"/>
                </a:cubicBezTo>
                <a:cubicBezTo>
                  <a:pt x="426" y="109"/>
                  <a:pt x="417" y="110"/>
                  <a:pt x="406" y="115"/>
                </a:cubicBezTo>
                <a:cubicBezTo>
                  <a:pt x="401" y="117"/>
                  <a:pt x="397" y="121"/>
                  <a:pt x="391" y="123"/>
                </a:cubicBezTo>
                <a:cubicBezTo>
                  <a:pt x="387" y="124"/>
                  <a:pt x="383" y="124"/>
                  <a:pt x="380" y="125"/>
                </a:cubicBezTo>
                <a:cubicBezTo>
                  <a:pt x="340" y="136"/>
                  <a:pt x="304" y="163"/>
                  <a:pt x="273" y="177"/>
                </a:cubicBezTo>
                <a:cubicBezTo>
                  <a:pt x="273" y="176"/>
                  <a:pt x="273" y="175"/>
                  <a:pt x="272" y="175"/>
                </a:cubicBezTo>
                <a:cubicBezTo>
                  <a:pt x="271" y="177"/>
                  <a:pt x="271" y="178"/>
                  <a:pt x="270" y="179"/>
                </a:cubicBezTo>
                <a:cubicBezTo>
                  <a:pt x="252" y="188"/>
                  <a:pt x="234" y="197"/>
                  <a:pt x="220" y="210"/>
                </a:cubicBezTo>
                <a:cubicBezTo>
                  <a:pt x="225" y="224"/>
                  <a:pt x="199" y="227"/>
                  <a:pt x="196" y="237"/>
                </a:cubicBezTo>
                <a:cubicBezTo>
                  <a:pt x="198" y="237"/>
                  <a:pt x="201" y="236"/>
                  <a:pt x="203" y="237"/>
                </a:cubicBezTo>
                <a:cubicBezTo>
                  <a:pt x="197" y="239"/>
                  <a:pt x="194" y="243"/>
                  <a:pt x="190" y="246"/>
                </a:cubicBezTo>
                <a:cubicBezTo>
                  <a:pt x="202" y="242"/>
                  <a:pt x="216" y="236"/>
                  <a:pt x="226" y="241"/>
                </a:cubicBezTo>
                <a:cubicBezTo>
                  <a:pt x="224" y="244"/>
                  <a:pt x="219" y="244"/>
                  <a:pt x="219" y="249"/>
                </a:cubicBezTo>
                <a:cubicBezTo>
                  <a:pt x="227" y="247"/>
                  <a:pt x="229" y="247"/>
                  <a:pt x="238" y="246"/>
                </a:cubicBezTo>
                <a:cubicBezTo>
                  <a:pt x="238" y="244"/>
                  <a:pt x="237" y="242"/>
                  <a:pt x="239" y="242"/>
                </a:cubicBezTo>
                <a:cubicBezTo>
                  <a:pt x="247" y="246"/>
                  <a:pt x="251" y="236"/>
                  <a:pt x="258" y="235"/>
                </a:cubicBezTo>
                <a:cubicBezTo>
                  <a:pt x="261" y="240"/>
                  <a:pt x="269" y="242"/>
                  <a:pt x="267" y="249"/>
                </a:cubicBezTo>
                <a:cubicBezTo>
                  <a:pt x="272" y="253"/>
                  <a:pt x="282" y="242"/>
                  <a:pt x="282" y="252"/>
                </a:cubicBezTo>
                <a:cubicBezTo>
                  <a:pt x="289" y="251"/>
                  <a:pt x="293" y="255"/>
                  <a:pt x="298" y="257"/>
                </a:cubicBezTo>
                <a:cubicBezTo>
                  <a:pt x="298" y="258"/>
                  <a:pt x="297" y="259"/>
                  <a:pt x="297" y="260"/>
                </a:cubicBezTo>
                <a:cubicBezTo>
                  <a:pt x="300" y="260"/>
                  <a:pt x="308" y="256"/>
                  <a:pt x="308" y="261"/>
                </a:cubicBezTo>
                <a:cubicBezTo>
                  <a:pt x="278" y="290"/>
                  <a:pt x="235" y="307"/>
                  <a:pt x="198" y="329"/>
                </a:cubicBezTo>
                <a:cubicBezTo>
                  <a:pt x="198" y="326"/>
                  <a:pt x="195" y="328"/>
                  <a:pt x="193" y="328"/>
                </a:cubicBezTo>
                <a:cubicBezTo>
                  <a:pt x="193" y="333"/>
                  <a:pt x="193" y="333"/>
                  <a:pt x="193" y="333"/>
                </a:cubicBezTo>
                <a:cubicBezTo>
                  <a:pt x="183" y="339"/>
                  <a:pt x="172" y="344"/>
                  <a:pt x="160" y="343"/>
                </a:cubicBezTo>
                <a:cubicBezTo>
                  <a:pt x="159" y="346"/>
                  <a:pt x="160" y="345"/>
                  <a:pt x="160" y="349"/>
                </a:cubicBezTo>
                <a:cubicBezTo>
                  <a:pt x="157" y="350"/>
                  <a:pt x="155" y="353"/>
                  <a:pt x="152" y="354"/>
                </a:cubicBezTo>
                <a:cubicBezTo>
                  <a:pt x="143" y="348"/>
                  <a:pt x="138" y="361"/>
                  <a:pt x="130" y="358"/>
                </a:cubicBezTo>
                <a:cubicBezTo>
                  <a:pt x="127" y="373"/>
                  <a:pt x="112" y="371"/>
                  <a:pt x="104" y="380"/>
                </a:cubicBezTo>
                <a:cubicBezTo>
                  <a:pt x="100" y="377"/>
                  <a:pt x="95" y="382"/>
                  <a:pt x="97" y="388"/>
                </a:cubicBezTo>
                <a:cubicBezTo>
                  <a:pt x="90" y="391"/>
                  <a:pt x="86" y="391"/>
                  <a:pt x="79" y="389"/>
                </a:cubicBezTo>
                <a:cubicBezTo>
                  <a:pt x="76" y="393"/>
                  <a:pt x="72" y="396"/>
                  <a:pt x="65" y="394"/>
                </a:cubicBezTo>
                <a:cubicBezTo>
                  <a:pt x="64" y="397"/>
                  <a:pt x="61" y="400"/>
                  <a:pt x="63" y="404"/>
                </a:cubicBezTo>
                <a:cubicBezTo>
                  <a:pt x="62" y="402"/>
                  <a:pt x="64" y="401"/>
                  <a:pt x="66" y="402"/>
                </a:cubicBezTo>
                <a:cubicBezTo>
                  <a:pt x="63" y="411"/>
                  <a:pt x="51" y="417"/>
                  <a:pt x="48" y="424"/>
                </a:cubicBezTo>
                <a:cubicBezTo>
                  <a:pt x="52" y="424"/>
                  <a:pt x="57" y="420"/>
                  <a:pt x="60" y="422"/>
                </a:cubicBezTo>
                <a:cubicBezTo>
                  <a:pt x="60" y="425"/>
                  <a:pt x="56" y="424"/>
                  <a:pt x="56" y="427"/>
                </a:cubicBezTo>
                <a:cubicBezTo>
                  <a:pt x="62" y="428"/>
                  <a:pt x="74" y="422"/>
                  <a:pt x="78" y="429"/>
                </a:cubicBezTo>
                <a:cubicBezTo>
                  <a:pt x="77" y="430"/>
                  <a:pt x="76" y="432"/>
                  <a:pt x="76" y="435"/>
                </a:cubicBezTo>
                <a:cubicBezTo>
                  <a:pt x="81" y="441"/>
                  <a:pt x="92" y="436"/>
                  <a:pt x="97" y="434"/>
                </a:cubicBezTo>
                <a:cubicBezTo>
                  <a:pt x="97" y="435"/>
                  <a:pt x="97" y="435"/>
                  <a:pt x="98" y="436"/>
                </a:cubicBezTo>
                <a:cubicBezTo>
                  <a:pt x="99" y="440"/>
                  <a:pt x="96" y="440"/>
                  <a:pt x="96" y="442"/>
                </a:cubicBezTo>
                <a:cubicBezTo>
                  <a:pt x="104" y="446"/>
                  <a:pt x="118" y="444"/>
                  <a:pt x="118" y="456"/>
                </a:cubicBezTo>
                <a:cubicBezTo>
                  <a:pt x="141" y="448"/>
                  <a:pt x="161" y="432"/>
                  <a:pt x="185" y="422"/>
                </a:cubicBezTo>
                <a:cubicBezTo>
                  <a:pt x="185" y="430"/>
                  <a:pt x="181" y="436"/>
                  <a:pt x="176" y="440"/>
                </a:cubicBezTo>
                <a:cubicBezTo>
                  <a:pt x="178" y="440"/>
                  <a:pt x="181" y="439"/>
                  <a:pt x="181" y="441"/>
                </a:cubicBezTo>
                <a:cubicBezTo>
                  <a:pt x="178" y="445"/>
                  <a:pt x="175" y="449"/>
                  <a:pt x="170" y="451"/>
                </a:cubicBezTo>
                <a:cubicBezTo>
                  <a:pt x="169" y="456"/>
                  <a:pt x="164" y="461"/>
                  <a:pt x="159" y="459"/>
                </a:cubicBezTo>
                <a:cubicBezTo>
                  <a:pt x="153" y="466"/>
                  <a:pt x="156" y="482"/>
                  <a:pt x="146" y="488"/>
                </a:cubicBezTo>
                <a:cubicBezTo>
                  <a:pt x="143" y="486"/>
                  <a:pt x="143" y="491"/>
                  <a:pt x="141" y="492"/>
                </a:cubicBezTo>
                <a:cubicBezTo>
                  <a:pt x="145" y="493"/>
                  <a:pt x="153" y="487"/>
                  <a:pt x="156" y="494"/>
                </a:cubicBezTo>
                <a:cubicBezTo>
                  <a:pt x="157" y="498"/>
                  <a:pt x="152" y="496"/>
                  <a:pt x="152" y="500"/>
                </a:cubicBezTo>
                <a:cubicBezTo>
                  <a:pt x="158" y="500"/>
                  <a:pt x="166" y="497"/>
                  <a:pt x="167" y="503"/>
                </a:cubicBezTo>
                <a:cubicBezTo>
                  <a:pt x="163" y="508"/>
                  <a:pt x="154" y="509"/>
                  <a:pt x="150" y="514"/>
                </a:cubicBezTo>
                <a:cubicBezTo>
                  <a:pt x="158" y="511"/>
                  <a:pt x="180" y="494"/>
                  <a:pt x="177" y="515"/>
                </a:cubicBezTo>
                <a:cubicBezTo>
                  <a:pt x="184" y="519"/>
                  <a:pt x="191" y="507"/>
                  <a:pt x="196" y="512"/>
                </a:cubicBezTo>
                <a:cubicBezTo>
                  <a:pt x="196" y="514"/>
                  <a:pt x="194" y="513"/>
                  <a:pt x="195" y="516"/>
                </a:cubicBezTo>
                <a:cubicBezTo>
                  <a:pt x="197" y="516"/>
                  <a:pt x="198" y="518"/>
                  <a:pt x="199" y="519"/>
                </a:cubicBezTo>
                <a:cubicBezTo>
                  <a:pt x="202" y="531"/>
                  <a:pt x="200" y="545"/>
                  <a:pt x="185" y="547"/>
                </a:cubicBezTo>
                <a:cubicBezTo>
                  <a:pt x="183" y="545"/>
                  <a:pt x="180" y="544"/>
                  <a:pt x="181" y="539"/>
                </a:cubicBezTo>
                <a:cubicBezTo>
                  <a:pt x="180" y="539"/>
                  <a:pt x="176" y="540"/>
                  <a:pt x="176" y="538"/>
                </a:cubicBezTo>
                <a:cubicBezTo>
                  <a:pt x="174" y="534"/>
                  <a:pt x="179" y="533"/>
                  <a:pt x="183" y="534"/>
                </a:cubicBezTo>
                <a:cubicBezTo>
                  <a:pt x="182" y="531"/>
                  <a:pt x="183" y="530"/>
                  <a:pt x="184" y="528"/>
                </a:cubicBezTo>
                <a:cubicBezTo>
                  <a:pt x="170" y="529"/>
                  <a:pt x="162" y="535"/>
                  <a:pt x="152" y="540"/>
                </a:cubicBezTo>
                <a:cubicBezTo>
                  <a:pt x="157" y="544"/>
                  <a:pt x="155" y="556"/>
                  <a:pt x="154" y="561"/>
                </a:cubicBezTo>
                <a:cubicBezTo>
                  <a:pt x="159" y="559"/>
                  <a:pt x="166" y="561"/>
                  <a:pt x="173" y="560"/>
                </a:cubicBezTo>
                <a:cubicBezTo>
                  <a:pt x="172" y="564"/>
                  <a:pt x="168" y="564"/>
                  <a:pt x="168" y="569"/>
                </a:cubicBezTo>
                <a:cubicBezTo>
                  <a:pt x="173" y="570"/>
                  <a:pt x="183" y="570"/>
                  <a:pt x="184" y="563"/>
                </a:cubicBezTo>
                <a:cubicBezTo>
                  <a:pt x="181" y="563"/>
                  <a:pt x="175" y="566"/>
                  <a:pt x="174" y="562"/>
                </a:cubicBezTo>
                <a:cubicBezTo>
                  <a:pt x="178" y="558"/>
                  <a:pt x="181" y="560"/>
                  <a:pt x="187" y="559"/>
                </a:cubicBezTo>
                <a:cubicBezTo>
                  <a:pt x="188" y="546"/>
                  <a:pt x="202" y="543"/>
                  <a:pt x="209" y="540"/>
                </a:cubicBezTo>
                <a:cubicBezTo>
                  <a:pt x="209" y="542"/>
                  <a:pt x="207" y="542"/>
                  <a:pt x="207" y="544"/>
                </a:cubicBezTo>
                <a:cubicBezTo>
                  <a:pt x="208" y="544"/>
                  <a:pt x="209" y="544"/>
                  <a:pt x="209" y="546"/>
                </a:cubicBezTo>
                <a:cubicBezTo>
                  <a:pt x="208" y="547"/>
                  <a:pt x="207" y="549"/>
                  <a:pt x="206" y="550"/>
                </a:cubicBezTo>
                <a:cubicBezTo>
                  <a:pt x="212" y="550"/>
                  <a:pt x="215" y="547"/>
                  <a:pt x="219" y="545"/>
                </a:cubicBezTo>
                <a:cubicBezTo>
                  <a:pt x="221" y="547"/>
                  <a:pt x="223" y="545"/>
                  <a:pt x="225" y="547"/>
                </a:cubicBezTo>
                <a:cubicBezTo>
                  <a:pt x="226" y="540"/>
                  <a:pt x="228" y="536"/>
                  <a:pt x="235" y="535"/>
                </a:cubicBezTo>
                <a:cubicBezTo>
                  <a:pt x="235" y="532"/>
                  <a:pt x="238" y="530"/>
                  <a:pt x="243" y="529"/>
                </a:cubicBezTo>
                <a:cubicBezTo>
                  <a:pt x="243" y="530"/>
                  <a:pt x="242" y="531"/>
                  <a:pt x="243" y="532"/>
                </a:cubicBezTo>
                <a:cubicBezTo>
                  <a:pt x="247" y="532"/>
                  <a:pt x="257" y="528"/>
                  <a:pt x="262" y="533"/>
                </a:cubicBezTo>
                <a:cubicBezTo>
                  <a:pt x="263" y="537"/>
                  <a:pt x="261" y="539"/>
                  <a:pt x="259" y="542"/>
                </a:cubicBezTo>
                <a:cubicBezTo>
                  <a:pt x="262" y="541"/>
                  <a:pt x="262" y="545"/>
                  <a:pt x="262" y="547"/>
                </a:cubicBezTo>
                <a:cubicBezTo>
                  <a:pt x="261" y="549"/>
                  <a:pt x="260" y="552"/>
                  <a:pt x="258" y="553"/>
                </a:cubicBezTo>
                <a:cubicBezTo>
                  <a:pt x="244" y="550"/>
                  <a:pt x="243" y="562"/>
                  <a:pt x="237" y="566"/>
                </a:cubicBezTo>
                <a:cubicBezTo>
                  <a:pt x="233" y="568"/>
                  <a:pt x="230" y="568"/>
                  <a:pt x="229" y="573"/>
                </a:cubicBezTo>
                <a:cubicBezTo>
                  <a:pt x="230" y="573"/>
                  <a:pt x="232" y="572"/>
                  <a:pt x="231" y="574"/>
                </a:cubicBezTo>
                <a:cubicBezTo>
                  <a:pt x="227" y="580"/>
                  <a:pt x="221" y="583"/>
                  <a:pt x="221" y="592"/>
                </a:cubicBezTo>
                <a:cubicBezTo>
                  <a:pt x="225" y="596"/>
                  <a:pt x="220" y="604"/>
                  <a:pt x="215" y="603"/>
                </a:cubicBezTo>
                <a:cubicBezTo>
                  <a:pt x="217" y="607"/>
                  <a:pt x="215" y="608"/>
                  <a:pt x="214" y="611"/>
                </a:cubicBezTo>
                <a:cubicBezTo>
                  <a:pt x="221" y="612"/>
                  <a:pt x="227" y="616"/>
                  <a:pt x="233" y="617"/>
                </a:cubicBezTo>
                <a:cubicBezTo>
                  <a:pt x="241" y="619"/>
                  <a:pt x="252" y="615"/>
                  <a:pt x="259" y="615"/>
                </a:cubicBezTo>
                <a:cubicBezTo>
                  <a:pt x="265" y="615"/>
                  <a:pt x="273" y="622"/>
                  <a:pt x="281" y="619"/>
                </a:cubicBezTo>
                <a:cubicBezTo>
                  <a:pt x="269" y="621"/>
                  <a:pt x="263" y="628"/>
                  <a:pt x="255" y="634"/>
                </a:cubicBezTo>
                <a:cubicBezTo>
                  <a:pt x="232" y="636"/>
                  <a:pt x="212" y="624"/>
                  <a:pt x="196" y="630"/>
                </a:cubicBezTo>
                <a:cubicBezTo>
                  <a:pt x="192" y="641"/>
                  <a:pt x="209" y="638"/>
                  <a:pt x="204" y="645"/>
                </a:cubicBezTo>
                <a:cubicBezTo>
                  <a:pt x="208" y="642"/>
                  <a:pt x="217" y="644"/>
                  <a:pt x="218" y="650"/>
                </a:cubicBezTo>
                <a:cubicBezTo>
                  <a:pt x="210" y="649"/>
                  <a:pt x="209" y="655"/>
                  <a:pt x="206" y="658"/>
                </a:cubicBezTo>
                <a:cubicBezTo>
                  <a:pt x="211" y="655"/>
                  <a:pt x="218" y="655"/>
                  <a:pt x="219" y="648"/>
                </a:cubicBezTo>
                <a:cubicBezTo>
                  <a:pt x="223" y="649"/>
                  <a:pt x="221" y="651"/>
                  <a:pt x="222" y="652"/>
                </a:cubicBezTo>
                <a:cubicBezTo>
                  <a:pt x="222" y="651"/>
                  <a:pt x="224" y="651"/>
                  <a:pt x="225" y="651"/>
                </a:cubicBezTo>
                <a:cubicBezTo>
                  <a:pt x="234" y="657"/>
                  <a:pt x="249" y="651"/>
                  <a:pt x="256" y="658"/>
                </a:cubicBezTo>
                <a:cubicBezTo>
                  <a:pt x="252" y="671"/>
                  <a:pt x="237" y="674"/>
                  <a:pt x="234" y="689"/>
                </a:cubicBezTo>
                <a:cubicBezTo>
                  <a:pt x="231" y="688"/>
                  <a:pt x="231" y="690"/>
                  <a:pt x="229" y="691"/>
                </a:cubicBezTo>
                <a:cubicBezTo>
                  <a:pt x="230" y="694"/>
                  <a:pt x="231" y="697"/>
                  <a:pt x="230" y="701"/>
                </a:cubicBezTo>
                <a:cubicBezTo>
                  <a:pt x="218" y="704"/>
                  <a:pt x="215" y="717"/>
                  <a:pt x="201" y="719"/>
                </a:cubicBezTo>
                <a:cubicBezTo>
                  <a:pt x="198" y="725"/>
                  <a:pt x="196" y="728"/>
                  <a:pt x="196" y="735"/>
                </a:cubicBezTo>
                <a:cubicBezTo>
                  <a:pt x="186" y="742"/>
                  <a:pt x="177" y="752"/>
                  <a:pt x="177" y="765"/>
                </a:cubicBezTo>
                <a:cubicBezTo>
                  <a:pt x="178" y="767"/>
                  <a:pt x="183" y="764"/>
                  <a:pt x="183" y="766"/>
                </a:cubicBezTo>
                <a:cubicBezTo>
                  <a:pt x="181" y="766"/>
                  <a:pt x="182" y="768"/>
                  <a:pt x="183" y="769"/>
                </a:cubicBezTo>
                <a:cubicBezTo>
                  <a:pt x="180" y="769"/>
                  <a:pt x="179" y="770"/>
                  <a:pt x="177" y="771"/>
                </a:cubicBezTo>
                <a:cubicBezTo>
                  <a:pt x="180" y="773"/>
                  <a:pt x="184" y="772"/>
                  <a:pt x="186" y="774"/>
                </a:cubicBezTo>
                <a:cubicBezTo>
                  <a:pt x="185" y="776"/>
                  <a:pt x="180" y="776"/>
                  <a:pt x="179" y="779"/>
                </a:cubicBezTo>
                <a:cubicBezTo>
                  <a:pt x="185" y="779"/>
                  <a:pt x="190" y="779"/>
                  <a:pt x="191" y="774"/>
                </a:cubicBezTo>
                <a:cubicBezTo>
                  <a:pt x="194" y="775"/>
                  <a:pt x="195" y="776"/>
                  <a:pt x="197" y="778"/>
                </a:cubicBezTo>
                <a:cubicBezTo>
                  <a:pt x="197" y="780"/>
                  <a:pt x="195" y="781"/>
                  <a:pt x="194" y="783"/>
                </a:cubicBezTo>
                <a:cubicBezTo>
                  <a:pt x="199" y="780"/>
                  <a:pt x="205" y="777"/>
                  <a:pt x="210" y="781"/>
                </a:cubicBezTo>
                <a:cubicBezTo>
                  <a:pt x="203" y="785"/>
                  <a:pt x="199" y="793"/>
                  <a:pt x="192" y="798"/>
                </a:cubicBezTo>
                <a:cubicBezTo>
                  <a:pt x="188" y="797"/>
                  <a:pt x="187" y="800"/>
                  <a:pt x="184" y="800"/>
                </a:cubicBezTo>
                <a:cubicBezTo>
                  <a:pt x="178" y="811"/>
                  <a:pt x="164" y="813"/>
                  <a:pt x="157" y="821"/>
                </a:cubicBezTo>
                <a:cubicBezTo>
                  <a:pt x="159" y="822"/>
                  <a:pt x="161" y="819"/>
                  <a:pt x="162" y="821"/>
                </a:cubicBezTo>
                <a:cubicBezTo>
                  <a:pt x="162" y="824"/>
                  <a:pt x="161" y="825"/>
                  <a:pt x="161" y="827"/>
                </a:cubicBezTo>
                <a:cubicBezTo>
                  <a:pt x="163" y="827"/>
                  <a:pt x="165" y="828"/>
                  <a:pt x="166" y="829"/>
                </a:cubicBezTo>
                <a:cubicBezTo>
                  <a:pt x="166" y="831"/>
                  <a:pt x="165" y="834"/>
                  <a:pt x="164" y="835"/>
                </a:cubicBezTo>
                <a:cubicBezTo>
                  <a:pt x="167" y="836"/>
                  <a:pt x="167" y="834"/>
                  <a:pt x="170" y="834"/>
                </a:cubicBezTo>
                <a:cubicBezTo>
                  <a:pt x="173" y="836"/>
                  <a:pt x="168" y="839"/>
                  <a:pt x="171" y="840"/>
                </a:cubicBezTo>
                <a:cubicBezTo>
                  <a:pt x="172" y="839"/>
                  <a:pt x="174" y="837"/>
                  <a:pt x="177" y="837"/>
                </a:cubicBezTo>
                <a:cubicBezTo>
                  <a:pt x="174" y="843"/>
                  <a:pt x="166" y="842"/>
                  <a:pt x="165" y="849"/>
                </a:cubicBezTo>
                <a:cubicBezTo>
                  <a:pt x="171" y="853"/>
                  <a:pt x="177" y="848"/>
                  <a:pt x="181" y="844"/>
                </a:cubicBezTo>
                <a:cubicBezTo>
                  <a:pt x="188" y="844"/>
                  <a:pt x="190" y="839"/>
                  <a:pt x="195" y="836"/>
                </a:cubicBezTo>
                <a:cubicBezTo>
                  <a:pt x="194" y="834"/>
                  <a:pt x="192" y="829"/>
                  <a:pt x="195" y="828"/>
                </a:cubicBezTo>
                <a:cubicBezTo>
                  <a:pt x="198" y="829"/>
                  <a:pt x="198" y="828"/>
                  <a:pt x="201" y="828"/>
                </a:cubicBezTo>
                <a:cubicBezTo>
                  <a:pt x="201" y="829"/>
                  <a:pt x="201" y="831"/>
                  <a:pt x="202" y="832"/>
                </a:cubicBezTo>
                <a:cubicBezTo>
                  <a:pt x="204" y="829"/>
                  <a:pt x="209" y="829"/>
                  <a:pt x="212" y="827"/>
                </a:cubicBezTo>
                <a:cubicBezTo>
                  <a:pt x="212" y="828"/>
                  <a:pt x="214" y="828"/>
                  <a:pt x="214" y="829"/>
                </a:cubicBezTo>
                <a:cubicBezTo>
                  <a:pt x="214" y="834"/>
                  <a:pt x="214" y="834"/>
                  <a:pt x="214" y="834"/>
                </a:cubicBezTo>
                <a:cubicBezTo>
                  <a:pt x="207" y="834"/>
                  <a:pt x="206" y="841"/>
                  <a:pt x="201" y="844"/>
                </a:cubicBezTo>
                <a:cubicBezTo>
                  <a:pt x="207" y="841"/>
                  <a:pt x="209" y="842"/>
                  <a:pt x="217" y="843"/>
                </a:cubicBezTo>
                <a:cubicBezTo>
                  <a:pt x="216" y="845"/>
                  <a:pt x="214" y="845"/>
                  <a:pt x="214" y="847"/>
                </a:cubicBezTo>
                <a:cubicBezTo>
                  <a:pt x="215" y="848"/>
                  <a:pt x="217" y="848"/>
                  <a:pt x="218" y="849"/>
                </a:cubicBezTo>
                <a:cubicBezTo>
                  <a:pt x="216" y="853"/>
                  <a:pt x="213" y="860"/>
                  <a:pt x="208" y="860"/>
                </a:cubicBezTo>
                <a:cubicBezTo>
                  <a:pt x="208" y="863"/>
                  <a:pt x="211" y="862"/>
                  <a:pt x="210" y="865"/>
                </a:cubicBezTo>
                <a:cubicBezTo>
                  <a:pt x="197" y="876"/>
                  <a:pt x="185" y="889"/>
                  <a:pt x="169" y="898"/>
                </a:cubicBezTo>
                <a:cubicBezTo>
                  <a:pt x="169" y="897"/>
                  <a:pt x="168" y="897"/>
                  <a:pt x="168" y="896"/>
                </a:cubicBezTo>
                <a:cubicBezTo>
                  <a:pt x="167" y="892"/>
                  <a:pt x="173" y="890"/>
                  <a:pt x="172" y="888"/>
                </a:cubicBezTo>
                <a:cubicBezTo>
                  <a:pt x="165" y="891"/>
                  <a:pt x="162" y="898"/>
                  <a:pt x="154" y="900"/>
                </a:cubicBezTo>
                <a:cubicBezTo>
                  <a:pt x="153" y="903"/>
                  <a:pt x="156" y="906"/>
                  <a:pt x="152" y="908"/>
                </a:cubicBezTo>
                <a:cubicBezTo>
                  <a:pt x="149" y="908"/>
                  <a:pt x="147" y="908"/>
                  <a:pt x="144" y="909"/>
                </a:cubicBezTo>
                <a:cubicBezTo>
                  <a:pt x="141" y="921"/>
                  <a:pt x="124" y="923"/>
                  <a:pt x="119" y="931"/>
                </a:cubicBezTo>
                <a:cubicBezTo>
                  <a:pt x="117" y="931"/>
                  <a:pt x="107" y="936"/>
                  <a:pt x="108" y="939"/>
                </a:cubicBezTo>
                <a:cubicBezTo>
                  <a:pt x="114" y="935"/>
                  <a:pt x="117" y="932"/>
                  <a:pt x="125" y="930"/>
                </a:cubicBezTo>
                <a:cubicBezTo>
                  <a:pt x="124" y="930"/>
                  <a:pt x="123" y="929"/>
                  <a:pt x="123" y="927"/>
                </a:cubicBezTo>
                <a:cubicBezTo>
                  <a:pt x="139" y="919"/>
                  <a:pt x="157" y="910"/>
                  <a:pt x="170" y="901"/>
                </a:cubicBezTo>
                <a:cubicBezTo>
                  <a:pt x="170" y="903"/>
                  <a:pt x="170" y="904"/>
                  <a:pt x="172" y="903"/>
                </a:cubicBezTo>
                <a:cubicBezTo>
                  <a:pt x="174" y="897"/>
                  <a:pt x="179" y="894"/>
                  <a:pt x="185" y="892"/>
                </a:cubicBezTo>
                <a:cubicBezTo>
                  <a:pt x="187" y="891"/>
                  <a:pt x="184" y="888"/>
                  <a:pt x="187" y="887"/>
                </a:cubicBezTo>
                <a:cubicBezTo>
                  <a:pt x="189" y="890"/>
                  <a:pt x="192" y="886"/>
                  <a:pt x="193" y="888"/>
                </a:cubicBezTo>
                <a:cubicBezTo>
                  <a:pt x="193" y="892"/>
                  <a:pt x="190" y="895"/>
                  <a:pt x="187" y="893"/>
                </a:cubicBezTo>
                <a:cubicBezTo>
                  <a:pt x="183" y="898"/>
                  <a:pt x="180" y="903"/>
                  <a:pt x="176" y="908"/>
                </a:cubicBezTo>
                <a:cubicBezTo>
                  <a:pt x="178" y="908"/>
                  <a:pt x="181" y="905"/>
                  <a:pt x="182" y="907"/>
                </a:cubicBezTo>
                <a:cubicBezTo>
                  <a:pt x="183" y="919"/>
                  <a:pt x="166" y="918"/>
                  <a:pt x="164" y="925"/>
                </a:cubicBezTo>
                <a:cubicBezTo>
                  <a:pt x="175" y="921"/>
                  <a:pt x="188" y="915"/>
                  <a:pt x="199" y="914"/>
                </a:cubicBezTo>
                <a:cubicBezTo>
                  <a:pt x="200" y="912"/>
                  <a:pt x="201" y="911"/>
                  <a:pt x="204" y="911"/>
                </a:cubicBezTo>
                <a:cubicBezTo>
                  <a:pt x="204" y="914"/>
                  <a:pt x="201" y="914"/>
                  <a:pt x="199" y="915"/>
                </a:cubicBezTo>
                <a:cubicBezTo>
                  <a:pt x="202" y="915"/>
                  <a:pt x="203" y="916"/>
                  <a:pt x="203" y="918"/>
                </a:cubicBezTo>
                <a:cubicBezTo>
                  <a:pt x="196" y="933"/>
                  <a:pt x="176" y="935"/>
                  <a:pt x="165" y="947"/>
                </a:cubicBezTo>
                <a:cubicBezTo>
                  <a:pt x="170" y="948"/>
                  <a:pt x="172" y="945"/>
                  <a:pt x="174" y="943"/>
                </a:cubicBezTo>
                <a:cubicBezTo>
                  <a:pt x="185" y="944"/>
                  <a:pt x="191" y="934"/>
                  <a:pt x="199" y="929"/>
                </a:cubicBezTo>
                <a:cubicBezTo>
                  <a:pt x="209" y="924"/>
                  <a:pt x="222" y="921"/>
                  <a:pt x="231" y="915"/>
                </a:cubicBezTo>
                <a:cubicBezTo>
                  <a:pt x="232" y="917"/>
                  <a:pt x="234" y="917"/>
                  <a:pt x="236" y="917"/>
                </a:cubicBezTo>
                <a:cubicBezTo>
                  <a:pt x="238" y="916"/>
                  <a:pt x="239" y="915"/>
                  <a:pt x="242" y="915"/>
                </a:cubicBezTo>
                <a:cubicBezTo>
                  <a:pt x="242" y="918"/>
                  <a:pt x="238" y="918"/>
                  <a:pt x="238" y="920"/>
                </a:cubicBezTo>
                <a:cubicBezTo>
                  <a:pt x="240" y="923"/>
                  <a:pt x="245" y="920"/>
                  <a:pt x="247" y="921"/>
                </a:cubicBezTo>
                <a:cubicBezTo>
                  <a:pt x="241" y="923"/>
                  <a:pt x="242" y="927"/>
                  <a:pt x="238" y="930"/>
                </a:cubicBezTo>
                <a:cubicBezTo>
                  <a:pt x="237" y="928"/>
                  <a:pt x="234" y="928"/>
                  <a:pt x="232" y="927"/>
                </a:cubicBezTo>
                <a:cubicBezTo>
                  <a:pt x="231" y="930"/>
                  <a:pt x="228" y="931"/>
                  <a:pt x="225" y="932"/>
                </a:cubicBezTo>
                <a:cubicBezTo>
                  <a:pt x="225" y="934"/>
                  <a:pt x="224" y="938"/>
                  <a:pt x="226" y="939"/>
                </a:cubicBezTo>
                <a:cubicBezTo>
                  <a:pt x="233" y="932"/>
                  <a:pt x="239" y="930"/>
                  <a:pt x="251" y="929"/>
                </a:cubicBezTo>
                <a:cubicBezTo>
                  <a:pt x="250" y="932"/>
                  <a:pt x="252" y="933"/>
                  <a:pt x="251" y="936"/>
                </a:cubicBezTo>
                <a:cubicBezTo>
                  <a:pt x="251" y="936"/>
                  <a:pt x="250" y="937"/>
                  <a:pt x="250" y="937"/>
                </a:cubicBezTo>
                <a:cubicBezTo>
                  <a:pt x="247" y="936"/>
                  <a:pt x="243" y="936"/>
                  <a:pt x="240" y="936"/>
                </a:cubicBezTo>
                <a:cubicBezTo>
                  <a:pt x="234" y="943"/>
                  <a:pt x="227" y="949"/>
                  <a:pt x="221" y="956"/>
                </a:cubicBezTo>
                <a:cubicBezTo>
                  <a:pt x="214" y="957"/>
                  <a:pt x="211" y="962"/>
                  <a:pt x="207" y="966"/>
                </a:cubicBezTo>
                <a:cubicBezTo>
                  <a:pt x="206" y="966"/>
                  <a:pt x="202" y="967"/>
                  <a:pt x="205" y="967"/>
                </a:cubicBezTo>
                <a:cubicBezTo>
                  <a:pt x="212" y="968"/>
                  <a:pt x="212" y="961"/>
                  <a:pt x="220" y="964"/>
                </a:cubicBezTo>
                <a:cubicBezTo>
                  <a:pt x="221" y="958"/>
                  <a:pt x="229" y="960"/>
                  <a:pt x="231" y="956"/>
                </a:cubicBezTo>
                <a:cubicBezTo>
                  <a:pt x="234" y="958"/>
                  <a:pt x="233" y="959"/>
                  <a:pt x="234" y="961"/>
                </a:cubicBezTo>
                <a:cubicBezTo>
                  <a:pt x="234" y="958"/>
                  <a:pt x="238" y="963"/>
                  <a:pt x="237" y="959"/>
                </a:cubicBezTo>
                <a:cubicBezTo>
                  <a:pt x="236" y="958"/>
                  <a:pt x="233" y="960"/>
                  <a:pt x="234" y="955"/>
                </a:cubicBezTo>
                <a:cubicBezTo>
                  <a:pt x="236" y="954"/>
                  <a:pt x="238" y="950"/>
                  <a:pt x="240" y="952"/>
                </a:cubicBezTo>
                <a:cubicBezTo>
                  <a:pt x="241" y="956"/>
                  <a:pt x="235" y="954"/>
                  <a:pt x="238" y="957"/>
                </a:cubicBezTo>
                <a:cubicBezTo>
                  <a:pt x="240" y="956"/>
                  <a:pt x="243" y="956"/>
                  <a:pt x="246" y="955"/>
                </a:cubicBezTo>
                <a:cubicBezTo>
                  <a:pt x="242" y="950"/>
                  <a:pt x="251" y="954"/>
                  <a:pt x="252" y="952"/>
                </a:cubicBezTo>
                <a:cubicBezTo>
                  <a:pt x="248" y="950"/>
                  <a:pt x="253" y="948"/>
                  <a:pt x="253" y="946"/>
                </a:cubicBezTo>
                <a:cubicBezTo>
                  <a:pt x="249" y="944"/>
                  <a:pt x="250" y="949"/>
                  <a:pt x="248" y="947"/>
                </a:cubicBezTo>
                <a:cubicBezTo>
                  <a:pt x="248" y="946"/>
                  <a:pt x="249" y="945"/>
                  <a:pt x="251" y="944"/>
                </a:cubicBezTo>
                <a:cubicBezTo>
                  <a:pt x="258" y="946"/>
                  <a:pt x="261" y="934"/>
                  <a:pt x="266" y="936"/>
                </a:cubicBezTo>
                <a:cubicBezTo>
                  <a:pt x="263" y="938"/>
                  <a:pt x="265" y="939"/>
                  <a:pt x="264" y="942"/>
                </a:cubicBezTo>
                <a:cubicBezTo>
                  <a:pt x="261" y="940"/>
                  <a:pt x="260" y="947"/>
                  <a:pt x="256" y="948"/>
                </a:cubicBezTo>
                <a:cubicBezTo>
                  <a:pt x="258" y="949"/>
                  <a:pt x="257" y="955"/>
                  <a:pt x="254" y="957"/>
                </a:cubicBezTo>
                <a:cubicBezTo>
                  <a:pt x="262" y="956"/>
                  <a:pt x="271" y="953"/>
                  <a:pt x="272" y="963"/>
                </a:cubicBezTo>
                <a:cubicBezTo>
                  <a:pt x="269" y="966"/>
                  <a:pt x="259" y="967"/>
                  <a:pt x="262" y="972"/>
                </a:cubicBezTo>
                <a:cubicBezTo>
                  <a:pt x="266" y="967"/>
                  <a:pt x="273" y="964"/>
                  <a:pt x="278" y="960"/>
                </a:cubicBezTo>
                <a:cubicBezTo>
                  <a:pt x="277" y="959"/>
                  <a:pt x="273" y="961"/>
                  <a:pt x="273" y="959"/>
                </a:cubicBezTo>
                <a:cubicBezTo>
                  <a:pt x="276" y="959"/>
                  <a:pt x="278" y="957"/>
                  <a:pt x="276" y="955"/>
                </a:cubicBezTo>
                <a:cubicBezTo>
                  <a:pt x="276" y="953"/>
                  <a:pt x="272" y="955"/>
                  <a:pt x="272" y="952"/>
                </a:cubicBezTo>
                <a:cubicBezTo>
                  <a:pt x="277" y="948"/>
                  <a:pt x="283" y="945"/>
                  <a:pt x="289" y="941"/>
                </a:cubicBezTo>
                <a:cubicBezTo>
                  <a:pt x="292" y="944"/>
                  <a:pt x="286" y="947"/>
                  <a:pt x="290" y="949"/>
                </a:cubicBezTo>
                <a:cubicBezTo>
                  <a:pt x="287" y="953"/>
                  <a:pt x="283" y="956"/>
                  <a:pt x="280" y="960"/>
                </a:cubicBezTo>
                <a:cubicBezTo>
                  <a:pt x="283" y="959"/>
                  <a:pt x="281" y="963"/>
                  <a:pt x="282" y="965"/>
                </a:cubicBezTo>
                <a:cubicBezTo>
                  <a:pt x="275" y="968"/>
                  <a:pt x="273" y="977"/>
                  <a:pt x="263" y="978"/>
                </a:cubicBezTo>
                <a:cubicBezTo>
                  <a:pt x="266" y="983"/>
                  <a:pt x="257" y="979"/>
                  <a:pt x="257" y="983"/>
                </a:cubicBezTo>
                <a:cubicBezTo>
                  <a:pt x="271" y="983"/>
                  <a:pt x="278" y="967"/>
                  <a:pt x="296" y="968"/>
                </a:cubicBezTo>
                <a:cubicBezTo>
                  <a:pt x="298" y="973"/>
                  <a:pt x="297" y="975"/>
                  <a:pt x="300" y="978"/>
                </a:cubicBezTo>
                <a:cubicBezTo>
                  <a:pt x="297" y="992"/>
                  <a:pt x="280" y="991"/>
                  <a:pt x="273" y="1001"/>
                </a:cubicBezTo>
                <a:cubicBezTo>
                  <a:pt x="276" y="1001"/>
                  <a:pt x="278" y="998"/>
                  <a:pt x="279" y="1002"/>
                </a:cubicBezTo>
                <a:cubicBezTo>
                  <a:pt x="279" y="1006"/>
                  <a:pt x="275" y="1007"/>
                  <a:pt x="274" y="1011"/>
                </a:cubicBezTo>
                <a:cubicBezTo>
                  <a:pt x="277" y="1011"/>
                  <a:pt x="280" y="1010"/>
                  <a:pt x="280" y="1013"/>
                </a:cubicBezTo>
                <a:cubicBezTo>
                  <a:pt x="278" y="1017"/>
                  <a:pt x="269" y="1020"/>
                  <a:pt x="265" y="1015"/>
                </a:cubicBezTo>
                <a:cubicBezTo>
                  <a:pt x="256" y="1023"/>
                  <a:pt x="242" y="1026"/>
                  <a:pt x="234" y="1036"/>
                </a:cubicBezTo>
                <a:cubicBezTo>
                  <a:pt x="240" y="1036"/>
                  <a:pt x="237" y="1041"/>
                  <a:pt x="240" y="1043"/>
                </a:cubicBezTo>
                <a:cubicBezTo>
                  <a:pt x="243" y="1041"/>
                  <a:pt x="246" y="1040"/>
                  <a:pt x="251" y="1039"/>
                </a:cubicBezTo>
                <a:cubicBezTo>
                  <a:pt x="251" y="1042"/>
                  <a:pt x="247" y="1041"/>
                  <a:pt x="248" y="1044"/>
                </a:cubicBezTo>
                <a:cubicBezTo>
                  <a:pt x="258" y="1041"/>
                  <a:pt x="273" y="1045"/>
                  <a:pt x="280" y="1034"/>
                </a:cubicBezTo>
                <a:cubicBezTo>
                  <a:pt x="277" y="1034"/>
                  <a:pt x="276" y="1034"/>
                  <a:pt x="276" y="1031"/>
                </a:cubicBezTo>
                <a:cubicBezTo>
                  <a:pt x="278" y="1023"/>
                  <a:pt x="285" y="1020"/>
                  <a:pt x="290" y="1015"/>
                </a:cubicBezTo>
                <a:cubicBezTo>
                  <a:pt x="296" y="1015"/>
                  <a:pt x="304" y="1015"/>
                  <a:pt x="311" y="1015"/>
                </a:cubicBezTo>
                <a:cubicBezTo>
                  <a:pt x="314" y="1006"/>
                  <a:pt x="323" y="1003"/>
                  <a:pt x="327" y="995"/>
                </a:cubicBezTo>
                <a:cubicBezTo>
                  <a:pt x="326" y="991"/>
                  <a:pt x="327" y="989"/>
                  <a:pt x="328" y="986"/>
                </a:cubicBezTo>
                <a:cubicBezTo>
                  <a:pt x="326" y="985"/>
                  <a:pt x="326" y="982"/>
                  <a:pt x="325" y="980"/>
                </a:cubicBezTo>
                <a:cubicBezTo>
                  <a:pt x="328" y="973"/>
                  <a:pt x="341" y="971"/>
                  <a:pt x="338" y="985"/>
                </a:cubicBezTo>
                <a:cubicBezTo>
                  <a:pt x="342" y="986"/>
                  <a:pt x="345" y="990"/>
                  <a:pt x="349" y="992"/>
                </a:cubicBezTo>
                <a:cubicBezTo>
                  <a:pt x="350" y="996"/>
                  <a:pt x="347" y="996"/>
                  <a:pt x="347" y="999"/>
                </a:cubicBezTo>
                <a:cubicBezTo>
                  <a:pt x="349" y="999"/>
                  <a:pt x="351" y="1003"/>
                  <a:pt x="349" y="1005"/>
                </a:cubicBezTo>
                <a:cubicBezTo>
                  <a:pt x="356" y="1006"/>
                  <a:pt x="363" y="1007"/>
                  <a:pt x="364" y="1011"/>
                </a:cubicBezTo>
                <a:cubicBezTo>
                  <a:pt x="369" y="1008"/>
                  <a:pt x="375" y="1011"/>
                  <a:pt x="378" y="1015"/>
                </a:cubicBezTo>
                <a:cubicBezTo>
                  <a:pt x="378" y="1017"/>
                  <a:pt x="375" y="1016"/>
                  <a:pt x="376" y="1018"/>
                </a:cubicBezTo>
                <a:cubicBezTo>
                  <a:pt x="379" y="1019"/>
                  <a:pt x="380" y="1016"/>
                  <a:pt x="381" y="1019"/>
                </a:cubicBezTo>
                <a:cubicBezTo>
                  <a:pt x="381" y="1021"/>
                  <a:pt x="378" y="1020"/>
                  <a:pt x="378" y="1022"/>
                </a:cubicBezTo>
                <a:cubicBezTo>
                  <a:pt x="382" y="1022"/>
                  <a:pt x="383" y="1020"/>
                  <a:pt x="387" y="1020"/>
                </a:cubicBezTo>
                <a:cubicBezTo>
                  <a:pt x="389" y="1023"/>
                  <a:pt x="388" y="1024"/>
                  <a:pt x="390" y="1027"/>
                </a:cubicBezTo>
                <a:cubicBezTo>
                  <a:pt x="394" y="1025"/>
                  <a:pt x="396" y="1030"/>
                  <a:pt x="398" y="1033"/>
                </a:cubicBezTo>
                <a:cubicBezTo>
                  <a:pt x="385" y="1041"/>
                  <a:pt x="383" y="1053"/>
                  <a:pt x="378" y="1067"/>
                </a:cubicBezTo>
                <a:cubicBezTo>
                  <a:pt x="387" y="1070"/>
                  <a:pt x="401" y="1068"/>
                  <a:pt x="402" y="1080"/>
                </a:cubicBezTo>
                <a:cubicBezTo>
                  <a:pt x="407" y="1084"/>
                  <a:pt x="411" y="1089"/>
                  <a:pt x="417" y="1092"/>
                </a:cubicBezTo>
                <a:cubicBezTo>
                  <a:pt x="415" y="1096"/>
                  <a:pt x="418" y="1100"/>
                  <a:pt x="416" y="1103"/>
                </a:cubicBezTo>
                <a:cubicBezTo>
                  <a:pt x="420" y="1104"/>
                  <a:pt x="424" y="1105"/>
                  <a:pt x="428" y="1106"/>
                </a:cubicBezTo>
                <a:cubicBezTo>
                  <a:pt x="433" y="1104"/>
                  <a:pt x="435" y="1099"/>
                  <a:pt x="440" y="1096"/>
                </a:cubicBezTo>
                <a:cubicBezTo>
                  <a:pt x="451" y="1082"/>
                  <a:pt x="471" y="1076"/>
                  <a:pt x="486" y="1066"/>
                </a:cubicBezTo>
                <a:cubicBezTo>
                  <a:pt x="493" y="1070"/>
                  <a:pt x="499" y="1058"/>
                  <a:pt x="504" y="1054"/>
                </a:cubicBezTo>
                <a:cubicBezTo>
                  <a:pt x="507" y="1054"/>
                  <a:pt x="508" y="1057"/>
                  <a:pt x="512" y="1056"/>
                </a:cubicBezTo>
                <a:cubicBezTo>
                  <a:pt x="512" y="1049"/>
                  <a:pt x="522" y="1050"/>
                  <a:pt x="524" y="1051"/>
                </a:cubicBezTo>
                <a:cubicBezTo>
                  <a:pt x="520" y="1049"/>
                  <a:pt x="527" y="1043"/>
                  <a:pt x="530" y="1042"/>
                </a:cubicBezTo>
                <a:cubicBezTo>
                  <a:pt x="530" y="1048"/>
                  <a:pt x="540" y="1051"/>
                  <a:pt x="541" y="1059"/>
                </a:cubicBezTo>
                <a:cubicBezTo>
                  <a:pt x="538" y="1058"/>
                  <a:pt x="537" y="1062"/>
                  <a:pt x="533" y="1059"/>
                </a:cubicBezTo>
                <a:cubicBezTo>
                  <a:pt x="532" y="1065"/>
                  <a:pt x="533" y="1067"/>
                  <a:pt x="533" y="1073"/>
                </a:cubicBezTo>
                <a:cubicBezTo>
                  <a:pt x="537" y="1073"/>
                  <a:pt x="537" y="1078"/>
                  <a:pt x="541" y="1078"/>
                </a:cubicBezTo>
                <a:cubicBezTo>
                  <a:pt x="542" y="1074"/>
                  <a:pt x="540" y="1072"/>
                  <a:pt x="545" y="1072"/>
                </a:cubicBezTo>
                <a:cubicBezTo>
                  <a:pt x="545" y="1075"/>
                  <a:pt x="540" y="1077"/>
                  <a:pt x="545" y="1077"/>
                </a:cubicBezTo>
                <a:cubicBezTo>
                  <a:pt x="547" y="1078"/>
                  <a:pt x="544" y="1073"/>
                  <a:pt x="546" y="1073"/>
                </a:cubicBezTo>
                <a:cubicBezTo>
                  <a:pt x="549" y="1074"/>
                  <a:pt x="553" y="1074"/>
                  <a:pt x="553" y="1078"/>
                </a:cubicBezTo>
                <a:cubicBezTo>
                  <a:pt x="551" y="1078"/>
                  <a:pt x="551" y="1076"/>
                  <a:pt x="548" y="1077"/>
                </a:cubicBezTo>
                <a:cubicBezTo>
                  <a:pt x="548" y="1081"/>
                  <a:pt x="548" y="1085"/>
                  <a:pt x="545" y="1085"/>
                </a:cubicBezTo>
                <a:cubicBezTo>
                  <a:pt x="546" y="1080"/>
                  <a:pt x="541" y="1086"/>
                  <a:pt x="541" y="1082"/>
                </a:cubicBezTo>
                <a:cubicBezTo>
                  <a:pt x="542" y="1080"/>
                  <a:pt x="544" y="1079"/>
                  <a:pt x="541" y="1078"/>
                </a:cubicBezTo>
                <a:cubicBezTo>
                  <a:pt x="539" y="1079"/>
                  <a:pt x="541" y="1082"/>
                  <a:pt x="538" y="1082"/>
                </a:cubicBezTo>
                <a:cubicBezTo>
                  <a:pt x="541" y="1079"/>
                  <a:pt x="533" y="1082"/>
                  <a:pt x="532" y="1078"/>
                </a:cubicBezTo>
                <a:cubicBezTo>
                  <a:pt x="531" y="1080"/>
                  <a:pt x="530" y="1082"/>
                  <a:pt x="529" y="1085"/>
                </a:cubicBezTo>
                <a:cubicBezTo>
                  <a:pt x="533" y="1085"/>
                  <a:pt x="536" y="1088"/>
                  <a:pt x="533" y="1090"/>
                </a:cubicBezTo>
                <a:cubicBezTo>
                  <a:pt x="534" y="1091"/>
                  <a:pt x="538" y="1089"/>
                  <a:pt x="538" y="1091"/>
                </a:cubicBezTo>
                <a:cubicBezTo>
                  <a:pt x="529" y="1095"/>
                  <a:pt x="513" y="1093"/>
                  <a:pt x="508" y="1101"/>
                </a:cubicBezTo>
                <a:cubicBezTo>
                  <a:pt x="518" y="1101"/>
                  <a:pt x="530" y="1093"/>
                  <a:pt x="539" y="1097"/>
                </a:cubicBezTo>
                <a:cubicBezTo>
                  <a:pt x="538" y="1103"/>
                  <a:pt x="532" y="1097"/>
                  <a:pt x="531" y="1101"/>
                </a:cubicBezTo>
                <a:cubicBezTo>
                  <a:pt x="533" y="1104"/>
                  <a:pt x="541" y="1101"/>
                  <a:pt x="541" y="1106"/>
                </a:cubicBezTo>
                <a:cubicBezTo>
                  <a:pt x="541" y="1108"/>
                  <a:pt x="537" y="1107"/>
                  <a:pt x="537" y="1110"/>
                </a:cubicBezTo>
                <a:cubicBezTo>
                  <a:pt x="544" y="1109"/>
                  <a:pt x="552" y="1104"/>
                  <a:pt x="552" y="1098"/>
                </a:cubicBezTo>
                <a:cubicBezTo>
                  <a:pt x="570" y="1092"/>
                  <a:pt x="580" y="1083"/>
                  <a:pt x="601" y="1083"/>
                </a:cubicBezTo>
                <a:cubicBezTo>
                  <a:pt x="608" y="1079"/>
                  <a:pt x="621" y="1083"/>
                  <a:pt x="627" y="1088"/>
                </a:cubicBezTo>
                <a:cubicBezTo>
                  <a:pt x="639" y="1088"/>
                  <a:pt x="638" y="1074"/>
                  <a:pt x="651" y="1074"/>
                </a:cubicBezTo>
                <a:cubicBezTo>
                  <a:pt x="652" y="1077"/>
                  <a:pt x="650" y="1077"/>
                  <a:pt x="650" y="1079"/>
                </a:cubicBezTo>
                <a:cubicBezTo>
                  <a:pt x="665" y="1076"/>
                  <a:pt x="677" y="1070"/>
                  <a:pt x="688" y="1064"/>
                </a:cubicBezTo>
                <a:cubicBezTo>
                  <a:pt x="694" y="1064"/>
                  <a:pt x="699" y="1063"/>
                  <a:pt x="701" y="1059"/>
                </a:cubicBezTo>
                <a:cubicBezTo>
                  <a:pt x="693" y="1057"/>
                  <a:pt x="682" y="1067"/>
                  <a:pt x="672" y="1060"/>
                </a:cubicBezTo>
                <a:cubicBezTo>
                  <a:pt x="683" y="1053"/>
                  <a:pt x="695" y="1048"/>
                  <a:pt x="710" y="1044"/>
                </a:cubicBezTo>
                <a:cubicBezTo>
                  <a:pt x="712" y="1042"/>
                  <a:pt x="712" y="1039"/>
                  <a:pt x="714" y="1038"/>
                </a:cubicBezTo>
                <a:cubicBezTo>
                  <a:pt x="722" y="1040"/>
                  <a:pt x="729" y="1035"/>
                  <a:pt x="735" y="1031"/>
                </a:cubicBezTo>
                <a:cubicBezTo>
                  <a:pt x="736" y="1035"/>
                  <a:pt x="733" y="1036"/>
                  <a:pt x="735" y="1038"/>
                </a:cubicBezTo>
                <a:cubicBezTo>
                  <a:pt x="737" y="1040"/>
                  <a:pt x="739" y="1038"/>
                  <a:pt x="742" y="1038"/>
                </a:cubicBezTo>
                <a:cubicBezTo>
                  <a:pt x="742" y="1040"/>
                  <a:pt x="740" y="1040"/>
                  <a:pt x="742" y="1041"/>
                </a:cubicBezTo>
                <a:cubicBezTo>
                  <a:pt x="755" y="1034"/>
                  <a:pt x="772" y="1031"/>
                  <a:pt x="783" y="1021"/>
                </a:cubicBezTo>
                <a:cubicBezTo>
                  <a:pt x="788" y="1020"/>
                  <a:pt x="793" y="1023"/>
                  <a:pt x="797" y="1020"/>
                </a:cubicBezTo>
                <a:cubicBezTo>
                  <a:pt x="796" y="1024"/>
                  <a:pt x="800" y="1023"/>
                  <a:pt x="800" y="1025"/>
                </a:cubicBezTo>
                <a:cubicBezTo>
                  <a:pt x="793" y="1032"/>
                  <a:pt x="780" y="1028"/>
                  <a:pt x="777" y="1040"/>
                </a:cubicBezTo>
                <a:cubicBezTo>
                  <a:pt x="753" y="1052"/>
                  <a:pt x="724" y="1060"/>
                  <a:pt x="702" y="1074"/>
                </a:cubicBezTo>
                <a:cubicBezTo>
                  <a:pt x="700" y="1074"/>
                  <a:pt x="700" y="1073"/>
                  <a:pt x="699" y="1073"/>
                </a:cubicBezTo>
                <a:cubicBezTo>
                  <a:pt x="680" y="1080"/>
                  <a:pt x="661" y="1085"/>
                  <a:pt x="645" y="1094"/>
                </a:cubicBezTo>
                <a:cubicBezTo>
                  <a:pt x="656" y="1092"/>
                  <a:pt x="665" y="1087"/>
                  <a:pt x="673" y="1087"/>
                </a:cubicBezTo>
                <a:cubicBezTo>
                  <a:pt x="671" y="1094"/>
                  <a:pt x="663" y="1097"/>
                  <a:pt x="657" y="1095"/>
                </a:cubicBezTo>
                <a:cubicBezTo>
                  <a:pt x="657" y="1096"/>
                  <a:pt x="659" y="1096"/>
                  <a:pt x="659" y="1097"/>
                </a:cubicBezTo>
                <a:cubicBezTo>
                  <a:pt x="653" y="1100"/>
                  <a:pt x="646" y="1101"/>
                  <a:pt x="641" y="1104"/>
                </a:cubicBezTo>
                <a:cubicBezTo>
                  <a:pt x="659" y="1107"/>
                  <a:pt x="666" y="1090"/>
                  <a:pt x="680" y="1097"/>
                </a:cubicBezTo>
                <a:cubicBezTo>
                  <a:pt x="680" y="1098"/>
                  <a:pt x="678" y="1101"/>
                  <a:pt x="680" y="1101"/>
                </a:cubicBezTo>
                <a:cubicBezTo>
                  <a:pt x="681" y="1099"/>
                  <a:pt x="684" y="1101"/>
                  <a:pt x="686" y="1101"/>
                </a:cubicBezTo>
                <a:cubicBezTo>
                  <a:pt x="687" y="1099"/>
                  <a:pt x="688" y="1097"/>
                  <a:pt x="688" y="1094"/>
                </a:cubicBezTo>
                <a:cubicBezTo>
                  <a:pt x="694" y="1094"/>
                  <a:pt x="695" y="1086"/>
                  <a:pt x="701" y="1088"/>
                </a:cubicBezTo>
                <a:cubicBezTo>
                  <a:pt x="701" y="1087"/>
                  <a:pt x="701" y="1086"/>
                  <a:pt x="702" y="1086"/>
                </a:cubicBezTo>
                <a:cubicBezTo>
                  <a:pt x="702" y="1086"/>
                  <a:pt x="701" y="1086"/>
                  <a:pt x="701" y="1086"/>
                </a:cubicBezTo>
                <a:cubicBezTo>
                  <a:pt x="699" y="1086"/>
                  <a:pt x="698" y="1085"/>
                  <a:pt x="698" y="1083"/>
                </a:cubicBezTo>
                <a:cubicBezTo>
                  <a:pt x="701" y="1079"/>
                  <a:pt x="706" y="1077"/>
                  <a:pt x="709" y="1072"/>
                </a:cubicBezTo>
                <a:cubicBezTo>
                  <a:pt x="736" y="1068"/>
                  <a:pt x="755" y="1051"/>
                  <a:pt x="781" y="1048"/>
                </a:cubicBezTo>
                <a:cubicBezTo>
                  <a:pt x="779" y="1054"/>
                  <a:pt x="778" y="1059"/>
                  <a:pt x="779" y="1063"/>
                </a:cubicBezTo>
                <a:cubicBezTo>
                  <a:pt x="783" y="1064"/>
                  <a:pt x="785" y="1063"/>
                  <a:pt x="788" y="1062"/>
                </a:cubicBezTo>
                <a:cubicBezTo>
                  <a:pt x="792" y="1053"/>
                  <a:pt x="802" y="1054"/>
                  <a:pt x="808" y="1050"/>
                </a:cubicBezTo>
                <a:cubicBezTo>
                  <a:pt x="806" y="1040"/>
                  <a:pt x="812" y="1048"/>
                  <a:pt x="819" y="1045"/>
                </a:cubicBezTo>
                <a:cubicBezTo>
                  <a:pt x="817" y="1036"/>
                  <a:pt x="806" y="1046"/>
                  <a:pt x="802" y="1043"/>
                </a:cubicBezTo>
                <a:cubicBezTo>
                  <a:pt x="803" y="1040"/>
                  <a:pt x="805" y="1037"/>
                  <a:pt x="802" y="1036"/>
                </a:cubicBezTo>
                <a:cubicBezTo>
                  <a:pt x="807" y="1034"/>
                  <a:pt x="811" y="1031"/>
                  <a:pt x="814" y="1027"/>
                </a:cubicBezTo>
                <a:cubicBezTo>
                  <a:pt x="813" y="1026"/>
                  <a:pt x="812" y="1026"/>
                  <a:pt x="812" y="1024"/>
                </a:cubicBezTo>
                <a:cubicBezTo>
                  <a:pt x="808" y="1025"/>
                  <a:pt x="804" y="1026"/>
                  <a:pt x="802" y="1029"/>
                </a:cubicBezTo>
                <a:cubicBezTo>
                  <a:pt x="802" y="1022"/>
                  <a:pt x="798" y="1020"/>
                  <a:pt x="797" y="1015"/>
                </a:cubicBezTo>
                <a:cubicBezTo>
                  <a:pt x="807" y="1013"/>
                  <a:pt x="818" y="1011"/>
                  <a:pt x="821" y="1002"/>
                </a:cubicBezTo>
                <a:cubicBezTo>
                  <a:pt x="815" y="1004"/>
                  <a:pt x="810" y="1007"/>
                  <a:pt x="804" y="1010"/>
                </a:cubicBezTo>
                <a:cubicBezTo>
                  <a:pt x="803" y="1010"/>
                  <a:pt x="802" y="1009"/>
                  <a:pt x="800" y="1008"/>
                </a:cubicBezTo>
                <a:cubicBezTo>
                  <a:pt x="782" y="1016"/>
                  <a:pt x="765" y="1024"/>
                  <a:pt x="748" y="1032"/>
                </a:cubicBezTo>
                <a:cubicBezTo>
                  <a:pt x="746" y="1032"/>
                  <a:pt x="745" y="1031"/>
                  <a:pt x="742" y="1030"/>
                </a:cubicBezTo>
                <a:cubicBezTo>
                  <a:pt x="743" y="1034"/>
                  <a:pt x="740" y="1035"/>
                  <a:pt x="736" y="1035"/>
                </a:cubicBezTo>
                <a:cubicBezTo>
                  <a:pt x="736" y="1031"/>
                  <a:pt x="736" y="1031"/>
                  <a:pt x="736" y="1031"/>
                </a:cubicBezTo>
                <a:cubicBezTo>
                  <a:pt x="744" y="1030"/>
                  <a:pt x="749" y="1025"/>
                  <a:pt x="756" y="1022"/>
                </a:cubicBezTo>
                <a:cubicBezTo>
                  <a:pt x="754" y="1022"/>
                  <a:pt x="757" y="1021"/>
                  <a:pt x="756" y="1018"/>
                </a:cubicBezTo>
                <a:cubicBezTo>
                  <a:pt x="752" y="1020"/>
                  <a:pt x="745" y="1022"/>
                  <a:pt x="745" y="1025"/>
                </a:cubicBezTo>
                <a:cubicBezTo>
                  <a:pt x="743" y="1019"/>
                  <a:pt x="738" y="1027"/>
                  <a:pt x="735" y="1022"/>
                </a:cubicBezTo>
                <a:cubicBezTo>
                  <a:pt x="744" y="1019"/>
                  <a:pt x="752" y="1013"/>
                  <a:pt x="762" y="1010"/>
                </a:cubicBezTo>
                <a:cubicBezTo>
                  <a:pt x="763" y="1016"/>
                  <a:pt x="773" y="1011"/>
                  <a:pt x="775" y="1015"/>
                </a:cubicBezTo>
                <a:cubicBezTo>
                  <a:pt x="780" y="1012"/>
                  <a:pt x="780" y="1006"/>
                  <a:pt x="786" y="1005"/>
                </a:cubicBezTo>
                <a:cubicBezTo>
                  <a:pt x="787" y="1007"/>
                  <a:pt x="782" y="1009"/>
                  <a:pt x="785" y="1010"/>
                </a:cubicBezTo>
                <a:cubicBezTo>
                  <a:pt x="789" y="1005"/>
                  <a:pt x="793" y="1000"/>
                  <a:pt x="801" y="999"/>
                </a:cubicBezTo>
                <a:cubicBezTo>
                  <a:pt x="800" y="1005"/>
                  <a:pt x="809" y="1000"/>
                  <a:pt x="804" y="1005"/>
                </a:cubicBezTo>
                <a:cubicBezTo>
                  <a:pt x="812" y="1004"/>
                  <a:pt x="819" y="1002"/>
                  <a:pt x="820" y="998"/>
                </a:cubicBezTo>
                <a:cubicBezTo>
                  <a:pt x="817" y="999"/>
                  <a:pt x="814" y="1000"/>
                  <a:pt x="811" y="1002"/>
                </a:cubicBezTo>
                <a:cubicBezTo>
                  <a:pt x="811" y="999"/>
                  <a:pt x="811" y="995"/>
                  <a:pt x="812" y="993"/>
                </a:cubicBezTo>
                <a:cubicBezTo>
                  <a:pt x="821" y="995"/>
                  <a:pt x="837" y="988"/>
                  <a:pt x="841" y="979"/>
                </a:cubicBezTo>
                <a:cubicBezTo>
                  <a:pt x="843" y="979"/>
                  <a:pt x="844" y="978"/>
                  <a:pt x="846" y="978"/>
                </a:cubicBezTo>
                <a:cubicBezTo>
                  <a:pt x="844" y="973"/>
                  <a:pt x="852" y="974"/>
                  <a:pt x="859" y="974"/>
                </a:cubicBezTo>
                <a:cubicBezTo>
                  <a:pt x="859" y="969"/>
                  <a:pt x="865" y="967"/>
                  <a:pt x="868" y="968"/>
                </a:cubicBezTo>
                <a:cubicBezTo>
                  <a:pt x="868" y="972"/>
                  <a:pt x="865" y="967"/>
                  <a:pt x="865" y="971"/>
                </a:cubicBezTo>
                <a:cubicBezTo>
                  <a:pt x="872" y="971"/>
                  <a:pt x="886" y="969"/>
                  <a:pt x="886" y="961"/>
                </a:cubicBezTo>
                <a:cubicBezTo>
                  <a:pt x="889" y="960"/>
                  <a:pt x="889" y="963"/>
                  <a:pt x="889" y="965"/>
                </a:cubicBezTo>
                <a:cubicBezTo>
                  <a:pt x="895" y="963"/>
                  <a:pt x="897" y="957"/>
                  <a:pt x="905" y="956"/>
                </a:cubicBezTo>
                <a:cubicBezTo>
                  <a:pt x="906" y="954"/>
                  <a:pt x="902" y="953"/>
                  <a:pt x="905" y="952"/>
                </a:cubicBezTo>
                <a:cubicBezTo>
                  <a:pt x="907" y="950"/>
                  <a:pt x="909" y="954"/>
                  <a:pt x="911" y="954"/>
                </a:cubicBezTo>
                <a:cubicBezTo>
                  <a:pt x="910" y="955"/>
                  <a:pt x="906" y="956"/>
                  <a:pt x="909" y="957"/>
                </a:cubicBezTo>
                <a:cubicBezTo>
                  <a:pt x="909" y="956"/>
                  <a:pt x="911" y="956"/>
                  <a:pt x="912" y="956"/>
                </a:cubicBezTo>
                <a:cubicBezTo>
                  <a:pt x="912" y="952"/>
                  <a:pt x="912" y="948"/>
                  <a:pt x="915" y="947"/>
                </a:cubicBezTo>
                <a:cubicBezTo>
                  <a:pt x="918" y="946"/>
                  <a:pt x="918" y="948"/>
                  <a:pt x="919" y="950"/>
                </a:cubicBezTo>
                <a:cubicBezTo>
                  <a:pt x="919" y="952"/>
                  <a:pt x="917" y="951"/>
                  <a:pt x="917" y="953"/>
                </a:cubicBezTo>
                <a:cubicBezTo>
                  <a:pt x="923" y="956"/>
                  <a:pt x="925" y="949"/>
                  <a:pt x="928" y="946"/>
                </a:cubicBezTo>
                <a:cubicBezTo>
                  <a:pt x="935" y="945"/>
                  <a:pt x="939" y="939"/>
                  <a:pt x="944" y="935"/>
                </a:cubicBezTo>
                <a:cubicBezTo>
                  <a:pt x="949" y="936"/>
                  <a:pt x="952" y="933"/>
                  <a:pt x="957" y="937"/>
                </a:cubicBezTo>
                <a:cubicBezTo>
                  <a:pt x="958" y="934"/>
                  <a:pt x="955" y="934"/>
                  <a:pt x="956" y="931"/>
                </a:cubicBezTo>
                <a:cubicBezTo>
                  <a:pt x="960" y="930"/>
                  <a:pt x="961" y="927"/>
                  <a:pt x="965" y="926"/>
                </a:cubicBezTo>
                <a:cubicBezTo>
                  <a:pt x="968" y="925"/>
                  <a:pt x="969" y="931"/>
                  <a:pt x="972" y="927"/>
                </a:cubicBezTo>
                <a:cubicBezTo>
                  <a:pt x="967" y="917"/>
                  <a:pt x="982" y="912"/>
                  <a:pt x="983" y="902"/>
                </a:cubicBezTo>
                <a:cubicBezTo>
                  <a:pt x="987" y="901"/>
                  <a:pt x="988" y="905"/>
                  <a:pt x="990" y="906"/>
                </a:cubicBezTo>
                <a:cubicBezTo>
                  <a:pt x="990" y="907"/>
                  <a:pt x="988" y="908"/>
                  <a:pt x="988" y="909"/>
                </a:cubicBezTo>
                <a:cubicBezTo>
                  <a:pt x="992" y="911"/>
                  <a:pt x="996" y="911"/>
                  <a:pt x="1000" y="909"/>
                </a:cubicBezTo>
                <a:cubicBezTo>
                  <a:pt x="1000" y="911"/>
                  <a:pt x="997" y="910"/>
                  <a:pt x="996" y="912"/>
                </a:cubicBezTo>
                <a:cubicBezTo>
                  <a:pt x="998" y="912"/>
                  <a:pt x="1000" y="912"/>
                  <a:pt x="1001" y="913"/>
                </a:cubicBezTo>
                <a:cubicBezTo>
                  <a:pt x="1001" y="917"/>
                  <a:pt x="997" y="918"/>
                  <a:pt x="999" y="920"/>
                </a:cubicBezTo>
                <a:cubicBezTo>
                  <a:pt x="1005" y="919"/>
                  <a:pt x="1009" y="915"/>
                  <a:pt x="1008" y="910"/>
                </a:cubicBezTo>
                <a:cubicBezTo>
                  <a:pt x="1004" y="911"/>
                  <a:pt x="1001" y="910"/>
                  <a:pt x="1000" y="906"/>
                </a:cubicBezTo>
                <a:cubicBezTo>
                  <a:pt x="1004" y="905"/>
                  <a:pt x="1004" y="900"/>
                  <a:pt x="1010" y="900"/>
                </a:cubicBezTo>
                <a:cubicBezTo>
                  <a:pt x="1009" y="897"/>
                  <a:pt x="1012" y="897"/>
                  <a:pt x="1012" y="894"/>
                </a:cubicBezTo>
                <a:cubicBezTo>
                  <a:pt x="1009" y="892"/>
                  <a:pt x="1010" y="888"/>
                  <a:pt x="1010" y="884"/>
                </a:cubicBezTo>
                <a:cubicBezTo>
                  <a:pt x="1019" y="883"/>
                  <a:pt x="1022" y="866"/>
                  <a:pt x="1034" y="868"/>
                </a:cubicBezTo>
                <a:cubicBezTo>
                  <a:pt x="1035" y="874"/>
                  <a:pt x="1029" y="874"/>
                  <a:pt x="1027" y="877"/>
                </a:cubicBezTo>
                <a:cubicBezTo>
                  <a:pt x="1027" y="881"/>
                  <a:pt x="1031" y="881"/>
                  <a:pt x="1030" y="885"/>
                </a:cubicBezTo>
                <a:cubicBezTo>
                  <a:pt x="1029" y="885"/>
                  <a:pt x="1026" y="884"/>
                  <a:pt x="1027" y="887"/>
                </a:cubicBezTo>
                <a:cubicBezTo>
                  <a:pt x="1031" y="887"/>
                  <a:pt x="1028" y="890"/>
                  <a:pt x="1031" y="893"/>
                </a:cubicBezTo>
                <a:cubicBezTo>
                  <a:pt x="1028" y="892"/>
                  <a:pt x="1027" y="894"/>
                  <a:pt x="1027" y="896"/>
                </a:cubicBezTo>
                <a:cubicBezTo>
                  <a:pt x="1032" y="895"/>
                  <a:pt x="1034" y="900"/>
                  <a:pt x="1034" y="901"/>
                </a:cubicBezTo>
                <a:cubicBezTo>
                  <a:pt x="1034" y="899"/>
                  <a:pt x="1037" y="899"/>
                  <a:pt x="1039" y="899"/>
                </a:cubicBezTo>
                <a:cubicBezTo>
                  <a:pt x="1040" y="902"/>
                  <a:pt x="1037" y="904"/>
                  <a:pt x="1039" y="906"/>
                </a:cubicBezTo>
                <a:cubicBezTo>
                  <a:pt x="1040" y="904"/>
                  <a:pt x="1040" y="902"/>
                  <a:pt x="1041" y="901"/>
                </a:cubicBezTo>
                <a:cubicBezTo>
                  <a:pt x="1041" y="903"/>
                  <a:pt x="1044" y="902"/>
                  <a:pt x="1044" y="903"/>
                </a:cubicBezTo>
                <a:cubicBezTo>
                  <a:pt x="1042" y="908"/>
                  <a:pt x="1042" y="904"/>
                  <a:pt x="1041" y="909"/>
                </a:cubicBezTo>
                <a:cubicBezTo>
                  <a:pt x="1044" y="909"/>
                  <a:pt x="1047" y="912"/>
                  <a:pt x="1050" y="910"/>
                </a:cubicBezTo>
                <a:cubicBezTo>
                  <a:pt x="1049" y="909"/>
                  <a:pt x="1049" y="908"/>
                  <a:pt x="1048" y="906"/>
                </a:cubicBezTo>
                <a:cubicBezTo>
                  <a:pt x="1051" y="903"/>
                  <a:pt x="1052" y="903"/>
                  <a:pt x="1056" y="905"/>
                </a:cubicBezTo>
                <a:cubicBezTo>
                  <a:pt x="1056" y="903"/>
                  <a:pt x="1054" y="902"/>
                  <a:pt x="1055" y="900"/>
                </a:cubicBezTo>
                <a:cubicBezTo>
                  <a:pt x="1050" y="897"/>
                  <a:pt x="1049" y="903"/>
                  <a:pt x="1046" y="904"/>
                </a:cubicBezTo>
                <a:cubicBezTo>
                  <a:pt x="1045" y="900"/>
                  <a:pt x="1044" y="897"/>
                  <a:pt x="1044" y="894"/>
                </a:cubicBezTo>
                <a:cubicBezTo>
                  <a:pt x="1044" y="896"/>
                  <a:pt x="1040" y="895"/>
                  <a:pt x="1040" y="893"/>
                </a:cubicBezTo>
                <a:cubicBezTo>
                  <a:pt x="1046" y="891"/>
                  <a:pt x="1047" y="887"/>
                  <a:pt x="1047" y="881"/>
                </a:cubicBezTo>
                <a:cubicBezTo>
                  <a:pt x="1041" y="883"/>
                  <a:pt x="1042" y="892"/>
                  <a:pt x="1035" y="893"/>
                </a:cubicBezTo>
                <a:cubicBezTo>
                  <a:pt x="1033" y="887"/>
                  <a:pt x="1030" y="884"/>
                  <a:pt x="1034" y="880"/>
                </a:cubicBezTo>
                <a:cubicBezTo>
                  <a:pt x="1035" y="880"/>
                  <a:pt x="1036" y="880"/>
                  <a:pt x="1037" y="879"/>
                </a:cubicBezTo>
                <a:cubicBezTo>
                  <a:pt x="1037" y="881"/>
                  <a:pt x="1037" y="883"/>
                  <a:pt x="1038" y="884"/>
                </a:cubicBezTo>
                <a:cubicBezTo>
                  <a:pt x="1039" y="881"/>
                  <a:pt x="1039" y="879"/>
                  <a:pt x="1038" y="876"/>
                </a:cubicBezTo>
                <a:cubicBezTo>
                  <a:pt x="1041" y="879"/>
                  <a:pt x="1042" y="872"/>
                  <a:pt x="1047" y="873"/>
                </a:cubicBezTo>
                <a:cubicBezTo>
                  <a:pt x="1047" y="871"/>
                  <a:pt x="1046" y="871"/>
                  <a:pt x="1046" y="869"/>
                </a:cubicBezTo>
                <a:cubicBezTo>
                  <a:pt x="1055" y="861"/>
                  <a:pt x="1064" y="856"/>
                  <a:pt x="1076" y="855"/>
                </a:cubicBezTo>
                <a:cubicBezTo>
                  <a:pt x="1072" y="852"/>
                  <a:pt x="1078" y="849"/>
                  <a:pt x="1077" y="848"/>
                </a:cubicBezTo>
                <a:cubicBezTo>
                  <a:pt x="1076" y="851"/>
                  <a:pt x="1071" y="846"/>
                  <a:pt x="1071" y="848"/>
                </a:cubicBezTo>
                <a:cubicBezTo>
                  <a:pt x="1074" y="851"/>
                  <a:pt x="1067" y="856"/>
                  <a:pt x="1065" y="855"/>
                </a:cubicBezTo>
                <a:cubicBezTo>
                  <a:pt x="1066" y="849"/>
                  <a:pt x="1073" y="845"/>
                  <a:pt x="1072" y="841"/>
                </a:cubicBezTo>
                <a:cubicBezTo>
                  <a:pt x="1071" y="840"/>
                  <a:pt x="1067" y="842"/>
                  <a:pt x="1066" y="838"/>
                </a:cubicBezTo>
                <a:cubicBezTo>
                  <a:pt x="1065" y="840"/>
                  <a:pt x="1065" y="842"/>
                  <a:pt x="1062" y="842"/>
                </a:cubicBezTo>
                <a:cubicBezTo>
                  <a:pt x="1062" y="839"/>
                  <a:pt x="1060" y="838"/>
                  <a:pt x="1059" y="835"/>
                </a:cubicBezTo>
                <a:cubicBezTo>
                  <a:pt x="1064" y="833"/>
                  <a:pt x="1074" y="826"/>
                  <a:pt x="1077" y="832"/>
                </a:cubicBezTo>
                <a:cubicBezTo>
                  <a:pt x="1077" y="834"/>
                  <a:pt x="1073" y="837"/>
                  <a:pt x="1076" y="839"/>
                </a:cubicBezTo>
                <a:cubicBezTo>
                  <a:pt x="1076" y="838"/>
                  <a:pt x="1077" y="837"/>
                  <a:pt x="1078" y="836"/>
                </a:cubicBezTo>
                <a:cubicBezTo>
                  <a:pt x="1081" y="838"/>
                  <a:pt x="1076" y="840"/>
                  <a:pt x="1078" y="841"/>
                </a:cubicBezTo>
                <a:cubicBezTo>
                  <a:pt x="1081" y="839"/>
                  <a:pt x="1081" y="833"/>
                  <a:pt x="1085" y="832"/>
                </a:cubicBezTo>
                <a:cubicBezTo>
                  <a:pt x="1083" y="827"/>
                  <a:pt x="1086" y="824"/>
                  <a:pt x="1091" y="824"/>
                </a:cubicBezTo>
                <a:cubicBezTo>
                  <a:pt x="1091" y="825"/>
                  <a:pt x="1091" y="825"/>
                  <a:pt x="1092" y="826"/>
                </a:cubicBezTo>
                <a:cubicBezTo>
                  <a:pt x="1092" y="829"/>
                  <a:pt x="1089" y="828"/>
                  <a:pt x="1090" y="831"/>
                </a:cubicBezTo>
                <a:cubicBezTo>
                  <a:pt x="1092" y="832"/>
                  <a:pt x="1092" y="830"/>
                  <a:pt x="1093" y="833"/>
                </a:cubicBezTo>
                <a:cubicBezTo>
                  <a:pt x="1097" y="831"/>
                  <a:pt x="1092" y="828"/>
                  <a:pt x="1096" y="827"/>
                </a:cubicBezTo>
                <a:cubicBezTo>
                  <a:pt x="1097" y="830"/>
                  <a:pt x="1101" y="832"/>
                  <a:pt x="1103" y="835"/>
                </a:cubicBezTo>
                <a:cubicBezTo>
                  <a:pt x="1106" y="830"/>
                  <a:pt x="1118" y="829"/>
                  <a:pt x="1116" y="823"/>
                </a:cubicBezTo>
                <a:cubicBezTo>
                  <a:pt x="1113" y="826"/>
                  <a:pt x="1111" y="819"/>
                  <a:pt x="1108" y="818"/>
                </a:cubicBezTo>
                <a:cubicBezTo>
                  <a:pt x="1111" y="815"/>
                  <a:pt x="1112" y="820"/>
                  <a:pt x="1114" y="821"/>
                </a:cubicBezTo>
                <a:cubicBezTo>
                  <a:pt x="1116" y="816"/>
                  <a:pt x="1119" y="811"/>
                  <a:pt x="1126" y="809"/>
                </a:cubicBezTo>
                <a:cubicBezTo>
                  <a:pt x="1128" y="815"/>
                  <a:pt x="1129" y="817"/>
                  <a:pt x="1133" y="816"/>
                </a:cubicBezTo>
                <a:cubicBezTo>
                  <a:pt x="1132" y="818"/>
                  <a:pt x="1128" y="820"/>
                  <a:pt x="1130" y="822"/>
                </a:cubicBezTo>
                <a:cubicBezTo>
                  <a:pt x="1134" y="820"/>
                  <a:pt x="1137" y="818"/>
                  <a:pt x="1142" y="820"/>
                </a:cubicBezTo>
                <a:cubicBezTo>
                  <a:pt x="1142" y="821"/>
                  <a:pt x="1140" y="822"/>
                  <a:pt x="1140" y="824"/>
                </a:cubicBezTo>
                <a:cubicBezTo>
                  <a:pt x="1144" y="824"/>
                  <a:pt x="1145" y="821"/>
                  <a:pt x="1148" y="821"/>
                </a:cubicBezTo>
                <a:cubicBezTo>
                  <a:pt x="1149" y="825"/>
                  <a:pt x="1145" y="824"/>
                  <a:pt x="1146" y="828"/>
                </a:cubicBezTo>
                <a:cubicBezTo>
                  <a:pt x="1147" y="831"/>
                  <a:pt x="1150" y="831"/>
                  <a:pt x="1150" y="835"/>
                </a:cubicBezTo>
                <a:cubicBezTo>
                  <a:pt x="1146" y="835"/>
                  <a:pt x="1148" y="837"/>
                  <a:pt x="1147" y="840"/>
                </a:cubicBezTo>
                <a:cubicBezTo>
                  <a:pt x="1145" y="836"/>
                  <a:pt x="1143" y="843"/>
                  <a:pt x="1140" y="840"/>
                </a:cubicBezTo>
                <a:cubicBezTo>
                  <a:pt x="1140" y="844"/>
                  <a:pt x="1139" y="847"/>
                  <a:pt x="1136" y="848"/>
                </a:cubicBezTo>
                <a:cubicBezTo>
                  <a:pt x="1137" y="843"/>
                  <a:pt x="1132" y="849"/>
                  <a:pt x="1135" y="847"/>
                </a:cubicBezTo>
                <a:cubicBezTo>
                  <a:pt x="1138" y="851"/>
                  <a:pt x="1128" y="850"/>
                  <a:pt x="1127" y="850"/>
                </a:cubicBezTo>
                <a:cubicBezTo>
                  <a:pt x="1128" y="853"/>
                  <a:pt x="1133" y="853"/>
                  <a:pt x="1134" y="853"/>
                </a:cubicBezTo>
                <a:cubicBezTo>
                  <a:pt x="1136" y="859"/>
                  <a:pt x="1129" y="859"/>
                  <a:pt x="1130" y="860"/>
                </a:cubicBezTo>
                <a:cubicBezTo>
                  <a:pt x="1133" y="860"/>
                  <a:pt x="1134" y="859"/>
                  <a:pt x="1135" y="858"/>
                </a:cubicBezTo>
                <a:cubicBezTo>
                  <a:pt x="1135" y="859"/>
                  <a:pt x="1137" y="863"/>
                  <a:pt x="1137" y="860"/>
                </a:cubicBezTo>
                <a:cubicBezTo>
                  <a:pt x="1140" y="856"/>
                  <a:pt x="1147" y="849"/>
                  <a:pt x="1154" y="846"/>
                </a:cubicBezTo>
                <a:cubicBezTo>
                  <a:pt x="1154" y="851"/>
                  <a:pt x="1154" y="851"/>
                  <a:pt x="1154" y="851"/>
                </a:cubicBezTo>
                <a:cubicBezTo>
                  <a:pt x="1150" y="851"/>
                  <a:pt x="1151" y="855"/>
                  <a:pt x="1148" y="856"/>
                </a:cubicBezTo>
                <a:cubicBezTo>
                  <a:pt x="1149" y="859"/>
                  <a:pt x="1152" y="859"/>
                  <a:pt x="1151" y="864"/>
                </a:cubicBezTo>
                <a:cubicBezTo>
                  <a:pt x="1149" y="864"/>
                  <a:pt x="1149" y="866"/>
                  <a:pt x="1147" y="865"/>
                </a:cubicBezTo>
                <a:cubicBezTo>
                  <a:pt x="1147" y="863"/>
                  <a:pt x="1146" y="862"/>
                  <a:pt x="1145" y="861"/>
                </a:cubicBezTo>
                <a:cubicBezTo>
                  <a:pt x="1143" y="866"/>
                  <a:pt x="1145" y="867"/>
                  <a:pt x="1145" y="872"/>
                </a:cubicBezTo>
                <a:cubicBezTo>
                  <a:pt x="1139" y="876"/>
                  <a:pt x="1131" y="878"/>
                  <a:pt x="1127" y="885"/>
                </a:cubicBezTo>
                <a:cubicBezTo>
                  <a:pt x="1129" y="885"/>
                  <a:pt x="1133" y="884"/>
                  <a:pt x="1134" y="888"/>
                </a:cubicBezTo>
                <a:cubicBezTo>
                  <a:pt x="1132" y="891"/>
                  <a:pt x="1128" y="892"/>
                  <a:pt x="1130" y="896"/>
                </a:cubicBezTo>
                <a:cubicBezTo>
                  <a:pt x="1135" y="892"/>
                  <a:pt x="1143" y="891"/>
                  <a:pt x="1139" y="881"/>
                </a:cubicBezTo>
                <a:cubicBezTo>
                  <a:pt x="1142" y="876"/>
                  <a:pt x="1151" y="870"/>
                  <a:pt x="1155" y="875"/>
                </a:cubicBezTo>
                <a:cubicBezTo>
                  <a:pt x="1153" y="877"/>
                  <a:pt x="1149" y="877"/>
                  <a:pt x="1149" y="881"/>
                </a:cubicBezTo>
                <a:cubicBezTo>
                  <a:pt x="1153" y="881"/>
                  <a:pt x="1155" y="878"/>
                  <a:pt x="1158" y="880"/>
                </a:cubicBezTo>
                <a:cubicBezTo>
                  <a:pt x="1161" y="874"/>
                  <a:pt x="1169" y="873"/>
                  <a:pt x="1172" y="868"/>
                </a:cubicBezTo>
                <a:cubicBezTo>
                  <a:pt x="1175" y="869"/>
                  <a:pt x="1176" y="867"/>
                  <a:pt x="1178" y="867"/>
                </a:cubicBezTo>
                <a:cubicBezTo>
                  <a:pt x="1177" y="862"/>
                  <a:pt x="1182" y="863"/>
                  <a:pt x="1185" y="862"/>
                </a:cubicBezTo>
                <a:cubicBezTo>
                  <a:pt x="1185" y="864"/>
                  <a:pt x="1185" y="865"/>
                  <a:pt x="1186" y="866"/>
                </a:cubicBezTo>
                <a:cubicBezTo>
                  <a:pt x="1192" y="864"/>
                  <a:pt x="1192" y="856"/>
                  <a:pt x="1199" y="854"/>
                </a:cubicBezTo>
                <a:cubicBezTo>
                  <a:pt x="1201" y="855"/>
                  <a:pt x="1198" y="857"/>
                  <a:pt x="1200" y="858"/>
                </a:cubicBezTo>
                <a:cubicBezTo>
                  <a:pt x="1200" y="856"/>
                  <a:pt x="1201" y="856"/>
                  <a:pt x="1203" y="856"/>
                </a:cubicBezTo>
                <a:cubicBezTo>
                  <a:pt x="1204" y="859"/>
                  <a:pt x="1203" y="860"/>
                  <a:pt x="1202" y="862"/>
                </a:cubicBezTo>
                <a:cubicBezTo>
                  <a:pt x="1203" y="864"/>
                  <a:pt x="1208" y="862"/>
                  <a:pt x="1209" y="864"/>
                </a:cubicBezTo>
                <a:cubicBezTo>
                  <a:pt x="1204" y="874"/>
                  <a:pt x="1195" y="881"/>
                  <a:pt x="1190" y="890"/>
                </a:cubicBezTo>
                <a:cubicBezTo>
                  <a:pt x="1198" y="890"/>
                  <a:pt x="1205" y="877"/>
                  <a:pt x="1211" y="884"/>
                </a:cubicBezTo>
                <a:cubicBezTo>
                  <a:pt x="1211" y="880"/>
                  <a:pt x="1214" y="882"/>
                  <a:pt x="1215" y="881"/>
                </a:cubicBezTo>
                <a:cubicBezTo>
                  <a:pt x="1221" y="876"/>
                  <a:pt x="1223" y="865"/>
                  <a:pt x="1234" y="865"/>
                </a:cubicBezTo>
                <a:cubicBezTo>
                  <a:pt x="1234" y="868"/>
                  <a:pt x="1234" y="868"/>
                  <a:pt x="1234" y="868"/>
                </a:cubicBezTo>
                <a:cubicBezTo>
                  <a:pt x="1238" y="867"/>
                  <a:pt x="1242" y="860"/>
                  <a:pt x="1240" y="857"/>
                </a:cubicBezTo>
                <a:cubicBezTo>
                  <a:pt x="1230" y="856"/>
                  <a:pt x="1225" y="861"/>
                  <a:pt x="1218" y="865"/>
                </a:cubicBezTo>
                <a:cubicBezTo>
                  <a:pt x="1216" y="865"/>
                  <a:pt x="1217" y="862"/>
                  <a:pt x="1215" y="862"/>
                </a:cubicBezTo>
                <a:cubicBezTo>
                  <a:pt x="1214" y="865"/>
                  <a:pt x="1212" y="864"/>
                  <a:pt x="1210" y="863"/>
                </a:cubicBezTo>
                <a:cubicBezTo>
                  <a:pt x="1212" y="856"/>
                  <a:pt x="1224" y="854"/>
                  <a:pt x="1225" y="848"/>
                </a:cubicBezTo>
                <a:cubicBezTo>
                  <a:pt x="1220" y="851"/>
                  <a:pt x="1211" y="853"/>
                  <a:pt x="1204" y="857"/>
                </a:cubicBezTo>
                <a:cubicBezTo>
                  <a:pt x="1204" y="851"/>
                  <a:pt x="1209" y="850"/>
                  <a:pt x="1210" y="846"/>
                </a:cubicBezTo>
                <a:cubicBezTo>
                  <a:pt x="1207" y="845"/>
                  <a:pt x="1206" y="847"/>
                  <a:pt x="1204" y="847"/>
                </a:cubicBezTo>
                <a:cubicBezTo>
                  <a:pt x="1208" y="841"/>
                  <a:pt x="1215" y="842"/>
                  <a:pt x="1220" y="836"/>
                </a:cubicBezTo>
                <a:cubicBezTo>
                  <a:pt x="1217" y="833"/>
                  <a:pt x="1223" y="831"/>
                  <a:pt x="1224" y="829"/>
                </a:cubicBezTo>
                <a:cubicBezTo>
                  <a:pt x="1225" y="826"/>
                  <a:pt x="1223" y="825"/>
                  <a:pt x="1223" y="823"/>
                </a:cubicBezTo>
                <a:cubicBezTo>
                  <a:pt x="1225" y="822"/>
                  <a:pt x="1228" y="820"/>
                  <a:pt x="1231" y="819"/>
                </a:cubicBezTo>
                <a:cubicBezTo>
                  <a:pt x="1231" y="816"/>
                  <a:pt x="1230" y="812"/>
                  <a:pt x="1233" y="812"/>
                </a:cubicBezTo>
                <a:cubicBezTo>
                  <a:pt x="1235" y="812"/>
                  <a:pt x="1235" y="814"/>
                  <a:pt x="1238" y="813"/>
                </a:cubicBezTo>
                <a:cubicBezTo>
                  <a:pt x="1238" y="809"/>
                  <a:pt x="1245" y="808"/>
                  <a:pt x="1244" y="806"/>
                </a:cubicBezTo>
                <a:cubicBezTo>
                  <a:pt x="1241" y="808"/>
                  <a:pt x="1236" y="805"/>
                  <a:pt x="1240" y="803"/>
                </a:cubicBezTo>
                <a:cubicBezTo>
                  <a:pt x="1232" y="805"/>
                  <a:pt x="1232" y="816"/>
                  <a:pt x="1221" y="815"/>
                </a:cubicBezTo>
                <a:cubicBezTo>
                  <a:pt x="1221" y="814"/>
                  <a:pt x="1222" y="814"/>
                  <a:pt x="1222" y="812"/>
                </a:cubicBezTo>
                <a:cubicBezTo>
                  <a:pt x="1217" y="815"/>
                  <a:pt x="1211" y="816"/>
                  <a:pt x="1206" y="816"/>
                </a:cubicBezTo>
                <a:cubicBezTo>
                  <a:pt x="1205" y="819"/>
                  <a:pt x="1207" y="819"/>
                  <a:pt x="1208" y="821"/>
                </a:cubicBezTo>
                <a:cubicBezTo>
                  <a:pt x="1204" y="820"/>
                  <a:pt x="1204" y="824"/>
                  <a:pt x="1201" y="824"/>
                </a:cubicBezTo>
                <a:cubicBezTo>
                  <a:pt x="1201" y="827"/>
                  <a:pt x="1201" y="830"/>
                  <a:pt x="1200" y="831"/>
                </a:cubicBezTo>
                <a:cubicBezTo>
                  <a:pt x="1201" y="831"/>
                  <a:pt x="1202" y="829"/>
                  <a:pt x="1202" y="831"/>
                </a:cubicBezTo>
                <a:cubicBezTo>
                  <a:pt x="1202" y="832"/>
                  <a:pt x="1201" y="833"/>
                  <a:pt x="1201" y="834"/>
                </a:cubicBezTo>
                <a:cubicBezTo>
                  <a:pt x="1202" y="836"/>
                  <a:pt x="1205" y="836"/>
                  <a:pt x="1204" y="839"/>
                </a:cubicBezTo>
                <a:cubicBezTo>
                  <a:pt x="1189" y="842"/>
                  <a:pt x="1183" y="854"/>
                  <a:pt x="1172" y="860"/>
                </a:cubicBezTo>
                <a:cubicBezTo>
                  <a:pt x="1169" y="858"/>
                  <a:pt x="1170" y="856"/>
                  <a:pt x="1167" y="855"/>
                </a:cubicBezTo>
                <a:cubicBezTo>
                  <a:pt x="1167" y="853"/>
                  <a:pt x="1168" y="851"/>
                  <a:pt x="1170" y="851"/>
                </a:cubicBezTo>
                <a:cubicBezTo>
                  <a:pt x="1173" y="850"/>
                  <a:pt x="1173" y="853"/>
                  <a:pt x="1175" y="853"/>
                </a:cubicBezTo>
                <a:cubicBezTo>
                  <a:pt x="1177" y="850"/>
                  <a:pt x="1185" y="848"/>
                  <a:pt x="1182" y="844"/>
                </a:cubicBezTo>
                <a:cubicBezTo>
                  <a:pt x="1182" y="846"/>
                  <a:pt x="1178" y="849"/>
                  <a:pt x="1177" y="848"/>
                </a:cubicBezTo>
                <a:cubicBezTo>
                  <a:pt x="1180" y="843"/>
                  <a:pt x="1185" y="835"/>
                  <a:pt x="1191" y="836"/>
                </a:cubicBezTo>
                <a:cubicBezTo>
                  <a:pt x="1187" y="838"/>
                  <a:pt x="1185" y="840"/>
                  <a:pt x="1184" y="845"/>
                </a:cubicBezTo>
                <a:cubicBezTo>
                  <a:pt x="1190" y="844"/>
                  <a:pt x="1192" y="841"/>
                  <a:pt x="1196" y="838"/>
                </a:cubicBezTo>
                <a:cubicBezTo>
                  <a:pt x="1193" y="837"/>
                  <a:pt x="1192" y="839"/>
                  <a:pt x="1191" y="837"/>
                </a:cubicBezTo>
                <a:cubicBezTo>
                  <a:pt x="1193" y="837"/>
                  <a:pt x="1191" y="833"/>
                  <a:pt x="1191" y="832"/>
                </a:cubicBezTo>
                <a:cubicBezTo>
                  <a:pt x="1183" y="831"/>
                  <a:pt x="1181" y="840"/>
                  <a:pt x="1175" y="835"/>
                </a:cubicBezTo>
                <a:cubicBezTo>
                  <a:pt x="1172" y="844"/>
                  <a:pt x="1163" y="841"/>
                  <a:pt x="1159" y="846"/>
                </a:cubicBezTo>
                <a:cubicBezTo>
                  <a:pt x="1158" y="844"/>
                  <a:pt x="1157" y="842"/>
                  <a:pt x="1155" y="841"/>
                </a:cubicBezTo>
                <a:cubicBezTo>
                  <a:pt x="1157" y="841"/>
                  <a:pt x="1157" y="840"/>
                  <a:pt x="1158" y="839"/>
                </a:cubicBezTo>
                <a:cubicBezTo>
                  <a:pt x="1159" y="839"/>
                  <a:pt x="1159" y="842"/>
                  <a:pt x="1161" y="841"/>
                </a:cubicBezTo>
                <a:cubicBezTo>
                  <a:pt x="1161" y="837"/>
                  <a:pt x="1164" y="837"/>
                  <a:pt x="1167" y="835"/>
                </a:cubicBezTo>
                <a:cubicBezTo>
                  <a:pt x="1166" y="832"/>
                  <a:pt x="1168" y="832"/>
                  <a:pt x="1167" y="829"/>
                </a:cubicBezTo>
                <a:cubicBezTo>
                  <a:pt x="1169" y="826"/>
                  <a:pt x="1173" y="826"/>
                  <a:pt x="1175" y="823"/>
                </a:cubicBezTo>
                <a:cubicBezTo>
                  <a:pt x="1171" y="823"/>
                  <a:pt x="1166" y="831"/>
                  <a:pt x="1158" y="830"/>
                </a:cubicBezTo>
                <a:cubicBezTo>
                  <a:pt x="1160" y="824"/>
                  <a:pt x="1158" y="828"/>
                  <a:pt x="1156" y="826"/>
                </a:cubicBezTo>
                <a:cubicBezTo>
                  <a:pt x="1157" y="824"/>
                  <a:pt x="1156" y="824"/>
                  <a:pt x="1157" y="821"/>
                </a:cubicBezTo>
                <a:cubicBezTo>
                  <a:pt x="1154" y="822"/>
                  <a:pt x="1152" y="822"/>
                  <a:pt x="1152" y="820"/>
                </a:cubicBezTo>
                <a:cubicBezTo>
                  <a:pt x="1154" y="819"/>
                  <a:pt x="1154" y="817"/>
                  <a:pt x="1154" y="815"/>
                </a:cubicBezTo>
                <a:cubicBezTo>
                  <a:pt x="1151" y="816"/>
                  <a:pt x="1148" y="818"/>
                  <a:pt x="1145" y="820"/>
                </a:cubicBezTo>
                <a:cubicBezTo>
                  <a:pt x="1142" y="817"/>
                  <a:pt x="1137" y="816"/>
                  <a:pt x="1141" y="812"/>
                </a:cubicBezTo>
                <a:cubicBezTo>
                  <a:pt x="1143" y="812"/>
                  <a:pt x="1142" y="815"/>
                  <a:pt x="1144" y="815"/>
                </a:cubicBezTo>
                <a:cubicBezTo>
                  <a:pt x="1144" y="812"/>
                  <a:pt x="1145" y="810"/>
                  <a:pt x="1147" y="809"/>
                </a:cubicBezTo>
                <a:cubicBezTo>
                  <a:pt x="1149" y="809"/>
                  <a:pt x="1148" y="812"/>
                  <a:pt x="1151" y="811"/>
                </a:cubicBezTo>
                <a:cubicBezTo>
                  <a:pt x="1152" y="805"/>
                  <a:pt x="1159" y="806"/>
                  <a:pt x="1164" y="805"/>
                </a:cubicBezTo>
                <a:cubicBezTo>
                  <a:pt x="1157" y="799"/>
                  <a:pt x="1167" y="796"/>
                  <a:pt x="1170" y="792"/>
                </a:cubicBezTo>
                <a:cubicBezTo>
                  <a:pt x="1168" y="792"/>
                  <a:pt x="1168" y="790"/>
                  <a:pt x="1168" y="788"/>
                </a:cubicBezTo>
                <a:cubicBezTo>
                  <a:pt x="1173" y="786"/>
                  <a:pt x="1171" y="785"/>
                  <a:pt x="1171" y="781"/>
                </a:cubicBezTo>
                <a:cubicBezTo>
                  <a:pt x="1174" y="781"/>
                  <a:pt x="1174" y="779"/>
                  <a:pt x="1176" y="779"/>
                </a:cubicBezTo>
                <a:cubicBezTo>
                  <a:pt x="1177" y="780"/>
                  <a:pt x="1177" y="783"/>
                  <a:pt x="1179" y="783"/>
                </a:cubicBezTo>
                <a:cubicBezTo>
                  <a:pt x="1178" y="785"/>
                  <a:pt x="1176" y="786"/>
                  <a:pt x="1176" y="788"/>
                </a:cubicBezTo>
                <a:cubicBezTo>
                  <a:pt x="1179" y="788"/>
                  <a:pt x="1179" y="790"/>
                  <a:pt x="1181" y="793"/>
                </a:cubicBezTo>
                <a:cubicBezTo>
                  <a:pt x="1193" y="792"/>
                  <a:pt x="1199" y="782"/>
                  <a:pt x="1208" y="776"/>
                </a:cubicBezTo>
                <a:cubicBezTo>
                  <a:pt x="1214" y="772"/>
                  <a:pt x="1225" y="772"/>
                  <a:pt x="1227" y="764"/>
                </a:cubicBezTo>
                <a:cubicBezTo>
                  <a:pt x="1224" y="767"/>
                  <a:pt x="1217" y="768"/>
                  <a:pt x="1213" y="769"/>
                </a:cubicBezTo>
                <a:cubicBezTo>
                  <a:pt x="1214" y="767"/>
                  <a:pt x="1217" y="767"/>
                  <a:pt x="1218" y="766"/>
                </a:cubicBezTo>
                <a:cubicBezTo>
                  <a:pt x="1217" y="763"/>
                  <a:pt x="1218" y="763"/>
                  <a:pt x="1217" y="761"/>
                </a:cubicBezTo>
                <a:cubicBezTo>
                  <a:pt x="1221" y="759"/>
                  <a:pt x="1224" y="757"/>
                  <a:pt x="1225" y="754"/>
                </a:cubicBezTo>
                <a:cubicBezTo>
                  <a:pt x="1218" y="753"/>
                  <a:pt x="1220" y="764"/>
                  <a:pt x="1212" y="760"/>
                </a:cubicBezTo>
                <a:cubicBezTo>
                  <a:pt x="1212" y="761"/>
                  <a:pt x="1211" y="763"/>
                  <a:pt x="1210" y="764"/>
                </a:cubicBezTo>
                <a:cubicBezTo>
                  <a:pt x="1214" y="771"/>
                  <a:pt x="1209" y="776"/>
                  <a:pt x="1200" y="772"/>
                </a:cubicBezTo>
                <a:cubicBezTo>
                  <a:pt x="1203" y="769"/>
                  <a:pt x="1199" y="769"/>
                  <a:pt x="1197" y="767"/>
                </a:cubicBezTo>
                <a:cubicBezTo>
                  <a:pt x="1201" y="765"/>
                  <a:pt x="1202" y="758"/>
                  <a:pt x="1208" y="761"/>
                </a:cubicBezTo>
                <a:cubicBezTo>
                  <a:pt x="1211" y="760"/>
                  <a:pt x="1209" y="754"/>
                  <a:pt x="1211" y="753"/>
                </a:cubicBezTo>
                <a:cubicBezTo>
                  <a:pt x="1215" y="752"/>
                  <a:pt x="1215" y="756"/>
                  <a:pt x="1219" y="756"/>
                </a:cubicBezTo>
                <a:cubicBezTo>
                  <a:pt x="1220" y="752"/>
                  <a:pt x="1220" y="751"/>
                  <a:pt x="1221" y="747"/>
                </a:cubicBezTo>
                <a:cubicBezTo>
                  <a:pt x="1211" y="750"/>
                  <a:pt x="1202" y="755"/>
                  <a:pt x="1193" y="759"/>
                </a:cubicBezTo>
                <a:cubicBezTo>
                  <a:pt x="1196" y="756"/>
                  <a:pt x="1198" y="752"/>
                  <a:pt x="1204" y="752"/>
                </a:cubicBezTo>
                <a:cubicBezTo>
                  <a:pt x="1210" y="742"/>
                  <a:pt x="1224" y="739"/>
                  <a:pt x="1232" y="731"/>
                </a:cubicBezTo>
                <a:cubicBezTo>
                  <a:pt x="1220" y="735"/>
                  <a:pt x="1209" y="743"/>
                  <a:pt x="1197" y="748"/>
                </a:cubicBezTo>
                <a:cubicBezTo>
                  <a:pt x="1197" y="746"/>
                  <a:pt x="1194" y="747"/>
                  <a:pt x="1194" y="745"/>
                </a:cubicBezTo>
                <a:cubicBezTo>
                  <a:pt x="1195" y="744"/>
                  <a:pt x="1195" y="742"/>
                  <a:pt x="1196" y="741"/>
                </a:cubicBezTo>
                <a:cubicBezTo>
                  <a:pt x="1191" y="741"/>
                  <a:pt x="1190" y="746"/>
                  <a:pt x="1185" y="743"/>
                </a:cubicBezTo>
                <a:cubicBezTo>
                  <a:pt x="1187" y="738"/>
                  <a:pt x="1181" y="741"/>
                  <a:pt x="1180" y="740"/>
                </a:cubicBezTo>
                <a:cubicBezTo>
                  <a:pt x="1181" y="735"/>
                  <a:pt x="1187" y="737"/>
                  <a:pt x="1187" y="731"/>
                </a:cubicBezTo>
                <a:cubicBezTo>
                  <a:pt x="1184" y="732"/>
                  <a:pt x="1181" y="734"/>
                  <a:pt x="1179" y="732"/>
                </a:cubicBezTo>
                <a:cubicBezTo>
                  <a:pt x="1180" y="731"/>
                  <a:pt x="1180" y="729"/>
                  <a:pt x="1181" y="728"/>
                </a:cubicBezTo>
                <a:cubicBezTo>
                  <a:pt x="1179" y="728"/>
                  <a:pt x="1178" y="727"/>
                  <a:pt x="1178" y="726"/>
                </a:cubicBezTo>
                <a:cubicBezTo>
                  <a:pt x="1180" y="723"/>
                  <a:pt x="1181" y="718"/>
                  <a:pt x="1182" y="714"/>
                </a:cubicBezTo>
                <a:cubicBezTo>
                  <a:pt x="1179" y="714"/>
                  <a:pt x="1177" y="716"/>
                  <a:pt x="1177" y="712"/>
                </a:cubicBezTo>
                <a:cubicBezTo>
                  <a:pt x="1180" y="709"/>
                  <a:pt x="1182" y="706"/>
                  <a:pt x="1183" y="702"/>
                </a:cubicBezTo>
                <a:cubicBezTo>
                  <a:pt x="1178" y="704"/>
                  <a:pt x="1170" y="708"/>
                  <a:pt x="1174" y="714"/>
                </a:cubicBezTo>
                <a:cubicBezTo>
                  <a:pt x="1172" y="716"/>
                  <a:pt x="1171" y="713"/>
                  <a:pt x="1169" y="715"/>
                </a:cubicBezTo>
                <a:cubicBezTo>
                  <a:pt x="1171" y="719"/>
                  <a:pt x="1169" y="727"/>
                  <a:pt x="1169" y="731"/>
                </a:cubicBezTo>
                <a:cubicBezTo>
                  <a:pt x="1172" y="730"/>
                  <a:pt x="1175" y="729"/>
                  <a:pt x="1179" y="729"/>
                </a:cubicBezTo>
                <a:cubicBezTo>
                  <a:pt x="1177" y="738"/>
                  <a:pt x="1168" y="743"/>
                  <a:pt x="1160" y="743"/>
                </a:cubicBezTo>
                <a:cubicBezTo>
                  <a:pt x="1159" y="749"/>
                  <a:pt x="1147" y="754"/>
                  <a:pt x="1147" y="747"/>
                </a:cubicBezTo>
                <a:cubicBezTo>
                  <a:pt x="1147" y="748"/>
                  <a:pt x="1144" y="750"/>
                  <a:pt x="1144" y="748"/>
                </a:cubicBezTo>
                <a:cubicBezTo>
                  <a:pt x="1151" y="738"/>
                  <a:pt x="1144" y="748"/>
                  <a:pt x="1139" y="744"/>
                </a:cubicBezTo>
                <a:cubicBezTo>
                  <a:pt x="1139" y="744"/>
                  <a:pt x="1138" y="739"/>
                  <a:pt x="1138" y="738"/>
                </a:cubicBezTo>
                <a:cubicBezTo>
                  <a:pt x="1139" y="737"/>
                  <a:pt x="1143" y="739"/>
                  <a:pt x="1142" y="736"/>
                </a:cubicBezTo>
                <a:cubicBezTo>
                  <a:pt x="1138" y="735"/>
                  <a:pt x="1138" y="738"/>
                  <a:pt x="1136" y="738"/>
                </a:cubicBezTo>
                <a:cubicBezTo>
                  <a:pt x="1136" y="733"/>
                  <a:pt x="1135" y="731"/>
                  <a:pt x="1133" y="731"/>
                </a:cubicBezTo>
                <a:cubicBezTo>
                  <a:pt x="1133" y="719"/>
                  <a:pt x="1153" y="722"/>
                  <a:pt x="1152" y="711"/>
                </a:cubicBezTo>
                <a:cubicBezTo>
                  <a:pt x="1143" y="717"/>
                  <a:pt x="1134" y="723"/>
                  <a:pt x="1124" y="727"/>
                </a:cubicBezTo>
                <a:cubicBezTo>
                  <a:pt x="1123" y="725"/>
                  <a:pt x="1122" y="725"/>
                  <a:pt x="1122" y="724"/>
                </a:cubicBezTo>
                <a:cubicBezTo>
                  <a:pt x="1125" y="718"/>
                  <a:pt x="1134" y="716"/>
                  <a:pt x="1140" y="713"/>
                </a:cubicBezTo>
                <a:cubicBezTo>
                  <a:pt x="1138" y="705"/>
                  <a:pt x="1143" y="704"/>
                  <a:pt x="1147" y="704"/>
                </a:cubicBezTo>
                <a:cubicBezTo>
                  <a:pt x="1149" y="700"/>
                  <a:pt x="1145" y="701"/>
                  <a:pt x="1146" y="698"/>
                </a:cubicBezTo>
                <a:cubicBezTo>
                  <a:pt x="1150" y="691"/>
                  <a:pt x="1156" y="684"/>
                  <a:pt x="1161" y="681"/>
                </a:cubicBezTo>
                <a:cubicBezTo>
                  <a:pt x="1159" y="678"/>
                  <a:pt x="1161" y="673"/>
                  <a:pt x="1156" y="672"/>
                </a:cubicBezTo>
                <a:cubicBezTo>
                  <a:pt x="1156" y="668"/>
                  <a:pt x="1158" y="666"/>
                  <a:pt x="1162" y="666"/>
                </a:cubicBezTo>
                <a:cubicBezTo>
                  <a:pt x="1162" y="656"/>
                  <a:pt x="1183" y="664"/>
                  <a:pt x="1176" y="652"/>
                </a:cubicBezTo>
                <a:cubicBezTo>
                  <a:pt x="1169" y="655"/>
                  <a:pt x="1164" y="660"/>
                  <a:pt x="1159" y="664"/>
                </a:cubicBezTo>
                <a:cubicBezTo>
                  <a:pt x="1156" y="664"/>
                  <a:pt x="1157" y="660"/>
                  <a:pt x="1155" y="658"/>
                </a:cubicBezTo>
                <a:cubicBezTo>
                  <a:pt x="1152" y="662"/>
                  <a:pt x="1155" y="664"/>
                  <a:pt x="1156" y="667"/>
                </a:cubicBezTo>
                <a:cubicBezTo>
                  <a:pt x="1150" y="672"/>
                  <a:pt x="1147" y="665"/>
                  <a:pt x="1145" y="661"/>
                </a:cubicBezTo>
                <a:cubicBezTo>
                  <a:pt x="1145" y="660"/>
                  <a:pt x="1149" y="657"/>
                  <a:pt x="1147" y="656"/>
                </a:cubicBezTo>
                <a:cubicBezTo>
                  <a:pt x="1146" y="659"/>
                  <a:pt x="1144" y="661"/>
                  <a:pt x="1142" y="662"/>
                </a:cubicBezTo>
                <a:cubicBezTo>
                  <a:pt x="1141" y="659"/>
                  <a:pt x="1144" y="660"/>
                  <a:pt x="1144" y="657"/>
                </a:cubicBezTo>
                <a:cubicBezTo>
                  <a:pt x="1140" y="658"/>
                  <a:pt x="1139" y="662"/>
                  <a:pt x="1136" y="664"/>
                </a:cubicBezTo>
                <a:cubicBezTo>
                  <a:pt x="1138" y="667"/>
                  <a:pt x="1140" y="660"/>
                  <a:pt x="1141" y="663"/>
                </a:cubicBezTo>
                <a:cubicBezTo>
                  <a:pt x="1138" y="669"/>
                  <a:pt x="1130" y="671"/>
                  <a:pt x="1128" y="678"/>
                </a:cubicBezTo>
                <a:cubicBezTo>
                  <a:pt x="1131" y="678"/>
                  <a:pt x="1131" y="676"/>
                  <a:pt x="1135" y="676"/>
                </a:cubicBezTo>
                <a:cubicBezTo>
                  <a:pt x="1135" y="677"/>
                  <a:pt x="1136" y="677"/>
                  <a:pt x="1136" y="678"/>
                </a:cubicBezTo>
                <a:cubicBezTo>
                  <a:pt x="1133" y="680"/>
                  <a:pt x="1132" y="682"/>
                  <a:pt x="1129" y="680"/>
                </a:cubicBezTo>
                <a:cubicBezTo>
                  <a:pt x="1127" y="685"/>
                  <a:pt x="1118" y="690"/>
                  <a:pt x="1112" y="690"/>
                </a:cubicBezTo>
                <a:cubicBezTo>
                  <a:pt x="1114" y="687"/>
                  <a:pt x="1116" y="684"/>
                  <a:pt x="1118" y="681"/>
                </a:cubicBezTo>
                <a:cubicBezTo>
                  <a:pt x="1116" y="677"/>
                  <a:pt x="1114" y="673"/>
                  <a:pt x="1115" y="670"/>
                </a:cubicBezTo>
                <a:cubicBezTo>
                  <a:pt x="1114" y="676"/>
                  <a:pt x="1110" y="669"/>
                  <a:pt x="1108" y="673"/>
                </a:cubicBezTo>
                <a:cubicBezTo>
                  <a:pt x="1107" y="676"/>
                  <a:pt x="1109" y="676"/>
                  <a:pt x="1110" y="678"/>
                </a:cubicBezTo>
                <a:cubicBezTo>
                  <a:pt x="1106" y="679"/>
                  <a:pt x="1106" y="681"/>
                  <a:pt x="1107" y="686"/>
                </a:cubicBezTo>
                <a:cubicBezTo>
                  <a:pt x="1100" y="689"/>
                  <a:pt x="1098" y="686"/>
                  <a:pt x="1092" y="688"/>
                </a:cubicBezTo>
                <a:cubicBezTo>
                  <a:pt x="1104" y="698"/>
                  <a:pt x="1091" y="712"/>
                  <a:pt x="1080" y="715"/>
                </a:cubicBezTo>
                <a:cubicBezTo>
                  <a:pt x="1081" y="712"/>
                  <a:pt x="1077" y="714"/>
                  <a:pt x="1078" y="711"/>
                </a:cubicBezTo>
                <a:cubicBezTo>
                  <a:pt x="1080" y="710"/>
                  <a:pt x="1082" y="709"/>
                  <a:pt x="1083" y="712"/>
                </a:cubicBezTo>
                <a:cubicBezTo>
                  <a:pt x="1084" y="708"/>
                  <a:pt x="1088" y="708"/>
                  <a:pt x="1088" y="704"/>
                </a:cubicBezTo>
                <a:cubicBezTo>
                  <a:pt x="1079" y="699"/>
                  <a:pt x="1075" y="720"/>
                  <a:pt x="1067" y="710"/>
                </a:cubicBezTo>
                <a:cubicBezTo>
                  <a:pt x="1069" y="707"/>
                  <a:pt x="1072" y="703"/>
                  <a:pt x="1072" y="698"/>
                </a:cubicBezTo>
                <a:cubicBezTo>
                  <a:pt x="1068" y="699"/>
                  <a:pt x="1068" y="705"/>
                  <a:pt x="1063" y="705"/>
                </a:cubicBezTo>
                <a:cubicBezTo>
                  <a:pt x="1062" y="702"/>
                  <a:pt x="1066" y="704"/>
                  <a:pt x="1065" y="701"/>
                </a:cubicBezTo>
                <a:cubicBezTo>
                  <a:pt x="1060" y="705"/>
                  <a:pt x="1057" y="703"/>
                  <a:pt x="1051" y="704"/>
                </a:cubicBezTo>
                <a:cubicBezTo>
                  <a:pt x="1053" y="701"/>
                  <a:pt x="1055" y="699"/>
                  <a:pt x="1057" y="697"/>
                </a:cubicBezTo>
                <a:cubicBezTo>
                  <a:pt x="1055" y="694"/>
                  <a:pt x="1053" y="699"/>
                  <a:pt x="1052" y="697"/>
                </a:cubicBezTo>
                <a:cubicBezTo>
                  <a:pt x="1054" y="693"/>
                  <a:pt x="1053" y="688"/>
                  <a:pt x="1059" y="688"/>
                </a:cubicBezTo>
                <a:cubicBezTo>
                  <a:pt x="1061" y="689"/>
                  <a:pt x="1060" y="693"/>
                  <a:pt x="1063" y="692"/>
                </a:cubicBezTo>
                <a:cubicBezTo>
                  <a:pt x="1066" y="689"/>
                  <a:pt x="1068" y="687"/>
                  <a:pt x="1072" y="688"/>
                </a:cubicBezTo>
                <a:cubicBezTo>
                  <a:pt x="1072" y="682"/>
                  <a:pt x="1078" y="682"/>
                  <a:pt x="1079" y="678"/>
                </a:cubicBezTo>
                <a:cubicBezTo>
                  <a:pt x="1076" y="677"/>
                  <a:pt x="1077" y="680"/>
                  <a:pt x="1074" y="679"/>
                </a:cubicBezTo>
                <a:cubicBezTo>
                  <a:pt x="1074" y="677"/>
                  <a:pt x="1072" y="675"/>
                  <a:pt x="1071" y="673"/>
                </a:cubicBezTo>
                <a:cubicBezTo>
                  <a:pt x="1076" y="670"/>
                  <a:pt x="1076" y="665"/>
                  <a:pt x="1083" y="663"/>
                </a:cubicBezTo>
                <a:cubicBezTo>
                  <a:pt x="1083" y="668"/>
                  <a:pt x="1083" y="674"/>
                  <a:pt x="1087" y="676"/>
                </a:cubicBezTo>
                <a:cubicBezTo>
                  <a:pt x="1087" y="673"/>
                  <a:pt x="1091" y="675"/>
                  <a:pt x="1092" y="676"/>
                </a:cubicBezTo>
                <a:cubicBezTo>
                  <a:pt x="1093" y="673"/>
                  <a:pt x="1095" y="670"/>
                  <a:pt x="1096" y="667"/>
                </a:cubicBezTo>
                <a:cubicBezTo>
                  <a:pt x="1103" y="667"/>
                  <a:pt x="1105" y="663"/>
                  <a:pt x="1107" y="661"/>
                </a:cubicBezTo>
                <a:cubicBezTo>
                  <a:pt x="1102" y="659"/>
                  <a:pt x="1109" y="658"/>
                  <a:pt x="1110" y="653"/>
                </a:cubicBezTo>
                <a:cubicBezTo>
                  <a:pt x="1108" y="652"/>
                  <a:pt x="1106" y="655"/>
                  <a:pt x="1105" y="651"/>
                </a:cubicBezTo>
                <a:cubicBezTo>
                  <a:pt x="1106" y="647"/>
                  <a:pt x="1109" y="645"/>
                  <a:pt x="1114" y="644"/>
                </a:cubicBezTo>
                <a:cubicBezTo>
                  <a:pt x="1115" y="643"/>
                  <a:pt x="1112" y="640"/>
                  <a:pt x="1114" y="638"/>
                </a:cubicBezTo>
                <a:cubicBezTo>
                  <a:pt x="1117" y="640"/>
                  <a:pt x="1125" y="639"/>
                  <a:pt x="1122" y="645"/>
                </a:cubicBezTo>
                <a:cubicBezTo>
                  <a:pt x="1131" y="641"/>
                  <a:pt x="1137" y="634"/>
                  <a:pt x="1145" y="629"/>
                </a:cubicBezTo>
                <a:cubicBezTo>
                  <a:pt x="1144" y="625"/>
                  <a:pt x="1144" y="624"/>
                  <a:pt x="1145" y="620"/>
                </a:cubicBezTo>
                <a:cubicBezTo>
                  <a:pt x="1141" y="620"/>
                  <a:pt x="1140" y="624"/>
                  <a:pt x="1136" y="624"/>
                </a:cubicBezTo>
                <a:cubicBezTo>
                  <a:pt x="1135" y="622"/>
                  <a:pt x="1134" y="622"/>
                  <a:pt x="1135" y="621"/>
                </a:cubicBezTo>
                <a:cubicBezTo>
                  <a:pt x="1135" y="618"/>
                  <a:pt x="1142" y="618"/>
                  <a:pt x="1139" y="615"/>
                </a:cubicBezTo>
                <a:cubicBezTo>
                  <a:pt x="1139" y="619"/>
                  <a:pt x="1133" y="616"/>
                  <a:pt x="1132" y="615"/>
                </a:cubicBezTo>
                <a:cubicBezTo>
                  <a:pt x="1130" y="612"/>
                  <a:pt x="1135" y="610"/>
                  <a:pt x="1134" y="604"/>
                </a:cubicBezTo>
                <a:cubicBezTo>
                  <a:pt x="1136" y="602"/>
                  <a:pt x="1137" y="605"/>
                  <a:pt x="1138" y="603"/>
                </a:cubicBezTo>
                <a:cubicBezTo>
                  <a:pt x="1140" y="599"/>
                  <a:pt x="1142" y="591"/>
                  <a:pt x="1148" y="594"/>
                </a:cubicBezTo>
                <a:cubicBezTo>
                  <a:pt x="1150" y="589"/>
                  <a:pt x="1157" y="584"/>
                  <a:pt x="1162" y="583"/>
                </a:cubicBezTo>
                <a:cubicBezTo>
                  <a:pt x="1172" y="580"/>
                  <a:pt x="1182" y="571"/>
                  <a:pt x="1183" y="576"/>
                </a:cubicBezTo>
                <a:cubicBezTo>
                  <a:pt x="1187" y="569"/>
                  <a:pt x="1196" y="567"/>
                  <a:pt x="1201" y="560"/>
                </a:cubicBezTo>
                <a:cubicBezTo>
                  <a:pt x="1194" y="559"/>
                  <a:pt x="1196" y="565"/>
                  <a:pt x="1190" y="564"/>
                </a:cubicBezTo>
                <a:cubicBezTo>
                  <a:pt x="1188" y="560"/>
                  <a:pt x="1192" y="561"/>
                  <a:pt x="1191" y="559"/>
                </a:cubicBezTo>
                <a:cubicBezTo>
                  <a:pt x="1189" y="560"/>
                  <a:pt x="1186" y="557"/>
                  <a:pt x="1183" y="554"/>
                </a:cubicBezTo>
                <a:cubicBezTo>
                  <a:pt x="1184" y="551"/>
                  <a:pt x="1188" y="551"/>
                  <a:pt x="1188" y="547"/>
                </a:cubicBezTo>
                <a:cubicBezTo>
                  <a:pt x="1185" y="547"/>
                  <a:pt x="1185" y="550"/>
                  <a:pt x="1181" y="550"/>
                </a:cubicBezTo>
                <a:cubicBezTo>
                  <a:pt x="1182" y="546"/>
                  <a:pt x="1177" y="549"/>
                  <a:pt x="1176" y="547"/>
                </a:cubicBezTo>
                <a:cubicBezTo>
                  <a:pt x="1176" y="542"/>
                  <a:pt x="1179" y="538"/>
                  <a:pt x="1175" y="534"/>
                </a:cubicBezTo>
                <a:cubicBezTo>
                  <a:pt x="1176" y="527"/>
                  <a:pt x="1192" y="533"/>
                  <a:pt x="1191" y="535"/>
                </a:cubicBezTo>
                <a:cubicBezTo>
                  <a:pt x="1200" y="534"/>
                  <a:pt x="1201" y="524"/>
                  <a:pt x="1210" y="521"/>
                </a:cubicBezTo>
                <a:cubicBezTo>
                  <a:pt x="1211" y="525"/>
                  <a:pt x="1213" y="521"/>
                  <a:pt x="1215" y="521"/>
                </a:cubicBezTo>
                <a:cubicBezTo>
                  <a:pt x="1214" y="514"/>
                  <a:pt x="1226" y="510"/>
                  <a:pt x="1233" y="511"/>
                </a:cubicBezTo>
                <a:cubicBezTo>
                  <a:pt x="1233" y="508"/>
                  <a:pt x="1234" y="507"/>
                  <a:pt x="1237" y="508"/>
                </a:cubicBezTo>
                <a:cubicBezTo>
                  <a:pt x="1244" y="502"/>
                  <a:pt x="1253" y="494"/>
                  <a:pt x="1264" y="495"/>
                </a:cubicBezTo>
                <a:cubicBezTo>
                  <a:pt x="1266" y="494"/>
                  <a:pt x="1266" y="491"/>
                  <a:pt x="1270" y="492"/>
                </a:cubicBezTo>
                <a:cubicBezTo>
                  <a:pt x="1270" y="482"/>
                  <a:pt x="1282" y="485"/>
                  <a:pt x="1284" y="478"/>
                </a:cubicBezTo>
                <a:close/>
                <a:moveTo>
                  <a:pt x="1047" y="497"/>
                </a:moveTo>
                <a:cubicBezTo>
                  <a:pt x="1049" y="495"/>
                  <a:pt x="1050" y="498"/>
                  <a:pt x="1053" y="497"/>
                </a:cubicBezTo>
                <a:cubicBezTo>
                  <a:pt x="1053" y="500"/>
                  <a:pt x="1051" y="500"/>
                  <a:pt x="1048" y="501"/>
                </a:cubicBezTo>
                <a:cubicBezTo>
                  <a:pt x="1048" y="499"/>
                  <a:pt x="1046" y="500"/>
                  <a:pt x="1047" y="497"/>
                </a:cubicBezTo>
                <a:close/>
                <a:moveTo>
                  <a:pt x="1147" y="374"/>
                </a:moveTo>
                <a:cubicBezTo>
                  <a:pt x="1147" y="376"/>
                  <a:pt x="1146" y="378"/>
                  <a:pt x="1143" y="377"/>
                </a:cubicBezTo>
                <a:cubicBezTo>
                  <a:pt x="1143" y="375"/>
                  <a:pt x="1144" y="373"/>
                  <a:pt x="1147" y="374"/>
                </a:cubicBezTo>
                <a:close/>
                <a:moveTo>
                  <a:pt x="1067" y="324"/>
                </a:moveTo>
                <a:cubicBezTo>
                  <a:pt x="1070" y="326"/>
                  <a:pt x="1066" y="329"/>
                  <a:pt x="1064" y="328"/>
                </a:cubicBezTo>
                <a:cubicBezTo>
                  <a:pt x="1063" y="325"/>
                  <a:pt x="1066" y="326"/>
                  <a:pt x="1067" y="324"/>
                </a:cubicBezTo>
                <a:close/>
                <a:moveTo>
                  <a:pt x="1061" y="238"/>
                </a:moveTo>
                <a:cubicBezTo>
                  <a:pt x="1065" y="239"/>
                  <a:pt x="1062" y="244"/>
                  <a:pt x="1059" y="241"/>
                </a:cubicBezTo>
                <a:cubicBezTo>
                  <a:pt x="1060" y="240"/>
                  <a:pt x="1061" y="239"/>
                  <a:pt x="1061" y="238"/>
                </a:cubicBezTo>
                <a:close/>
                <a:moveTo>
                  <a:pt x="1054" y="394"/>
                </a:moveTo>
                <a:cubicBezTo>
                  <a:pt x="1054" y="398"/>
                  <a:pt x="1048" y="399"/>
                  <a:pt x="1048" y="395"/>
                </a:cubicBezTo>
                <a:cubicBezTo>
                  <a:pt x="1051" y="396"/>
                  <a:pt x="1051" y="394"/>
                  <a:pt x="1054" y="394"/>
                </a:cubicBezTo>
                <a:close/>
                <a:moveTo>
                  <a:pt x="1029" y="341"/>
                </a:moveTo>
                <a:cubicBezTo>
                  <a:pt x="1026" y="347"/>
                  <a:pt x="1019" y="344"/>
                  <a:pt x="1013" y="347"/>
                </a:cubicBezTo>
                <a:cubicBezTo>
                  <a:pt x="1014" y="341"/>
                  <a:pt x="1023" y="337"/>
                  <a:pt x="1029" y="341"/>
                </a:cubicBezTo>
                <a:close/>
                <a:moveTo>
                  <a:pt x="205" y="236"/>
                </a:moveTo>
                <a:cubicBezTo>
                  <a:pt x="204" y="235"/>
                  <a:pt x="209" y="232"/>
                  <a:pt x="212" y="231"/>
                </a:cubicBezTo>
                <a:cubicBezTo>
                  <a:pt x="211" y="234"/>
                  <a:pt x="207" y="234"/>
                  <a:pt x="205" y="236"/>
                </a:cubicBezTo>
                <a:close/>
                <a:moveTo>
                  <a:pt x="155" y="482"/>
                </a:moveTo>
                <a:cubicBezTo>
                  <a:pt x="154" y="473"/>
                  <a:pt x="158" y="470"/>
                  <a:pt x="159" y="462"/>
                </a:cubicBezTo>
                <a:cubicBezTo>
                  <a:pt x="162" y="460"/>
                  <a:pt x="162" y="463"/>
                  <a:pt x="166" y="463"/>
                </a:cubicBezTo>
                <a:cubicBezTo>
                  <a:pt x="165" y="471"/>
                  <a:pt x="161" y="478"/>
                  <a:pt x="155" y="482"/>
                </a:cubicBezTo>
                <a:close/>
                <a:moveTo>
                  <a:pt x="230" y="515"/>
                </a:moveTo>
                <a:cubicBezTo>
                  <a:pt x="227" y="515"/>
                  <a:pt x="227" y="512"/>
                  <a:pt x="224" y="511"/>
                </a:cubicBezTo>
                <a:cubicBezTo>
                  <a:pt x="221" y="498"/>
                  <a:pt x="230" y="496"/>
                  <a:pt x="241" y="494"/>
                </a:cubicBezTo>
                <a:cubicBezTo>
                  <a:pt x="242" y="502"/>
                  <a:pt x="238" y="513"/>
                  <a:pt x="230" y="515"/>
                </a:cubicBezTo>
                <a:close/>
                <a:moveTo>
                  <a:pt x="241" y="525"/>
                </a:moveTo>
                <a:cubicBezTo>
                  <a:pt x="241" y="523"/>
                  <a:pt x="243" y="522"/>
                  <a:pt x="245" y="522"/>
                </a:cubicBezTo>
                <a:cubicBezTo>
                  <a:pt x="245" y="525"/>
                  <a:pt x="244" y="525"/>
                  <a:pt x="241" y="525"/>
                </a:cubicBezTo>
                <a:close/>
                <a:moveTo>
                  <a:pt x="247" y="520"/>
                </a:moveTo>
                <a:cubicBezTo>
                  <a:pt x="247" y="518"/>
                  <a:pt x="246" y="518"/>
                  <a:pt x="246" y="516"/>
                </a:cubicBezTo>
                <a:cubicBezTo>
                  <a:pt x="249" y="517"/>
                  <a:pt x="249" y="515"/>
                  <a:pt x="251" y="515"/>
                </a:cubicBezTo>
                <a:cubicBezTo>
                  <a:pt x="252" y="518"/>
                  <a:pt x="249" y="519"/>
                  <a:pt x="247" y="520"/>
                </a:cubicBezTo>
                <a:close/>
                <a:moveTo>
                  <a:pt x="190" y="767"/>
                </a:moveTo>
                <a:cubicBezTo>
                  <a:pt x="190" y="763"/>
                  <a:pt x="193" y="763"/>
                  <a:pt x="196" y="762"/>
                </a:cubicBezTo>
                <a:cubicBezTo>
                  <a:pt x="196" y="766"/>
                  <a:pt x="193" y="766"/>
                  <a:pt x="190" y="767"/>
                </a:cubicBezTo>
                <a:close/>
                <a:moveTo>
                  <a:pt x="171" y="813"/>
                </a:moveTo>
                <a:cubicBezTo>
                  <a:pt x="173" y="813"/>
                  <a:pt x="171" y="817"/>
                  <a:pt x="171" y="818"/>
                </a:cubicBezTo>
                <a:cubicBezTo>
                  <a:pt x="169" y="818"/>
                  <a:pt x="169" y="817"/>
                  <a:pt x="168" y="817"/>
                </a:cubicBezTo>
                <a:cubicBezTo>
                  <a:pt x="168" y="815"/>
                  <a:pt x="170" y="814"/>
                  <a:pt x="171" y="813"/>
                </a:cubicBezTo>
                <a:close/>
                <a:moveTo>
                  <a:pt x="169" y="827"/>
                </a:moveTo>
                <a:cubicBezTo>
                  <a:pt x="168" y="825"/>
                  <a:pt x="170" y="824"/>
                  <a:pt x="168" y="821"/>
                </a:cubicBezTo>
                <a:cubicBezTo>
                  <a:pt x="173" y="817"/>
                  <a:pt x="180" y="812"/>
                  <a:pt x="188" y="815"/>
                </a:cubicBezTo>
                <a:cubicBezTo>
                  <a:pt x="181" y="818"/>
                  <a:pt x="174" y="821"/>
                  <a:pt x="169" y="827"/>
                </a:cubicBezTo>
                <a:close/>
                <a:moveTo>
                  <a:pt x="196" y="826"/>
                </a:moveTo>
                <a:cubicBezTo>
                  <a:pt x="195" y="824"/>
                  <a:pt x="192" y="825"/>
                  <a:pt x="193" y="821"/>
                </a:cubicBezTo>
                <a:cubicBezTo>
                  <a:pt x="191" y="821"/>
                  <a:pt x="191" y="821"/>
                  <a:pt x="191" y="821"/>
                </a:cubicBezTo>
                <a:cubicBezTo>
                  <a:pt x="195" y="814"/>
                  <a:pt x="196" y="826"/>
                  <a:pt x="200" y="822"/>
                </a:cubicBezTo>
                <a:cubicBezTo>
                  <a:pt x="199" y="824"/>
                  <a:pt x="198" y="826"/>
                  <a:pt x="196" y="826"/>
                </a:cubicBezTo>
                <a:close/>
                <a:moveTo>
                  <a:pt x="242" y="829"/>
                </a:moveTo>
                <a:cubicBezTo>
                  <a:pt x="241" y="836"/>
                  <a:pt x="235" y="844"/>
                  <a:pt x="229" y="841"/>
                </a:cubicBezTo>
                <a:cubicBezTo>
                  <a:pt x="236" y="840"/>
                  <a:pt x="236" y="831"/>
                  <a:pt x="242" y="829"/>
                </a:cubicBezTo>
                <a:close/>
                <a:moveTo>
                  <a:pt x="192" y="885"/>
                </a:moveTo>
                <a:cubicBezTo>
                  <a:pt x="190" y="883"/>
                  <a:pt x="195" y="880"/>
                  <a:pt x="197" y="879"/>
                </a:cubicBezTo>
                <a:cubicBezTo>
                  <a:pt x="196" y="882"/>
                  <a:pt x="194" y="883"/>
                  <a:pt x="192" y="885"/>
                </a:cubicBezTo>
                <a:close/>
                <a:moveTo>
                  <a:pt x="191" y="900"/>
                </a:moveTo>
                <a:cubicBezTo>
                  <a:pt x="191" y="897"/>
                  <a:pt x="195" y="898"/>
                  <a:pt x="197" y="897"/>
                </a:cubicBezTo>
                <a:cubicBezTo>
                  <a:pt x="197" y="900"/>
                  <a:pt x="194" y="900"/>
                  <a:pt x="191" y="900"/>
                </a:cubicBezTo>
                <a:close/>
                <a:moveTo>
                  <a:pt x="197" y="887"/>
                </a:moveTo>
                <a:cubicBezTo>
                  <a:pt x="196" y="887"/>
                  <a:pt x="197" y="886"/>
                  <a:pt x="196" y="886"/>
                </a:cubicBezTo>
                <a:cubicBezTo>
                  <a:pt x="200" y="883"/>
                  <a:pt x="203" y="881"/>
                  <a:pt x="208" y="878"/>
                </a:cubicBezTo>
                <a:cubicBezTo>
                  <a:pt x="206" y="883"/>
                  <a:pt x="201" y="884"/>
                  <a:pt x="197" y="887"/>
                </a:cubicBezTo>
                <a:close/>
                <a:moveTo>
                  <a:pt x="209" y="913"/>
                </a:moveTo>
                <a:cubicBezTo>
                  <a:pt x="209" y="911"/>
                  <a:pt x="212" y="910"/>
                  <a:pt x="214" y="910"/>
                </a:cubicBezTo>
                <a:cubicBezTo>
                  <a:pt x="214" y="912"/>
                  <a:pt x="212" y="914"/>
                  <a:pt x="209" y="913"/>
                </a:cubicBezTo>
                <a:close/>
                <a:moveTo>
                  <a:pt x="201" y="899"/>
                </a:moveTo>
                <a:cubicBezTo>
                  <a:pt x="200" y="898"/>
                  <a:pt x="200" y="896"/>
                  <a:pt x="199" y="896"/>
                </a:cubicBezTo>
                <a:cubicBezTo>
                  <a:pt x="201" y="891"/>
                  <a:pt x="206" y="889"/>
                  <a:pt x="210" y="887"/>
                </a:cubicBezTo>
                <a:cubicBezTo>
                  <a:pt x="204" y="887"/>
                  <a:pt x="216" y="881"/>
                  <a:pt x="219" y="883"/>
                </a:cubicBezTo>
                <a:cubicBezTo>
                  <a:pt x="213" y="888"/>
                  <a:pt x="211" y="897"/>
                  <a:pt x="201" y="899"/>
                </a:cubicBezTo>
                <a:close/>
                <a:moveTo>
                  <a:pt x="215" y="874"/>
                </a:moveTo>
                <a:cubicBezTo>
                  <a:pt x="215" y="877"/>
                  <a:pt x="214" y="878"/>
                  <a:pt x="211" y="878"/>
                </a:cubicBezTo>
                <a:cubicBezTo>
                  <a:pt x="209" y="876"/>
                  <a:pt x="212" y="873"/>
                  <a:pt x="215" y="874"/>
                </a:cubicBezTo>
                <a:close/>
                <a:moveTo>
                  <a:pt x="201" y="876"/>
                </a:moveTo>
                <a:cubicBezTo>
                  <a:pt x="207" y="872"/>
                  <a:pt x="210" y="864"/>
                  <a:pt x="219" y="862"/>
                </a:cubicBezTo>
                <a:cubicBezTo>
                  <a:pt x="216" y="869"/>
                  <a:pt x="208" y="872"/>
                  <a:pt x="201" y="876"/>
                </a:cubicBezTo>
                <a:close/>
                <a:moveTo>
                  <a:pt x="223" y="831"/>
                </a:moveTo>
                <a:cubicBezTo>
                  <a:pt x="227" y="828"/>
                  <a:pt x="234" y="825"/>
                  <a:pt x="239" y="827"/>
                </a:cubicBezTo>
                <a:cubicBezTo>
                  <a:pt x="240" y="831"/>
                  <a:pt x="230" y="833"/>
                  <a:pt x="226" y="834"/>
                </a:cubicBezTo>
                <a:cubicBezTo>
                  <a:pt x="226" y="832"/>
                  <a:pt x="222" y="834"/>
                  <a:pt x="223" y="831"/>
                </a:cubicBezTo>
                <a:close/>
                <a:moveTo>
                  <a:pt x="238" y="852"/>
                </a:moveTo>
                <a:cubicBezTo>
                  <a:pt x="235" y="853"/>
                  <a:pt x="231" y="856"/>
                  <a:pt x="228" y="853"/>
                </a:cubicBezTo>
                <a:cubicBezTo>
                  <a:pt x="232" y="848"/>
                  <a:pt x="234" y="842"/>
                  <a:pt x="244" y="843"/>
                </a:cubicBezTo>
                <a:cubicBezTo>
                  <a:pt x="242" y="846"/>
                  <a:pt x="237" y="847"/>
                  <a:pt x="238" y="852"/>
                </a:cubicBezTo>
                <a:close/>
                <a:moveTo>
                  <a:pt x="243" y="950"/>
                </a:moveTo>
                <a:cubicBezTo>
                  <a:pt x="244" y="948"/>
                  <a:pt x="245" y="948"/>
                  <a:pt x="245" y="947"/>
                </a:cubicBezTo>
                <a:cubicBezTo>
                  <a:pt x="247" y="947"/>
                  <a:pt x="247" y="949"/>
                  <a:pt x="248" y="951"/>
                </a:cubicBezTo>
                <a:cubicBezTo>
                  <a:pt x="245" y="951"/>
                  <a:pt x="245" y="949"/>
                  <a:pt x="243" y="950"/>
                </a:cubicBezTo>
                <a:close/>
                <a:moveTo>
                  <a:pt x="270" y="942"/>
                </a:moveTo>
                <a:cubicBezTo>
                  <a:pt x="270" y="941"/>
                  <a:pt x="269" y="940"/>
                  <a:pt x="268" y="939"/>
                </a:cubicBezTo>
                <a:cubicBezTo>
                  <a:pt x="269" y="939"/>
                  <a:pt x="272" y="939"/>
                  <a:pt x="274" y="939"/>
                </a:cubicBezTo>
                <a:cubicBezTo>
                  <a:pt x="275" y="942"/>
                  <a:pt x="272" y="941"/>
                  <a:pt x="270" y="942"/>
                </a:cubicBezTo>
                <a:close/>
                <a:moveTo>
                  <a:pt x="286" y="932"/>
                </a:moveTo>
                <a:cubicBezTo>
                  <a:pt x="285" y="935"/>
                  <a:pt x="283" y="932"/>
                  <a:pt x="283" y="929"/>
                </a:cubicBezTo>
                <a:cubicBezTo>
                  <a:pt x="285" y="929"/>
                  <a:pt x="285" y="930"/>
                  <a:pt x="287" y="930"/>
                </a:cubicBezTo>
                <a:cubicBezTo>
                  <a:pt x="287" y="931"/>
                  <a:pt x="285" y="932"/>
                  <a:pt x="286" y="932"/>
                </a:cubicBezTo>
                <a:close/>
                <a:moveTo>
                  <a:pt x="259" y="1031"/>
                </a:moveTo>
                <a:cubicBezTo>
                  <a:pt x="258" y="1031"/>
                  <a:pt x="258" y="1029"/>
                  <a:pt x="257" y="1029"/>
                </a:cubicBezTo>
                <a:cubicBezTo>
                  <a:pt x="258" y="1027"/>
                  <a:pt x="260" y="1025"/>
                  <a:pt x="262" y="1025"/>
                </a:cubicBezTo>
                <a:cubicBezTo>
                  <a:pt x="264" y="1028"/>
                  <a:pt x="263" y="1031"/>
                  <a:pt x="259" y="1031"/>
                </a:cubicBezTo>
                <a:close/>
                <a:moveTo>
                  <a:pt x="328" y="904"/>
                </a:moveTo>
                <a:cubicBezTo>
                  <a:pt x="327" y="906"/>
                  <a:pt x="323" y="906"/>
                  <a:pt x="322" y="908"/>
                </a:cubicBezTo>
                <a:cubicBezTo>
                  <a:pt x="320" y="908"/>
                  <a:pt x="321" y="905"/>
                  <a:pt x="319" y="905"/>
                </a:cubicBezTo>
                <a:cubicBezTo>
                  <a:pt x="321" y="904"/>
                  <a:pt x="326" y="902"/>
                  <a:pt x="328" y="904"/>
                </a:cubicBezTo>
                <a:close/>
                <a:moveTo>
                  <a:pt x="296" y="923"/>
                </a:moveTo>
                <a:cubicBezTo>
                  <a:pt x="293" y="923"/>
                  <a:pt x="296" y="925"/>
                  <a:pt x="294" y="927"/>
                </a:cubicBezTo>
                <a:cubicBezTo>
                  <a:pt x="291" y="927"/>
                  <a:pt x="291" y="927"/>
                  <a:pt x="289" y="926"/>
                </a:cubicBezTo>
                <a:cubicBezTo>
                  <a:pt x="289" y="922"/>
                  <a:pt x="294" y="920"/>
                  <a:pt x="297" y="923"/>
                </a:cubicBezTo>
                <a:cubicBezTo>
                  <a:pt x="297" y="924"/>
                  <a:pt x="296" y="923"/>
                  <a:pt x="296" y="923"/>
                </a:cubicBezTo>
                <a:close/>
                <a:moveTo>
                  <a:pt x="305" y="921"/>
                </a:moveTo>
                <a:cubicBezTo>
                  <a:pt x="301" y="921"/>
                  <a:pt x="301" y="921"/>
                  <a:pt x="301" y="921"/>
                </a:cubicBezTo>
                <a:cubicBezTo>
                  <a:pt x="302" y="915"/>
                  <a:pt x="297" y="917"/>
                  <a:pt x="296" y="913"/>
                </a:cubicBezTo>
                <a:cubicBezTo>
                  <a:pt x="298" y="914"/>
                  <a:pt x="301" y="915"/>
                  <a:pt x="301" y="912"/>
                </a:cubicBezTo>
                <a:cubicBezTo>
                  <a:pt x="302" y="911"/>
                  <a:pt x="302" y="912"/>
                  <a:pt x="302" y="913"/>
                </a:cubicBezTo>
                <a:cubicBezTo>
                  <a:pt x="302" y="915"/>
                  <a:pt x="307" y="912"/>
                  <a:pt x="308" y="914"/>
                </a:cubicBezTo>
                <a:cubicBezTo>
                  <a:pt x="308" y="918"/>
                  <a:pt x="306" y="918"/>
                  <a:pt x="305" y="921"/>
                </a:cubicBezTo>
                <a:close/>
                <a:moveTo>
                  <a:pt x="309" y="908"/>
                </a:moveTo>
                <a:cubicBezTo>
                  <a:pt x="308" y="908"/>
                  <a:pt x="308" y="909"/>
                  <a:pt x="308" y="910"/>
                </a:cubicBezTo>
                <a:cubicBezTo>
                  <a:pt x="307" y="909"/>
                  <a:pt x="308" y="908"/>
                  <a:pt x="308" y="907"/>
                </a:cubicBezTo>
                <a:cubicBezTo>
                  <a:pt x="312" y="907"/>
                  <a:pt x="314" y="910"/>
                  <a:pt x="316" y="913"/>
                </a:cubicBezTo>
                <a:cubicBezTo>
                  <a:pt x="315" y="914"/>
                  <a:pt x="313" y="912"/>
                  <a:pt x="312" y="915"/>
                </a:cubicBezTo>
                <a:cubicBezTo>
                  <a:pt x="312" y="912"/>
                  <a:pt x="309" y="912"/>
                  <a:pt x="309" y="908"/>
                </a:cubicBezTo>
                <a:close/>
                <a:moveTo>
                  <a:pt x="317" y="967"/>
                </a:moveTo>
                <a:cubicBezTo>
                  <a:pt x="315" y="967"/>
                  <a:pt x="318" y="964"/>
                  <a:pt x="317" y="963"/>
                </a:cubicBezTo>
                <a:cubicBezTo>
                  <a:pt x="317" y="961"/>
                  <a:pt x="314" y="964"/>
                  <a:pt x="313" y="962"/>
                </a:cubicBezTo>
                <a:cubicBezTo>
                  <a:pt x="311" y="951"/>
                  <a:pt x="326" y="950"/>
                  <a:pt x="325" y="959"/>
                </a:cubicBezTo>
                <a:cubicBezTo>
                  <a:pt x="329" y="959"/>
                  <a:pt x="329" y="959"/>
                  <a:pt x="329" y="959"/>
                </a:cubicBezTo>
                <a:cubicBezTo>
                  <a:pt x="330" y="961"/>
                  <a:pt x="327" y="962"/>
                  <a:pt x="330" y="962"/>
                </a:cubicBezTo>
                <a:cubicBezTo>
                  <a:pt x="327" y="965"/>
                  <a:pt x="322" y="967"/>
                  <a:pt x="317" y="967"/>
                </a:cubicBezTo>
                <a:close/>
                <a:moveTo>
                  <a:pt x="478" y="165"/>
                </a:moveTo>
                <a:cubicBezTo>
                  <a:pt x="476" y="165"/>
                  <a:pt x="474" y="165"/>
                  <a:pt x="473" y="164"/>
                </a:cubicBezTo>
                <a:cubicBezTo>
                  <a:pt x="473" y="159"/>
                  <a:pt x="479" y="159"/>
                  <a:pt x="478" y="165"/>
                </a:cubicBezTo>
                <a:close/>
                <a:moveTo>
                  <a:pt x="470" y="1060"/>
                </a:moveTo>
                <a:cubicBezTo>
                  <a:pt x="482" y="1051"/>
                  <a:pt x="496" y="1045"/>
                  <a:pt x="508" y="1036"/>
                </a:cubicBezTo>
                <a:cubicBezTo>
                  <a:pt x="509" y="1036"/>
                  <a:pt x="510" y="1037"/>
                  <a:pt x="511" y="1037"/>
                </a:cubicBezTo>
                <a:cubicBezTo>
                  <a:pt x="500" y="1048"/>
                  <a:pt x="486" y="1053"/>
                  <a:pt x="470" y="1060"/>
                </a:cubicBezTo>
                <a:close/>
                <a:moveTo>
                  <a:pt x="513" y="981"/>
                </a:moveTo>
                <a:cubicBezTo>
                  <a:pt x="513" y="978"/>
                  <a:pt x="513" y="978"/>
                  <a:pt x="513" y="978"/>
                </a:cubicBezTo>
                <a:cubicBezTo>
                  <a:pt x="515" y="977"/>
                  <a:pt x="518" y="978"/>
                  <a:pt x="519" y="979"/>
                </a:cubicBezTo>
                <a:cubicBezTo>
                  <a:pt x="519" y="984"/>
                  <a:pt x="516" y="981"/>
                  <a:pt x="513" y="981"/>
                </a:cubicBezTo>
                <a:close/>
                <a:moveTo>
                  <a:pt x="539" y="208"/>
                </a:moveTo>
                <a:cubicBezTo>
                  <a:pt x="547" y="189"/>
                  <a:pt x="577" y="181"/>
                  <a:pt x="594" y="167"/>
                </a:cubicBezTo>
                <a:cubicBezTo>
                  <a:pt x="602" y="161"/>
                  <a:pt x="606" y="151"/>
                  <a:pt x="618" y="156"/>
                </a:cubicBezTo>
                <a:cubicBezTo>
                  <a:pt x="618" y="159"/>
                  <a:pt x="619" y="161"/>
                  <a:pt x="622" y="162"/>
                </a:cubicBezTo>
                <a:cubicBezTo>
                  <a:pt x="610" y="176"/>
                  <a:pt x="599" y="190"/>
                  <a:pt x="583" y="198"/>
                </a:cubicBezTo>
                <a:cubicBezTo>
                  <a:pt x="569" y="203"/>
                  <a:pt x="553" y="206"/>
                  <a:pt x="539" y="208"/>
                </a:cubicBezTo>
                <a:close/>
                <a:moveTo>
                  <a:pt x="557" y="1047"/>
                </a:moveTo>
                <a:cubicBezTo>
                  <a:pt x="556" y="1044"/>
                  <a:pt x="563" y="1041"/>
                  <a:pt x="563" y="1046"/>
                </a:cubicBezTo>
                <a:cubicBezTo>
                  <a:pt x="561" y="1047"/>
                  <a:pt x="558" y="1049"/>
                  <a:pt x="557" y="1047"/>
                </a:cubicBezTo>
                <a:close/>
                <a:moveTo>
                  <a:pt x="666" y="996"/>
                </a:moveTo>
                <a:cubicBezTo>
                  <a:pt x="667" y="998"/>
                  <a:pt x="668" y="999"/>
                  <a:pt x="666" y="1001"/>
                </a:cubicBezTo>
                <a:cubicBezTo>
                  <a:pt x="653" y="1002"/>
                  <a:pt x="645" y="1000"/>
                  <a:pt x="637" y="1009"/>
                </a:cubicBezTo>
                <a:cubicBezTo>
                  <a:pt x="638" y="1005"/>
                  <a:pt x="634" y="1007"/>
                  <a:pt x="634" y="1005"/>
                </a:cubicBezTo>
                <a:cubicBezTo>
                  <a:pt x="629" y="1007"/>
                  <a:pt x="624" y="1009"/>
                  <a:pt x="617" y="1010"/>
                </a:cubicBezTo>
                <a:cubicBezTo>
                  <a:pt x="620" y="1014"/>
                  <a:pt x="617" y="1012"/>
                  <a:pt x="615" y="1016"/>
                </a:cubicBezTo>
                <a:cubicBezTo>
                  <a:pt x="618" y="1016"/>
                  <a:pt x="618" y="1014"/>
                  <a:pt x="621" y="1015"/>
                </a:cubicBezTo>
                <a:cubicBezTo>
                  <a:pt x="621" y="1017"/>
                  <a:pt x="618" y="1016"/>
                  <a:pt x="618" y="1017"/>
                </a:cubicBezTo>
                <a:cubicBezTo>
                  <a:pt x="623" y="1020"/>
                  <a:pt x="634" y="1014"/>
                  <a:pt x="642" y="1013"/>
                </a:cubicBezTo>
                <a:cubicBezTo>
                  <a:pt x="642" y="1015"/>
                  <a:pt x="641" y="1015"/>
                  <a:pt x="641" y="1017"/>
                </a:cubicBezTo>
                <a:cubicBezTo>
                  <a:pt x="634" y="1014"/>
                  <a:pt x="625" y="1022"/>
                  <a:pt x="617" y="1025"/>
                </a:cubicBezTo>
                <a:cubicBezTo>
                  <a:pt x="605" y="1019"/>
                  <a:pt x="593" y="1032"/>
                  <a:pt x="582" y="1029"/>
                </a:cubicBezTo>
                <a:cubicBezTo>
                  <a:pt x="582" y="1030"/>
                  <a:pt x="584" y="1029"/>
                  <a:pt x="586" y="1030"/>
                </a:cubicBezTo>
                <a:cubicBezTo>
                  <a:pt x="583" y="1036"/>
                  <a:pt x="570" y="1033"/>
                  <a:pt x="568" y="1038"/>
                </a:cubicBezTo>
                <a:cubicBezTo>
                  <a:pt x="567" y="1033"/>
                  <a:pt x="570" y="1031"/>
                  <a:pt x="573" y="1029"/>
                </a:cubicBezTo>
                <a:cubicBezTo>
                  <a:pt x="572" y="1027"/>
                  <a:pt x="570" y="1027"/>
                  <a:pt x="568" y="1027"/>
                </a:cubicBezTo>
                <a:cubicBezTo>
                  <a:pt x="572" y="1022"/>
                  <a:pt x="579" y="1022"/>
                  <a:pt x="589" y="1023"/>
                </a:cubicBezTo>
                <a:cubicBezTo>
                  <a:pt x="593" y="1018"/>
                  <a:pt x="606" y="1018"/>
                  <a:pt x="611" y="1017"/>
                </a:cubicBezTo>
                <a:cubicBezTo>
                  <a:pt x="610" y="1016"/>
                  <a:pt x="609" y="1015"/>
                  <a:pt x="610" y="1013"/>
                </a:cubicBezTo>
                <a:cubicBezTo>
                  <a:pt x="599" y="1016"/>
                  <a:pt x="590" y="1019"/>
                  <a:pt x="580" y="1020"/>
                </a:cubicBezTo>
                <a:cubicBezTo>
                  <a:pt x="591" y="1013"/>
                  <a:pt x="603" y="1008"/>
                  <a:pt x="621" y="1007"/>
                </a:cubicBezTo>
                <a:cubicBezTo>
                  <a:pt x="620" y="1006"/>
                  <a:pt x="619" y="1006"/>
                  <a:pt x="619" y="1005"/>
                </a:cubicBezTo>
                <a:cubicBezTo>
                  <a:pt x="615" y="1004"/>
                  <a:pt x="614" y="1007"/>
                  <a:pt x="611" y="1007"/>
                </a:cubicBezTo>
                <a:cubicBezTo>
                  <a:pt x="627" y="999"/>
                  <a:pt x="642" y="992"/>
                  <a:pt x="657" y="984"/>
                </a:cubicBezTo>
                <a:cubicBezTo>
                  <a:pt x="667" y="989"/>
                  <a:pt x="678" y="977"/>
                  <a:pt x="687" y="978"/>
                </a:cubicBezTo>
                <a:cubicBezTo>
                  <a:pt x="688" y="973"/>
                  <a:pt x="691" y="970"/>
                  <a:pt x="698" y="970"/>
                </a:cubicBezTo>
                <a:cubicBezTo>
                  <a:pt x="696" y="975"/>
                  <a:pt x="698" y="978"/>
                  <a:pt x="694" y="979"/>
                </a:cubicBezTo>
                <a:cubicBezTo>
                  <a:pt x="698" y="983"/>
                  <a:pt x="706" y="976"/>
                  <a:pt x="713" y="977"/>
                </a:cubicBezTo>
                <a:cubicBezTo>
                  <a:pt x="698" y="988"/>
                  <a:pt x="679" y="991"/>
                  <a:pt x="666" y="996"/>
                </a:cubicBezTo>
                <a:close/>
                <a:moveTo>
                  <a:pt x="683" y="1085"/>
                </a:moveTo>
                <a:cubicBezTo>
                  <a:pt x="682" y="1084"/>
                  <a:pt x="687" y="1080"/>
                  <a:pt x="691" y="1082"/>
                </a:cubicBezTo>
                <a:cubicBezTo>
                  <a:pt x="690" y="1087"/>
                  <a:pt x="685" y="1085"/>
                  <a:pt x="683" y="1085"/>
                </a:cubicBezTo>
                <a:close/>
                <a:moveTo>
                  <a:pt x="725" y="940"/>
                </a:moveTo>
                <a:cubicBezTo>
                  <a:pt x="728" y="940"/>
                  <a:pt x="729" y="939"/>
                  <a:pt x="732" y="940"/>
                </a:cubicBezTo>
                <a:cubicBezTo>
                  <a:pt x="732" y="944"/>
                  <a:pt x="732" y="944"/>
                  <a:pt x="732" y="944"/>
                </a:cubicBezTo>
                <a:cubicBezTo>
                  <a:pt x="730" y="947"/>
                  <a:pt x="726" y="942"/>
                  <a:pt x="726" y="947"/>
                </a:cubicBezTo>
                <a:cubicBezTo>
                  <a:pt x="724" y="947"/>
                  <a:pt x="726" y="942"/>
                  <a:pt x="725" y="940"/>
                </a:cubicBezTo>
                <a:close/>
                <a:moveTo>
                  <a:pt x="736" y="947"/>
                </a:moveTo>
                <a:cubicBezTo>
                  <a:pt x="737" y="952"/>
                  <a:pt x="730" y="950"/>
                  <a:pt x="727" y="952"/>
                </a:cubicBezTo>
                <a:cubicBezTo>
                  <a:pt x="728" y="949"/>
                  <a:pt x="731" y="947"/>
                  <a:pt x="736" y="947"/>
                </a:cubicBezTo>
                <a:close/>
                <a:moveTo>
                  <a:pt x="727" y="1030"/>
                </a:moveTo>
                <a:cubicBezTo>
                  <a:pt x="724" y="1027"/>
                  <a:pt x="724" y="1032"/>
                  <a:pt x="720" y="1031"/>
                </a:cubicBezTo>
                <a:cubicBezTo>
                  <a:pt x="722" y="1029"/>
                  <a:pt x="724" y="1027"/>
                  <a:pt x="728" y="1027"/>
                </a:cubicBezTo>
                <a:cubicBezTo>
                  <a:pt x="727" y="1028"/>
                  <a:pt x="727" y="1028"/>
                  <a:pt x="727" y="1030"/>
                </a:cubicBezTo>
                <a:close/>
                <a:moveTo>
                  <a:pt x="759" y="955"/>
                </a:moveTo>
                <a:cubicBezTo>
                  <a:pt x="756" y="955"/>
                  <a:pt x="756" y="957"/>
                  <a:pt x="754" y="955"/>
                </a:cubicBezTo>
                <a:cubicBezTo>
                  <a:pt x="753" y="957"/>
                  <a:pt x="755" y="957"/>
                  <a:pt x="754" y="960"/>
                </a:cubicBezTo>
                <a:cubicBezTo>
                  <a:pt x="747" y="960"/>
                  <a:pt x="739" y="965"/>
                  <a:pt x="737" y="960"/>
                </a:cubicBezTo>
                <a:cubicBezTo>
                  <a:pt x="734" y="961"/>
                  <a:pt x="737" y="962"/>
                  <a:pt x="736" y="965"/>
                </a:cubicBezTo>
                <a:cubicBezTo>
                  <a:pt x="730" y="971"/>
                  <a:pt x="724" y="967"/>
                  <a:pt x="719" y="965"/>
                </a:cubicBezTo>
                <a:cubicBezTo>
                  <a:pt x="720" y="961"/>
                  <a:pt x="727" y="962"/>
                  <a:pt x="726" y="956"/>
                </a:cubicBezTo>
                <a:cubicBezTo>
                  <a:pt x="729" y="956"/>
                  <a:pt x="731" y="954"/>
                  <a:pt x="734" y="953"/>
                </a:cubicBezTo>
                <a:cubicBezTo>
                  <a:pt x="732" y="957"/>
                  <a:pt x="736" y="955"/>
                  <a:pt x="736" y="958"/>
                </a:cubicBezTo>
                <a:cubicBezTo>
                  <a:pt x="743" y="954"/>
                  <a:pt x="749" y="950"/>
                  <a:pt x="761" y="951"/>
                </a:cubicBezTo>
                <a:cubicBezTo>
                  <a:pt x="760" y="952"/>
                  <a:pt x="758" y="952"/>
                  <a:pt x="759" y="955"/>
                </a:cubicBezTo>
                <a:close/>
                <a:moveTo>
                  <a:pt x="764" y="952"/>
                </a:moveTo>
                <a:cubicBezTo>
                  <a:pt x="765" y="950"/>
                  <a:pt x="765" y="947"/>
                  <a:pt x="769" y="948"/>
                </a:cubicBezTo>
                <a:cubicBezTo>
                  <a:pt x="769" y="951"/>
                  <a:pt x="767" y="952"/>
                  <a:pt x="764" y="952"/>
                </a:cubicBezTo>
                <a:close/>
                <a:moveTo>
                  <a:pt x="770" y="948"/>
                </a:moveTo>
                <a:cubicBezTo>
                  <a:pt x="770" y="942"/>
                  <a:pt x="779" y="947"/>
                  <a:pt x="778" y="943"/>
                </a:cubicBezTo>
                <a:cubicBezTo>
                  <a:pt x="782" y="945"/>
                  <a:pt x="774" y="948"/>
                  <a:pt x="770" y="948"/>
                </a:cubicBezTo>
                <a:close/>
                <a:moveTo>
                  <a:pt x="792" y="158"/>
                </a:moveTo>
                <a:cubicBezTo>
                  <a:pt x="787" y="161"/>
                  <a:pt x="782" y="156"/>
                  <a:pt x="777" y="158"/>
                </a:cubicBezTo>
                <a:cubicBezTo>
                  <a:pt x="781" y="157"/>
                  <a:pt x="784" y="147"/>
                  <a:pt x="792" y="147"/>
                </a:cubicBezTo>
                <a:cubicBezTo>
                  <a:pt x="795" y="149"/>
                  <a:pt x="793" y="155"/>
                  <a:pt x="792" y="158"/>
                </a:cubicBezTo>
                <a:close/>
                <a:moveTo>
                  <a:pt x="807" y="821"/>
                </a:moveTo>
                <a:cubicBezTo>
                  <a:pt x="803" y="821"/>
                  <a:pt x="802" y="820"/>
                  <a:pt x="800" y="819"/>
                </a:cubicBezTo>
                <a:cubicBezTo>
                  <a:pt x="800" y="818"/>
                  <a:pt x="801" y="818"/>
                  <a:pt x="801" y="819"/>
                </a:cubicBezTo>
                <a:cubicBezTo>
                  <a:pt x="804" y="819"/>
                  <a:pt x="803" y="816"/>
                  <a:pt x="806" y="816"/>
                </a:cubicBezTo>
                <a:cubicBezTo>
                  <a:pt x="806" y="813"/>
                  <a:pt x="805" y="813"/>
                  <a:pt x="805" y="810"/>
                </a:cubicBezTo>
                <a:cubicBezTo>
                  <a:pt x="808" y="809"/>
                  <a:pt x="811" y="808"/>
                  <a:pt x="809" y="804"/>
                </a:cubicBezTo>
                <a:cubicBezTo>
                  <a:pt x="812" y="802"/>
                  <a:pt x="815" y="802"/>
                  <a:pt x="817" y="800"/>
                </a:cubicBezTo>
                <a:cubicBezTo>
                  <a:pt x="816" y="799"/>
                  <a:pt x="815" y="798"/>
                  <a:pt x="816" y="795"/>
                </a:cubicBezTo>
                <a:cubicBezTo>
                  <a:pt x="818" y="795"/>
                  <a:pt x="819" y="796"/>
                  <a:pt x="819" y="798"/>
                </a:cubicBezTo>
                <a:cubicBezTo>
                  <a:pt x="820" y="798"/>
                  <a:pt x="820" y="796"/>
                  <a:pt x="822" y="796"/>
                </a:cubicBezTo>
                <a:cubicBezTo>
                  <a:pt x="821" y="794"/>
                  <a:pt x="820" y="792"/>
                  <a:pt x="821" y="789"/>
                </a:cubicBezTo>
                <a:cubicBezTo>
                  <a:pt x="827" y="789"/>
                  <a:pt x="828" y="788"/>
                  <a:pt x="831" y="791"/>
                </a:cubicBezTo>
                <a:cubicBezTo>
                  <a:pt x="830" y="795"/>
                  <a:pt x="827" y="797"/>
                  <a:pt x="825" y="800"/>
                </a:cubicBezTo>
                <a:cubicBezTo>
                  <a:pt x="825" y="802"/>
                  <a:pt x="828" y="801"/>
                  <a:pt x="827" y="804"/>
                </a:cubicBezTo>
                <a:cubicBezTo>
                  <a:pt x="830" y="803"/>
                  <a:pt x="830" y="798"/>
                  <a:pt x="834" y="798"/>
                </a:cubicBezTo>
                <a:cubicBezTo>
                  <a:pt x="828" y="809"/>
                  <a:pt x="815" y="812"/>
                  <a:pt x="807" y="821"/>
                </a:cubicBezTo>
                <a:close/>
                <a:moveTo>
                  <a:pt x="833" y="931"/>
                </a:moveTo>
                <a:cubicBezTo>
                  <a:pt x="834" y="930"/>
                  <a:pt x="836" y="929"/>
                  <a:pt x="836" y="927"/>
                </a:cubicBezTo>
                <a:cubicBezTo>
                  <a:pt x="837" y="927"/>
                  <a:pt x="838" y="928"/>
                  <a:pt x="839" y="928"/>
                </a:cubicBezTo>
                <a:cubicBezTo>
                  <a:pt x="839" y="931"/>
                  <a:pt x="835" y="933"/>
                  <a:pt x="833" y="931"/>
                </a:cubicBezTo>
                <a:close/>
                <a:moveTo>
                  <a:pt x="825" y="917"/>
                </a:moveTo>
                <a:cubicBezTo>
                  <a:pt x="827" y="913"/>
                  <a:pt x="831" y="911"/>
                  <a:pt x="839" y="912"/>
                </a:cubicBezTo>
                <a:cubicBezTo>
                  <a:pt x="837" y="918"/>
                  <a:pt x="830" y="918"/>
                  <a:pt x="825" y="917"/>
                </a:cubicBezTo>
                <a:close/>
                <a:moveTo>
                  <a:pt x="842" y="927"/>
                </a:moveTo>
                <a:cubicBezTo>
                  <a:pt x="842" y="925"/>
                  <a:pt x="843" y="924"/>
                  <a:pt x="843" y="923"/>
                </a:cubicBezTo>
                <a:cubicBezTo>
                  <a:pt x="847" y="923"/>
                  <a:pt x="846" y="928"/>
                  <a:pt x="842" y="927"/>
                </a:cubicBezTo>
                <a:close/>
                <a:moveTo>
                  <a:pt x="1212" y="837"/>
                </a:moveTo>
                <a:cubicBezTo>
                  <a:pt x="1209" y="840"/>
                  <a:pt x="1207" y="844"/>
                  <a:pt x="1202" y="844"/>
                </a:cubicBezTo>
                <a:cubicBezTo>
                  <a:pt x="1206" y="842"/>
                  <a:pt x="1207" y="838"/>
                  <a:pt x="1212" y="837"/>
                </a:cubicBezTo>
                <a:close/>
                <a:moveTo>
                  <a:pt x="1168" y="859"/>
                </a:moveTo>
                <a:cubicBezTo>
                  <a:pt x="1168" y="863"/>
                  <a:pt x="1163" y="862"/>
                  <a:pt x="1160" y="863"/>
                </a:cubicBezTo>
                <a:cubicBezTo>
                  <a:pt x="1162" y="861"/>
                  <a:pt x="1164" y="859"/>
                  <a:pt x="1168" y="859"/>
                </a:cubicBezTo>
                <a:close/>
                <a:moveTo>
                  <a:pt x="1156" y="828"/>
                </a:moveTo>
                <a:cubicBezTo>
                  <a:pt x="1158" y="828"/>
                  <a:pt x="1158" y="831"/>
                  <a:pt x="1157" y="833"/>
                </a:cubicBezTo>
                <a:cubicBezTo>
                  <a:pt x="1154" y="833"/>
                  <a:pt x="1154" y="829"/>
                  <a:pt x="1156" y="828"/>
                </a:cubicBezTo>
                <a:close/>
                <a:moveTo>
                  <a:pt x="1189" y="759"/>
                </a:moveTo>
                <a:cubicBezTo>
                  <a:pt x="1192" y="759"/>
                  <a:pt x="1192" y="759"/>
                  <a:pt x="1192" y="759"/>
                </a:cubicBezTo>
                <a:cubicBezTo>
                  <a:pt x="1193" y="764"/>
                  <a:pt x="1187" y="764"/>
                  <a:pt x="1189" y="759"/>
                </a:cubicBezTo>
                <a:close/>
                <a:moveTo>
                  <a:pt x="1193" y="775"/>
                </a:moveTo>
                <a:cubicBezTo>
                  <a:pt x="1193" y="776"/>
                  <a:pt x="1192" y="777"/>
                  <a:pt x="1192" y="779"/>
                </a:cubicBezTo>
                <a:cubicBezTo>
                  <a:pt x="1189" y="778"/>
                  <a:pt x="1189" y="781"/>
                  <a:pt x="1187" y="779"/>
                </a:cubicBezTo>
                <a:cubicBezTo>
                  <a:pt x="1186" y="775"/>
                  <a:pt x="1191" y="776"/>
                  <a:pt x="1193" y="775"/>
                </a:cubicBezTo>
                <a:close/>
                <a:moveTo>
                  <a:pt x="1155" y="784"/>
                </a:moveTo>
                <a:cubicBezTo>
                  <a:pt x="1153" y="780"/>
                  <a:pt x="1156" y="773"/>
                  <a:pt x="1162" y="773"/>
                </a:cubicBezTo>
                <a:cubicBezTo>
                  <a:pt x="1159" y="777"/>
                  <a:pt x="1159" y="783"/>
                  <a:pt x="1155" y="784"/>
                </a:cubicBezTo>
                <a:close/>
                <a:moveTo>
                  <a:pt x="1165" y="754"/>
                </a:moveTo>
                <a:cubicBezTo>
                  <a:pt x="1167" y="752"/>
                  <a:pt x="1171" y="750"/>
                  <a:pt x="1175" y="750"/>
                </a:cubicBezTo>
                <a:cubicBezTo>
                  <a:pt x="1175" y="751"/>
                  <a:pt x="1175" y="753"/>
                  <a:pt x="1176" y="753"/>
                </a:cubicBezTo>
                <a:cubicBezTo>
                  <a:pt x="1172" y="757"/>
                  <a:pt x="1167" y="760"/>
                  <a:pt x="1161" y="762"/>
                </a:cubicBezTo>
                <a:cubicBezTo>
                  <a:pt x="1161" y="764"/>
                  <a:pt x="1162" y="764"/>
                  <a:pt x="1162" y="766"/>
                </a:cubicBezTo>
                <a:cubicBezTo>
                  <a:pt x="1158" y="768"/>
                  <a:pt x="1154" y="772"/>
                  <a:pt x="1147" y="772"/>
                </a:cubicBezTo>
                <a:cubicBezTo>
                  <a:pt x="1146" y="767"/>
                  <a:pt x="1146" y="765"/>
                  <a:pt x="1145" y="761"/>
                </a:cubicBezTo>
                <a:cubicBezTo>
                  <a:pt x="1148" y="756"/>
                  <a:pt x="1160" y="741"/>
                  <a:pt x="1165" y="754"/>
                </a:cubicBezTo>
                <a:close/>
                <a:moveTo>
                  <a:pt x="1145" y="668"/>
                </a:moveTo>
                <a:cubicBezTo>
                  <a:pt x="1145" y="669"/>
                  <a:pt x="1144" y="676"/>
                  <a:pt x="1140" y="677"/>
                </a:cubicBezTo>
                <a:cubicBezTo>
                  <a:pt x="1141" y="674"/>
                  <a:pt x="1139" y="672"/>
                  <a:pt x="1139" y="670"/>
                </a:cubicBezTo>
                <a:cubicBezTo>
                  <a:pt x="1141" y="668"/>
                  <a:pt x="1143" y="670"/>
                  <a:pt x="1145" y="668"/>
                </a:cubicBezTo>
                <a:close/>
                <a:moveTo>
                  <a:pt x="1036" y="490"/>
                </a:moveTo>
                <a:cubicBezTo>
                  <a:pt x="1038" y="489"/>
                  <a:pt x="1037" y="493"/>
                  <a:pt x="1040" y="492"/>
                </a:cubicBezTo>
                <a:cubicBezTo>
                  <a:pt x="1040" y="495"/>
                  <a:pt x="1038" y="495"/>
                  <a:pt x="1035" y="495"/>
                </a:cubicBezTo>
                <a:cubicBezTo>
                  <a:pt x="1035" y="493"/>
                  <a:pt x="1035" y="491"/>
                  <a:pt x="1036" y="490"/>
                </a:cubicBezTo>
                <a:close/>
                <a:moveTo>
                  <a:pt x="1022" y="489"/>
                </a:moveTo>
                <a:cubicBezTo>
                  <a:pt x="1026" y="489"/>
                  <a:pt x="1027" y="493"/>
                  <a:pt x="1031" y="493"/>
                </a:cubicBezTo>
                <a:cubicBezTo>
                  <a:pt x="1028" y="497"/>
                  <a:pt x="1032" y="497"/>
                  <a:pt x="1029" y="501"/>
                </a:cubicBezTo>
                <a:cubicBezTo>
                  <a:pt x="1026" y="501"/>
                  <a:pt x="1022" y="502"/>
                  <a:pt x="1022" y="499"/>
                </a:cubicBezTo>
                <a:cubicBezTo>
                  <a:pt x="1022" y="501"/>
                  <a:pt x="1018" y="504"/>
                  <a:pt x="1015" y="505"/>
                </a:cubicBezTo>
                <a:cubicBezTo>
                  <a:pt x="1015" y="503"/>
                  <a:pt x="1017" y="501"/>
                  <a:pt x="1014" y="500"/>
                </a:cubicBezTo>
                <a:cubicBezTo>
                  <a:pt x="1015" y="495"/>
                  <a:pt x="1021" y="495"/>
                  <a:pt x="1022" y="489"/>
                </a:cubicBezTo>
                <a:close/>
                <a:moveTo>
                  <a:pt x="1019" y="562"/>
                </a:moveTo>
                <a:cubicBezTo>
                  <a:pt x="1020" y="566"/>
                  <a:pt x="1011" y="565"/>
                  <a:pt x="1014" y="567"/>
                </a:cubicBezTo>
                <a:cubicBezTo>
                  <a:pt x="1013" y="568"/>
                  <a:pt x="1010" y="568"/>
                  <a:pt x="1008" y="569"/>
                </a:cubicBezTo>
                <a:cubicBezTo>
                  <a:pt x="1010" y="564"/>
                  <a:pt x="1016" y="565"/>
                  <a:pt x="1019" y="562"/>
                </a:cubicBezTo>
                <a:close/>
                <a:moveTo>
                  <a:pt x="1011" y="730"/>
                </a:moveTo>
                <a:cubicBezTo>
                  <a:pt x="1017" y="732"/>
                  <a:pt x="1019" y="728"/>
                  <a:pt x="1023" y="728"/>
                </a:cubicBezTo>
                <a:cubicBezTo>
                  <a:pt x="1023" y="733"/>
                  <a:pt x="1023" y="733"/>
                  <a:pt x="1023" y="733"/>
                </a:cubicBezTo>
                <a:cubicBezTo>
                  <a:pt x="1019" y="736"/>
                  <a:pt x="1016" y="738"/>
                  <a:pt x="1012" y="740"/>
                </a:cubicBezTo>
                <a:cubicBezTo>
                  <a:pt x="1010" y="739"/>
                  <a:pt x="1012" y="739"/>
                  <a:pt x="1014" y="739"/>
                </a:cubicBezTo>
                <a:cubicBezTo>
                  <a:pt x="1011" y="736"/>
                  <a:pt x="1011" y="735"/>
                  <a:pt x="1011" y="730"/>
                </a:cubicBezTo>
                <a:close/>
                <a:moveTo>
                  <a:pt x="997" y="716"/>
                </a:moveTo>
                <a:cubicBezTo>
                  <a:pt x="1001" y="716"/>
                  <a:pt x="1002" y="713"/>
                  <a:pt x="1005" y="714"/>
                </a:cubicBezTo>
                <a:cubicBezTo>
                  <a:pt x="1005" y="719"/>
                  <a:pt x="1010" y="718"/>
                  <a:pt x="1013" y="720"/>
                </a:cubicBezTo>
                <a:cubicBezTo>
                  <a:pt x="1013" y="724"/>
                  <a:pt x="1010" y="723"/>
                  <a:pt x="1008" y="725"/>
                </a:cubicBezTo>
                <a:cubicBezTo>
                  <a:pt x="1007" y="725"/>
                  <a:pt x="1006" y="723"/>
                  <a:pt x="1006" y="721"/>
                </a:cubicBezTo>
                <a:cubicBezTo>
                  <a:pt x="1003" y="723"/>
                  <a:pt x="1002" y="726"/>
                  <a:pt x="998" y="727"/>
                </a:cubicBezTo>
                <a:cubicBezTo>
                  <a:pt x="998" y="724"/>
                  <a:pt x="1003" y="723"/>
                  <a:pt x="1001" y="720"/>
                </a:cubicBezTo>
                <a:cubicBezTo>
                  <a:pt x="1000" y="720"/>
                  <a:pt x="1000" y="722"/>
                  <a:pt x="1000" y="723"/>
                </a:cubicBezTo>
                <a:cubicBezTo>
                  <a:pt x="995" y="722"/>
                  <a:pt x="997" y="720"/>
                  <a:pt x="997" y="716"/>
                </a:cubicBezTo>
                <a:close/>
                <a:moveTo>
                  <a:pt x="1000" y="751"/>
                </a:moveTo>
                <a:cubicBezTo>
                  <a:pt x="998" y="750"/>
                  <a:pt x="998" y="747"/>
                  <a:pt x="996" y="745"/>
                </a:cubicBezTo>
                <a:cubicBezTo>
                  <a:pt x="999" y="743"/>
                  <a:pt x="1003" y="748"/>
                  <a:pt x="1000" y="751"/>
                </a:cubicBezTo>
                <a:close/>
                <a:moveTo>
                  <a:pt x="997" y="800"/>
                </a:moveTo>
                <a:cubicBezTo>
                  <a:pt x="997" y="802"/>
                  <a:pt x="997" y="802"/>
                  <a:pt x="997" y="802"/>
                </a:cubicBezTo>
                <a:cubicBezTo>
                  <a:pt x="995" y="802"/>
                  <a:pt x="995" y="804"/>
                  <a:pt x="994" y="802"/>
                </a:cubicBezTo>
                <a:cubicBezTo>
                  <a:pt x="994" y="800"/>
                  <a:pt x="994" y="800"/>
                  <a:pt x="994" y="800"/>
                </a:cubicBezTo>
                <a:cubicBezTo>
                  <a:pt x="995" y="799"/>
                  <a:pt x="995" y="800"/>
                  <a:pt x="997" y="800"/>
                </a:cubicBezTo>
                <a:close/>
                <a:moveTo>
                  <a:pt x="994" y="743"/>
                </a:moveTo>
                <a:cubicBezTo>
                  <a:pt x="994" y="747"/>
                  <a:pt x="990" y="747"/>
                  <a:pt x="987" y="748"/>
                </a:cubicBezTo>
                <a:cubicBezTo>
                  <a:pt x="988" y="743"/>
                  <a:pt x="991" y="744"/>
                  <a:pt x="994" y="743"/>
                </a:cubicBezTo>
                <a:close/>
                <a:moveTo>
                  <a:pt x="991" y="494"/>
                </a:moveTo>
                <a:cubicBezTo>
                  <a:pt x="989" y="496"/>
                  <a:pt x="989" y="499"/>
                  <a:pt x="985" y="498"/>
                </a:cubicBezTo>
                <a:cubicBezTo>
                  <a:pt x="987" y="496"/>
                  <a:pt x="987" y="494"/>
                  <a:pt x="991" y="494"/>
                </a:cubicBezTo>
                <a:close/>
                <a:moveTo>
                  <a:pt x="990" y="534"/>
                </a:moveTo>
                <a:cubicBezTo>
                  <a:pt x="989" y="538"/>
                  <a:pt x="986" y="539"/>
                  <a:pt x="983" y="540"/>
                </a:cubicBezTo>
                <a:cubicBezTo>
                  <a:pt x="983" y="539"/>
                  <a:pt x="982" y="538"/>
                  <a:pt x="981" y="538"/>
                </a:cubicBezTo>
                <a:cubicBezTo>
                  <a:pt x="982" y="536"/>
                  <a:pt x="987" y="533"/>
                  <a:pt x="990" y="534"/>
                </a:cubicBezTo>
                <a:close/>
                <a:moveTo>
                  <a:pt x="971" y="775"/>
                </a:moveTo>
                <a:cubicBezTo>
                  <a:pt x="970" y="778"/>
                  <a:pt x="968" y="777"/>
                  <a:pt x="966" y="777"/>
                </a:cubicBezTo>
                <a:cubicBezTo>
                  <a:pt x="966" y="775"/>
                  <a:pt x="968" y="775"/>
                  <a:pt x="971" y="775"/>
                </a:cubicBezTo>
                <a:close/>
                <a:moveTo>
                  <a:pt x="969" y="724"/>
                </a:moveTo>
                <a:cubicBezTo>
                  <a:pt x="967" y="727"/>
                  <a:pt x="963" y="731"/>
                  <a:pt x="965" y="735"/>
                </a:cubicBezTo>
                <a:cubicBezTo>
                  <a:pt x="963" y="735"/>
                  <a:pt x="960" y="741"/>
                  <a:pt x="955" y="741"/>
                </a:cubicBezTo>
                <a:cubicBezTo>
                  <a:pt x="955" y="739"/>
                  <a:pt x="956" y="735"/>
                  <a:pt x="960" y="733"/>
                </a:cubicBezTo>
                <a:cubicBezTo>
                  <a:pt x="960" y="731"/>
                  <a:pt x="958" y="731"/>
                  <a:pt x="956" y="730"/>
                </a:cubicBezTo>
                <a:cubicBezTo>
                  <a:pt x="957" y="723"/>
                  <a:pt x="964" y="724"/>
                  <a:pt x="969" y="724"/>
                </a:cubicBezTo>
                <a:close/>
                <a:moveTo>
                  <a:pt x="961" y="751"/>
                </a:moveTo>
                <a:cubicBezTo>
                  <a:pt x="959" y="751"/>
                  <a:pt x="959" y="749"/>
                  <a:pt x="956" y="750"/>
                </a:cubicBezTo>
                <a:cubicBezTo>
                  <a:pt x="957" y="747"/>
                  <a:pt x="961" y="746"/>
                  <a:pt x="964" y="745"/>
                </a:cubicBezTo>
                <a:cubicBezTo>
                  <a:pt x="965" y="749"/>
                  <a:pt x="962" y="749"/>
                  <a:pt x="961" y="751"/>
                </a:cubicBezTo>
                <a:close/>
                <a:moveTo>
                  <a:pt x="932" y="784"/>
                </a:moveTo>
                <a:cubicBezTo>
                  <a:pt x="933" y="782"/>
                  <a:pt x="934" y="776"/>
                  <a:pt x="931" y="775"/>
                </a:cubicBezTo>
                <a:cubicBezTo>
                  <a:pt x="933" y="773"/>
                  <a:pt x="934" y="771"/>
                  <a:pt x="938" y="770"/>
                </a:cubicBezTo>
                <a:cubicBezTo>
                  <a:pt x="938" y="773"/>
                  <a:pt x="937" y="774"/>
                  <a:pt x="936" y="774"/>
                </a:cubicBezTo>
                <a:cubicBezTo>
                  <a:pt x="938" y="777"/>
                  <a:pt x="943" y="778"/>
                  <a:pt x="944" y="782"/>
                </a:cubicBezTo>
                <a:cubicBezTo>
                  <a:pt x="946" y="780"/>
                  <a:pt x="950" y="777"/>
                  <a:pt x="953" y="780"/>
                </a:cubicBezTo>
                <a:cubicBezTo>
                  <a:pt x="952" y="788"/>
                  <a:pt x="943" y="787"/>
                  <a:pt x="939" y="791"/>
                </a:cubicBezTo>
                <a:cubicBezTo>
                  <a:pt x="936" y="791"/>
                  <a:pt x="934" y="790"/>
                  <a:pt x="933" y="789"/>
                </a:cubicBezTo>
                <a:cubicBezTo>
                  <a:pt x="933" y="786"/>
                  <a:pt x="938" y="787"/>
                  <a:pt x="938" y="784"/>
                </a:cubicBezTo>
                <a:cubicBezTo>
                  <a:pt x="937" y="782"/>
                  <a:pt x="935" y="786"/>
                  <a:pt x="932" y="784"/>
                </a:cubicBezTo>
                <a:close/>
                <a:moveTo>
                  <a:pt x="932" y="742"/>
                </a:moveTo>
                <a:cubicBezTo>
                  <a:pt x="936" y="741"/>
                  <a:pt x="934" y="747"/>
                  <a:pt x="933" y="747"/>
                </a:cubicBezTo>
                <a:cubicBezTo>
                  <a:pt x="931" y="747"/>
                  <a:pt x="933" y="743"/>
                  <a:pt x="932" y="742"/>
                </a:cubicBezTo>
                <a:close/>
                <a:moveTo>
                  <a:pt x="950" y="519"/>
                </a:moveTo>
                <a:cubicBezTo>
                  <a:pt x="948" y="519"/>
                  <a:pt x="948" y="519"/>
                  <a:pt x="948" y="519"/>
                </a:cubicBezTo>
                <a:cubicBezTo>
                  <a:pt x="948" y="519"/>
                  <a:pt x="948" y="520"/>
                  <a:pt x="949" y="520"/>
                </a:cubicBezTo>
                <a:cubicBezTo>
                  <a:pt x="948" y="522"/>
                  <a:pt x="945" y="518"/>
                  <a:pt x="945" y="517"/>
                </a:cubicBezTo>
                <a:cubicBezTo>
                  <a:pt x="946" y="515"/>
                  <a:pt x="951" y="515"/>
                  <a:pt x="950" y="519"/>
                </a:cubicBezTo>
                <a:close/>
                <a:moveTo>
                  <a:pt x="952" y="550"/>
                </a:moveTo>
                <a:cubicBezTo>
                  <a:pt x="954" y="553"/>
                  <a:pt x="946" y="553"/>
                  <a:pt x="948" y="550"/>
                </a:cubicBezTo>
                <a:cubicBezTo>
                  <a:pt x="948" y="550"/>
                  <a:pt x="952" y="548"/>
                  <a:pt x="952" y="550"/>
                </a:cubicBezTo>
                <a:close/>
                <a:moveTo>
                  <a:pt x="949" y="732"/>
                </a:moveTo>
                <a:cubicBezTo>
                  <a:pt x="949" y="731"/>
                  <a:pt x="950" y="730"/>
                  <a:pt x="950" y="729"/>
                </a:cubicBezTo>
                <a:cubicBezTo>
                  <a:pt x="953" y="728"/>
                  <a:pt x="953" y="730"/>
                  <a:pt x="953" y="732"/>
                </a:cubicBezTo>
                <a:lnTo>
                  <a:pt x="949" y="732"/>
                </a:lnTo>
                <a:close/>
                <a:moveTo>
                  <a:pt x="949" y="709"/>
                </a:moveTo>
                <a:cubicBezTo>
                  <a:pt x="949" y="707"/>
                  <a:pt x="948" y="706"/>
                  <a:pt x="948" y="707"/>
                </a:cubicBezTo>
                <a:cubicBezTo>
                  <a:pt x="946" y="703"/>
                  <a:pt x="957" y="702"/>
                  <a:pt x="960" y="704"/>
                </a:cubicBezTo>
                <a:cubicBezTo>
                  <a:pt x="957" y="707"/>
                  <a:pt x="954" y="709"/>
                  <a:pt x="949" y="709"/>
                </a:cubicBezTo>
                <a:close/>
                <a:moveTo>
                  <a:pt x="946" y="472"/>
                </a:moveTo>
                <a:cubicBezTo>
                  <a:pt x="951" y="469"/>
                  <a:pt x="956" y="466"/>
                  <a:pt x="961" y="464"/>
                </a:cubicBezTo>
                <a:cubicBezTo>
                  <a:pt x="962" y="466"/>
                  <a:pt x="964" y="469"/>
                  <a:pt x="966" y="469"/>
                </a:cubicBezTo>
                <a:cubicBezTo>
                  <a:pt x="966" y="472"/>
                  <a:pt x="963" y="473"/>
                  <a:pt x="961" y="475"/>
                </a:cubicBezTo>
                <a:cubicBezTo>
                  <a:pt x="962" y="477"/>
                  <a:pt x="967" y="473"/>
                  <a:pt x="966" y="478"/>
                </a:cubicBezTo>
                <a:cubicBezTo>
                  <a:pt x="970" y="477"/>
                  <a:pt x="969" y="476"/>
                  <a:pt x="972" y="476"/>
                </a:cubicBezTo>
                <a:cubicBezTo>
                  <a:pt x="972" y="477"/>
                  <a:pt x="973" y="478"/>
                  <a:pt x="973" y="478"/>
                </a:cubicBezTo>
                <a:cubicBezTo>
                  <a:pt x="970" y="481"/>
                  <a:pt x="965" y="483"/>
                  <a:pt x="964" y="489"/>
                </a:cubicBezTo>
                <a:cubicBezTo>
                  <a:pt x="955" y="488"/>
                  <a:pt x="958" y="500"/>
                  <a:pt x="951" y="502"/>
                </a:cubicBezTo>
                <a:cubicBezTo>
                  <a:pt x="952" y="503"/>
                  <a:pt x="952" y="504"/>
                  <a:pt x="952" y="506"/>
                </a:cubicBezTo>
                <a:cubicBezTo>
                  <a:pt x="958" y="504"/>
                  <a:pt x="964" y="497"/>
                  <a:pt x="970" y="498"/>
                </a:cubicBezTo>
                <a:cubicBezTo>
                  <a:pt x="970" y="505"/>
                  <a:pt x="965" y="501"/>
                  <a:pt x="965" y="507"/>
                </a:cubicBezTo>
                <a:cubicBezTo>
                  <a:pt x="964" y="506"/>
                  <a:pt x="965" y="505"/>
                  <a:pt x="963" y="505"/>
                </a:cubicBezTo>
                <a:cubicBezTo>
                  <a:pt x="959" y="507"/>
                  <a:pt x="963" y="516"/>
                  <a:pt x="955" y="516"/>
                </a:cubicBezTo>
                <a:cubicBezTo>
                  <a:pt x="955" y="510"/>
                  <a:pt x="954" y="514"/>
                  <a:pt x="952" y="509"/>
                </a:cubicBezTo>
                <a:cubicBezTo>
                  <a:pt x="950" y="509"/>
                  <a:pt x="951" y="512"/>
                  <a:pt x="949" y="511"/>
                </a:cubicBezTo>
                <a:cubicBezTo>
                  <a:pt x="948" y="507"/>
                  <a:pt x="953" y="506"/>
                  <a:pt x="950" y="504"/>
                </a:cubicBezTo>
                <a:cubicBezTo>
                  <a:pt x="948" y="503"/>
                  <a:pt x="937" y="502"/>
                  <a:pt x="941" y="494"/>
                </a:cubicBezTo>
                <a:cubicBezTo>
                  <a:pt x="943" y="493"/>
                  <a:pt x="944" y="496"/>
                  <a:pt x="946" y="494"/>
                </a:cubicBezTo>
                <a:cubicBezTo>
                  <a:pt x="946" y="492"/>
                  <a:pt x="944" y="492"/>
                  <a:pt x="941" y="492"/>
                </a:cubicBezTo>
                <a:cubicBezTo>
                  <a:pt x="943" y="488"/>
                  <a:pt x="944" y="485"/>
                  <a:pt x="939" y="484"/>
                </a:cubicBezTo>
                <a:cubicBezTo>
                  <a:pt x="940" y="478"/>
                  <a:pt x="945" y="478"/>
                  <a:pt x="946" y="472"/>
                </a:cubicBezTo>
                <a:close/>
                <a:moveTo>
                  <a:pt x="933" y="152"/>
                </a:moveTo>
                <a:cubicBezTo>
                  <a:pt x="941" y="148"/>
                  <a:pt x="947" y="142"/>
                  <a:pt x="959" y="145"/>
                </a:cubicBezTo>
                <a:cubicBezTo>
                  <a:pt x="958" y="148"/>
                  <a:pt x="960" y="149"/>
                  <a:pt x="960" y="151"/>
                </a:cubicBezTo>
                <a:cubicBezTo>
                  <a:pt x="951" y="156"/>
                  <a:pt x="940" y="153"/>
                  <a:pt x="932" y="159"/>
                </a:cubicBezTo>
                <a:cubicBezTo>
                  <a:pt x="933" y="155"/>
                  <a:pt x="936" y="156"/>
                  <a:pt x="933" y="152"/>
                </a:cubicBezTo>
                <a:close/>
                <a:moveTo>
                  <a:pt x="938" y="189"/>
                </a:moveTo>
                <a:cubicBezTo>
                  <a:pt x="929" y="190"/>
                  <a:pt x="924" y="197"/>
                  <a:pt x="915" y="200"/>
                </a:cubicBezTo>
                <a:cubicBezTo>
                  <a:pt x="920" y="194"/>
                  <a:pt x="928" y="187"/>
                  <a:pt x="938" y="189"/>
                </a:cubicBezTo>
                <a:close/>
                <a:moveTo>
                  <a:pt x="911" y="762"/>
                </a:moveTo>
                <a:cubicBezTo>
                  <a:pt x="911" y="755"/>
                  <a:pt x="917" y="760"/>
                  <a:pt x="917" y="753"/>
                </a:cubicBezTo>
                <a:cubicBezTo>
                  <a:pt x="920" y="756"/>
                  <a:pt x="922" y="749"/>
                  <a:pt x="927" y="753"/>
                </a:cubicBezTo>
                <a:cubicBezTo>
                  <a:pt x="926" y="759"/>
                  <a:pt x="920" y="763"/>
                  <a:pt x="914" y="761"/>
                </a:cubicBezTo>
                <a:cubicBezTo>
                  <a:pt x="917" y="763"/>
                  <a:pt x="913" y="765"/>
                  <a:pt x="911" y="762"/>
                </a:cubicBezTo>
                <a:close/>
                <a:moveTo>
                  <a:pt x="928" y="765"/>
                </a:moveTo>
                <a:cubicBezTo>
                  <a:pt x="924" y="765"/>
                  <a:pt x="924" y="765"/>
                  <a:pt x="924" y="765"/>
                </a:cubicBezTo>
                <a:cubicBezTo>
                  <a:pt x="923" y="762"/>
                  <a:pt x="926" y="763"/>
                  <a:pt x="927" y="761"/>
                </a:cubicBezTo>
                <a:cubicBezTo>
                  <a:pt x="928" y="761"/>
                  <a:pt x="927" y="763"/>
                  <a:pt x="928" y="765"/>
                </a:cubicBezTo>
                <a:close/>
                <a:moveTo>
                  <a:pt x="931" y="791"/>
                </a:moveTo>
                <a:cubicBezTo>
                  <a:pt x="930" y="795"/>
                  <a:pt x="926" y="796"/>
                  <a:pt x="921" y="796"/>
                </a:cubicBezTo>
                <a:cubicBezTo>
                  <a:pt x="922" y="792"/>
                  <a:pt x="927" y="792"/>
                  <a:pt x="931" y="791"/>
                </a:cubicBezTo>
                <a:close/>
                <a:moveTo>
                  <a:pt x="915" y="730"/>
                </a:moveTo>
                <a:cubicBezTo>
                  <a:pt x="916" y="733"/>
                  <a:pt x="913" y="733"/>
                  <a:pt x="913" y="735"/>
                </a:cubicBezTo>
                <a:cubicBezTo>
                  <a:pt x="912" y="734"/>
                  <a:pt x="911" y="733"/>
                  <a:pt x="911" y="731"/>
                </a:cubicBezTo>
                <a:cubicBezTo>
                  <a:pt x="912" y="731"/>
                  <a:pt x="913" y="730"/>
                  <a:pt x="915" y="730"/>
                </a:cubicBezTo>
                <a:close/>
                <a:moveTo>
                  <a:pt x="908" y="746"/>
                </a:moveTo>
                <a:cubicBezTo>
                  <a:pt x="909" y="743"/>
                  <a:pt x="912" y="743"/>
                  <a:pt x="912" y="740"/>
                </a:cubicBezTo>
                <a:cubicBezTo>
                  <a:pt x="913" y="740"/>
                  <a:pt x="915" y="740"/>
                  <a:pt x="915" y="739"/>
                </a:cubicBezTo>
                <a:cubicBezTo>
                  <a:pt x="917" y="741"/>
                  <a:pt x="912" y="743"/>
                  <a:pt x="911" y="744"/>
                </a:cubicBezTo>
                <a:cubicBezTo>
                  <a:pt x="913" y="748"/>
                  <a:pt x="913" y="749"/>
                  <a:pt x="911" y="753"/>
                </a:cubicBezTo>
                <a:cubicBezTo>
                  <a:pt x="908" y="753"/>
                  <a:pt x="906" y="753"/>
                  <a:pt x="906" y="755"/>
                </a:cubicBezTo>
                <a:cubicBezTo>
                  <a:pt x="904" y="753"/>
                  <a:pt x="902" y="750"/>
                  <a:pt x="899" y="749"/>
                </a:cubicBezTo>
                <a:cubicBezTo>
                  <a:pt x="899" y="745"/>
                  <a:pt x="905" y="744"/>
                  <a:pt x="908" y="746"/>
                </a:cubicBezTo>
                <a:close/>
                <a:moveTo>
                  <a:pt x="898" y="860"/>
                </a:moveTo>
                <a:cubicBezTo>
                  <a:pt x="902" y="860"/>
                  <a:pt x="902" y="865"/>
                  <a:pt x="898" y="865"/>
                </a:cubicBezTo>
                <a:cubicBezTo>
                  <a:pt x="899" y="862"/>
                  <a:pt x="899" y="863"/>
                  <a:pt x="898" y="860"/>
                </a:cubicBezTo>
                <a:close/>
                <a:moveTo>
                  <a:pt x="900" y="872"/>
                </a:moveTo>
                <a:cubicBezTo>
                  <a:pt x="901" y="872"/>
                  <a:pt x="901" y="875"/>
                  <a:pt x="902" y="876"/>
                </a:cubicBezTo>
                <a:cubicBezTo>
                  <a:pt x="899" y="879"/>
                  <a:pt x="896" y="883"/>
                  <a:pt x="892" y="884"/>
                </a:cubicBezTo>
                <a:cubicBezTo>
                  <a:pt x="892" y="883"/>
                  <a:pt x="891" y="883"/>
                  <a:pt x="890" y="883"/>
                </a:cubicBezTo>
                <a:cubicBezTo>
                  <a:pt x="892" y="879"/>
                  <a:pt x="894" y="877"/>
                  <a:pt x="895" y="874"/>
                </a:cubicBezTo>
                <a:cubicBezTo>
                  <a:pt x="898" y="874"/>
                  <a:pt x="900" y="874"/>
                  <a:pt x="900" y="872"/>
                </a:cubicBezTo>
                <a:close/>
                <a:moveTo>
                  <a:pt x="901" y="841"/>
                </a:moveTo>
                <a:cubicBezTo>
                  <a:pt x="901" y="840"/>
                  <a:pt x="902" y="839"/>
                  <a:pt x="902" y="838"/>
                </a:cubicBezTo>
                <a:cubicBezTo>
                  <a:pt x="906" y="838"/>
                  <a:pt x="906" y="838"/>
                  <a:pt x="906" y="838"/>
                </a:cubicBezTo>
                <a:cubicBezTo>
                  <a:pt x="906" y="841"/>
                  <a:pt x="904" y="841"/>
                  <a:pt x="901" y="841"/>
                </a:cubicBezTo>
                <a:close/>
                <a:moveTo>
                  <a:pt x="898" y="109"/>
                </a:moveTo>
                <a:cubicBezTo>
                  <a:pt x="894" y="111"/>
                  <a:pt x="889" y="112"/>
                  <a:pt x="885" y="114"/>
                </a:cubicBezTo>
                <a:cubicBezTo>
                  <a:pt x="886" y="109"/>
                  <a:pt x="893" y="107"/>
                  <a:pt x="898" y="109"/>
                </a:cubicBezTo>
                <a:close/>
                <a:moveTo>
                  <a:pt x="895" y="782"/>
                </a:moveTo>
                <a:cubicBezTo>
                  <a:pt x="893" y="782"/>
                  <a:pt x="893" y="780"/>
                  <a:pt x="893" y="778"/>
                </a:cubicBezTo>
                <a:cubicBezTo>
                  <a:pt x="894" y="778"/>
                  <a:pt x="896" y="778"/>
                  <a:pt x="896" y="777"/>
                </a:cubicBezTo>
                <a:cubicBezTo>
                  <a:pt x="899" y="778"/>
                  <a:pt x="895" y="779"/>
                  <a:pt x="895" y="782"/>
                </a:cubicBezTo>
                <a:close/>
                <a:moveTo>
                  <a:pt x="892" y="784"/>
                </a:moveTo>
                <a:cubicBezTo>
                  <a:pt x="892" y="787"/>
                  <a:pt x="891" y="788"/>
                  <a:pt x="889" y="788"/>
                </a:cubicBezTo>
                <a:cubicBezTo>
                  <a:pt x="887" y="786"/>
                  <a:pt x="889" y="784"/>
                  <a:pt x="892" y="784"/>
                </a:cubicBezTo>
                <a:close/>
                <a:moveTo>
                  <a:pt x="885" y="784"/>
                </a:moveTo>
                <a:cubicBezTo>
                  <a:pt x="885" y="781"/>
                  <a:pt x="888" y="781"/>
                  <a:pt x="890" y="781"/>
                </a:cubicBezTo>
                <a:cubicBezTo>
                  <a:pt x="889" y="783"/>
                  <a:pt x="888" y="784"/>
                  <a:pt x="885" y="784"/>
                </a:cubicBezTo>
                <a:close/>
                <a:moveTo>
                  <a:pt x="880" y="901"/>
                </a:moveTo>
                <a:cubicBezTo>
                  <a:pt x="878" y="902"/>
                  <a:pt x="877" y="900"/>
                  <a:pt x="875" y="900"/>
                </a:cubicBezTo>
                <a:cubicBezTo>
                  <a:pt x="876" y="902"/>
                  <a:pt x="878" y="903"/>
                  <a:pt x="877" y="907"/>
                </a:cubicBezTo>
                <a:cubicBezTo>
                  <a:pt x="872" y="910"/>
                  <a:pt x="867" y="917"/>
                  <a:pt x="861" y="915"/>
                </a:cubicBezTo>
                <a:cubicBezTo>
                  <a:pt x="861" y="913"/>
                  <a:pt x="863" y="912"/>
                  <a:pt x="865" y="912"/>
                </a:cubicBezTo>
                <a:cubicBezTo>
                  <a:pt x="865" y="911"/>
                  <a:pt x="864" y="909"/>
                  <a:pt x="864" y="908"/>
                </a:cubicBezTo>
                <a:cubicBezTo>
                  <a:pt x="863" y="908"/>
                  <a:pt x="861" y="908"/>
                  <a:pt x="861" y="910"/>
                </a:cubicBezTo>
                <a:cubicBezTo>
                  <a:pt x="858" y="910"/>
                  <a:pt x="861" y="904"/>
                  <a:pt x="859" y="904"/>
                </a:cubicBezTo>
                <a:cubicBezTo>
                  <a:pt x="861" y="903"/>
                  <a:pt x="863" y="902"/>
                  <a:pt x="864" y="900"/>
                </a:cubicBezTo>
                <a:cubicBezTo>
                  <a:pt x="864" y="899"/>
                  <a:pt x="862" y="899"/>
                  <a:pt x="861" y="898"/>
                </a:cubicBezTo>
                <a:cubicBezTo>
                  <a:pt x="861" y="895"/>
                  <a:pt x="864" y="895"/>
                  <a:pt x="868" y="895"/>
                </a:cubicBezTo>
                <a:cubicBezTo>
                  <a:pt x="868" y="897"/>
                  <a:pt x="868" y="899"/>
                  <a:pt x="870" y="900"/>
                </a:cubicBezTo>
                <a:cubicBezTo>
                  <a:pt x="873" y="895"/>
                  <a:pt x="877" y="898"/>
                  <a:pt x="880" y="893"/>
                </a:cubicBezTo>
                <a:cubicBezTo>
                  <a:pt x="884" y="894"/>
                  <a:pt x="879" y="898"/>
                  <a:pt x="880" y="901"/>
                </a:cubicBezTo>
                <a:close/>
                <a:moveTo>
                  <a:pt x="865" y="868"/>
                </a:moveTo>
                <a:cubicBezTo>
                  <a:pt x="867" y="866"/>
                  <a:pt x="868" y="863"/>
                  <a:pt x="873" y="863"/>
                </a:cubicBezTo>
                <a:cubicBezTo>
                  <a:pt x="872" y="866"/>
                  <a:pt x="869" y="870"/>
                  <a:pt x="865" y="868"/>
                </a:cubicBezTo>
                <a:close/>
                <a:moveTo>
                  <a:pt x="869" y="789"/>
                </a:moveTo>
                <a:cubicBezTo>
                  <a:pt x="867" y="787"/>
                  <a:pt x="869" y="785"/>
                  <a:pt x="870" y="782"/>
                </a:cubicBezTo>
                <a:cubicBezTo>
                  <a:pt x="867" y="782"/>
                  <a:pt x="867" y="785"/>
                  <a:pt x="864" y="784"/>
                </a:cubicBezTo>
                <a:cubicBezTo>
                  <a:pt x="863" y="782"/>
                  <a:pt x="859" y="780"/>
                  <a:pt x="862" y="776"/>
                </a:cubicBezTo>
                <a:cubicBezTo>
                  <a:pt x="865" y="776"/>
                  <a:pt x="865" y="780"/>
                  <a:pt x="868" y="781"/>
                </a:cubicBezTo>
                <a:cubicBezTo>
                  <a:pt x="872" y="779"/>
                  <a:pt x="866" y="776"/>
                  <a:pt x="867" y="771"/>
                </a:cubicBezTo>
                <a:cubicBezTo>
                  <a:pt x="870" y="763"/>
                  <a:pt x="885" y="754"/>
                  <a:pt x="890" y="767"/>
                </a:cubicBezTo>
                <a:cubicBezTo>
                  <a:pt x="890" y="769"/>
                  <a:pt x="884" y="770"/>
                  <a:pt x="888" y="771"/>
                </a:cubicBezTo>
                <a:cubicBezTo>
                  <a:pt x="882" y="777"/>
                  <a:pt x="877" y="784"/>
                  <a:pt x="869" y="789"/>
                </a:cubicBezTo>
                <a:close/>
                <a:moveTo>
                  <a:pt x="885" y="860"/>
                </a:moveTo>
                <a:cubicBezTo>
                  <a:pt x="890" y="859"/>
                  <a:pt x="884" y="855"/>
                  <a:pt x="886" y="853"/>
                </a:cubicBezTo>
                <a:cubicBezTo>
                  <a:pt x="890" y="853"/>
                  <a:pt x="887" y="854"/>
                  <a:pt x="887" y="856"/>
                </a:cubicBezTo>
                <a:cubicBezTo>
                  <a:pt x="889" y="854"/>
                  <a:pt x="891" y="852"/>
                  <a:pt x="894" y="852"/>
                </a:cubicBezTo>
                <a:cubicBezTo>
                  <a:pt x="893" y="849"/>
                  <a:pt x="895" y="848"/>
                  <a:pt x="895" y="844"/>
                </a:cubicBezTo>
                <a:cubicBezTo>
                  <a:pt x="897" y="845"/>
                  <a:pt x="897" y="842"/>
                  <a:pt x="899" y="843"/>
                </a:cubicBezTo>
                <a:cubicBezTo>
                  <a:pt x="898" y="847"/>
                  <a:pt x="899" y="848"/>
                  <a:pt x="899" y="853"/>
                </a:cubicBezTo>
                <a:cubicBezTo>
                  <a:pt x="897" y="858"/>
                  <a:pt x="889" y="857"/>
                  <a:pt x="888" y="863"/>
                </a:cubicBezTo>
                <a:cubicBezTo>
                  <a:pt x="886" y="863"/>
                  <a:pt x="887" y="860"/>
                  <a:pt x="885" y="860"/>
                </a:cubicBezTo>
                <a:close/>
                <a:moveTo>
                  <a:pt x="975" y="902"/>
                </a:moveTo>
                <a:cubicBezTo>
                  <a:pt x="975" y="894"/>
                  <a:pt x="985" y="896"/>
                  <a:pt x="986" y="888"/>
                </a:cubicBezTo>
                <a:cubicBezTo>
                  <a:pt x="989" y="888"/>
                  <a:pt x="989" y="890"/>
                  <a:pt x="991" y="890"/>
                </a:cubicBezTo>
                <a:cubicBezTo>
                  <a:pt x="988" y="897"/>
                  <a:pt x="983" y="901"/>
                  <a:pt x="975" y="902"/>
                </a:cubicBezTo>
                <a:close/>
                <a:moveTo>
                  <a:pt x="1022" y="871"/>
                </a:moveTo>
                <a:cubicBezTo>
                  <a:pt x="1020" y="870"/>
                  <a:pt x="1019" y="868"/>
                  <a:pt x="1018" y="865"/>
                </a:cubicBezTo>
                <a:cubicBezTo>
                  <a:pt x="1022" y="866"/>
                  <a:pt x="1020" y="862"/>
                  <a:pt x="1024" y="863"/>
                </a:cubicBezTo>
                <a:cubicBezTo>
                  <a:pt x="1024" y="867"/>
                  <a:pt x="1023" y="869"/>
                  <a:pt x="1022" y="871"/>
                </a:cubicBezTo>
                <a:close/>
                <a:moveTo>
                  <a:pt x="1038" y="828"/>
                </a:moveTo>
                <a:cubicBezTo>
                  <a:pt x="1039" y="828"/>
                  <a:pt x="1039" y="829"/>
                  <a:pt x="1040" y="829"/>
                </a:cubicBezTo>
                <a:cubicBezTo>
                  <a:pt x="1041" y="831"/>
                  <a:pt x="1038" y="831"/>
                  <a:pt x="1038" y="833"/>
                </a:cubicBezTo>
                <a:cubicBezTo>
                  <a:pt x="1036" y="833"/>
                  <a:pt x="1038" y="829"/>
                  <a:pt x="1038" y="828"/>
                </a:cubicBezTo>
                <a:close/>
                <a:moveTo>
                  <a:pt x="1034" y="826"/>
                </a:moveTo>
                <a:cubicBezTo>
                  <a:pt x="1034" y="821"/>
                  <a:pt x="1040" y="818"/>
                  <a:pt x="1044" y="821"/>
                </a:cubicBezTo>
                <a:cubicBezTo>
                  <a:pt x="1042" y="824"/>
                  <a:pt x="1040" y="827"/>
                  <a:pt x="1034" y="826"/>
                </a:cubicBezTo>
                <a:close/>
                <a:moveTo>
                  <a:pt x="1042" y="862"/>
                </a:moveTo>
                <a:cubicBezTo>
                  <a:pt x="1044" y="858"/>
                  <a:pt x="1044" y="857"/>
                  <a:pt x="1047" y="853"/>
                </a:cubicBezTo>
                <a:cubicBezTo>
                  <a:pt x="1048" y="855"/>
                  <a:pt x="1048" y="859"/>
                  <a:pt x="1049" y="864"/>
                </a:cubicBezTo>
                <a:cubicBezTo>
                  <a:pt x="1046" y="864"/>
                  <a:pt x="1046" y="862"/>
                  <a:pt x="1042" y="862"/>
                </a:cubicBezTo>
                <a:close/>
                <a:moveTo>
                  <a:pt x="1057" y="850"/>
                </a:moveTo>
                <a:cubicBezTo>
                  <a:pt x="1053" y="848"/>
                  <a:pt x="1059" y="848"/>
                  <a:pt x="1059" y="846"/>
                </a:cubicBezTo>
                <a:cubicBezTo>
                  <a:pt x="1063" y="846"/>
                  <a:pt x="1058" y="850"/>
                  <a:pt x="1057" y="850"/>
                </a:cubicBezTo>
                <a:close/>
                <a:moveTo>
                  <a:pt x="1041" y="795"/>
                </a:moveTo>
                <a:cubicBezTo>
                  <a:pt x="1040" y="797"/>
                  <a:pt x="1040" y="801"/>
                  <a:pt x="1038" y="803"/>
                </a:cubicBezTo>
                <a:cubicBezTo>
                  <a:pt x="1028" y="803"/>
                  <a:pt x="1024" y="810"/>
                  <a:pt x="1015" y="811"/>
                </a:cubicBezTo>
                <a:cubicBezTo>
                  <a:pt x="1017" y="808"/>
                  <a:pt x="1016" y="808"/>
                  <a:pt x="1016" y="804"/>
                </a:cubicBezTo>
                <a:cubicBezTo>
                  <a:pt x="1011" y="805"/>
                  <a:pt x="1015" y="809"/>
                  <a:pt x="1013" y="812"/>
                </a:cubicBezTo>
                <a:cubicBezTo>
                  <a:pt x="1010" y="812"/>
                  <a:pt x="1008" y="809"/>
                  <a:pt x="1010" y="808"/>
                </a:cubicBezTo>
                <a:cubicBezTo>
                  <a:pt x="1006" y="808"/>
                  <a:pt x="1006" y="811"/>
                  <a:pt x="1002" y="811"/>
                </a:cubicBezTo>
                <a:cubicBezTo>
                  <a:pt x="1004" y="817"/>
                  <a:pt x="997" y="818"/>
                  <a:pt x="995" y="822"/>
                </a:cubicBezTo>
                <a:cubicBezTo>
                  <a:pt x="997" y="823"/>
                  <a:pt x="998" y="825"/>
                  <a:pt x="996" y="827"/>
                </a:cubicBezTo>
                <a:cubicBezTo>
                  <a:pt x="1000" y="828"/>
                  <a:pt x="1001" y="829"/>
                  <a:pt x="1004" y="833"/>
                </a:cubicBezTo>
                <a:cubicBezTo>
                  <a:pt x="1009" y="828"/>
                  <a:pt x="1014" y="825"/>
                  <a:pt x="1016" y="818"/>
                </a:cubicBezTo>
                <a:cubicBezTo>
                  <a:pt x="1029" y="815"/>
                  <a:pt x="1036" y="806"/>
                  <a:pt x="1047" y="802"/>
                </a:cubicBezTo>
                <a:cubicBezTo>
                  <a:pt x="1052" y="803"/>
                  <a:pt x="1051" y="812"/>
                  <a:pt x="1058" y="812"/>
                </a:cubicBezTo>
                <a:cubicBezTo>
                  <a:pt x="1054" y="815"/>
                  <a:pt x="1054" y="821"/>
                  <a:pt x="1049" y="822"/>
                </a:cubicBezTo>
                <a:cubicBezTo>
                  <a:pt x="1050" y="819"/>
                  <a:pt x="1047" y="820"/>
                  <a:pt x="1047" y="821"/>
                </a:cubicBezTo>
                <a:cubicBezTo>
                  <a:pt x="1044" y="821"/>
                  <a:pt x="1045" y="818"/>
                  <a:pt x="1044" y="817"/>
                </a:cubicBezTo>
                <a:cubicBezTo>
                  <a:pt x="1037" y="818"/>
                  <a:pt x="1031" y="820"/>
                  <a:pt x="1027" y="824"/>
                </a:cubicBezTo>
                <a:cubicBezTo>
                  <a:pt x="1029" y="825"/>
                  <a:pt x="1031" y="827"/>
                  <a:pt x="1033" y="827"/>
                </a:cubicBezTo>
                <a:cubicBezTo>
                  <a:pt x="1031" y="830"/>
                  <a:pt x="1033" y="831"/>
                  <a:pt x="1033" y="834"/>
                </a:cubicBezTo>
                <a:cubicBezTo>
                  <a:pt x="1037" y="834"/>
                  <a:pt x="1037" y="834"/>
                  <a:pt x="1040" y="835"/>
                </a:cubicBezTo>
                <a:cubicBezTo>
                  <a:pt x="1041" y="836"/>
                  <a:pt x="1041" y="835"/>
                  <a:pt x="1041" y="835"/>
                </a:cubicBezTo>
                <a:cubicBezTo>
                  <a:pt x="1040" y="838"/>
                  <a:pt x="1035" y="842"/>
                  <a:pt x="1031" y="842"/>
                </a:cubicBezTo>
                <a:cubicBezTo>
                  <a:pt x="1029" y="839"/>
                  <a:pt x="1030" y="838"/>
                  <a:pt x="1028" y="834"/>
                </a:cubicBezTo>
                <a:cubicBezTo>
                  <a:pt x="1024" y="834"/>
                  <a:pt x="1027" y="839"/>
                  <a:pt x="1026" y="840"/>
                </a:cubicBezTo>
                <a:cubicBezTo>
                  <a:pt x="1026" y="842"/>
                  <a:pt x="1028" y="842"/>
                  <a:pt x="1030" y="842"/>
                </a:cubicBezTo>
                <a:cubicBezTo>
                  <a:pt x="1029" y="845"/>
                  <a:pt x="1026" y="847"/>
                  <a:pt x="1026" y="850"/>
                </a:cubicBezTo>
                <a:cubicBezTo>
                  <a:pt x="1023" y="849"/>
                  <a:pt x="1020" y="849"/>
                  <a:pt x="1019" y="847"/>
                </a:cubicBezTo>
                <a:cubicBezTo>
                  <a:pt x="1017" y="848"/>
                  <a:pt x="1019" y="853"/>
                  <a:pt x="1018" y="856"/>
                </a:cubicBezTo>
                <a:cubicBezTo>
                  <a:pt x="1021" y="855"/>
                  <a:pt x="1021" y="851"/>
                  <a:pt x="1027" y="852"/>
                </a:cubicBezTo>
                <a:cubicBezTo>
                  <a:pt x="1023" y="855"/>
                  <a:pt x="1022" y="860"/>
                  <a:pt x="1021" y="863"/>
                </a:cubicBezTo>
                <a:cubicBezTo>
                  <a:pt x="1010" y="862"/>
                  <a:pt x="1020" y="881"/>
                  <a:pt x="1008" y="884"/>
                </a:cubicBezTo>
                <a:cubicBezTo>
                  <a:pt x="1007" y="879"/>
                  <a:pt x="1004" y="872"/>
                  <a:pt x="1012" y="873"/>
                </a:cubicBezTo>
                <a:cubicBezTo>
                  <a:pt x="1012" y="870"/>
                  <a:pt x="1012" y="869"/>
                  <a:pt x="1013" y="868"/>
                </a:cubicBezTo>
                <a:cubicBezTo>
                  <a:pt x="1010" y="867"/>
                  <a:pt x="1011" y="871"/>
                  <a:pt x="1007" y="870"/>
                </a:cubicBezTo>
                <a:cubicBezTo>
                  <a:pt x="1006" y="868"/>
                  <a:pt x="1004" y="866"/>
                  <a:pt x="1005" y="862"/>
                </a:cubicBezTo>
                <a:cubicBezTo>
                  <a:pt x="1007" y="862"/>
                  <a:pt x="1008" y="864"/>
                  <a:pt x="1011" y="863"/>
                </a:cubicBezTo>
                <a:cubicBezTo>
                  <a:pt x="1013" y="862"/>
                  <a:pt x="1012" y="860"/>
                  <a:pt x="1015" y="860"/>
                </a:cubicBezTo>
                <a:cubicBezTo>
                  <a:pt x="1015" y="857"/>
                  <a:pt x="1011" y="857"/>
                  <a:pt x="1014" y="855"/>
                </a:cubicBezTo>
                <a:cubicBezTo>
                  <a:pt x="1005" y="851"/>
                  <a:pt x="999" y="865"/>
                  <a:pt x="990" y="867"/>
                </a:cubicBezTo>
                <a:cubicBezTo>
                  <a:pt x="989" y="866"/>
                  <a:pt x="989" y="865"/>
                  <a:pt x="989" y="862"/>
                </a:cubicBezTo>
                <a:cubicBezTo>
                  <a:pt x="986" y="863"/>
                  <a:pt x="986" y="867"/>
                  <a:pt x="982" y="866"/>
                </a:cubicBezTo>
                <a:cubicBezTo>
                  <a:pt x="982" y="863"/>
                  <a:pt x="980" y="864"/>
                  <a:pt x="981" y="861"/>
                </a:cubicBezTo>
                <a:cubicBezTo>
                  <a:pt x="980" y="858"/>
                  <a:pt x="983" y="860"/>
                  <a:pt x="983" y="858"/>
                </a:cubicBezTo>
                <a:cubicBezTo>
                  <a:pt x="979" y="858"/>
                  <a:pt x="974" y="864"/>
                  <a:pt x="968" y="866"/>
                </a:cubicBezTo>
                <a:cubicBezTo>
                  <a:pt x="968" y="862"/>
                  <a:pt x="968" y="862"/>
                  <a:pt x="968" y="862"/>
                </a:cubicBezTo>
                <a:cubicBezTo>
                  <a:pt x="964" y="861"/>
                  <a:pt x="965" y="866"/>
                  <a:pt x="961" y="865"/>
                </a:cubicBezTo>
                <a:cubicBezTo>
                  <a:pt x="961" y="864"/>
                  <a:pt x="961" y="863"/>
                  <a:pt x="960" y="862"/>
                </a:cubicBezTo>
                <a:cubicBezTo>
                  <a:pt x="958" y="863"/>
                  <a:pt x="958" y="864"/>
                  <a:pt x="958" y="866"/>
                </a:cubicBezTo>
                <a:cubicBezTo>
                  <a:pt x="957" y="862"/>
                  <a:pt x="951" y="866"/>
                  <a:pt x="953" y="861"/>
                </a:cubicBezTo>
                <a:cubicBezTo>
                  <a:pt x="950" y="861"/>
                  <a:pt x="952" y="867"/>
                  <a:pt x="948" y="865"/>
                </a:cubicBezTo>
                <a:cubicBezTo>
                  <a:pt x="950" y="867"/>
                  <a:pt x="951" y="870"/>
                  <a:pt x="950" y="875"/>
                </a:cubicBezTo>
                <a:cubicBezTo>
                  <a:pt x="949" y="878"/>
                  <a:pt x="943" y="877"/>
                  <a:pt x="944" y="882"/>
                </a:cubicBezTo>
                <a:cubicBezTo>
                  <a:pt x="940" y="882"/>
                  <a:pt x="939" y="883"/>
                  <a:pt x="935" y="882"/>
                </a:cubicBezTo>
                <a:cubicBezTo>
                  <a:pt x="936" y="878"/>
                  <a:pt x="938" y="874"/>
                  <a:pt x="940" y="871"/>
                </a:cubicBezTo>
                <a:cubicBezTo>
                  <a:pt x="943" y="871"/>
                  <a:pt x="942" y="869"/>
                  <a:pt x="944" y="871"/>
                </a:cubicBezTo>
                <a:cubicBezTo>
                  <a:pt x="946" y="870"/>
                  <a:pt x="947" y="866"/>
                  <a:pt x="946" y="865"/>
                </a:cubicBezTo>
                <a:cubicBezTo>
                  <a:pt x="936" y="864"/>
                  <a:pt x="934" y="872"/>
                  <a:pt x="929" y="879"/>
                </a:cubicBezTo>
                <a:cubicBezTo>
                  <a:pt x="927" y="878"/>
                  <a:pt x="927" y="876"/>
                  <a:pt x="927" y="874"/>
                </a:cubicBezTo>
                <a:cubicBezTo>
                  <a:pt x="917" y="877"/>
                  <a:pt x="924" y="885"/>
                  <a:pt x="919" y="891"/>
                </a:cubicBezTo>
                <a:cubicBezTo>
                  <a:pt x="915" y="892"/>
                  <a:pt x="916" y="891"/>
                  <a:pt x="912" y="890"/>
                </a:cubicBezTo>
                <a:cubicBezTo>
                  <a:pt x="909" y="896"/>
                  <a:pt x="908" y="903"/>
                  <a:pt x="902" y="905"/>
                </a:cubicBezTo>
                <a:cubicBezTo>
                  <a:pt x="896" y="903"/>
                  <a:pt x="890" y="905"/>
                  <a:pt x="887" y="899"/>
                </a:cubicBezTo>
                <a:cubicBezTo>
                  <a:pt x="889" y="884"/>
                  <a:pt x="908" y="887"/>
                  <a:pt x="914" y="876"/>
                </a:cubicBezTo>
                <a:cubicBezTo>
                  <a:pt x="917" y="876"/>
                  <a:pt x="914" y="878"/>
                  <a:pt x="916" y="879"/>
                </a:cubicBezTo>
                <a:cubicBezTo>
                  <a:pt x="923" y="869"/>
                  <a:pt x="939" y="868"/>
                  <a:pt x="942" y="854"/>
                </a:cubicBezTo>
                <a:cubicBezTo>
                  <a:pt x="952" y="854"/>
                  <a:pt x="952" y="854"/>
                  <a:pt x="952" y="854"/>
                </a:cubicBezTo>
                <a:cubicBezTo>
                  <a:pt x="954" y="851"/>
                  <a:pt x="955" y="848"/>
                  <a:pt x="957" y="846"/>
                </a:cubicBezTo>
                <a:cubicBezTo>
                  <a:pt x="959" y="845"/>
                  <a:pt x="958" y="847"/>
                  <a:pt x="960" y="848"/>
                </a:cubicBezTo>
                <a:cubicBezTo>
                  <a:pt x="962" y="847"/>
                  <a:pt x="960" y="843"/>
                  <a:pt x="961" y="843"/>
                </a:cubicBezTo>
                <a:cubicBezTo>
                  <a:pt x="966" y="845"/>
                  <a:pt x="969" y="839"/>
                  <a:pt x="971" y="835"/>
                </a:cubicBezTo>
                <a:cubicBezTo>
                  <a:pt x="970" y="832"/>
                  <a:pt x="970" y="838"/>
                  <a:pt x="968" y="836"/>
                </a:cubicBezTo>
                <a:cubicBezTo>
                  <a:pt x="969" y="834"/>
                  <a:pt x="968" y="833"/>
                  <a:pt x="968" y="832"/>
                </a:cubicBezTo>
                <a:cubicBezTo>
                  <a:pt x="966" y="835"/>
                  <a:pt x="956" y="846"/>
                  <a:pt x="950" y="844"/>
                </a:cubicBezTo>
                <a:cubicBezTo>
                  <a:pt x="950" y="843"/>
                  <a:pt x="952" y="841"/>
                  <a:pt x="951" y="841"/>
                </a:cubicBezTo>
                <a:cubicBezTo>
                  <a:pt x="948" y="842"/>
                  <a:pt x="948" y="846"/>
                  <a:pt x="945" y="848"/>
                </a:cubicBezTo>
                <a:cubicBezTo>
                  <a:pt x="942" y="848"/>
                  <a:pt x="941" y="847"/>
                  <a:pt x="940" y="845"/>
                </a:cubicBezTo>
                <a:cubicBezTo>
                  <a:pt x="937" y="846"/>
                  <a:pt x="938" y="852"/>
                  <a:pt x="932" y="852"/>
                </a:cubicBezTo>
                <a:cubicBezTo>
                  <a:pt x="937" y="850"/>
                  <a:pt x="933" y="844"/>
                  <a:pt x="932" y="840"/>
                </a:cubicBezTo>
                <a:cubicBezTo>
                  <a:pt x="929" y="842"/>
                  <a:pt x="928" y="846"/>
                  <a:pt x="923" y="846"/>
                </a:cubicBezTo>
                <a:cubicBezTo>
                  <a:pt x="922" y="844"/>
                  <a:pt x="922" y="842"/>
                  <a:pt x="922" y="839"/>
                </a:cubicBezTo>
                <a:cubicBezTo>
                  <a:pt x="917" y="839"/>
                  <a:pt x="917" y="844"/>
                  <a:pt x="916" y="848"/>
                </a:cubicBezTo>
                <a:cubicBezTo>
                  <a:pt x="914" y="848"/>
                  <a:pt x="913" y="847"/>
                  <a:pt x="912" y="847"/>
                </a:cubicBezTo>
                <a:cubicBezTo>
                  <a:pt x="910" y="847"/>
                  <a:pt x="911" y="850"/>
                  <a:pt x="909" y="849"/>
                </a:cubicBezTo>
                <a:cubicBezTo>
                  <a:pt x="910" y="851"/>
                  <a:pt x="913" y="848"/>
                  <a:pt x="916" y="850"/>
                </a:cubicBezTo>
                <a:cubicBezTo>
                  <a:pt x="915" y="853"/>
                  <a:pt x="914" y="856"/>
                  <a:pt x="910" y="856"/>
                </a:cubicBezTo>
                <a:cubicBezTo>
                  <a:pt x="912" y="860"/>
                  <a:pt x="912" y="861"/>
                  <a:pt x="909" y="863"/>
                </a:cubicBezTo>
                <a:cubicBezTo>
                  <a:pt x="906" y="863"/>
                  <a:pt x="908" y="858"/>
                  <a:pt x="907" y="855"/>
                </a:cubicBezTo>
                <a:cubicBezTo>
                  <a:pt x="906" y="855"/>
                  <a:pt x="905" y="856"/>
                  <a:pt x="905" y="857"/>
                </a:cubicBezTo>
                <a:cubicBezTo>
                  <a:pt x="903" y="853"/>
                  <a:pt x="908" y="852"/>
                  <a:pt x="906" y="847"/>
                </a:cubicBezTo>
                <a:cubicBezTo>
                  <a:pt x="911" y="845"/>
                  <a:pt x="912" y="840"/>
                  <a:pt x="917" y="838"/>
                </a:cubicBezTo>
                <a:cubicBezTo>
                  <a:pt x="919" y="839"/>
                  <a:pt x="915" y="840"/>
                  <a:pt x="916" y="841"/>
                </a:cubicBezTo>
                <a:cubicBezTo>
                  <a:pt x="917" y="842"/>
                  <a:pt x="921" y="837"/>
                  <a:pt x="922" y="834"/>
                </a:cubicBezTo>
                <a:cubicBezTo>
                  <a:pt x="922" y="833"/>
                  <a:pt x="920" y="834"/>
                  <a:pt x="919" y="834"/>
                </a:cubicBezTo>
                <a:cubicBezTo>
                  <a:pt x="926" y="827"/>
                  <a:pt x="934" y="822"/>
                  <a:pt x="943" y="819"/>
                </a:cubicBezTo>
                <a:cubicBezTo>
                  <a:pt x="942" y="822"/>
                  <a:pt x="946" y="820"/>
                  <a:pt x="945" y="823"/>
                </a:cubicBezTo>
                <a:cubicBezTo>
                  <a:pt x="948" y="822"/>
                  <a:pt x="945" y="817"/>
                  <a:pt x="949" y="815"/>
                </a:cubicBezTo>
                <a:cubicBezTo>
                  <a:pt x="960" y="820"/>
                  <a:pt x="946" y="829"/>
                  <a:pt x="942" y="834"/>
                </a:cubicBezTo>
                <a:cubicBezTo>
                  <a:pt x="946" y="836"/>
                  <a:pt x="947" y="837"/>
                  <a:pt x="947" y="842"/>
                </a:cubicBezTo>
                <a:cubicBezTo>
                  <a:pt x="949" y="840"/>
                  <a:pt x="948" y="839"/>
                  <a:pt x="948" y="835"/>
                </a:cubicBezTo>
                <a:cubicBezTo>
                  <a:pt x="953" y="833"/>
                  <a:pt x="954" y="826"/>
                  <a:pt x="959" y="823"/>
                </a:cubicBezTo>
                <a:cubicBezTo>
                  <a:pt x="957" y="822"/>
                  <a:pt x="955" y="820"/>
                  <a:pt x="955" y="817"/>
                </a:cubicBezTo>
                <a:cubicBezTo>
                  <a:pt x="960" y="817"/>
                  <a:pt x="969" y="816"/>
                  <a:pt x="967" y="808"/>
                </a:cubicBezTo>
                <a:cubicBezTo>
                  <a:pt x="969" y="807"/>
                  <a:pt x="971" y="807"/>
                  <a:pt x="972" y="805"/>
                </a:cubicBezTo>
                <a:cubicBezTo>
                  <a:pt x="974" y="806"/>
                  <a:pt x="970" y="807"/>
                  <a:pt x="971" y="808"/>
                </a:cubicBezTo>
                <a:cubicBezTo>
                  <a:pt x="973" y="807"/>
                  <a:pt x="975" y="810"/>
                  <a:pt x="974" y="806"/>
                </a:cubicBezTo>
                <a:cubicBezTo>
                  <a:pt x="977" y="808"/>
                  <a:pt x="978" y="805"/>
                  <a:pt x="981" y="805"/>
                </a:cubicBezTo>
                <a:cubicBezTo>
                  <a:pt x="982" y="807"/>
                  <a:pt x="978" y="811"/>
                  <a:pt x="977" y="814"/>
                </a:cubicBezTo>
                <a:cubicBezTo>
                  <a:pt x="976" y="814"/>
                  <a:pt x="976" y="812"/>
                  <a:pt x="975" y="812"/>
                </a:cubicBezTo>
                <a:cubicBezTo>
                  <a:pt x="976" y="815"/>
                  <a:pt x="969" y="822"/>
                  <a:pt x="975" y="823"/>
                </a:cubicBezTo>
                <a:cubicBezTo>
                  <a:pt x="975" y="826"/>
                  <a:pt x="974" y="827"/>
                  <a:pt x="973" y="830"/>
                </a:cubicBezTo>
                <a:cubicBezTo>
                  <a:pt x="974" y="831"/>
                  <a:pt x="978" y="829"/>
                  <a:pt x="980" y="829"/>
                </a:cubicBezTo>
                <a:cubicBezTo>
                  <a:pt x="979" y="826"/>
                  <a:pt x="979" y="825"/>
                  <a:pt x="976" y="826"/>
                </a:cubicBezTo>
                <a:cubicBezTo>
                  <a:pt x="976" y="823"/>
                  <a:pt x="978" y="821"/>
                  <a:pt x="977" y="818"/>
                </a:cubicBezTo>
                <a:cubicBezTo>
                  <a:pt x="980" y="817"/>
                  <a:pt x="980" y="818"/>
                  <a:pt x="983" y="819"/>
                </a:cubicBezTo>
                <a:cubicBezTo>
                  <a:pt x="986" y="818"/>
                  <a:pt x="988" y="809"/>
                  <a:pt x="993" y="814"/>
                </a:cubicBezTo>
                <a:cubicBezTo>
                  <a:pt x="998" y="810"/>
                  <a:pt x="997" y="801"/>
                  <a:pt x="1005" y="799"/>
                </a:cubicBezTo>
                <a:cubicBezTo>
                  <a:pt x="1004" y="797"/>
                  <a:pt x="1003" y="795"/>
                  <a:pt x="1004" y="792"/>
                </a:cubicBezTo>
                <a:cubicBezTo>
                  <a:pt x="1006" y="791"/>
                  <a:pt x="1007" y="789"/>
                  <a:pt x="1010" y="790"/>
                </a:cubicBezTo>
                <a:cubicBezTo>
                  <a:pt x="1010" y="793"/>
                  <a:pt x="1010" y="793"/>
                  <a:pt x="1010" y="793"/>
                </a:cubicBezTo>
                <a:cubicBezTo>
                  <a:pt x="1014" y="792"/>
                  <a:pt x="1015" y="788"/>
                  <a:pt x="1016" y="784"/>
                </a:cubicBezTo>
                <a:cubicBezTo>
                  <a:pt x="1022" y="786"/>
                  <a:pt x="1021" y="779"/>
                  <a:pt x="1025" y="777"/>
                </a:cubicBezTo>
                <a:cubicBezTo>
                  <a:pt x="1026" y="778"/>
                  <a:pt x="1028" y="778"/>
                  <a:pt x="1030" y="778"/>
                </a:cubicBezTo>
                <a:cubicBezTo>
                  <a:pt x="1030" y="782"/>
                  <a:pt x="1029" y="781"/>
                  <a:pt x="1030" y="785"/>
                </a:cubicBezTo>
                <a:cubicBezTo>
                  <a:pt x="1028" y="786"/>
                  <a:pt x="1028" y="784"/>
                  <a:pt x="1026" y="784"/>
                </a:cubicBezTo>
                <a:cubicBezTo>
                  <a:pt x="1032" y="792"/>
                  <a:pt x="1025" y="800"/>
                  <a:pt x="1017" y="802"/>
                </a:cubicBezTo>
                <a:cubicBezTo>
                  <a:pt x="1018" y="803"/>
                  <a:pt x="1020" y="804"/>
                  <a:pt x="1019" y="807"/>
                </a:cubicBezTo>
                <a:cubicBezTo>
                  <a:pt x="1023" y="807"/>
                  <a:pt x="1023" y="807"/>
                  <a:pt x="1023" y="807"/>
                </a:cubicBezTo>
                <a:cubicBezTo>
                  <a:pt x="1026" y="806"/>
                  <a:pt x="1021" y="805"/>
                  <a:pt x="1022" y="803"/>
                </a:cubicBezTo>
                <a:cubicBezTo>
                  <a:pt x="1025" y="801"/>
                  <a:pt x="1029" y="802"/>
                  <a:pt x="1032" y="800"/>
                </a:cubicBezTo>
                <a:cubicBezTo>
                  <a:pt x="1032" y="798"/>
                  <a:pt x="1030" y="796"/>
                  <a:pt x="1034" y="796"/>
                </a:cubicBezTo>
                <a:cubicBezTo>
                  <a:pt x="1031" y="794"/>
                  <a:pt x="1032" y="789"/>
                  <a:pt x="1031" y="785"/>
                </a:cubicBezTo>
                <a:cubicBezTo>
                  <a:pt x="1040" y="778"/>
                  <a:pt x="1050" y="771"/>
                  <a:pt x="1060" y="766"/>
                </a:cubicBezTo>
                <a:cubicBezTo>
                  <a:pt x="1060" y="768"/>
                  <a:pt x="1062" y="768"/>
                  <a:pt x="1061" y="770"/>
                </a:cubicBezTo>
                <a:cubicBezTo>
                  <a:pt x="1056" y="771"/>
                  <a:pt x="1055" y="778"/>
                  <a:pt x="1051" y="781"/>
                </a:cubicBezTo>
                <a:cubicBezTo>
                  <a:pt x="1053" y="785"/>
                  <a:pt x="1060" y="777"/>
                  <a:pt x="1063" y="780"/>
                </a:cubicBezTo>
                <a:cubicBezTo>
                  <a:pt x="1063" y="781"/>
                  <a:pt x="1062" y="781"/>
                  <a:pt x="1063" y="782"/>
                </a:cubicBezTo>
                <a:cubicBezTo>
                  <a:pt x="1054" y="786"/>
                  <a:pt x="1053" y="801"/>
                  <a:pt x="1041" y="795"/>
                </a:cubicBezTo>
                <a:close/>
                <a:moveTo>
                  <a:pt x="929" y="862"/>
                </a:moveTo>
                <a:cubicBezTo>
                  <a:pt x="930" y="866"/>
                  <a:pt x="928" y="867"/>
                  <a:pt x="924" y="867"/>
                </a:cubicBezTo>
                <a:cubicBezTo>
                  <a:pt x="921" y="863"/>
                  <a:pt x="923" y="859"/>
                  <a:pt x="928" y="858"/>
                </a:cubicBezTo>
                <a:cubicBezTo>
                  <a:pt x="930" y="861"/>
                  <a:pt x="924" y="863"/>
                  <a:pt x="929" y="862"/>
                </a:cubicBezTo>
                <a:close/>
                <a:moveTo>
                  <a:pt x="1047" y="751"/>
                </a:moveTo>
                <a:cubicBezTo>
                  <a:pt x="1044" y="757"/>
                  <a:pt x="1034" y="753"/>
                  <a:pt x="1038" y="744"/>
                </a:cubicBezTo>
                <a:cubicBezTo>
                  <a:pt x="1039" y="743"/>
                  <a:pt x="1042" y="746"/>
                  <a:pt x="1043" y="743"/>
                </a:cubicBezTo>
                <a:cubicBezTo>
                  <a:pt x="1045" y="743"/>
                  <a:pt x="1043" y="746"/>
                  <a:pt x="1042" y="746"/>
                </a:cubicBezTo>
                <a:cubicBezTo>
                  <a:pt x="1045" y="745"/>
                  <a:pt x="1044" y="749"/>
                  <a:pt x="1047" y="751"/>
                </a:cubicBezTo>
                <a:close/>
                <a:moveTo>
                  <a:pt x="1038" y="768"/>
                </a:moveTo>
                <a:cubicBezTo>
                  <a:pt x="1038" y="767"/>
                  <a:pt x="1041" y="762"/>
                  <a:pt x="1045" y="763"/>
                </a:cubicBezTo>
                <a:cubicBezTo>
                  <a:pt x="1045" y="766"/>
                  <a:pt x="1043" y="769"/>
                  <a:pt x="1038" y="769"/>
                </a:cubicBezTo>
                <a:cubicBezTo>
                  <a:pt x="1037" y="769"/>
                  <a:pt x="1038" y="768"/>
                  <a:pt x="1039" y="769"/>
                </a:cubicBezTo>
                <a:cubicBezTo>
                  <a:pt x="1040" y="767"/>
                  <a:pt x="1038" y="767"/>
                  <a:pt x="1038" y="768"/>
                </a:cubicBezTo>
                <a:close/>
                <a:moveTo>
                  <a:pt x="1040" y="718"/>
                </a:moveTo>
                <a:cubicBezTo>
                  <a:pt x="1037" y="718"/>
                  <a:pt x="1037" y="716"/>
                  <a:pt x="1034" y="717"/>
                </a:cubicBezTo>
                <a:cubicBezTo>
                  <a:pt x="1037" y="713"/>
                  <a:pt x="1043" y="711"/>
                  <a:pt x="1045" y="704"/>
                </a:cubicBezTo>
                <a:cubicBezTo>
                  <a:pt x="1048" y="704"/>
                  <a:pt x="1046" y="709"/>
                  <a:pt x="1050" y="707"/>
                </a:cubicBezTo>
                <a:cubicBezTo>
                  <a:pt x="1049" y="713"/>
                  <a:pt x="1042" y="713"/>
                  <a:pt x="1040" y="718"/>
                </a:cubicBezTo>
                <a:close/>
                <a:moveTo>
                  <a:pt x="1042" y="720"/>
                </a:moveTo>
                <a:cubicBezTo>
                  <a:pt x="1041" y="724"/>
                  <a:pt x="1042" y="723"/>
                  <a:pt x="1041" y="726"/>
                </a:cubicBezTo>
                <a:cubicBezTo>
                  <a:pt x="1037" y="725"/>
                  <a:pt x="1036" y="730"/>
                  <a:pt x="1033" y="728"/>
                </a:cubicBezTo>
                <a:cubicBezTo>
                  <a:pt x="1036" y="725"/>
                  <a:pt x="1036" y="720"/>
                  <a:pt x="1042" y="720"/>
                </a:cubicBezTo>
                <a:close/>
                <a:moveTo>
                  <a:pt x="1051" y="760"/>
                </a:moveTo>
                <a:cubicBezTo>
                  <a:pt x="1050" y="757"/>
                  <a:pt x="1053" y="757"/>
                  <a:pt x="1054" y="755"/>
                </a:cubicBezTo>
                <a:cubicBezTo>
                  <a:pt x="1058" y="758"/>
                  <a:pt x="1062" y="748"/>
                  <a:pt x="1070" y="750"/>
                </a:cubicBezTo>
                <a:cubicBezTo>
                  <a:pt x="1064" y="756"/>
                  <a:pt x="1059" y="759"/>
                  <a:pt x="1051" y="760"/>
                </a:cubicBezTo>
                <a:close/>
                <a:moveTo>
                  <a:pt x="1065" y="765"/>
                </a:moveTo>
                <a:cubicBezTo>
                  <a:pt x="1065" y="766"/>
                  <a:pt x="1064" y="767"/>
                  <a:pt x="1064" y="769"/>
                </a:cubicBezTo>
                <a:cubicBezTo>
                  <a:pt x="1061" y="769"/>
                  <a:pt x="1061" y="765"/>
                  <a:pt x="1062" y="764"/>
                </a:cubicBezTo>
                <a:cubicBezTo>
                  <a:pt x="1064" y="764"/>
                  <a:pt x="1064" y="765"/>
                  <a:pt x="1065" y="765"/>
                </a:cubicBezTo>
                <a:close/>
                <a:moveTo>
                  <a:pt x="1066" y="831"/>
                </a:moveTo>
                <a:cubicBezTo>
                  <a:pt x="1065" y="830"/>
                  <a:pt x="1064" y="830"/>
                  <a:pt x="1063" y="830"/>
                </a:cubicBezTo>
                <a:cubicBezTo>
                  <a:pt x="1064" y="828"/>
                  <a:pt x="1065" y="827"/>
                  <a:pt x="1067" y="827"/>
                </a:cubicBezTo>
                <a:cubicBezTo>
                  <a:pt x="1067" y="829"/>
                  <a:pt x="1066" y="830"/>
                  <a:pt x="1066" y="831"/>
                </a:cubicBezTo>
                <a:close/>
                <a:moveTo>
                  <a:pt x="1064" y="777"/>
                </a:moveTo>
                <a:cubicBezTo>
                  <a:pt x="1064" y="773"/>
                  <a:pt x="1064" y="773"/>
                  <a:pt x="1064" y="773"/>
                </a:cubicBezTo>
                <a:cubicBezTo>
                  <a:pt x="1066" y="773"/>
                  <a:pt x="1068" y="774"/>
                  <a:pt x="1068" y="776"/>
                </a:cubicBezTo>
                <a:cubicBezTo>
                  <a:pt x="1067" y="777"/>
                  <a:pt x="1066" y="777"/>
                  <a:pt x="1064" y="777"/>
                </a:cubicBezTo>
                <a:close/>
                <a:moveTo>
                  <a:pt x="1111" y="821"/>
                </a:moveTo>
                <a:cubicBezTo>
                  <a:pt x="1111" y="824"/>
                  <a:pt x="1107" y="823"/>
                  <a:pt x="1107" y="827"/>
                </a:cubicBezTo>
                <a:cubicBezTo>
                  <a:pt x="1105" y="827"/>
                  <a:pt x="1105" y="824"/>
                  <a:pt x="1102" y="825"/>
                </a:cubicBezTo>
                <a:cubicBezTo>
                  <a:pt x="1105" y="824"/>
                  <a:pt x="1106" y="821"/>
                  <a:pt x="1111" y="821"/>
                </a:cubicBezTo>
                <a:close/>
                <a:moveTo>
                  <a:pt x="1120" y="787"/>
                </a:moveTo>
                <a:cubicBezTo>
                  <a:pt x="1120" y="784"/>
                  <a:pt x="1123" y="784"/>
                  <a:pt x="1125" y="784"/>
                </a:cubicBezTo>
                <a:cubicBezTo>
                  <a:pt x="1125" y="786"/>
                  <a:pt x="1123" y="787"/>
                  <a:pt x="1120" y="787"/>
                </a:cubicBezTo>
                <a:close/>
                <a:moveTo>
                  <a:pt x="1125" y="761"/>
                </a:moveTo>
                <a:cubicBezTo>
                  <a:pt x="1124" y="764"/>
                  <a:pt x="1125" y="767"/>
                  <a:pt x="1121" y="767"/>
                </a:cubicBezTo>
                <a:cubicBezTo>
                  <a:pt x="1119" y="764"/>
                  <a:pt x="1122" y="761"/>
                  <a:pt x="1125" y="761"/>
                </a:cubicBezTo>
                <a:close/>
                <a:moveTo>
                  <a:pt x="1122" y="773"/>
                </a:moveTo>
                <a:cubicBezTo>
                  <a:pt x="1123" y="771"/>
                  <a:pt x="1120" y="771"/>
                  <a:pt x="1121" y="769"/>
                </a:cubicBezTo>
                <a:cubicBezTo>
                  <a:pt x="1126" y="769"/>
                  <a:pt x="1131" y="763"/>
                  <a:pt x="1131" y="771"/>
                </a:cubicBezTo>
                <a:cubicBezTo>
                  <a:pt x="1128" y="771"/>
                  <a:pt x="1127" y="772"/>
                  <a:pt x="1122" y="773"/>
                </a:cubicBezTo>
                <a:close/>
                <a:moveTo>
                  <a:pt x="1135" y="808"/>
                </a:moveTo>
                <a:cubicBezTo>
                  <a:pt x="1135" y="810"/>
                  <a:pt x="1134" y="811"/>
                  <a:pt x="1132" y="810"/>
                </a:cubicBezTo>
                <a:cubicBezTo>
                  <a:pt x="1132" y="811"/>
                  <a:pt x="1133" y="812"/>
                  <a:pt x="1133" y="813"/>
                </a:cubicBezTo>
                <a:cubicBezTo>
                  <a:pt x="1130" y="813"/>
                  <a:pt x="1130" y="813"/>
                  <a:pt x="1130" y="813"/>
                </a:cubicBezTo>
                <a:cubicBezTo>
                  <a:pt x="1130" y="812"/>
                  <a:pt x="1130" y="810"/>
                  <a:pt x="1129" y="810"/>
                </a:cubicBezTo>
                <a:cubicBezTo>
                  <a:pt x="1129" y="809"/>
                  <a:pt x="1130" y="810"/>
                  <a:pt x="1130" y="810"/>
                </a:cubicBezTo>
                <a:cubicBezTo>
                  <a:pt x="1131" y="810"/>
                  <a:pt x="1131" y="809"/>
                  <a:pt x="1131" y="808"/>
                </a:cubicBezTo>
                <a:lnTo>
                  <a:pt x="1135" y="808"/>
                </a:lnTo>
                <a:close/>
                <a:moveTo>
                  <a:pt x="1128" y="750"/>
                </a:moveTo>
                <a:cubicBezTo>
                  <a:pt x="1131" y="749"/>
                  <a:pt x="1131" y="754"/>
                  <a:pt x="1131" y="750"/>
                </a:cubicBezTo>
                <a:cubicBezTo>
                  <a:pt x="1132" y="750"/>
                  <a:pt x="1132" y="752"/>
                  <a:pt x="1132" y="753"/>
                </a:cubicBezTo>
                <a:cubicBezTo>
                  <a:pt x="1131" y="753"/>
                  <a:pt x="1130" y="753"/>
                  <a:pt x="1130" y="754"/>
                </a:cubicBezTo>
                <a:cubicBezTo>
                  <a:pt x="1129" y="754"/>
                  <a:pt x="1129" y="753"/>
                  <a:pt x="1129" y="752"/>
                </a:cubicBezTo>
                <a:cubicBezTo>
                  <a:pt x="1128" y="752"/>
                  <a:pt x="1128" y="752"/>
                  <a:pt x="1128" y="753"/>
                </a:cubicBezTo>
                <a:cubicBezTo>
                  <a:pt x="1127" y="753"/>
                  <a:pt x="1127" y="752"/>
                  <a:pt x="1127" y="751"/>
                </a:cubicBezTo>
                <a:cubicBezTo>
                  <a:pt x="1128" y="751"/>
                  <a:pt x="1128" y="751"/>
                  <a:pt x="1128" y="750"/>
                </a:cubicBezTo>
                <a:close/>
                <a:moveTo>
                  <a:pt x="1126" y="756"/>
                </a:moveTo>
                <a:cubicBezTo>
                  <a:pt x="1125" y="759"/>
                  <a:pt x="1122" y="761"/>
                  <a:pt x="1118" y="762"/>
                </a:cubicBezTo>
                <a:cubicBezTo>
                  <a:pt x="1120" y="758"/>
                  <a:pt x="1115" y="759"/>
                  <a:pt x="1115" y="755"/>
                </a:cubicBezTo>
                <a:cubicBezTo>
                  <a:pt x="1117" y="755"/>
                  <a:pt x="1119" y="755"/>
                  <a:pt x="1119" y="754"/>
                </a:cubicBezTo>
                <a:cubicBezTo>
                  <a:pt x="1122" y="754"/>
                  <a:pt x="1121" y="758"/>
                  <a:pt x="1126" y="756"/>
                </a:cubicBezTo>
                <a:close/>
                <a:moveTo>
                  <a:pt x="1121" y="731"/>
                </a:moveTo>
                <a:cubicBezTo>
                  <a:pt x="1120" y="733"/>
                  <a:pt x="1120" y="734"/>
                  <a:pt x="1119" y="735"/>
                </a:cubicBezTo>
                <a:cubicBezTo>
                  <a:pt x="1116" y="735"/>
                  <a:pt x="1117" y="730"/>
                  <a:pt x="1121" y="731"/>
                </a:cubicBezTo>
                <a:close/>
                <a:moveTo>
                  <a:pt x="1103" y="692"/>
                </a:moveTo>
                <a:cubicBezTo>
                  <a:pt x="1104" y="693"/>
                  <a:pt x="1104" y="694"/>
                  <a:pt x="1105" y="694"/>
                </a:cubicBezTo>
                <a:cubicBezTo>
                  <a:pt x="1105" y="697"/>
                  <a:pt x="1103" y="699"/>
                  <a:pt x="1100" y="700"/>
                </a:cubicBezTo>
                <a:cubicBezTo>
                  <a:pt x="1098" y="698"/>
                  <a:pt x="1101" y="694"/>
                  <a:pt x="1103" y="692"/>
                </a:cubicBezTo>
                <a:close/>
                <a:moveTo>
                  <a:pt x="1091" y="752"/>
                </a:moveTo>
                <a:cubicBezTo>
                  <a:pt x="1093" y="751"/>
                  <a:pt x="1093" y="752"/>
                  <a:pt x="1094" y="753"/>
                </a:cubicBezTo>
                <a:cubicBezTo>
                  <a:pt x="1100" y="744"/>
                  <a:pt x="1113" y="742"/>
                  <a:pt x="1122" y="736"/>
                </a:cubicBezTo>
                <a:cubicBezTo>
                  <a:pt x="1121" y="739"/>
                  <a:pt x="1120" y="741"/>
                  <a:pt x="1119" y="743"/>
                </a:cubicBezTo>
                <a:cubicBezTo>
                  <a:pt x="1116" y="744"/>
                  <a:pt x="1117" y="742"/>
                  <a:pt x="1114" y="743"/>
                </a:cubicBezTo>
                <a:cubicBezTo>
                  <a:pt x="1114" y="745"/>
                  <a:pt x="1115" y="746"/>
                  <a:pt x="1116" y="746"/>
                </a:cubicBezTo>
                <a:cubicBezTo>
                  <a:pt x="1120" y="747"/>
                  <a:pt x="1119" y="742"/>
                  <a:pt x="1123" y="743"/>
                </a:cubicBezTo>
                <a:cubicBezTo>
                  <a:pt x="1122" y="750"/>
                  <a:pt x="1119" y="753"/>
                  <a:pt x="1113" y="754"/>
                </a:cubicBezTo>
                <a:cubicBezTo>
                  <a:pt x="1112" y="755"/>
                  <a:pt x="1111" y="756"/>
                  <a:pt x="1110" y="757"/>
                </a:cubicBezTo>
                <a:cubicBezTo>
                  <a:pt x="1110" y="759"/>
                  <a:pt x="1111" y="757"/>
                  <a:pt x="1113" y="757"/>
                </a:cubicBezTo>
                <a:cubicBezTo>
                  <a:pt x="1111" y="761"/>
                  <a:pt x="1112" y="765"/>
                  <a:pt x="1115" y="766"/>
                </a:cubicBezTo>
                <a:cubicBezTo>
                  <a:pt x="1116" y="769"/>
                  <a:pt x="1114" y="770"/>
                  <a:pt x="1113" y="772"/>
                </a:cubicBezTo>
                <a:cubicBezTo>
                  <a:pt x="1110" y="771"/>
                  <a:pt x="1108" y="767"/>
                  <a:pt x="1111" y="765"/>
                </a:cubicBezTo>
                <a:cubicBezTo>
                  <a:pt x="1105" y="767"/>
                  <a:pt x="1102" y="772"/>
                  <a:pt x="1096" y="773"/>
                </a:cubicBezTo>
                <a:cubicBezTo>
                  <a:pt x="1095" y="773"/>
                  <a:pt x="1096" y="772"/>
                  <a:pt x="1096" y="771"/>
                </a:cubicBezTo>
                <a:cubicBezTo>
                  <a:pt x="1091" y="773"/>
                  <a:pt x="1088" y="775"/>
                  <a:pt x="1084" y="778"/>
                </a:cubicBezTo>
                <a:cubicBezTo>
                  <a:pt x="1081" y="776"/>
                  <a:pt x="1086" y="774"/>
                  <a:pt x="1087" y="773"/>
                </a:cubicBezTo>
                <a:cubicBezTo>
                  <a:pt x="1083" y="769"/>
                  <a:pt x="1090" y="765"/>
                  <a:pt x="1086" y="759"/>
                </a:cubicBezTo>
                <a:cubicBezTo>
                  <a:pt x="1086" y="758"/>
                  <a:pt x="1082" y="761"/>
                  <a:pt x="1082" y="756"/>
                </a:cubicBezTo>
                <a:cubicBezTo>
                  <a:pt x="1086" y="758"/>
                  <a:pt x="1091" y="757"/>
                  <a:pt x="1091" y="752"/>
                </a:cubicBezTo>
                <a:close/>
                <a:moveTo>
                  <a:pt x="1083" y="748"/>
                </a:moveTo>
                <a:cubicBezTo>
                  <a:pt x="1081" y="750"/>
                  <a:pt x="1078" y="748"/>
                  <a:pt x="1076" y="749"/>
                </a:cubicBezTo>
                <a:cubicBezTo>
                  <a:pt x="1076" y="747"/>
                  <a:pt x="1083" y="743"/>
                  <a:pt x="1083" y="748"/>
                </a:cubicBezTo>
                <a:close/>
                <a:moveTo>
                  <a:pt x="1076" y="807"/>
                </a:moveTo>
                <a:cubicBezTo>
                  <a:pt x="1076" y="803"/>
                  <a:pt x="1072" y="803"/>
                  <a:pt x="1073" y="798"/>
                </a:cubicBezTo>
                <a:cubicBezTo>
                  <a:pt x="1074" y="796"/>
                  <a:pt x="1079" y="795"/>
                  <a:pt x="1081" y="797"/>
                </a:cubicBezTo>
                <a:cubicBezTo>
                  <a:pt x="1084" y="797"/>
                  <a:pt x="1080" y="795"/>
                  <a:pt x="1081" y="793"/>
                </a:cubicBezTo>
                <a:cubicBezTo>
                  <a:pt x="1086" y="793"/>
                  <a:pt x="1087" y="790"/>
                  <a:pt x="1091" y="789"/>
                </a:cubicBezTo>
                <a:cubicBezTo>
                  <a:pt x="1092" y="786"/>
                  <a:pt x="1088" y="788"/>
                  <a:pt x="1089" y="785"/>
                </a:cubicBezTo>
                <a:cubicBezTo>
                  <a:pt x="1090" y="783"/>
                  <a:pt x="1093" y="782"/>
                  <a:pt x="1096" y="782"/>
                </a:cubicBezTo>
                <a:cubicBezTo>
                  <a:pt x="1095" y="779"/>
                  <a:pt x="1095" y="777"/>
                  <a:pt x="1096" y="774"/>
                </a:cubicBezTo>
                <a:cubicBezTo>
                  <a:pt x="1099" y="774"/>
                  <a:pt x="1099" y="774"/>
                  <a:pt x="1099" y="774"/>
                </a:cubicBezTo>
                <a:cubicBezTo>
                  <a:pt x="1099" y="777"/>
                  <a:pt x="1101" y="779"/>
                  <a:pt x="1099" y="781"/>
                </a:cubicBezTo>
                <a:cubicBezTo>
                  <a:pt x="1103" y="781"/>
                  <a:pt x="1103" y="777"/>
                  <a:pt x="1103" y="774"/>
                </a:cubicBezTo>
                <a:cubicBezTo>
                  <a:pt x="1108" y="776"/>
                  <a:pt x="1106" y="775"/>
                  <a:pt x="1112" y="774"/>
                </a:cubicBezTo>
                <a:cubicBezTo>
                  <a:pt x="1112" y="777"/>
                  <a:pt x="1114" y="779"/>
                  <a:pt x="1113" y="782"/>
                </a:cubicBezTo>
                <a:cubicBezTo>
                  <a:pt x="1103" y="786"/>
                  <a:pt x="1102" y="797"/>
                  <a:pt x="1092" y="800"/>
                </a:cubicBezTo>
                <a:cubicBezTo>
                  <a:pt x="1090" y="800"/>
                  <a:pt x="1090" y="798"/>
                  <a:pt x="1088" y="797"/>
                </a:cubicBezTo>
                <a:cubicBezTo>
                  <a:pt x="1084" y="805"/>
                  <a:pt x="1081" y="815"/>
                  <a:pt x="1070" y="816"/>
                </a:cubicBezTo>
                <a:cubicBezTo>
                  <a:pt x="1071" y="812"/>
                  <a:pt x="1076" y="812"/>
                  <a:pt x="1076" y="807"/>
                </a:cubicBezTo>
                <a:close/>
                <a:moveTo>
                  <a:pt x="1066" y="712"/>
                </a:moveTo>
                <a:cubicBezTo>
                  <a:pt x="1069" y="714"/>
                  <a:pt x="1066" y="717"/>
                  <a:pt x="1069" y="719"/>
                </a:cubicBezTo>
                <a:cubicBezTo>
                  <a:pt x="1067" y="723"/>
                  <a:pt x="1063" y="724"/>
                  <a:pt x="1059" y="724"/>
                </a:cubicBezTo>
                <a:cubicBezTo>
                  <a:pt x="1060" y="720"/>
                  <a:pt x="1057" y="720"/>
                  <a:pt x="1055" y="719"/>
                </a:cubicBezTo>
                <a:cubicBezTo>
                  <a:pt x="1056" y="715"/>
                  <a:pt x="1060" y="712"/>
                  <a:pt x="1066" y="712"/>
                </a:cubicBezTo>
                <a:close/>
                <a:moveTo>
                  <a:pt x="1054" y="736"/>
                </a:moveTo>
                <a:cubicBezTo>
                  <a:pt x="1054" y="737"/>
                  <a:pt x="1056" y="740"/>
                  <a:pt x="1054" y="740"/>
                </a:cubicBezTo>
                <a:cubicBezTo>
                  <a:pt x="1054" y="742"/>
                  <a:pt x="1056" y="739"/>
                  <a:pt x="1059" y="740"/>
                </a:cubicBezTo>
                <a:cubicBezTo>
                  <a:pt x="1059" y="737"/>
                  <a:pt x="1057" y="737"/>
                  <a:pt x="1057" y="734"/>
                </a:cubicBezTo>
                <a:cubicBezTo>
                  <a:pt x="1059" y="732"/>
                  <a:pt x="1063" y="731"/>
                  <a:pt x="1063" y="726"/>
                </a:cubicBezTo>
                <a:cubicBezTo>
                  <a:pt x="1067" y="726"/>
                  <a:pt x="1067" y="725"/>
                  <a:pt x="1070" y="726"/>
                </a:cubicBezTo>
                <a:cubicBezTo>
                  <a:pt x="1070" y="731"/>
                  <a:pt x="1068" y="731"/>
                  <a:pt x="1068" y="734"/>
                </a:cubicBezTo>
                <a:cubicBezTo>
                  <a:pt x="1066" y="734"/>
                  <a:pt x="1065" y="733"/>
                  <a:pt x="1062" y="733"/>
                </a:cubicBezTo>
                <a:cubicBezTo>
                  <a:pt x="1062" y="736"/>
                  <a:pt x="1063" y="737"/>
                  <a:pt x="1065" y="737"/>
                </a:cubicBezTo>
                <a:cubicBezTo>
                  <a:pt x="1065" y="740"/>
                  <a:pt x="1063" y="740"/>
                  <a:pt x="1062" y="742"/>
                </a:cubicBezTo>
                <a:cubicBezTo>
                  <a:pt x="1061" y="741"/>
                  <a:pt x="1061" y="740"/>
                  <a:pt x="1061" y="739"/>
                </a:cubicBezTo>
                <a:cubicBezTo>
                  <a:pt x="1058" y="740"/>
                  <a:pt x="1059" y="742"/>
                  <a:pt x="1059" y="745"/>
                </a:cubicBezTo>
                <a:cubicBezTo>
                  <a:pt x="1056" y="747"/>
                  <a:pt x="1056" y="753"/>
                  <a:pt x="1050" y="750"/>
                </a:cubicBezTo>
                <a:cubicBezTo>
                  <a:pt x="1051" y="749"/>
                  <a:pt x="1052" y="748"/>
                  <a:pt x="1052" y="746"/>
                </a:cubicBezTo>
                <a:cubicBezTo>
                  <a:pt x="1050" y="744"/>
                  <a:pt x="1049" y="747"/>
                  <a:pt x="1047" y="747"/>
                </a:cubicBezTo>
                <a:cubicBezTo>
                  <a:pt x="1042" y="742"/>
                  <a:pt x="1049" y="737"/>
                  <a:pt x="1054" y="736"/>
                </a:cubicBezTo>
                <a:close/>
                <a:moveTo>
                  <a:pt x="1050" y="704"/>
                </a:moveTo>
                <a:cubicBezTo>
                  <a:pt x="1047" y="705"/>
                  <a:pt x="1047" y="703"/>
                  <a:pt x="1044" y="704"/>
                </a:cubicBezTo>
                <a:cubicBezTo>
                  <a:pt x="1043" y="700"/>
                  <a:pt x="1047" y="701"/>
                  <a:pt x="1047" y="698"/>
                </a:cubicBezTo>
                <a:cubicBezTo>
                  <a:pt x="1039" y="702"/>
                  <a:pt x="1040" y="714"/>
                  <a:pt x="1031" y="716"/>
                </a:cubicBezTo>
                <a:cubicBezTo>
                  <a:pt x="1028" y="714"/>
                  <a:pt x="1033" y="711"/>
                  <a:pt x="1030" y="710"/>
                </a:cubicBezTo>
                <a:cubicBezTo>
                  <a:pt x="1022" y="710"/>
                  <a:pt x="1024" y="721"/>
                  <a:pt x="1016" y="721"/>
                </a:cubicBezTo>
                <a:cubicBezTo>
                  <a:pt x="1015" y="717"/>
                  <a:pt x="1020" y="715"/>
                  <a:pt x="1015" y="717"/>
                </a:cubicBezTo>
                <a:cubicBezTo>
                  <a:pt x="1014" y="711"/>
                  <a:pt x="1018" y="712"/>
                  <a:pt x="1020" y="710"/>
                </a:cubicBezTo>
                <a:cubicBezTo>
                  <a:pt x="1019" y="707"/>
                  <a:pt x="1018" y="711"/>
                  <a:pt x="1016" y="710"/>
                </a:cubicBezTo>
                <a:cubicBezTo>
                  <a:pt x="1017" y="705"/>
                  <a:pt x="1024" y="704"/>
                  <a:pt x="1019" y="697"/>
                </a:cubicBezTo>
                <a:cubicBezTo>
                  <a:pt x="1021" y="697"/>
                  <a:pt x="1023" y="697"/>
                  <a:pt x="1023" y="696"/>
                </a:cubicBezTo>
                <a:cubicBezTo>
                  <a:pt x="1026" y="697"/>
                  <a:pt x="1023" y="699"/>
                  <a:pt x="1023" y="701"/>
                </a:cubicBezTo>
                <a:cubicBezTo>
                  <a:pt x="1026" y="703"/>
                  <a:pt x="1026" y="700"/>
                  <a:pt x="1030" y="700"/>
                </a:cubicBezTo>
                <a:cubicBezTo>
                  <a:pt x="1038" y="705"/>
                  <a:pt x="1043" y="693"/>
                  <a:pt x="1051" y="692"/>
                </a:cubicBezTo>
                <a:cubicBezTo>
                  <a:pt x="1048" y="697"/>
                  <a:pt x="1053" y="699"/>
                  <a:pt x="1050" y="704"/>
                </a:cubicBezTo>
                <a:close/>
                <a:moveTo>
                  <a:pt x="1067" y="678"/>
                </a:moveTo>
                <a:cubicBezTo>
                  <a:pt x="1065" y="679"/>
                  <a:pt x="1065" y="678"/>
                  <a:pt x="1064" y="678"/>
                </a:cubicBezTo>
                <a:cubicBezTo>
                  <a:pt x="1064" y="675"/>
                  <a:pt x="1065" y="674"/>
                  <a:pt x="1068" y="675"/>
                </a:cubicBezTo>
                <a:cubicBezTo>
                  <a:pt x="1068" y="677"/>
                  <a:pt x="1067" y="677"/>
                  <a:pt x="1067" y="678"/>
                </a:cubicBezTo>
                <a:close/>
                <a:moveTo>
                  <a:pt x="1067" y="520"/>
                </a:moveTo>
                <a:cubicBezTo>
                  <a:pt x="1068" y="518"/>
                  <a:pt x="1069" y="516"/>
                  <a:pt x="1072" y="517"/>
                </a:cubicBezTo>
                <a:cubicBezTo>
                  <a:pt x="1072" y="519"/>
                  <a:pt x="1068" y="521"/>
                  <a:pt x="1067" y="520"/>
                </a:cubicBezTo>
                <a:close/>
                <a:moveTo>
                  <a:pt x="1100" y="574"/>
                </a:moveTo>
                <a:cubicBezTo>
                  <a:pt x="1100" y="577"/>
                  <a:pt x="1098" y="578"/>
                  <a:pt x="1095" y="578"/>
                </a:cubicBezTo>
                <a:cubicBezTo>
                  <a:pt x="1096" y="577"/>
                  <a:pt x="1097" y="574"/>
                  <a:pt x="1100" y="574"/>
                </a:cubicBezTo>
                <a:close/>
                <a:moveTo>
                  <a:pt x="1098" y="659"/>
                </a:moveTo>
                <a:cubicBezTo>
                  <a:pt x="1098" y="656"/>
                  <a:pt x="1098" y="654"/>
                  <a:pt x="1099" y="652"/>
                </a:cubicBezTo>
                <a:cubicBezTo>
                  <a:pt x="1102" y="652"/>
                  <a:pt x="1102" y="654"/>
                  <a:pt x="1104" y="653"/>
                </a:cubicBezTo>
                <a:cubicBezTo>
                  <a:pt x="1104" y="657"/>
                  <a:pt x="1101" y="658"/>
                  <a:pt x="1098" y="659"/>
                </a:cubicBezTo>
                <a:close/>
                <a:moveTo>
                  <a:pt x="1090" y="597"/>
                </a:moveTo>
                <a:cubicBezTo>
                  <a:pt x="1090" y="588"/>
                  <a:pt x="1099" y="584"/>
                  <a:pt x="1106" y="585"/>
                </a:cubicBezTo>
                <a:cubicBezTo>
                  <a:pt x="1103" y="591"/>
                  <a:pt x="1097" y="595"/>
                  <a:pt x="1090" y="597"/>
                </a:cubicBezTo>
                <a:close/>
                <a:moveTo>
                  <a:pt x="1125" y="506"/>
                </a:moveTo>
                <a:cubicBezTo>
                  <a:pt x="1125" y="509"/>
                  <a:pt x="1124" y="513"/>
                  <a:pt x="1120" y="513"/>
                </a:cubicBezTo>
                <a:cubicBezTo>
                  <a:pt x="1119" y="508"/>
                  <a:pt x="1121" y="505"/>
                  <a:pt x="1125" y="506"/>
                </a:cubicBezTo>
                <a:close/>
                <a:moveTo>
                  <a:pt x="1127" y="527"/>
                </a:moveTo>
                <a:cubicBezTo>
                  <a:pt x="1127" y="534"/>
                  <a:pt x="1121" y="535"/>
                  <a:pt x="1117" y="538"/>
                </a:cubicBezTo>
                <a:cubicBezTo>
                  <a:pt x="1116" y="536"/>
                  <a:pt x="1115" y="534"/>
                  <a:pt x="1115" y="531"/>
                </a:cubicBezTo>
                <a:cubicBezTo>
                  <a:pt x="1122" y="532"/>
                  <a:pt x="1122" y="524"/>
                  <a:pt x="1127" y="527"/>
                </a:cubicBezTo>
                <a:close/>
                <a:moveTo>
                  <a:pt x="1151" y="586"/>
                </a:moveTo>
                <a:cubicBezTo>
                  <a:pt x="1148" y="585"/>
                  <a:pt x="1151" y="579"/>
                  <a:pt x="1155" y="580"/>
                </a:cubicBezTo>
                <a:cubicBezTo>
                  <a:pt x="1155" y="583"/>
                  <a:pt x="1152" y="584"/>
                  <a:pt x="1151" y="586"/>
                </a:cubicBezTo>
                <a:close/>
                <a:moveTo>
                  <a:pt x="1151" y="561"/>
                </a:moveTo>
                <a:cubicBezTo>
                  <a:pt x="1151" y="579"/>
                  <a:pt x="1132" y="583"/>
                  <a:pt x="1119" y="585"/>
                </a:cubicBezTo>
                <a:cubicBezTo>
                  <a:pt x="1119" y="582"/>
                  <a:pt x="1117" y="580"/>
                  <a:pt x="1119" y="578"/>
                </a:cubicBezTo>
                <a:cubicBezTo>
                  <a:pt x="1116" y="578"/>
                  <a:pt x="1114" y="583"/>
                  <a:pt x="1111" y="580"/>
                </a:cubicBezTo>
                <a:cubicBezTo>
                  <a:pt x="1115" y="576"/>
                  <a:pt x="1120" y="574"/>
                  <a:pt x="1121" y="567"/>
                </a:cubicBezTo>
                <a:cubicBezTo>
                  <a:pt x="1126" y="568"/>
                  <a:pt x="1125" y="563"/>
                  <a:pt x="1129" y="562"/>
                </a:cubicBezTo>
                <a:cubicBezTo>
                  <a:pt x="1132" y="561"/>
                  <a:pt x="1130" y="565"/>
                  <a:pt x="1133" y="565"/>
                </a:cubicBezTo>
                <a:cubicBezTo>
                  <a:pt x="1139" y="558"/>
                  <a:pt x="1149" y="551"/>
                  <a:pt x="1157" y="556"/>
                </a:cubicBezTo>
                <a:cubicBezTo>
                  <a:pt x="1155" y="557"/>
                  <a:pt x="1154" y="561"/>
                  <a:pt x="1151" y="561"/>
                </a:cubicBezTo>
                <a:close/>
                <a:moveTo>
                  <a:pt x="1158" y="556"/>
                </a:moveTo>
                <a:cubicBezTo>
                  <a:pt x="1157" y="551"/>
                  <a:pt x="1163" y="553"/>
                  <a:pt x="1161" y="547"/>
                </a:cubicBezTo>
                <a:cubicBezTo>
                  <a:pt x="1165" y="547"/>
                  <a:pt x="1165" y="547"/>
                  <a:pt x="1165" y="547"/>
                </a:cubicBezTo>
                <a:cubicBezTo>
                  <a:pt x="1165" y="552"/>
                  <a:pt x="1161" y="554"/>
                  <a:pt x="1158" y="556"/>
                </a:cubicBezTo>
                <a:close/>
                <a:moveTo>
                  <a:pt x="1179" y="548"/>
                </a:moveTo>
                <a:cubicBezTo>
                  <a:pt x="1178" y="551"/>
                  <a:pt x="1177" y="552"/>
                  <a:pt x="1175" y="552"/>
                </a:cubicBezTo>
                <a:cubicBezTo>
                  <a:pt x="1175" y="550"/>
                  <a:pt x="1176" y="548"/>
                  <a:pt x="1179" y="548"/>
                </a:cubicBezTo>
                <a:close/>
                <a:moveTo>
                  <a:pt x="1177" y="514"/>
                </a:moveTo>
                <a:cubicBezTo>
                  <a:pt x="1176" y="512"/>
                  <a:pt x="1177" y="510"/>
                  <a:pt x="1178" y="509"/>
                </a:cubicBezTo>
                <a:cubicBezTo>
                  <a:pt x="1180" y="509"/>
                  <a:pt x="1180" y="511"/>
                  <a:pt x="1182" y="510"/>
                </a:cubicBezTo>
                <a:cubicBezTo>
                  <a:pt x="1182" y="513"/>
                  <a:pt x="1180" y="514"/>
                  <a:pt x="1177" y="514"/>
                </a:cubicBezTo>
                <a:close/>
                <a:moveTo>
                  <a:pt x="1112" y="747"/>
                </a:moveTo>
                <a:cubicBezTo>
                  <a:pt x="1108" y="748"/>
                  <a:pt x="1111" y="752"/>
                  <a:pt x="1113" y="754"/>
                </a:cubicBezTo>
                <a:cubicBezTo>
                  <a:pt x="1113" y="752"/>
                  <a:pt x="1114" y="752"/>
                  <a:pt x="1114" y="750"/>
                </a:cubicBezTo>
                <a:cubicBezTo>
                  <a:pt x="1113" y="749"/>
                  <a:pt x="1112" y="749"/>
                  <a:pt x="1112" y="747"/>
                </a:cubicBezTo>
                <a:close/>
                <a:moveTo>
                  <a:pt x="700" y="1082"/>
                </a:moveTo>
                <a:cubicBezTo>
                  <a:pt x="699" y="1085"/>
                  <a:pt x="702" y="1084"/>
                  <a:pt x="702" y="1085"/>
                </a:cubicBezTo>
                <a:cubicBezTo>
                  <a:pt x="704" y="1082"/>
                  <a:pt x="712" y="1083"/>
                  <a:pt x="715" y="1081"/>
                </a:cubicBezTo>
                <a:cubicBezTo>
                  <a:pt x="710" y="1075"/>
                  <a:pt x="707" y="1081"/>
                  <a:pt x="700" y="1082"/>
                </a:cubicBezTo>
                <a:close/>
                <a:moveTo>
                  <a:pt x="927" y="95"/>
                </a:moveTo>
                <a:cubicBezTo>
                  <a:pt x="937" y="94"/>
                  <a:pt x="932" y="90"/>
                  <a:pt x="927" y="95"/>
                </a:cubicBezTo>
                <a:close/>
                <a:moveTo>
                  <a:pt x="1147" y="166"/>
                </a:moveTo>
                <a:cubicBezTo>
                  <a:pt x="1143" y="165"/>
                  <a:pt x="1136" y="171"/>
                  <a:pt x="1141" y="174"/>
                </a:cubicBezTo>
                <a:cubicBezTo>
                  <a:pt x="1143" y="172"/>
                  <a:pt x="1142" y="167"/>
                  <a:pt x="1147" y="167"/>
                </a:cubicBezTo>
                <a:cubicBezTo>
                  <a:pt x="1147" y="167"/>
                  <a:pt x="1148" y="166"/>
                  <a:pt x="1147" y="166"/>
                </a:cubicBezTo>
                <a:close/>
                <a:moveTo>
                  <a:pt x="959" y="188"/>
                </a:moveTo>
                <a:cubicBezTo>
                  <a:pt x="961" y="182"/>
                  <a:pt x="971" y="177"/>
                  <a:pt x="976" y="181"/>
                </a:cubicBezTo>
                <a:cubicBezTo>
                  <a:pt x="981" y="176"/>
                  <a:pt x="993" y="173"/>
                  <a:pt x="994" y="167"/>
                </a:cubicBezTo>
                <a:cubicBezTo>
                  <a:pt x="979" y="168"/>
                  <a:pt x="971" y="179"/>
                  <a:pt x="957" y="183"/>
                </a:cubicBezTo>
                <a:cubicBezTo>
                  <a:pt x="957" y="185"/>
                  <a:pt x="957" y="187"/>
                  <a:pt x="959" y="188"/>
                </a:cubicBezTo>
                <a:close/>
                <a:moveTo>
                  <a:pt x="1152" y="259"/>
                </a:moveTo>
                <a:cubicBezTo>
                  <a:pt x="1152" y="256"/>
                  <a:pt x="1155" y="255"/>
                  <a:pt x="1157" y="253"/>
                </a:cubicBezTo>
                <a:cubicBezTo>
                  <a:pt x="1154" y="251"/>
                  <a:pt x="1151" y="249"/>
                  <a:pt x="1147" y="249"/>
                </a:cubicBezTo>
                <a:cubicBezTo>
                  <a:pt x="1148" y="254"/>
                  <a:pt x="1151" y="256"/>
                  <a:pt x="1153" y="255"/>
                </a:cubicBezTo>
                <a:cubicBezTo>
                  <a:pt x="1152" y="257"/>
                  <a:pt x="1148" y="258"/>
                  <a:pt x="1152" y="259"/>
                </a:cubicBezTo>
                <a:close/>
                <a:moveTo>
                  <a:pt x="1192" y="338"/>
                </a:moveTo>
                <a:cubicBezTo>
                  <a:pt x="1197" y="336"/>
                  <a:pt x="1200" y="334"/>
                  <a:pt x="1203" y="331"/>
                </a:cubicBezTo>
                <a:cubicBezTo>
                  <a:pt x="1200" y="333"/>
                  <a:pt x="1191" y="334"/>
                  <a:pt x="1192" y="338"/>
                </a:cubicBezTo>
                <a:close/>
                <a:moveTo>
                  <a:pt x="1219" y="382"/>
                </a:moveTo>
                <a:cubicBezTo>
                  <a:pt x="1223" y="382"/>
                  <a:pt x="1228" y="384"/>
                  <a:pt x="1231" y="378"/>
                </a:cubicBezTo>
                <a:cubicBezTo>
                  <a:pt x="1228" y="377"/>
                  <a:pt x="1226" y="381"/>
                  <a:pt x="1225" y="378"/>
                </a:cubicBezTo>
                <a:cubicBezTo>
                  <a:pt x="1228" y="377"/>
                  <a:pt x="1230" y="375"/>
                  <a:pt x="1232" y="374"/>
                </a:cubicBezTo>
                <a:cubicBezTo>
                  <a:pt x="1229" y="375"/>
                  <a:pt x="1226" y="375"/>
                  <a:pt x="1223" y="373"/>
                </a:cubicBezTo>
                <a:cubicBezTo>
                  <a:pt x="1223" y="377"/>
                  <a:pt x="1219" y="378"/>
                  <a:pt x="1219" y="382"/>
                </a:cubicBezTo>
                <a:close/>
                <a:moveTo>
                  <a:pt x="1162" y="385"/>
                </a:moveTo>
                <a:cubicBezTo>
                  <a:pt x="1170" y="385"/>
                  <a:pt x="1172" y="376"/>
                  <a:pt x="1179" y="378"/>
                </a:cubicBezTo>
                <a:cubicBezTo>
                  <a:pt x="1175" y="373"/>
                  <a:pt x="1166" y="382"/>
                  <a:pt x="1162" y="385"/>
                </a:cubicBezTo>
                <a:close/>
                <a:moveTo>
                  <a:pt x="1215" y="381"/>
                </a:moveTo>
                <a:cubicBezTo>
                  <a:pt x="1213" y="381"/>
                  <a:pt x="1202" y="379"/>
                  <a:pt x="1201" y="387"/>
                </a:cubicBezTo>
                <a:cubicBezTo>
                  <a:pt x="1204" y="387"/>
                  <a:pt x="1207" y="387"/>
                  <a:pt x="1208" y="390"/>
                </a:cubicBezTo>
                <a:cubicBezTo>
                  <a:pt x="1204" y="391"/>
                  <a:pt x="1203" y="394"/>
                  <a:pt x="1199" y="394"/>
                </a:cubicBezTo>
                <a:cubicBezTo>
                  <a:pt x="1201" y="396"/>
                  <a:pt x="1205" y="392"/>
                  <a:pt x="1208" y="390"/>
                </a:cubicBezTo>
                <a:cubicBezTo>
                  <a:pt x="1211" y="390"/>
                  <a:pt x="1213" y="390"/>
                  <a:pt x="1213" y="388"/>
                </a:cubicBezTo>
                <a:cubicBezTo>
                  <a:pt x="1212" y="387"/>
                  <a:pt x="1209" y="389"/>
                  <a:pt x="1209" y="387"/>
                </a:cubicBezTo>
                <a:cubicBezTo>
                  <a:pt x="1209" y="383"/>
                  <a:pt x="1214" y="384"/>
                  <a:pt x="1215" y="381"/>
                </a:cubicBezTo>
                <a:close/>
                <a:moveTo>
                  <a:pt x="1267" y="409"/>
                </a:moveTo>
                <a:cubicBezTo>
                  <a:pt x="1269" y="403"/>
                  <a:pt x="1274" y="398"/>
                  <a:pt x="1282" y="398"/>
                </a:cubicBezTo>
                <a:cubicBezTo>
                  <a:pt x="1285" y="394"/>
                  <a:pt x="1291" y="392"/>
                  <a:pt x="1287" y="393"/>
                </a:cubicBezTo>
                <a:cubicBezTo>
                  <a:pt x="1282" y="394"/>
                  <a:pt x="1262" y="406"/>
                  <a:pt x="1255" y="404"/>
                </a:cubicBezTo>
                <a:cubicBezTo>
                  <a:pt x="1255" y="405"/>
                  <a:pt x="1258" y="405"/>
                  <a:pt x="1257" y="407"/>
                </a:cubicBezTo>
                <a:cubicBezTo>
                  <a:pt x="1253" y="407"/>
                  <a:pt x="1253" y="410"/>
                  <a:pt x="1251" y="412"/>
                </a:cubicBezTo>
                <a:cubicBezTo>
                  <a:pt x="1256" y="414"/>
                  <a:pt x="1259" y="407"/>
                  <a:pt x="1267" y="409"/>
                </a:cubicBezTo>
                <a:close/>
                <a:moveTo>
                  <a:pt x="1230" y="407"/>
                </a:moveTo>
                <a:cubicBezTo>
                  <a:pt x="1229" y="408"/>
                  <a:pt x="1226" y="408"/>
                  <a:pt x="1226" y="406"/>
                </a:cubicBezTo>
                <a:cubicBezTo>
                  <a:pt x="1226" y="404"/>
                  <a:pt x="1230" y="405"/>
                  <a:pt x="1230" y="403"/>
                </a:cubicBezTo>
                <a:cubicBezTo>
                  <a:pt x="1229" y="403"/>
                  <a:pt x="1229" y="401"/>
                  <a:pt x="1229" y="400"/>
                </a:cubicBezTo>
                <a:cubicBezTo>
                  <a:pt x="1226" y="401"/>
                  <a:pt x="1224" y="401"/>
                  <a:pt x="1223" y="399"/>
                </a:cubicBezTo>
                <a:cubicBezTo>
                  <a:pt x="1220" y="402"/>
                  <a:pt x="1210" y="404"/>
                  <a:pt x="1218" y="404"/>
                </a:cubicBezTo>
                <a:cubicBezTo>
                  <a:pt x="1216" y="405"/>
                  <a:pt x="1214" y="405"/>
                  <a:pt x="1214" y="408"/>
                </a:cubicBezTo>
                <a:cubicBezTo>
                  <a:pt x="1216" y="408"/>
                  <a:pt x="1217" y="407"/>
                  <a:pt x="1217" y="408"/>
                </a:cubicBezTo>
                <a:cubicBezTo>
                  <a:pt x="1217" y="411"/>
                  <a:pt x="1214" y="412"/>
                  <a:pt x="1214" y="415"/>
                </a:cubicBezTo>
                <a:cubicBezTo>
                  <a:pt x="1219" y="416"/>
                  <a:pt x="1229" y="415"/>
                  <a:pt x="1230" y="407"/>
                </a:cubicBezTo>
                <a:close/>
                <a:moveTo>
                  <a:pt x="1230" y="406"/>
                </a:moveTo>
                <a:cubicBezTo>
                  <a:pt x="1230" y="406"/>
                  <a:pt x="1230" y="407"/>
                  <a:pt x="1230" y="407"/>
                </a:cubicBezTo>
                <a:cubicBezTo>
                  <a:pt x="1230" y="407"/>
                  <a:pt x="1230" y="406"/>
                  <a:pt x="1230" y="406"/>
                </a:cubicBezTo>
                <a:close/>
                <a:moveTo>
                  <a:pt x="1245" y="418"/>
                </a:moveTo>
                <a:cubicBezTo>
                  <a:pt x="1244" y="416"/>
                  <a:pt x="1245" y="414"/>
                  <a:pt x="1246" y="414"/>
                </a:cubicBezTo>
                <a:cubicBezTo>
                  <a:pt x="1249" y="415"/>
                  <a:pt x="1250" y="410"/>
                  <a:pt x="1248" y="413"/>
                </a:cubicBezTo>
                <a:cubicBezTo>
                  <a:pt x="1243" y="414"/>
                  <a:pt x="1239" y="417"/>
                  <a:pt x="1234" y="419"/>
                </a:cubicBezTo>
                <a:cubicBezTo>
                  <a:pt x="1238" y="422"/>
                  <a:pt x="1241" y="415"/>
                  <a:pt x="1245" y="418"/>
                </a:cubicBezTo>
                <a:close/>
                <a:moveTo>
                  <a:pt x="1167" y="425"/>
                </a:moveTo>
                <a:cubicBezTo>
                  <a:pt x="1171" y="423"/>
                  <a:pt x="1175" y="421"/>
                  <a:pt x="1178" y="418"/>
                </a:cubicBezTo>
                <a:cubicBezTo>
                  <a:pt x="1174" y="420"/>
                  <a:pt x="1169" y="421"/>
                  <a:pt x="1167" y="425"/>
                </a:cubicBezTo>
                <a:close/>
                <a:moveTo>
                  <a:pt x="1136" y="429"/>
                </a:moveTo>
                <a:cubicBezTo>
                  <a:pt x="1130" y="428"/>
                  <a:pt x="1127" y="435"/>
                  <a:pt x="1123" y="432"/>
                </a:cubicBezTo>
                <a:cubicBezTo>
                  <a:pt x="1123" y="429"/>
                  <a:pt x="1128" y="430"/>
                  <a:pt x="1128" y="427"/>
                </a:cubicBezTo>
                <a:cubicBezTo>
                  <a:pt x="1123" y="425"/>
                  <a:pt x="1110" y="427"/>
                  <a:pt x="1108" y="434"/>
                </a:cubicBezTo>
                <a:cubicBezTo>
                  <a:pt x="1111" y="435"/>
                  <a:pt x="1116" y="438"/>
                  <a:pt x="1114" y="441"/>
                </a:cubicBezTo>
                <a:cubicBezTo>
                  <a:pt x="1117" y="442"/>
                  <a:pt x="1120" y="438"/>
                  <a:pt x="1121" y="440"/>
                </a:cubicBezTo>
                <a:cubicBezTo>
                  <a:pt x="1120" y="441"/>
                  <a:pt x="1119" y="442"/>
                  <a:pt x="1118" y="443"/>
                </a:cubicBezTo>
                <a:cubicBezTo>
                  <a:pt x="1114" y="440"/>
                  <a:pt x="1108" y="449"/>
                  <a:pt x="1104" y="452"/>
                </a:cubicBezTo>
                <a:cubicBezTo>
                  <a:pt x="1107" y="452"/>
                  <a:pt x="1110" y="451"/>
                  <a:pt x="1109" y="455"/>
                </a:cubicBezTo>
                <a:cubicBezTo>
                  <a:pt x="1106" y="455"/>
                  <a:pt x="1105" y="452"/>
                  <a:pt x="1103" y="455"/>
                </a:cubicBezTo>
                <a:cubicBezTo>
                  <a:pt x="1103" y="458"/>
                  <a:pt x="1103" y="460"/>
                  <a:pt x="1105" y="462"/>
                </a:cubicBezTo>
                <a:cubicBezTo>
                  <a:pt x="1110" y="457"/>
                  <a:pt x="1118" y="457"/>
                  <a:pt x="1120" y="450"/>
                </a:cubicBezTo>
                <a:cubicBezTo>
                  <a:pt x="1123" y="450"/>
                  <a:pt x="1127" y="446"/>
                  <a:pt x="1124" y="445"/>
                </a:cubicBezTo>
                <a:cubicBezTo>
                  <a:pt x="1122" y="447"/>
                  <a:pt x="1120" y="449"/>
                  <a:pt x="1117" y="450"/>
                </a:cubicBezTo>
                <a:cubicBezTo>
                  <a:pt x="1117" y="449"/>
                  <a:pt x="1116" y="449"/>
                  <a:pt x="1116" y="448"/>
                </a:cubicBezTo>
                <a:cubicBezTo>
                  <a:pt x="1117" y="447"/>
                  <a:pt x="1117" y="446"/>
                  <a:pt x="1118" y="445"/>
                </a:cubicBezTo>
                <a:cubicBezTo>
                  <a:pt x="1119" y="448"/>
                  <a:pt x="1121" y="444"/>
                  <a:pt x="1124" y="445"/>
                </a:cubicBezTo>
                <a:cubicBezTo>
                  <a:pt x="1124" y="442"/>
                  <a:pt x="1124" y="442"/>
                  <a:pt x="1126" y="439"/>
                </a:cubicBezTo>
                <a:cubicBezTo>
                  <a:pt x="1124" y="437"/>
                  <a:pt x="1122" y="439"/>
                  <a:pt x="1122" y="438"/>
                </a:cubicBezTo>
                <a:cubicBezTo>
                  <a:pt x="1125" y="433"/>
                  <a:pt x="1132" y="433"/>
                  <a:pt x="1136" y="429"/>
                </a:cubicBezTo>
                <a:close/>
                <a:moveTo>
                  <a:pt x="1094" y="442"/>
                </a:moveTo>
                <a:cubicBezTo>
                  <a:pt x="1090" y="444"/>
                  <a:pt x="1079" y="444"/>
                  <a:pt x="1080" y="448"/>
                </a:cubicBezTo>
                <a:cubicBezTo>
                  <a:pt x="1085" y="447"/>
                  <a:pt x="1095" y="442"/>
                  <a:pt x="1094" y="442"/>
                </a:cubicBezTo>
                <a:close/>
                <a:moveTo>
                  <a:pt x="1002" y="455"/>
                </a:moveTo>
                <a:cubicBezTo>
                  <a:pt x="999" y="456"/>
                  <a:pt x="995" y="456"/>
                  <a:pt x="995" y="460"/>
                </a:cubicBezTo>
                <a:cubicBezTo>
                  <a:pt x="999" y="460"/>
                  <a:pt x="999" y="456"/>
                  <a:pt x="1002" y="455"/>
                </a:cubicBezTo>
                <a:close/>
                <a:moveTo>
                  <a:pt x="1126" y="464"/>
                </a:moveTo>
                <a:cubicBezTo>
                  <a:pt x="1127" y="462"/>
                  <a:pt x="1129" y="462"/>
                  <a:pt x="1131" y="462"/>
                </a:cubicBezTo>
                <a:cubicBezTo>
                  <a:pt x="1131" y="457"/>
                  <a:pt x="1126" y="460"/>
                  <a:pt x="1125" y="462"/>
                </a:cubicBezTo>
                <a:cubicBezTo>
                  <a:pt x="1127" y="462"/>
                  <a:pt x="1125" y="464"/>
                  <a:pt x="1126" y="464"/>
                </a:cubicBezTo>
                <a:close/>
                <a:moveTo>
                  <a:pt x="1234" y="521"/>
                </a:moveTo>
                <a:cubicBezTo>
                  <a:pt x="1230" y="525"/>
                  <a:pt x="1219" y="527"/>
                  <a:pt x="1218" y="531"/>
                </a:cubicBezTo>
                <a:cubicBezTo>
                  <a:pt x="1216" y="534"/>
                  <a:pt x="1197" y="535"/>
                  <a:pt x="1192" y="546"/>
                </a:cubicBezTo>
                <a:cubicBezTo>
                  <a:pt x="1199" y="545"/>
                  <a:pt x="1205" y="540"/>
                  <a:pt x="1212" y="536"/>
                </a:cubicBezTo>
                <a:cubicBezTo>
                  <a:pt x="1220" y="532"/>
                  <a:pt x="1232" y="529"/>
                  <a:pt x="1234" y="521"/>
                </a:cubicBezTo>
                <a:close/>
                <a:moveTo>
                  <a:pt x="162" y="592"/>
                </a:moveTo>
                <a:cubicBezTo>
                  <a:pt x="153" y="594"/>
                  <a:pt x="146" y="599"/>
                  <a:pt x="141" y="605"/>
                </a:cubicBezTo>
                <a:cubicBezTo>
                  <a:pt x="144" y="605"/>
                  <a:pt x="145" y="604"/>
                  <a:pt x="147" y="607"/>
                </a:cubicBezTo>
                <a:cubicBezTo>
                  <a:pt x="147" y="609"/>
                  <a:pt x="143" y="611"/>
                  <a:pt x="145" y="612"/>
                </a:cubicBezTo>
                <a:cubicBezTo>
                  <a:pt x="146" y="609"/>
                  <a:pt x="150" y="609"/>
                  <a:pt x="152" y="608"/>
                </a:cubicBezTo>
                <a:cubicBezTo>
                  <a:pt x="152" y="605"/>
                  <a:pt x="150" y="603"/>
                  <a:pt x="151" y="599"/>
                </a:cubicBezTo>
                <a:cubicBezTo>
                  <a:pt x="152" y="599"/>
                  <a:pt x="152" y="598"/>
                  <a:pt x="153" y="598"/>
                </a:cubicBezTo>
                <a:cubicBezTo>
                  <a:pt x="157" y="600"/>
                  <a:pt x="162" y="596"/>
                  <a:pt x="162" y="592"/>
                </a:cubicBezTo>
                <a:close/>
                <a:moveTo>
                  <a:pt x="202" y="660"/>
                </a:moveTo>
                <a:cubicBezTo>
                  <a:pt x="200" y="659"/>
                  <a:pt x="200" y="657"/>
                  <a:pt x="197" y="658"/>
                </a:cubicBezTo>
                <a:cubicBezTo>
                  <a:pt x="197" y="659"/>
                  <a:pt x="195" y="663"/>
                  <a:pt x="196" y="663"/>
                </a:cubicBezTo>
                <a:cubicBezTo>
                  <a:pt x="196" y="659"/>
                  <a:pt x="201" y="662"/>
                  <a:pt x="202" y="660"/>
                </a:cubicBezTo>
                <a:close/>
                <a:moveTo>
                  <a:pt x="1186" y="672"/>
                </a:moveTo>
                <a:cubicBezTo>
                  <a:pt x="1184" y="675"/>
                  <a:pt x="1182" y="676"/>
                  <a:pt x="1178" y="677"/>
                </a:cubicBezTo>
                <a:cubicBezTo>
                  <a:pt x="1178" y="676"/>
                  <a:pt x="1177" y="675"/>
                  <a:pt x="1177" y="675"/>
                </a:cubicBezTo>
                <a:cubicBezTo>
                  <a:pt x="1178" y="672"/>
                  <a:pt x="1178" y="670"/>
                  <a:pt x="1178" y="666"/>
                </a:cubicBezTo>
                <a:cubicBezTo>
                  <a:pt x="1172" y="668"/>
                  <a:pt x="1168" y="672"/>
                  <a:pt x="1164" y="676"/>
                </a:cubicBezTo>
                <a:cubicBezTo>
                  <a:pt x="1165" y="679"/>
                  <a:pt x="1171" y="677"/>
                  <a:pt x="1173" y="678"/>
                </a:cubicBezTo>
                <a:cubicBezTo>
                  <a:pt x="1173" y="683"/>
                  <a:pt x="1173" y="683"/>
                  <a:pt x="1173" y="683"/>
                </a:cubicBezTo>
                <a:cubicBezTo>
                  <a:pt x="1179" y="681"/>
                  <a:pt x="1186" y="676"/>
                  <a:pt x="1186" y="672"/>
                </a:cubicBezTo>
                <a:close/>
                <a:moveTo>
                  <a:pt x="1169" y="675"/>
                </a:moveTo>
                <a:cubicBezTo>
                  <a:pt x="1169" y="671"/>
                  <a:pt x="1173" y="671"/>
                  <a:pt x="1176" y="670"/>
                </a:cubicBezTo>
                <a:cubicBezTo>
                  <a:pt x="1176" y="673"/>
                  <a:pt x="1175" y="673"/>
                  <a:pt x="1175" y="676"/>
                </a:cubicBezTo>
                <a:cubicBezTo>
                  <a:pt x="1173" y="676"/>
                  <a:pt x="1171" y="676"/>
                  <a:pt x="1169" y="675"/>
                </a:cubicBezTo>
                <a:close/>
                <a:moveTo>
                  <a:pt x="1045" y="783"/>
                </a:moveTo>
                <a:cubicBezTo>
                  <a:pt x="1045" y="786"/>
                  <a:pt x="1040" y="792"/>
                  <a:pt x="1038" y="787"/>
                </a:cubicBezTo>
                <a:cubicBezTo>
                  <a:pt x="1035" y="787"/>
                  <a:pt x="1035" y="790"/>
                  <a:pt x="1034" y="792"/>
                </a:cubicBezTo>
                <a:cubicBezTo>
                  <a:pt x="1037" y="790"/>
                  <a:pt x="1034" y="795"/>
                  <a:pt x="1037" y="795"/>
                </a:cubicBezTo>
                <a:cubicBezTo>
                  <a:pt x="1037" y="792"/>
                  <a:pt x="1040" y="793"/>
                  <a:pt x="1042" y="793"/>
                </a:cubicBezTo>
                <a:cubicBezTo>
                  <a:pt x="1040" y="788"/>
                  <a:pt x="1043" y="786"/>
                  <a:pt x="1048" y="786"/>
                </a:cubicBezTo>
                <a:cubicBezTo>
                  <a:pt x="1048" y="785"/>
                  <a:pt x="1049" y="784"/>
                  <a:pt x="1049" y="783"/>
                </a:cubicBezTo>
                <a:cubicBezTo>
                  <a:pt x="1047" y="784"/>
                  <a:pt x="1048" y="784"/>
                  <a:pt x="1045" y="783"/>
                </a:cubicBezTo>
                <a:close/>
                <a:moveTo>
                  <a:pt x="1192" y="801"/>
                </a:moveTo>
                <a:cubicBezTo>
                  <a:pt x="1193" y="799"/>
                  <a:pt x="1191" y="795"/>
                  <a:pt x="1196" y="794"/>
                </a:cubicBezTo>
                <a:cubicBezTo>
                  <a:pt x="1194" y="792"/>
                  <a:pt x="1191" y="795"/>
                  <a:pt x="1190" y="796"/>
                </a:cubicBezTo>
                <a:cubicBezTo>
                  <a:pt x="1191" y="797"/>
                  <a:pt x="1189" y="798"/>
                  <a:pt x="1190" y="799"/>
                </a:cubicBezTo>
                <a:cubicBezTo>
                  <a:pt x="1191" y="800"/>
                  <a:pt x="1192" y="800"/>
                  <a:pt x="1192" y="801"/>
                </a:cubicBezTo>
                <a:close/>
                <a:moveTo>
                  <a:pt x="1191" y="802"/>
                </a:moveTo>
                <a:cubicBezTo>
                  <a:pt x="1192" y="802"/>
                  <a:pt x="1192" y="801"/>
                  <a:pt x="1192" y="801"/>
                </a:cubicBezTo>
                <a:cubicBezTo>
                  <a:pt x="1192" y="801"/>
                  <a:pt x="1191" y="801"/>
                  <a:pt x="1191" y="802"/>
                </a:cubicBezTo>
                <a:close/>
                <a:moveTo>
                  <a:pt x="1192" y="801"/>
                </a:moveTo>
                <a:cubicBezTo>
                  <a:pt x="1192" y="801"/>
                  <a:pt x="1192" y="801"/>
                  <a:pt x="1192" y="801"/>
                </a:cubicBezTo>
                <a:cubicBezTo>
                  <a:pt x="1192" y="801"/>
                  <a:pt x="1192" y="801"/>
                  <a:pt x="1192" y="801"/>
                </a:cubicBezTo>
                <a:cubicBezTo>
                  <a:pt x="1192" y="801"/>
                  <a:pt x="1192" y="801"/>
                  <a:pt x="1192" y="801"/>
                </a:cubicBezTo>
                <a:close/>
                <a:moveTo>
                  <a:pt x="1117" y="848"/>
                </a:moveTo>
                <a:cubicBezTo>
                  <a:pt x="1117" y="847"/>
                  <a:pt x="1117" y="846"/>
                  <a:pt x="1118" y="846"/>
                </a:cubicBezTo>
                <a:cubicBezTo>
                  <a:pt x="1117" y="846"/>
                  <a:pt x="1117" y="846"/>
                  <a:pt x="1117" y="846"/>
                </a:cubicBezTo>
                <a:lnTo>
                  <a:pt x="1117" y="848"/>
                </a:lnTo>
                <a:close/>
                <a:moveTo>
                  <a:pt x="1138" y="833"/>
                </a:moveTo>
                <a:cubicBezTo>
                  <a:pt x="1136" y="833"/>
                  <a:pt x="1136" y="831"/>
                  <a:pt x="1136" y="831"/>
                </a:cubicBezTo>
                <a:cubicBezTo>
                  <a:pt x="1133" y="838"/>
                  <a:pt x="1121" y="840"/>
                  <a:pt x="1118" y="846"/>
                </a:cubicBezTo>
                <a:cubicBezTo>
                  <a:pt x="1124" y="846"/>
                  <a:pt x="1124" y="846"/>
                  <a:pt x="1124" y="846"/>
                </a:cubicBezTo>
                <a:cubicBezTo>
                  <a:pt x="1127" y="843"/>
                  <a:pt x="1131" y="834"/>
                  <a:pt x="1136" y="838"/>
                </a:cubicBezTo>
                <a:cubicBezTo>
                  <a:pt x="1135" y="835"/>
                  <a:pt x="1139" y="836"/>
                  <a:pt x="1138" y="833"/>
                </a:cubicBezTo>
                <a:close/>
                <a:moveTo>
                  <a:pt x="117" y="847"/>
                </a:moveTo>
                <a:cubicBezTo>
                  <a:pt x="113" y="845"/>
                  <a:pt x="109" y="848"/>
                  <a:pt x="108" y="851"/>
                </a:cubicBezTo>
                <a:cubicBezTo>
                  <a:pt x="113" y="849"/>
                  <a:pt x="117" y="847"/>
                  <a:pt x="121" y="846"/>
                </a:cubicBezTo>
                <a:cubicBezTo>
                  <a:pt x="130" y="844"/>
                  <a:pt x="129" y="845"/>
                  <a:pt x="134" y="836"/>
                </a:cubicBezTo>
                <a:cubicBezTo>
                  <a:pt x="134" y="836"/>
                  <a:pt x="136" y="837"/>
                  <a:pt x="136" y="835"/>
                </a:cubicBezTo>
                <a:cubicBezTo>
                  <a:pt x="133" y="837"/>
                  <a:pt x="134" y="833"/>
                  <a:pt x="131" y="834"/>
                </a:cubicBezTo>
                <a:cubicBezTo>
                  <a:pt x="126" y="837"/>
                  <a:pt x="121" y="841"/>
                  <a:pt x="117" y="847"/>
                </a:cubicBezTo>
                <a:close/>
                <a:moveTo>
                  <a:pt x="167" y="840"/>
                </a:moveTo>
                <a:cubicBezTo>
                  <a:pt x="167" y="844"/>
                  <a:pt x="160" y="841"/>
                  <a:pt x="160" y="845"/>
                </a:cubicBezTo>
                <a:cubicBezTo>
                  <a:pt x="163" y="845"/>
                  <a:pt x="163" y="843"/>
                  <a:pt x="165" y="845"/>
                </a:cubicBezTo>
                <a:cubicBezTo>
                  <a:pt x="164" y="842"/>
                  <a:pt x="170" y="842"/>
                  <a:pt x="167" y="840"/>
                </a:cubicBezTo>
                <a:close/>
                <a:moveTo>
                  <a:pt x="149" y="845"/>
                </a:moveTo>
                <a:cubicBezTo>
                  <a:pt x="142" y="845"/>
                  <a:pt x="132" y="851"/>
                  <a:pt x="129" y="858"/>
                </a:cubicBezTo>
                <a:cubicBezTo>
                  <a:pt x="126" y="858"/>
                  <a:pt x="125" y="857"/>
                  <a:pt x="123" y="857"/>
                </a:cubicBezTo>
                <a:cubicBezTo>
                  <a:pt x="114" y="866"/>
                  <a:pt x="103" y="873"/>
                  <a:pt x="93" y="882"/>
                </a:cubicBezTo>
                <a:cubicBezTo>
                  <a:pt x="105" y="872"/>
                  <a:pt x="122" y="871"/>
                  <a:pt x="133" y="860"/>
                </a:cubicBezTo>
                <a:cubicBezTo>
                  <a:pt x="132" y="860"/>
                  <a:pt x="130" y="860"/>
                  <a:pt x="130" y="858"/>
                </a:cubicBezTo>
                <a:cubicBezTo>
                  <a:pt x="135" y="852"/>
                  <a:pt x="145" y="851"/>
                  <a:pt x="149" y="845"/>
                </a:cubicBezTo>
                <a:close/>
                <a:moveTo>
                  <a:pt x="1051" y="939"/>
                </a:moveTo>
                <a:cubicBezTo>
                  <a:pt x="1054" y="938"/>
                  <a:pt x="1056" y="936"/>
                  <a:pt x="1058" y="934"/>
                </a:cubicBezTo>
                <a:cubicBezTo>
                  <a:pt x="1062" y="934"/>
                  <a:pt x="1062" y="937"/>
                  <a:pt x="1062" y="939"/>
                </a:cubicBezTo>
                <a:cubicBezTo>
                  <a:pt x="1063" y="936"/>
                  <a:pt x="1066" y="938"/>
                  <a:pt x="1068" y="939"/>
                </a:cubicBezTo>
                <a:cubicBezTo>
                  <a:pt x="1068" y="936"/>
                  <a:pt x="1070" y="935"/>
                  <a:pt x="1070" y="932"/>
                </a:cubicBezTo>
                <a:cubicBezTo>
                  <a:pt x="1066" y="927"/>
                  <a:pt x="1075" y="910"/>
                  <a:pt x="1082" y="916"/>
                </a:cubicBezTo>
                <a:cubicBezTo>
                  <a:pt x="1082" y="922"/>
                  <a:pt x="1072" y="926"/>
                  <a:pt x="1076" y="930"/>
                </a:cubicBezTo>
                <a:cubicBezTo>
                  <a:pt x="1081" y="925"/>
                  <a:pt x="1097" y="922"/>
                  <a:pt x="1097" y="913"/>
                </a:cubicBezTo>
                <a:cubicBezTo>
                  <a:pt x="1095" y="914"/>
                  <a:pt x="1097" y="910"/>
                  <a:pt x="1094" y="910"/>
                </a:cubicBezTo>
                <a:cubicBezTo>
                  <a:pt x="1096" y="907"/>
                  <a:pt x="1093" y="906"/>
                  <a:pt x="1097" y="905"/>
                </a:cubicBezTo>
                <a:cubicBezTo>
                  <a:pt x="1097" y="903"/>
                  <a:pt x="1095" y="902"/>
                  <a:pt x="1096" y="900"/>
                </a:cubicBezTo>
                <a:cubicBezTo>
                  <a:pt x="1093" y="901"/>
                  <a:pt x="1094" y="897"/>
                  <a:pt x="1092" y="897"/>
                </a:cubicBezTo>
                <a:cubicBezTo>
                  <a:pt x="1091" y="902"/>
                  <a:pt x="1088" y="905"/>
                  <a:pt x="1084" y="910"/>
                </a:cubicBezTo>
                <a:cubicBezTo>
                  <a:pt x="1082" y="907"/>
                  <a:pt x="1081" y="912"/>
                  <a:pt x="1078" y="912"/>
                </a:cubicBezTo>
                <a:cubicBezTo>
                  <a:pt x="1078" y="909"/>
                  <a:pt x="1078" y="908"/>
                  <a:pt x="1077" y="907"/>
                </a:cubicBezTo>
                <a:cubicBezTo>
                  <a:pt x="1094" y="892"/>
                  <a:pt x="1113" y="879"/>
                  <a:pt x="1135" y="870"/>
                </a:cubicBezTo>
                <a:cubicBezTo>
                  <a:pt x="1133" y="867"/>
                  <a:pt x="1137" y="866"/>
                  <a:pt x="1135" y="865"/>
                </a:cubicBezTo>
                <a:cubicBezTo>
                  <a:pt x="1135" y="867"/>
                  <a:pt x="1130" y="867"/>
                  <a:pt x="1132" y="864"/>
                </a:cubicBezTo>
                <a:cubicBezTo>
                  <a:pt x="1129" y="865"/>
                  <a:pt x="1125" y="870"/>
                  <a:pt x="1121" y="867"/>
                </a:cubicBezTo>
                <a:cubicBezTo>
                  <a:pt x="1120" y="864"/>
                  <a:pt x="1122" y="865"/>
                  <a:pt x="1123" y="863"/>
                </a:cubicBezTo>
                <a:cubicBezTo>
                  <a:pt x="1119" y="863"/>
                  <a:pt x="1115" y="868"/>
                  <a:pt x="1114" y="861"/>
                </a:cubicBezTo>
                <a:cubicBezTo>
                  <a:pt x="1116" y="862"/>
                  <a:pt x="1115" y="864"/>
                  <a:pt x="1118" y="863"/>
                </a:cubicBezTo>
                <a:cubicBezTo>
                  <a:pt x="1118" y="862"/>
                  <a:pt x="1117" y="861"/>
                  <a:pt x="1117" y="860"/>
                </a:cubicBezTo>
                <a:cubicBezTo>
                  <a:pt x="1115" y="859"/>
                  <a:pt x="1113" y="859"/>
                  <a:pt x="1112" y="860"/>
                </a:cubicBezTo>
                <a:cubicBezTo>
                  <a:pt x="1111" y="858"/>
                  <a:pt x="1109" y="857"/>
                  <a:pt x="1109" y="855"/>
                </a:cubicBezTo>
                <a:cubicBezTo>
                  <a:pt x="1111" y="853"/>
                  <a:pt x="1111" y="849"/>
                  <a:pt x="1114" y="848"/>
                </a:cubicBezTo>
                <a:cubicBezTo>
                  <a:pt x="1107" y="845"/>
                  <a:pt x="1101" y="858"/>
                  <a:pt x="1096" y="851"/>
                </a:cubicBezTo>
                <a:cubicBezTo>
                  <a:pt x="1095" y="854"/>
                  <a:pt x="1098" y="854"/>
                  <a:pt x="1097" y="857"/>
                </a:cubicBezTo>
                <a:cubicBezTo>
                  <a:pt x="1093" y="860"/>
                  <a:pt x="1086" y="858"/>
                  <a:pt x="1084" y="866"/>
                </a:cubicBezTo>
                <a:cubicBezTo>
                  <a:pt x="1088" y="864"/>
                  <a:pt x="1087" y="868"/>
                  <a:pt x="1087" y="872"/>
                </a:cubicBezTo>
                <a:cubicBezTo>
                  <a:pt x="1092" y="870"/>
                  <a:pt x="1091" y="872"/>
                  <a:pt x="1092" y="874"/>
                </a:cubicBezTo>
                <a:cubicBezTo>
                  <a:pt x="1093" y="871"/>
                  <a:pt x="1095" y="874"/>
                  <a:pt x="1095" y="876"/>
                </a:cubicBezTo>
                <a:cubicBezTo>
                  <a:pt x="1092" y="880"/>
                  <a:pt x="1089" y="883"/>
                  <a:pt x="1084" y="883"/>
                </a:cubicBezTo>
                <a:cubicBezTo>
                  <a:pt x="1085" y="879"/>
                  <a:pt x="1084" y="876"/>
                  <a:pt x="1081" y="874"/>
                </a:cubicBezTo>
                <a:cubicBezTo>
                  <a:pt x="1081" y="876"/>
                  <a:pt x="1079" y="875"/>
                  <a:pt x="1079" y="876"/>
                </a:cubicBezTo>
                <a:cubicBezTo>
                  <a:pt x="1082" y="882"/>
                  <a:pt x="1075" y="894"/>
                  <a:pt x="1067" y="894"/>
                </a:cubicBezTo>
                <a:cubicBezTo>
                  <a:pt x="1067" y="891"/>
                  <a:pt x="1066" y="889"/>
                  <a:pt x="1065" y="887"/>
                </a:cubicBezTo>
                <a:cubicBezTo>
                  <a:pt x="1063" y="891"/>
                  <a:pt x="1067" y="891"/>
                  <a:pt x="1066" y="896"/>
                </a:cubicBezTo>
                <a:cubicBezTo>
                  <a:pt x="1063" y="898"/>
                  <a:pt x="1058" y="898"/>
                  <a:pt x="1058" y="902"/>
                </a:cubicBezTo>
                <a:cubicBezTo>
                  <a:pt x="1058" y="904"/>
                  <a:pt x="1061" y="902"/>
                  <a:pt x="1061" y="904"/>
                </a:cubicBezTo>
                <a:cubicBezTo>
                  <a:pt x="1058" y="906"/>
                  <a:pt x="1058" y="910"/>
                  <a:pt x="1056" y="913"/>
                </a:cubicBezTo>
                <a:cubicBezTo>
                  <a:pt x="1061" y="913"/>
                  <a:pt x="1063" y="917"/>
                  <a:pt x="1064" y="921"/>
                </a:cubicBezTo>
                <a:cubicBezTo>
                  <a:pt x="1059" y="928"/>
                  <a:pt x="1049" y="929"/>
                  <a:pt x="1051" y="939"/>
                </a:cubicBezTo>
                <a:close/>
                <a:moveTo>
                  <a:pt x="1103" y="880"/>
                </a:moveTo>
                <a:cubicBezTo>
                  <a:pt x="1103" y="876"/>
                  <a:pt x="1106" y="876"/>
                  <a:pt x="1108" y="874"/>
                </a:cubicBezTo>
                <a:cubicBezTo>
                  <a:pt x="1111" y="877"/>
                  <a:pt x="1106" y="880"/>
                  <a:pt x="1103" y="880"/>
                </a:cubicBezTo>
                <a:close/>
                <a:moveTo>
                  <a:pt x="1092" y="868"/>
                </a:moveTo>
                <a:cubicBezTo>
                  <a:pt x="1092" y="865"/>
                  <a:pt x="1090" y="866"/>
                  <a:pt x="1091" y="863"/>
                </a:cubicBezTo>
                <a:cubicBezTo>
                  <a:pt x="1093" y="866"/>
                  <a:pt x="1096" y="861"/>
                  <a:pt x="1096" y="865"/>
                </a:cubicBezTo>
                <a:cubicBezTo>
                  <a:pt x="1099" y="865"/>
                  <a:pt x="1100" y="863"/>
                  <a:pt x="1101" y="860"/>
                </a:cubicBezTo>
                <a:cubicBezTo>
                  <a:pt x="1100" y="861"/>
                  <a:pt x="1099" y="862"/>
                  <a:pt x="1098" y="863"/>
                </a:cubicBezTo>
                <a:cubicBezTo>
                  <a:pt x="1095" y="862"/>
                  <a:pt x="1102" y="856"/>
                  <a:pt x="1102" y="860"/>
                </a:cubicBezTo>
                <a:cubicBezTo>
                  <a:pt x="1104" y="858"/>
                  <a:pt x="1103" y="856"/>
                  <a:pt x="1107" y="854"/>
                </a:cubicBezTo>
                <a:cubicBezTo>
                  <a:pt x="1110" y="857"/>
                  <a:pt x="1105" y="858"/>
                  <a:pt x="1103" y="860"/>
                </a:cubicBezTo>
                <a:cubicBezTo>
                  <a:pt x="1104" y="863"/>
                  <a:pt x="1108" y="860"/>
                  <a:pt x="1111" y="860"/>
                </a:cubicBezTo>
                <a:cubicBezTo>
                  <a:pt x="1110" y="863"/>
                  <a:pt x="1112" y="864"/>
                  <a:pt x="1112" y="867"/>
                </a:cubicBezTo>
                <a:cubicBezTo>
                  <a:pt x="1105" y="872"/>
                  <a:pt x="1103" y="871"/>
                  <a:pt x="1098" y="874"/>
                </a:cubicBezTo>
                <a:cubicBezTo>
                  <a:pt x="1100" y="869"/>
                  <a:pt x="1096" y="869"/>
                  <a:pt x="1092" y="868"/>
                </a:cubicBezTo>
                <a:close/>
                <a:moveTo>
                  <a:pt x="1102" y="878"/>
                </a:moveTo>
                <a:cubicBezTo>
                  <a:pt x="1102" y="881"/>
                  <a:pt x="1100" y="882"/>
                  <a:pt x="1099" y="884"/>
                </a:cubicBezTo>
                <a:cubicBezTo>
                  <a:pt x="1095" y="883"/>
                  <a:pt x="1096" y="883"/>
                  <a:pt x="1092" y="884"/>
                </a:cubicBezTo>
                <a:cubicBezTo>
                  <a:pt x="1094" y="889"/>
                  <a:pt x="1088" y="892"/>
                  <a:pt x="1083" y="893"/>
                </a:cubicBezTo>
                <a:cubicBezTo>
                  <a:pt x="1084" y="883"/>
                  <a:pt x="1093" y="880"/>
                  <a:pt x="1102" y="878"/>
                </a:cubicBezTo>
                <a:close/>
                <a:moveTo>
                  <a:pt x="1070" y="897"/>
                </a:moveTo>
                <a:cubicBezTo>
                  <a:pt x="1070" y="900"/>
                  <a:pt x="1069" y="902"/>
                  <a:pt x="1066" y="902"/>
                </a:cubicBezTo>
                <a:cubicBezTo>
                  <a:pt x="1065" y="898"/>
                  <a:pt x="1068" y="897"/>
                  <a:pt x="1070" y="897"/>
                </a:cubicBezTo>
                <a:close/>
                <a:moveTo>
                  <a:pt x="178" y="865"/>
                </a:moveTo>
                <a:cubicBezTo>
                  <a:pt x="183" y="865"/>
                  <a:pt x="185" y="864"/>
                  <a:pt x="190" y="862"/>
                </a:cubicBezTo>
                <a:cubicBezTo>
                  <a:pt x="188" y="859"/>
                  <a:pt x="184" y="855"/>
                  <a:pt x="179" y="858"/>
                </a:cubicBezTo>
                <a:cubicBezTo>
                  <a:pt x="180" y="861"/>
                  <a:pt x="177" y="867"/>
                  <a:pt x="178" y="865"/>
                </a:cubicBezTo>
                <a:close/>
                <a:moveTo>
                  <a:pt x="1114" y="952"/>
                </a:moveTo>
                <a:cubicBezTo>
                  <a:pt x="1115" y="948"/>
                  <a:pt x="1119" y="947"/>
                  <a:pt x="1118" y="941"/>
                </a:cubicBezTo>
                <a:cubicBezTo>
                  <a:pt x="1121" y="942"/>
                  <a:pt x="1120" y="940"/>
                  <a:pt x="1122" y="939"/>
                </a:cubicBezTo>
                <a:cubicBezTo>
                  <a:pt x="1127" y="942"/>
                  <a:pt x="1129" y="936"/>
                  <a:pt x="1133" y="934"/>
                </a:cubicBezTo>
                <a:cubicBezTo>
                  <a:pt x="1130" y="928"/>
                  <a:pt x="1146" y="928"/>
                  <a:pt x="1142" y="921"/>
                </a:cubicBezTo>
                <a:cubicBezTo>
                  <a:pt x="1136" y="923"/>
                  <a:pt x="1134" y="928"/>
                  <a:pt x="1129" y="926"/>
                </a:cubicBezTo>
                <a:cubicBezTo>
                  <a:pt x="1127" y="933"/>
                  <a:pt x="1121" y="935"/>
                  <a:pt x="1115" y="938"/>
                </a:cubicBezTo>
                <a:cubicBezTo>
                  <a:pt x="1115" y="937"/>
                  <a:pt x="1115" y="937"/>
                  <a:pt x="1114" y="936"/>
                </a:cubicBezTo>
                <a:cubicBezTo>
                  <a:pt x="1117" y="933"/>
                  <a:pt x="1116" y="929"/>
                  <a:pt x="1115" y="925"/>
                </a:cubicBezTo>
                <a:cubicBezTo>
                  <a:pt x="1114" y="924"/>
                  <a:pt x="1111" y="926"/>
                  <a:pt x="1111" y="924"/>
                </a:cubicBezTo>
                <a:cubicBezTo>
                  <a:pt x="1114" y="919"/>
                  <a:pt x="1107" y="921"/>
                  <a:pt x="1108" y="916"/>
                </a:cubicBezTo>
                <a:cubicBezTo>
                  <a:pt x="1110" y="919"/>
                  <a:pt x="1113" y="916"/>
                  <a:pt x="1114" y="913"/>
                </a:cubicBezTo>
                <a:cubicBezTo>
                  <a:pt x="1109" y="914"/>
                  <a:pt x="1104" y="917"/>
                  <a:pt x="1104" y="922"/>
                </a:cubicBezTo>
                <a:cubicBezTo>
                  <a:pt x="1110" y="919"/>
                  <a:pt x="1106" y="927"/>
                  <a:pt x="1110" y="926"/>
                </a:cubicBezTo>
                <a:cubicBezTo>
                  <a:pt x="1107" y="930"/>
                  <a:pt x="1107" y="933"/>
                  <a:pt x="1105" y="939"/>
                </a:cubicBezTo>
                <a:cubicBezTo>
                  <a:pt x="1107" y="940"/>
                  <a:pt x="1108" y="938"/>
                  <a:pt x="1108" y="939"/>
                </a:cubicBezTo>
                <a:cubicBezTo>
                  <a:pt x="1105" y="942"/>
                  <a:pt x="1109" y="950"/>
                  <a:pt x="1111" y="950"/>
                </a:cubicBezTo>
                <a:cubicBezTo>
                  <a:pt x="1111" y="952"/>
                  <a:pt x="1111" y="952"/>
                  <a:pt x="1111" y="952"/>
                </a:cubicBezTo>
                <a:cubicBezTo>
                  <a:pt x="1105" y="949"/>
                  <a:pt x="1107" y="954"/>
                  <a:pt x="1103" y="955"/>
                </a:cubicBezTo>
                <a:cubicBezTo>
                  <a:pt x="1103" y="953"/>
                  <a:pt x="1104" y="950"/>
                  <a:pt x="1102" y="950"/>
                </a:cubicBezTo>
                <a:cubicBezTo>
                  <a:pt x="1100" y="952"/>
                  <a:pt x="1096" y="952"/>
                  <a:pt x="1095" y="956"/>
                </a:cubicBezTo>
                <a:cubicBezTo>
                  <a:pt x="1099" y="956"/>
                  <a:pt x="1099" y="953"/>
                  <a:pt x="1103" y="953"/>
                </a:cubicBezTo>
                <a:cubicBezTo>
                  <a:pt x="1103" y="956"/>
                  <a:pt x="1101" y="956"/>
                  <a:pt x="1102" y="958"/>
                </a:cubicBezTo>
                <a:cubicBezTo>
                  <a:pt x="1103" y="960"/>
                  <a:pt x="1103" y="958"/>
                  <a:pt x="1106" y="958"/>
                </a:cubicBezTo>
                <a:cubicBezTo>
                  <a:pt x="1106" y="953"/>
                  <a:pt x="1111" y="952"/>
                  <a:pt x="1114" y="952"/>
                </a:cubicBezTo>
                <a:close/>
                <a:moveTo>
                  <a:pt x="1019" y="927"/>
                </a:moveTo>
                <a:cubicBezTo>
                  <a:pt x="1022" y="924"/>
                  <a:pt x="1025" y="921"/>
                  <a:pt x="1031" y="921"/>
                </a:cubicBezTo>
                <a:cubicBezTo>
                  <a:pt x="1032" y="917"/>
                  <a:pt x="1029" y="919"/>
                  <a:pt x="1029" y="916"/>
                </a:cubicBezTo>
                <a:cubicBezTo>
                  <a:pt x="1025" y="918"/>
                  <a:pt x="1019" y="924"/>
                  <a:pt x="1019" y="927"/>
                </a:cubicBezTo>
                <a:close/>
                <a:moveTo>
                  <a:pt x="157" y="919"/>
                </a:moveTo>
                <a:cubicBezTo>
                  <a:pt x="149" y="918"/>
                  <a:pt x="147" y="925"/>
                  <a:pt x="143" y="928"/>
                </a:cubicBezTo>
                <a:cubicBezTo>
                  <a:pt x="149" y="926"/>
                  <a:pt x="154" y="924"/>
                  <a:pt x="157" y="919"/>
                </a:cubicBezTo>
                <a:close/>
                <a:moveTo>
                  <a:pt x="986" y="921"/>
                </a:moveTo>
                <a:cubicBezTo>
                  <a:pt x="985" y="923"/>
                  <a:pt x="982" y="919"/>
                  <a:pt x="982" y="923"/>
                </a:cubicBezTo>
                <a:cubicBezTo>
                  <a:pt x="984" y="922"/>
                  <a:pt x="984" y="924"/>
                  <a:pt x="986" y="924"/>
                </a:cubicBezTo>
                <a:cubicBezTo>
                  <a:pt x="986" y="922"/>
                  <a:pt x="988" y="921"/>
                  <a:pt x="986" y="921"/>
                </a:cubicBezTo>
                <a:close/>
                <a:moveTo>
                  <a:pt x="786" y="1120"/>
                </a:moveTo>
                <a:cubicBezTo>
                  <a:pt x="787" y="1118"/>
                  <a:pt x="785" y="1117"/>
                  <a:pt x="786" y="1117"/>
                </a:cubicBezTo>
                <a:cubicBezTo>
                  <a:pt x="796" y="1115"/>
                  <a:pt x="807" y="1109"/>
                  <a:pt x="817" y="1109"/>
                </a:cubicBezTo>
                <a:cubicBezTo>
                  <a:pt x="821" y="1103"/>
                  <a:pt x="831" y="1106"/>
                  <a:pt x="834" y="1098"/>
                </a:cubicBezTo>
                <a:cubicBezTo>
                  <a:pt x="835" y="1096"/>
                  <a:pt x="831" y="1094"/>
                  <a:pt x="833" y="1090"/>
                </a:cubicBezTo>
                <a:cubicBezTo>
                  <a:pt x="839" y="1086"/>
                  <a:pt x="848" y="1084"/>
                  <a:pt x="853" y="1083"/>
                </a:cubicBezTo>
                <a:cubicBezTo>
                  <a:pt x="852" y="1085"/>
                  <a:pt x="852" y="1087"/>
                  <a:pt x="852" y="1089"/>
                </a:cubicBezTo>
                <a:cubicBezTo>
                  <a:pt x="856" y="1089"/>
                  <a:pt x="858" y="1090"/>
                  <a:pt x="859" y="1092"/>
                </a:cubicBezTo>
                <a:cubicBezTo>
                  <a:pt x="854" y="1096"/>
                  <a:pt x="847" y="1099"/>
                  <a:pt x="842" y="1104"/>
                </a:cubicBezTo>
                <a:cubicBezTo>
                  <a:pt x="836" y="1100"/>
                  <a:pt x="826" y="1109"/>
                  <a:pt x="822" y="1114"/>
                </a:cubicBezTo>
                <a:cubicBezTo>
                  <a:pt x="835" y="1111"/>
                  <a:pt x="846" y="1106"/>
                  <a:pt x="858" y="1102"/>
                </a:cubicBezTo>
                <a:cubicBezTo>
                  <a:pt x="857" y="1094"/>
                  <a:pt x="862" y="1089"/>
                  <a:pt x="867" y="1084"/>
                </a:cubicBezTo>
                <a:cubicBezTo>
                  <a:pt x="865" y="1084"/>
                  <a:pt x="862" y="1087"/>
                  <a:pt x="861" y="1084"/>
                </a:cubicBezTo>
                <a:cubicBezTo>
                  <a:pt x="870" y="1074"/>
                  <a:pt x="889" y="1072"/>
                  <a:pt x="900" y="1063"/>
                </a:cubicBezTo>
                <a:cubicBezTo>
                  <a:pt x="898" y="1061"/>
                  <a:pt x="893" y="1064"/>
                  <a:pt x="891" y="1061"/>
                </a:cubicBezTo>
                <a:cubicBezTo>
                  <a:pt x="895" y="1052"/>
                  <a:pt x="908" y="1051"/>
                  <a:pt x="917" y="1046"/>
                </a:cubicBezTo>
                <a:cubicBezTo>
                  <a:pt x="915" y="1044"/>
                  <a:pt x="916" y="1042"/>
                  <a:pt x="917" y="1040"/>
                </a:cubicBezTo>
                <a:cubicBezTo>
                  <a:pt x="912" y="1041"/>
                  <a:pt x="908" y="1044"/>
                  <a:pt x="903" y="1045"/>
                </a:cubicBezTo>
                <a:cubicBezTo>
                  <a:pt x="906" y="1038"/>
                  <a:pt x="917" y="1038"/>
                  <a:pt x="922" y="1032"/>
                </a:cubicBezTo>
                <a:cubicBezTo>
                  <a:pt x="919" y="1032"/>
                  <a:pt x="923" y="1029"/>
                  <a:pt x="922" y="1028"/>
                </a:cubicBezTo>
                <a:cubicBezTo>
                  <a:pt x="916" y="1028"/>
                  <a:pt x="918" y="1036"/>
                  <a:pt x="911" y="1036"/>
                </a:cubicBezTo>
                <a:cubicBezTo>
                  <a:pt x="911" y="1032"/>
                  <a:pt x="911" y="1032"/>
                  <a:pt x="911" y="1032"/>
                </a:cubicBezTo>
                <a:cubicBezTo>
                  <a:pt x="904" y="1034"/>
                  <a:pt x="903" y="1042"/>
                  <a:pt x="895" y="1044"/>
                </a:cubicBezTo>
                <a:cubicBezTo>
                  <a:pt x="896" y="1041"/>
                  <a:pt x="897" y="1040"/>
                  <a:pt x="895" y="1038"/>
                </a:cubicBezTo>
                <a:cubicBezTo>
                  <a:pt x="891" y="1039"/>
                  <a:pt x="888" y="1042"/>
                  <a:pt x="885" y="1045"/>
                </a:cubicBezTo>
                <a:cubicBezTo>
                  <a:pt x="882" y="1041"/>
                  <a:pt x="878" y="1047"/>
                  <a:pt x="875" y="1044"/>
                </a:cubicBezTo>
                <a:cubicBezTo>
                  <a:pt x="888" y="1031"/>
                  <a:pt x="913" y="1030"/>
                  <a:pt x="924" y="1015"/>
                </a:cubicBezTo>
                <a:cubicBezTo>
                  <a:pt x="915" y="1018"/>
                  <a:pt x="909" y="1024"/>
                  <a:pt x="900" y="1028"/>
                </a:cubicBezTo>
                <a:cubicBezTo>
                  <a:pt x="900" y="1026"/>
                  <a:pt x="897" y="1027"/>
                  <a:pt x="897" y="1025"/>
                </a:cubicBezTo>
                <a:cubicBezTo>
                  <a:pt x="917" y="1012"/>
                  <a:pt x="940" y="1004"/>
                  <a:pt x="958" y="990"/>
                </a:cubicBezTo>
                <a:cubicBezTo>
                  <a:pt x="956" y="989"/>
                  <a:pt x="954" y="990"/>
                  <a:pt x="954" y="989"/>
                </a:cubicBezTo>
                <a:cubicBezTo>
                  <a:pt x="954" y="982"/>
                  <a:pt x="958" y="980"/>
                  <a:pt x="963" y="979"/>
                </a:cubicBezTo>
                <a:cubicBezTo>
                  <a:pt x="962" y="981"/>
                  <a:pt x="962" y="982"/>
                  <a:pt x="963" y="983"/>
                </a:cubicBezTo>
                <a:cubicBezTo>
                  <a:pt x="976" y="982"/>
                  <a:pt x="994" y="976"/>
                  <a:pt x="995" y="969"/>
                </a:cubicBezTo>
                <a:cubicBezTo>
                  <a:pt x="1005" y="970"/>
                  <a:pt x="1010" y="961"/>
                  <a:pt x="1017" y="960"/>
                </a:cubicBezTo>
                <a:cubicBezTo>
                  <a:pt x="1017" y="963"/>
                  <a:pt x="1019" y="963"/>
                  <a:pt x="1020" y="964"/>
                </a:cubicBezTo>
                <a:cubicBezTo>
                  <a:pt x="1021" y="963"/>
                  <a:pt x="1021" y="962"/>
                  <a:pt x="1022" y="961"/>
                </a:cubicBezTo>
                <a:cubicBezTo>
                  <a:pt x="1028" y="962"/>
                  <a:pt x="1039" y="953"/>
                  <a:pt x="1043" y="946"/>
                </a:cubicBezTo>
                <a:cubicBezTo>
                  <a:pt x="1041" y="946"/>
                  <a:pt x="1040" y="945"/>
                  <a:pt x="1040" y="943"/>
                </a:cubicBezTo>
                <a:cubicBezTo>
                  <a:pt x="1043" y="942"/>
                  <a:pt x="1044" y="944"/>
                  <a:pt x="1048" y="942"/>
                </a:cubicBezTo>
                <a:cubicBezTo>
                  <a:pt x="1048" y="940"/>
                  <a:pt x="1050" y="938"/>
                  <a:pt x="1047" y="938"/>
                </a:cubicBezTo>
                <a:cubicBezTo>
                  <a:pt x="1048" y="940"/>
                  <a:pt x="1043" y="942"/>
                  <a:pt x="1042" y="939"/>
                </a:cubicBezTo>
                <a:cubicBezTo>
                  <a:pt x="1041" y="936"/>
                  <a:pt x="1047" y="939"/>
                  <a:pt x="1047" y="935"/>
                </a:cubicBezTo>
                <a:cubicBezTo>
                  <a:pt x="1041" y="932"/>
                  <a:pt x="1035" y="943"/>
                  <a:pt x="1028" y="944"/>
                </a:cubicBezTo>
                <a:cubicBezTo>
                  <a:pt x="1026" y="935"/>
                  <a:pt x="1036" y="930"/>
                  <a:pt x="1040" y="923"/>
                </a:cubicBezTo>
                <a:cubicBezTo>
                  <a:pt x="1031" y="925"/>
                  <a:pt x="1016" y="930"/>
                  <a:pt x="1021" y="940"/>
                </a:cubicBezTo>
                <a:cubicBezTo>
                  <a:pt x="1015" y="941"/>
                  <a:pt x="1013" y="946"/>
                  <a:pt x="1008" y="948"/>
                </a:cubicBezTo>
                <a:cubicBezTo>
                  <a:pt x="1007" y="946"/>
                  <a:pt x="1010" y="943"/>
                  <a:pt x="1005" y="943"/>
                </a:cubicBezTo>
                <a:cubicBezTo>
                  <a:pt x="1006" y="950"/>
                  <a:pt x="1003" y="951"/>
                  <a:pt x="999" y="952"/>
                </a:cubicBezTo>
                <a:cubicBezTo>
                  <a:pt x="998" y="949"/>
                  <a:pt x="1000" y="949"/>
                  <a:pt x="1001" y="947"/>
                </a:cubicBezTo>
                <a:cubicBezTo>
                  <a:pt x="993" y="949"/>
                  <a:pt x="994" y="956"/>
                  <a:pt x="985" y="954"/>
                </a:cubicBezTo>
                <a:cubicBezTo>
                  <a:pt x="979" y="959"/>
                  <a:pt x="974" y="965"/>
                  <a:pt x="968" y="969"/>
                </a:cubicBezTo>
                <a:cubicBezTo>
                  <a:pt x="967" y="968"/>
                  <a:pt x="967" y="967"/>
                  <a:pt x="967" y="965"/>
                </a:cubicBezTo>
                <a:cubicBezTo>
                  <a:pt x="962" y="967"/>
                  <a:pt x="955" y="973"/>
                  <a:pt x="949" y="971"/>
                </a:cubicBezTo>
                <a:cubicBezTo>
                  <a:pt x="952" y="967"/>
                  <a:pt x="956" y="963"/>
                  <a:pt x="961" y="960"/>
                </a:cubicBezTo>
                <a:cubicBezTo>
                  <a:pt x="959" y="957"/>
                  <a:pt x="958" y="955"/>
                  <a:pt x="956" y="953"/>
                </a:cubicBezTo>
                <a:cubicBezTo>
                  <a:pt x="959" y="954"/>
                  <a:pt x="958" y="951"/>
                  <a:pt x="961" y="952"/>
                </a:cubicBezTo>
                <a:cubicBezTo>
                  <a:pt x="960" y="953"/>
                  <a:pt x="959" y="953"/>
                  <a:pt x="960" y="955"/>
                </a:cubicBezTo>
                <a:cubicBezTo>
                  <a:pt x="977" y="960"/>
                  <a:pt x="979" y="944"/>
                  <a:pt x="991" y="940"/>
                </a:cubicBezTo>
                <a:cubicBezTo>
                  <a:pt x="991" y="937"/>
                  <a:pt x="988" y="936"/>
                  <a:pt x="989" y="931"/>
                </a:cubicBezTo>
                <a:cubicBezTo>
                  <a:pt x="986" y="932"/>
                  <a:pt x="985" y="934"/>
                  <a:pt x="985" y="938"/>
                </a:cubicBezTo>
                <a:cubicBezTo>
                  <a:pt x="990" y="941"/>
                  <a:pt x="980" y="946"/>
                  <a:pt x="977" y="944"/>
                </a:cubicBezTo>
                <a:cubicBezTo>
                  <a:pt x="977" y="942"/>
                  <a:pt x="980" y="943"/>
                  <a:pt x="980" y="941"/>
                </a:cubicBezTo>
                <a:cubicBezTo>
                  <a:pt x="978" y="941"/>
                  <a:pt x="975" y="942"/>
                  <a:pt x="975" y="940"/>
                </a:cubicBezTo>
                <a:cubicBezTo>
                  <a:pt x="976" y="939"/>
                  <a:pt x="977" y="938"/>
                  <a:pt x="980" y="939"/>
                </a:cubicBezTo>
                <a:cubicBezTo>
                  <a:pt x="979" y="935"/>
                  <a:pt x="978" y="934"/>
                  <a:pt x="979" y="930"/>
                </a:cubicBezTo>
                <a:cubicBezTo>
                  <a:pt x="975" y="931"/>
                  <a:pt x="973" y="933"/>
                  <a:pt x="971" y="930"/>
                </a:cubicBezTo>
                <a:cubicBezTo>
                  <a:pt x="962" y="942"/>
                  <a:pt x="947" y="948"/>
                  <a:pt x="935" y="956"/>
                </a:cubicBezTo>
                <a:cubicBezTo>
                  <a:pt x="933" y="956"/>
                  <a:pt x="931" y="955"/>
                  <a:pt x="928" y="955"/>
                </a:cubicBezTo>
                <a:cubicBezTo>
                  <a:pt x="926" y="957"/>
                  <a:pt x="924" y="958"/>
                  <a:pt x="924" y="962"/>
                </a:cubicBezTo>
                <a:cubicBezTo>
                  <a:pt x="926" y="962"/>
                  <a:pt x="928" y="962"/>
                  <a:pt x="928" y="964"/>
                </a:cubicBezTo>
                <a:cubicBezTo>
                  <a:pt x="921" y="972"/>
                  <a:pt x="911" y="979"/>
                  <a:pt x="897" y="972"/>
                </a:cubicBezTo>
                <a:cubicBezTo>
                  <a:pt x="896" y="975"/>
                  <a:pt x="891" y="976"/>
                  <a:pt x="889" y="978"/>
                </a:cubicBezTo>
                <a:cubicBezTo>
                  <a:pt x="893" y="979"/>
                  <a:pt x="894" y="978"/>
                  <a:pt x="897" y="978"/>
                </a:cubicBezTo>
                <a:cubicBezTo>
                  <a:pt x="894" y="983"/>
                  <a:pt x="900" y="979"/>
                  <a:pt x="901" y="983"/>
                </a:cubicBezTo>
                <a:cubicBezTo>
                  <a:pt x="897" y="984"/>
                  <a:pt x="892" y="988"/>
                  <a:pt x="894" y="991"/>
                </a:cubicBezTo>
                <a:cubicBezTo>
                  <a:pt x="895" y="987"/>
                  <a:pt x="899" y="991"/>
                  <a:pt x="900" y="988"/>
                </a:cubicBezTo>
                <a:cubicBezTo>
                  <a:pt x="900" y="989"/>
                  <a:pt x="902" y="989"/>
                  <a:pt x="902" y="991"/>
                </a:cubicBezTo>
                <a:cubicBezTo>
                  <a:pt x="899" y="993"/>
                  <a:pt x="900" y="993"/>
                  <a:pt x="901" y="996"/>
                </a:cubicBezTo>
                <a:cubicBezTo>
                  <a:pt x="895" y="998"/>
                  <a:pt x="894" y="1005"/>
                  <a:pt x="890" y="1009"/>
                </a:cubicBezTo>
                <a:cubicBezTo>
                  <a:pt x="887" y="1010"/>
                  <a:pt x="887" y="1008"/>
                  <a:pt x="885" y="1008"/>
                </a:cubicBezTo>
                <a:cubicBezTo>
                  <a:pt x="879" y="1011"/>
                  <a:pt x="877" y="1015"/>
                  <a:pt x="873" y="1017"/>
                </a:cubicBezTo>
                <a:cubicBezTo>
                  <a:pt x="865" y="1023"/>
                  <a:pt x="855" y="1022"/>
                  <a:pt x="850" y="1030"/>
                </a:cubicBezTo>
                <a:cubicBezTo>
                  <a:pt x="858" y="1032"/>
                  <a:pt x="859" y="1028"/>
                  <a:pt x="864" y="1024"/>
                </a:cubicBezTo>
                <a:cubicBezTo>
                  <a:pt x="873" y="1018"/>
                  <a:pt x="888" y="1014"/>
                  <a:pt x="895" y="1011"/>
                </a:cubicBezTo>
                <a:cubicBezTo>
                  <a:pt x="892" y="1017"/>
                  <a:pt x="886" y="1020"/>
                  <a:pt x="880" y="1024"/>
                </a:cubicBezTo>
                <a:cubicBezTo>
                  <a:pt x="879" y="1023"/>
                  <a:pt x="880" y="1020"/>
                  <a:pt x="878" y="1020"/>
                </a:cubicBezTo>
                <a:cubicBezTo>
                  <a:pt x="872" y="1029"/>
                  <a:pt x="860" y="1033"/>
                  <a:pt x="849" y="1039"/>
                </a:cubicBezTo>
                <a:cubicBezTo>
                  <a:pt x="838" y="1044"/>
                  <a:pt x="822" y="1053"/>
                  <a:pt x="813" y="1052"/>
                </a:cubicBezTo>
                <a:cubicBezTo>
                  <a:pt x="813" y="1053"/>
                  <a:pt x="813" y="1055"/>
                  <a:pt x="812" y="1056"/>
                </a:cubicBezTo>
                <a:cubicBezTo>
                  <a:pt x="804" y="1054"/>
                  <a:pt x="800" y="1059"/>
                  <a:pt x="792" y="1061"/>
                </a:cubicBezTo>
                <a:cubicBezTo>
                  <a:pt x="792" y="1064"/>
                  <a:pt x="794" y="1064"/>
                  <a:pt x="795" y="1066"/>
                </a:cubicBezTo>
                <a:cubicBezTo>
                  <a:pt x="792" y="1066"/>
                  <a:pt x="790" y="1069"/>
                  <a:pt x="791" y="1070"/>
                </a:cubicBezTo>
                <a:cubicBezTo>
                  <a:pt x="803" y="1066"/>
                  <a:pt x="820" y="1061"/>
                  <a:pt x="836" y="1053"/>
                </a:cubicBezTo>
                <a:cubicBezTo>
                  <a:pt x="838" y="1044"/>
                  <a:pt x="849" y="1046"/>
                  <a:pt x="855" y="1043"/>
                </a:cubicBezTo>
                <a:cubicBezTo>
                  <a:pt x="856" y="1045"/>
                  <a:pt x="853" y="1044"/>
                  <a:pt x="853" y="1047"/>
                </a:cubicBezTo>
                <a:cubicBezTo>
                  <a:pt x="856" y="1047"/>
                  <a:pt x="858" y="1049"/>
                  <a:pt x="856" y="1051"/>
                </a:cubicBezTo>
                <a:cubicBezTo>
                  <a:pt x="863" y="1052"/>
                  <a:pt x="870" y="1040"/>
                  <a:pt x="874" y="1047"/>
                </a:cubicBezTo>
                <a:cubicBezTo>
                  <a:pt x="867" y="1048"/>
                  <a:pt x="858" y="1052"/>
                  <a:pt x="853" y="1058"/>
                </a:cubicBezTo>
                <a:cubicBezTo>
                  <a:pt x="857" y="1057"/>
                  <a:pt x="860" y="1058"/>
                  <a:pt x="861" y="1061"/>
                </a:cubicBezTo>
                <a:cubicBezTo>
                  <a:pt x="859" y="1061"/>
                  <a:pt x="859" y="1063"/>
                  <a:pt x="858" y="1063"/>
                </a:cubicBezTo>
                <a:cubicBezTo>
                  <a:pt x="854" y="1058"/>
                  <a:pt x="847" y="1064"/>
                  <a:pt x="844" y="1063"/>
                </a:cubicBezTo>
                <a:cubicBezTo>
                  <a:pt x="843" y="1059"/>
                  <a:pt x="849" y="1063"/>
                  <a:pt x="849" y="1059"/>
                </a:cubicBezTo>
                <a:cubicBezTo>
                  <a:pt x="846" y="1056"/>
                  <a:pt x="845" y="1061"/>
                  <a:pt x="841" y="1060"/>
                </a:cubicBezTo>
                <a:cubicBezTo>
                  <a:pt x="842" y="1058"/>
                  <a:pt x="842" y="1056"/>
                  <a:pt x="840" y="1056"/>
                </a:cubicBezTo>
                <a:cubicBezTo>
                  <a:pt x="830" y="1061"/>
                  <a:pt x="823" y="1069"/>
                  <a:pt x="811" y="1070"/>
                </a:cubicBezTo>
                <a:cubicBezTo>
                  <a:pt x="811" y="1071"/>
                  <a:pt x="812" y="1072"/>
                  <a:pt x="812" y="1073"/>
                </a:cubicBezTo>
                <a:cubicBezTo>
                  <a:pt x="810" y="1074"/>
                  <a:pt x="808" y="1076"/>
                  <a:pt x="805" y="1076"/>
                </a:cubicBezTo>
                <a:cubicBezTo>
                  <a:pt x="805" y="1075"/>
                  <a:pt x="806" y="1074"/>
                  <a:pt x="807" y="1073"/>
                </a:cubicBezTo>
                <a:cubicBezTo>
                  <a:pt x="803" y="1073"/>
                  <a:pt x="799" y="1074"/>
                  <a:pt x="797" y="1077"/>
                </a:cubicBezTo>
                <a:cubicBezTo>
                  <a:pt x="800" y="1078"/>
                  <a:pt x="802" y="1074"/>
                  <a:pt x="804" y="1077"/>
                </a:cubicBezTo>
                <a:cubicBezTo>
                  <a:pt x="798" y="1079"/>
                  <a:pt x="787" y="1088"/>
                  <a:pt x="782" y="1082"/>
                </a:cubicBezTo>
                <a:cubicBezTo>
                  <a:pt x="777" y="1083"/>
                  <a:pt x="772" y="1085"/>
                  <a:pt x="768" y="1088"/>
                </a:cubicBezTo>
                <a:cubicBezTo>
                  <a:pt x="771" y="1088"/>
                  <a:pt x="773" y="1088"/>
                  <a:pt x="774" y="1090"/>
                </a:cubicBezTo>
                <a:cubicBezTo>
                  <a:pt x="767" y="1091"/>
                  <a:pt x="761" y="1092"/>
                  <a:pt x="758" y="1096"/>
                </a:cubicBezTo>
                <a:cubicBezTo>
                  <a:pt x="757" y="1095"/>
                  <a:pt x="755" y="1094"/>
                  <a:pt x="753" y="1095"/>
                </a:cubicBezTo>
                <a:cubicBezTo>
                  <a:pt x="751" y="1098"/>
                  <a:pt x="747" y="1098"/>
                  <a:pt x="746" y="1101"/>
                </a:cubicBezTo>
                <a:cubicBezTo>
                  <a:pt x="749" y="1100"/>
                  <a:pt x="747" y="1104"/>
                  <a:pt x="749" y="1104"/>
                </a:cubicBezTo>
                <a:cubicBezTo>
                  <a:pt x="749" y="1103"/>
                  <a:pt x="751" y="1103"/>
                  <a:pt x="752" y="1102"/>
                </a:cubicBezTo>
                <a:cubicBezTo>
                  <a:pt x="751" y="1105"/>
                  <a:pt x="755" y="1104"/>
                  <a:pt x="754" y="1108"/>
                </a:cubicBezTo>
                <a:cubicBezTo>
                  <a:pt x="750" y="1106"/>
                  <a:pt x="752" y="1112"/>
                  <a:pt x="750" y="1112"/>
                </a:cubicBezTo>
                <a:cubicBezTo>
                  <a:pt x="745" y="1115"/>
                  <a:pt x="743" y="1109"/>
                  <a:pt x="738" y="1109"/>
                </a:cubicBezTo>
                <a:cubicBezTo>
                  <a:pt x="737" y="1113"/>
                  <a:pt x="732" y="1117"/>
                  <a:pt x="728" y="1115"/>
                </a:cubicBezTo>
                <a:cubicBezTo>
                  <a:pt x="728" y="1114"/>
                  <a:pt x="730" y="1114"/>
                  <a:pt x="730" y="1112"/>
                </a:cubicBezTo>
                <a:cubicBezTo>
                  <a:pt x="711" y="1113"/>
                  <a:pt x="700" y="1127"/>
                  <a:pt x="684" y="1122"/>
                </a:cubicBezTo>
                <a:cubicBezTo>
                  <a:pt x="681" y="1133"/>
                  <a:pt x="662" y="1127"/>
                  <a:pt x="657" y="1136"/>
                </a:cubicBezTo>
                <a:cubicBezTo>
                  <a:pt x="660" y="1138"/>
                  <a:pt x="664" y="1137"/>
                  <a:pt x="666" y="1138"/>
                </a:cubicBezTo>
                <a:cubicBezTo>
                  <a:pt x="666" y="1141"/>
                  <a:pt x="663" y="1140"/>
                  <a:pt x="664" y="1144"/>
                </a:cubicBezTo>
                <a:cubicBezTo>
                  <a:pt x="667" y="1145"/>
                  <a:pt x="665" y="1141"/>
                  <a:pt x="667" y="1140"/>
                </a:cubicBezTo>
                <a:cubicBezTo>
                  <a:pt x="683" y="1140"/>
                  <a:pt x="694" y="1136"/>
                  <a:pt x="706" y="1133"/>
                </a:cubicBezTo>
                <a:cubicBezTo>
                  <a:pt x="714" y="1130"/>
                  <a:pt x="726" y="1131"/>
                  <a:pt x="727" y="1122"/>
                </a:cubicBezTo>
                <a:cubicBezTo>
                  <a:pt x="726" y="1122"/>
                  <a:pt x="724" y="1123"/>
                  <a:pt x="724" y="1122"/>
                </a:cubicBezTo>
                <a:cubicBezTo>
                  <a:pt x="727" y="1120"/>
                  <a:pt x="731" y="1119"/>
                  <a:pt x="736" y="1120"/>
                </a:cubicBezTo>
                <a:cubicBezTo>
                  <a:pt x="736" y="1122"/>
                  <a:pt x="736" y="1122"/>
                  <a:pt x="736" y="1122"/>
                </a:cubicBezTo>
                <a:cubicBezTo>
                  <a:pt x="752" y="1118"/>
                  <a:pt x="767" y="1111"/>
                  <a:pt x="783" y="1109"/>
                </a:cubicBezTo>
                <a:cubicBezTo>
                  <a:pt x="775" y="1110"/>
                  <a:pt x="774" y="1116"/>
                  <a:pt x="768" y="1118"/>
                </a:cubicBezTo>
                <a:cubicBezTo>
                  <a:pt x="761" y="1120"/>
                  <a:pt x="760" y="1128"/>
                  <a:pt x="753" y="1125"/>
                </a:cubicBezTo>
                <a:cubicBezTo>
                  <a:pt x="747" y="1132"/>
                  <a:pt x="733" y="1131"/>
                  <a:pt x="728" y="1139"/>
                </a:cubicBezTo>
                <a:cubicBezTo>
                  <a:pt x="725" y="1136"/>
                  <a:pt x="722" y="1138"/>
                  <a:pt x="719" y="1139"/>
                </a:cubicBezTo>
                <a:cubicBezTo>
                  <a:pt x="717" y="1141"/>
                  <a:pt x="719" y="1141"/>
                  <a:pt x="720" y="1143"/>
                </a:cubicBezTo>
                <a:cubicBezTo>
                  <a:pt x="717" y="1143"/>
                  <a:pt x="715" y="1144"/>
                  <a:pt x="715" y="1147"/>
                </a:cubicBezTo>
                <a:cubicBezTo>
                  <a:pt x="731" y="1148"/>
                  <a:pt x="734" y="1136"/>
                  <a:pt x="749" y="1136"/>
                </a:cubicBezTo>
                <a:cubicBezTo>
                  <a:pt x="751" y="1135"/>
                  <a:pt x="749" y="1135"/>
                  <a:pt x="751" y="1134"/>
                </a:cubicBezTo>
                <a:cubicBezTo>
                  <a:pt x="752" y="1135"/>
                  <a:pt x="752" y="1133"/>
                  <a:pt x="755" y="1134"/>
                </a:cubicBezTo>
                <a:cubicBezTo>
                  <a:pt x="755" y="1135"/>
                  <a:pt x="755" y="1136"/>
                  <a:pt x="754" y="1136"/>
                </a:cubicBezTo>
                <a:cubicBezTo>
                  <a:pt x="769" y="1135"/>
                  <a:pt x="774" y="1124"/>
                  <a:pt x="786" y="1120"/>
                </a:cubicBezTo>
                <a:close/>
                <a:moveTo>
                  <a:pt x="1029" y="945"/>
                </a:moveTo>
                <a:cubicBezTo>
                  <a:pt x="1032" y="946"/>
                  <a:pt x="1032" y="943"/>
                  <a:pt x="1035" y="944"/>
                </a:cubicBezTo>
                <a:cubicBezTo>
                  <a:pt x="1034" y="946"/>
                  <a:pt x="1036" y="946"/>
                  <a:pt x="1036" y="945"/>
                </a:cubicBezTo>
                <a:cubicBezTo>
                  <a:pt x="1037" y="944"/>
                  <a:pt x="1034" y="954"/>
                  <a:pt x="1030" y="954"/>
                </a:cubicBezTo>
                <a:cubicBezTo>
                  <a:pt x="1030" y="951"/>
                  <a:pt x="1029" y="949"/>
                  <a:pt x="1029" y="945"/>
                </a:cubicBezTo>
                <a:close/>
                <a:moveTo>
                  <a:pt x="971" y="944"/>
                </a:moveTo>
                <a:cubicBezTo>
                  <a:pt x="969" y="946"/>
                  <a:pt x="967" y="952"/>
                  <a:pt x="963" y="950"/>
                </a:cubicBezTo>
                <a:cubicBezTo>
                  <a:pt x="966" y="948"/>
                  <a:pt x="967" y="945"/>
                  <a:pt x="971" y="944"/>
                </a:cubicBezTo>
                <a:close/>
                <a:moveTo>
                  <a:pt x="930" y="993"/>
                </a:moveTo>
                <a:cubicBezTo>
                  <a:pt x="932" y="991"/>
                  <a:pt x="928" y="991"/>
                  <a:pt x="930" y="988"/>
                </a:cubicBezTo>
                <a:cubicBezTo>
                  <a:pt x="938" y="987"/>
                  <a:pt x="942" y="984"/>
                  <a:pt x="949" y="983"/>
                </a:cubicBezTo>
                <a:cubicBezTo>
                  <a:pt x="944" y="988"/>
                  <a:pt x="939" y="993"/>
                  <a:pt x="930" y="993"/>
                </a:cubicBezTo>
                <a:close/>
                <a:moveTo>
                  <a:pt x="945" y="957"/>
                </a:moveTo>
                <a:cubicBezTo>
                  <a:pt x="949" y="959"/>
                  <a:pt x="945" y="964"/>
                  <a:pt x="941" y="964"/>
                </a:cubicBezTo>
                <a:cubicBezTo>
                  <a:pt x="944" y="961"/>
                  <a:pt x="944" y="961"/>
                  <a:pt x="945" y="957"/>
                </a:cubicBezTo>
                <a:close/>
                <a:moveTo>
                  <a:pt x="925" y="971"/>
                </a:moveTo>
                <a:cubicBezTo>
                  <a:pt x="926" y="971"/>
                  <a:pt x="926" y="973"/>
                  <a:pt x="926" y="974"/>
                </a:cubicBezTo>
                <a:cubicBezTo>
                  <a:pt x="926" y="973"/>
                  <a:pt x="927" y="973"/>
                  <a:pt x="928" y="973"/>
                </a:cubicBezTo>
                <a:cubicBezTo>
                  <a:pt x="926" y="966"/>
                  <a:pt x="937" y="965"/>
                  <a:pt x="939" y="962"/>
                </a:cubicBezTo>
                <a:cubicBezTo>
                  <a:pt x="942" y="963"/>
                  <a:pt x="935" y="969"/>
                  <a:pt x="932" y="969"/>
                </a:cubicBezTo>
                <a:cubicBezTo>
                  <a:pt x="934" y="972"/>
                  <a:pt x="936" y="966"/>
                  <a:pt x="938" y="969"/>
                </a:cubicBezTo>
                <a:cubicBezTo>
                  <a:pt x="937" y="971"/>
                  <a:pt x="936" y="973"/>
                  <a:pt x="934" y="975"/>
                </a:cubicBezTo>
                <a:cubicBezTo>
                  <a:pt x="931" y="971"/>
                  <a:pt x="929" y="975"/>
                  <a:pt x="925" y="976"/>
                </a:cubicBezTo>
                <a:cubicBezTo>
                  <a:pt x="925" y="973"/>
                  <a:pt x="923" y="973"/>
                  <a:pt x="925" y="971"/>
                </a:cubicBezTo>
                <a:close/>
                <a:moveTo>
                  <a:pt x="913" y="1004"/>
                </a:moveTo>
                <a:cubicBezTo>
                  <a:pt x="911" y="999"/>
                  <a:pt x="918" y="996"/>
                  <a:pt x="924" y="996"/>
                </a:cubicBezTo>
                <a:cubicBezTo>
                  <a:pt x="922" y="1001"/>
                  <a:pt x="916" y="1000"/>
                  <a:pt x="913" y="1004"/>
                </a:cubicBezTo>
                <a:close/>
                <a:moveTo>
                  <a:pt x="918" y="976"/>
                </a:moveTo>
                <a:cubicBezTo>
                  <a:pt x="922" y="981"/>
                  <a:pt x="911" y="983"/>
                  <a:pt x="906" y="987"/>
                </a:cubicBezTo>
                <a:cubicBezTo>
                  <a:pt x="908" y="979"/>
                  <a:pt x="916" y="981"/>
                  <a:pt x="918" y="976"/>
                </a:cubicBezTo>
                <a:close/>
                <a:moveTo>
                  <a:pt x="914" y="986"/>
                </a:moveTo>
                <a:cubicBezTo>
                  <a:pt x="918" y="989"/>
                  <a:pt x="909" y="993"/>
                  <a:pt x="904" y="992"/>
                </a:cubicBezTo>
                <a:cubicBezTo>
                  <a:pt x="906" y="989"/>
                  <a:pt x="911" y="989"/>
                  <a:pt x="914" y="986"/>
                </a:cubicBezTo>
                <a:close/>
                <a:moveTo>
                  <a:pt x="885" y="1027"/>
                </a:moveTo>
                <a:cubicBezTo>
                  <a:pt x="888" y="1030"/>
                  <a:pt x="891" y="1028"/>
                  <a:pt x="895" y="1027"/>
                </a:cubicBezTo>
                <a:cubicBezTo>
                  <a:pt x="893" y="1033"/>
                  <a:pt x="887" y="1035"/>
                  <a:pt x="881" y="1036"/>
                </a:cubicBezTo>
                <a:cubicBezTo>
                  <a:pt x="882" y="1032"/>
                  <a:pt x="886" y="1032"/>
                  <a:pt x="885" y="1027"/>
                </a:cubicBezTo>
                <a:close/>
                <a:moveTo>
                  <a:pt x="865" y="1045"/>
                </a:moveTo>
                <a:cubicBezTo>
                  <a:pt x="864" y="1048"/>
                  <a:pt x="867" y="1040"/>
                  <a:pt x="870" y="1041"/>
                </a:cubicBezTo>
                <a:cubicBezTo>
                  <a:pt x="871" y="1045"/>
                  <a:pt x="867" y="1044"/>
                  <a:pt x="865" y="1045"/>
                </a:cubicBezTo>
                <a:close/>
                <a:moveTo>
                  <a:pt x="837" y="1067"/>
                </a:moveTo>
                <a:cubicBezTo>
                  <a:pt x="837" y="1070"/>
                  <a:pt x="834" y="1071"/>
                  <a:pt x="831" y="1071"/>
                </a:cubicBezTo>
                <a:cubicBezTo>
                  <a:pt x="830" y="1069"/>
                  <a:pt x="832" y="1066"/>
                  <a:pt x="837" y="1067"/>
                </a:cubicBezTo>
                <a:close/>
                <a:moveTo>
                  <a:pt x="821" y="1093"/>
                </a:moveTo>
                <a:cubicBezTo>
                  <a:pt x="822" y="1092"/>
                  <a:pt x="825" y="1092"/>
                  <a:pt x="827" y="1092"/>
                </a:cubicBezTo>
                <a:cubicBezTo>
                  <a:pt x="826" y="1094"/>
                  <a:pt x="825" y="1095"/>
                  <a:pt x="823" y="1096"/>
                </a:cubicBezTo>
                <a:cubicBezTo>
                  <a:pt x="821" y="1096"/>
                  <a:pt x="821" y="1095"/>
                  <a:pt x="821" y="1093"/>
                </a:cubicBezTo>
                <a:close/>
                <a:moveTo>
                  <a:pt x="785" y="1113"/>
                </a:moveTo>
                <a:cubicBezTo>
                  <a:pt x="786" y="1110"/>
                  <a:pt x="794" y="1108"/>
                  <a:pt x="798" y="1109"/>
                </a:cubicBezTo>
                <a:cubicBezTo>
                  <a:pt x="795" y="1111"/>
                  <a:pt x="790" y="1112"/>
                  <a:pt x="785" y="1113"/>
                </a:cubicBezTo>
                <a:close/>
                <a:moveTo>
                  <a:pt x="815" y="1075"/>
                </a:moveTo>
                <a:cubicBezTo>
                  <a:pt x="815" y="1079"/>
                  <a:pt x="815" y="1079"/>
                  <a:pt x="815" y="1079"/>
                </a:cubicBezTo>
                <a:cubicBezTo>
                  <a:pt x="810" y="1081"/>
                  <a:pt x="806" y="1077"/>
                  <a:pt x="805" y="1082"/>
                </a:cubicBezTo>
                <a:cubicBezTo>
                  <a:pt x="802" y="1077"/>
                  <a:pt x="810" y="1075"/>
                  <a:pt x="815" y="1075"/>
                </a:cubicBezTo>
                <a:close/>
                <a:moveTo>
                  <a:pt x="800" y="1089"/>
                </a:moveTo>
                <a:cubicBezTo>
                  <a:pt x="800" y="1080"/>
                  <a:pt x="809" y="1084"/>
                  <a:pt x="814" y="1083"/>
                </a:cubicBezTo>
                <a:cubicBezTo>
                  <a:pt x="810" y="1092"/>
                  <a:pt x="790" y="1102"/>
                  <a:pt x="784" y="1094"/>
                </a:cubicBezTo>
                <a:cubicBezTo>
                  <a:pt x="786" y="1089"/>
                  <a:pt x="795" y="1091"/>
                  <a:pt x="800" y="1089"/>
                </a:cubicBezTo>
                <a:close/>
                <a:moveTo>
                  <a:pt x="40" y="932"/>
                </a:moveTo>
                <a:cubicBezTo>
                  <a:pt x="40" y="932"/>
                  <a:pt x="40" y="932"/>
                  <a:pt x="41" y="932"/>
                </a:cubicBezTo>
                <a:cubicBezTo>
                  <a:pt x="42" y="932"/>
                  <a:pt x="41" y="935"/>
                  <a:pt x="43" y="935"/>
                </a:cubicBezTo>
                <a:cubicBezTo>
                  <a:pt x="44" y="930"/>
                  <a:pt x="51" y="930"/>
                  <a:pt x="51" y="925"/>
                </a:cubicBezTo>
                <a:cubicBezTo>
                  <a:pt x="48" y="928"/>
                  <a:pt x="41" y="930"/>
                  <a:pt x="40" y="932"/>
                </a:cubicBezTo>
                <a:close/>
                <a:moveTo>
                  <a:pt x="227" y="928"/>
                </a:moveTo>
                <a:cubicBezTo>
                  <a:pt x="228" y="926"/>
                  <a:pt x="229" y="927"/>
                  <a:pt x="231" y="927"/>
                </a:cubicBezTo>
                <a:cubicBezTo>
                  <a:pt x="231" y="925"/>
                  <a:pt x="231" y="925"/>
                  <a:pt x="231" y="925"/>
                </a:cubicBezTo>
                <a:cubicBezTo>
                  <a:pt x="229" y="924"/>
                  <a:pt x="229" y="926"/>
                  <a:pt x="227" y="926"/>
                </a:cubicBezTo>
                <a:cubicBezTo>
                  <a:pt x="227" y="927"/>
                  <a:pt x="225" y="928"/>
                  <a:pt x="227" y="928"/>
                </a:cubicBezTo>
                <a:close/>
                <a:moveTo>
                  <a:pt x="1158" y="939"/>
                </a:moveTo>
                <a:cubicBezTo>
                  <a:pt x="1155" y="941"/>
                  <a:pt x="1154" y="938"/>
                  <a:pt x="1152" y="938"/>
                </a:cubicBezTo>
                <a:cubicBezTo>
                  <a:pt x="1155" y="941"/>
                  <a:pt x="1150" y="945"/>
                  <a:pt x="1153" y="947"/>
                </a:cubicBezTo>
                <a:cubicBezTo>
                  <a:pt x="1162" y="947"/>
                  <a:pt x="1170" y="939"/>
                  <a:pt x="1176" y="933"/>
                </a:cubicBezTo>
                <a:cubicBezTo>
                  <a:pt x="1172" y="932"/>
                  <a:pt x="1168" y="933"/>
                  <a:pt x="1168" y="929"/>
                </a:cubicBezTo>
                <a:cubicBezTo>
                  <a:pt x="1166" y="927"/>
                  <a:pt x="1172" y="927"/>
                  <a:pt x="1169" y="926"/>
                </a:cubicBezTo>
                <a:cubicBezTo>
                  <a:pt x="1162" y="927"/>
                  <a:pt x="1162" y="935"/>
                  <a:pt x="1158" y="939"/>
                </a:cubicBezTo>
                <a:close/>
                <a:moveTo>
                  <a:pt x="214" y="934"/>
                </a:moveTo>
                <a:cubicBezTo>
                  <a:pt x="212" y="935"/>
                  <a:pt x="205" y="937"/>
                  <a:pt x="207" y="939"/>
                </a:cubicBezTo>
                <a:cubicBezTo>
                  <a:pt x="209" y="938"/>
                  <a:pt x="216" y="936"/>
                  <a:pt x="214" y="934"/>
                </a:cubicBezTo>
                <a:close/>
                <a:moveTo>
                  <a:pt x="130" y="938"/>
                </a:moveTo>
                <a:cubicBezTo>
                  <a:pt x="133" y="938"/>
                  <a:pt x="134" y="936"/>
                  <a:pt x="134" y="934"/>
                </a:cubicBezTo>
                <a:cubicBezTo>
                  <a:pt x="123" y="930"/>
                  <a:pt x="117" y="944"/>
                  <a:pt x="109" y="949"/>
                </a:cubicBezTo>
                <a:cubicBezTo>
                  <a:pt x="114" y="946"/>
                  <a:pt x="119" y="944"/>
                  <a:pt x="125" y="942"/>
                </a:cubicBezTo>
                <a:cubicBezTo>
                  <a:pt x="125" y="944"/>
                  <a:pt x="125" y="946"/>
                  <a:pt x="126" y="946"/>
                </a:cubicBezTo>
                <a:cubicBezTo>
                  <a:pt x="129" y="946"/>
                  <a:pt x="134" y="941"/>
                  <a:pt x="130" y="938"/>
                </a:cubicBezTo>
                <a:close/>
                <a:moveTo>
                  <a:pt x="1092" y="954"/>
                </a:moveTo>
                <a:cubicBezTo>
                  <a:pt x="1089" y="958"/>
                  <a:pt x="1088" y="956"/>
                  <a:pt x="1086" y="958"/>
                </a:cubicBezTo>
                <a:cubicBezTo>
                  <a:pt x="1090" y="958"/>
                  <a:pt x="1085" y="962"/>
                  <a:pt x="1089" y="962"/>
                </a:cubicBezTo>
                <a:cubicBezTo>
                  <a:pt x="1091" y="959"/>
                  <a:pt x="1091" y="957"/>
                  <a:pt x="1092" y="954"/>
                </a:cubicBezTo>
                <a:close/>
                <a:moveTo>
                  <a:pt x="972" y="962"/>
                </a:moveTo>
                <a:cubicBezTo>
                  <a:pt x="972" y="959"/>
                  <a:pt x="974" y="963"/>
                  <a:pt x="975" y="961"/>
                </a:cubicBezTo>
                <a:cubicBezTo>
                  <a:pt x="975" y="958"/>
                  <a:pt x="975" y="958"/>
                  <a:pt x="975" y="958"/>
                </a:cubicBezTo>
                <a:cubicBezTo>
                  <a:pt x="973" y="958"/>
                  <a:pt x="970" y="961"/>
                  <a:pt x="972" y="962"/>
                </a:cubicBezTo>
                <a:close/>
                <a:moveTo>
                  <a:pt x="1072" y="960"/>
                </a:moveTo>
                <a:cubicBezTo>
                  <a:pt x="1076" y="961"/>
                  <a:pt x="1077" y="966"/>
                  <a:pt x="1076" y="959"/>
                </a:cubicBezTo>
                <a:cubicBezTo>
                  <a:pt x="1076" y="959"/>
                  <a:pt x="1077" y="958"/>
                  <a:pt x="1076" y="958"/>
                </a:cubicBezTo>
                <a:cubicBezTo>
                  <a:pt x="1077" y="961"/>
                  <a:pt x="1072" y="957"/>
                  <a:pt x="1072" y="960"/>
                </a:cubicBezTo>
                <a:close/>
                <a:moveTo>
                  <a:pt x="1114" y="963"/>
                </a:moveTo>
                <a:cubicBezTo>
                  <a:pt x="1112" y="961"/>
                  <a:pt x="1108" y="963"/>
                  <a:pt x="1107" y="963"/>
                </a:cubicBezTo>
                <a:cubicBezTo>
                  <a:pt x="1108" y="963"/>
                  <a:pt x="1108" y="964"/>
                  <a:pt x="1107" y="965"/>
                </a:cubicBezTo>
                <a:cubicBezTo>
                  <a:pt x="1110" y="962"/>
                  <a:pt x="1113" y="966"/>
                  <a:pt x="1114" y="963"/>
                </a:cubicBezTo>
                <a:close/>
                <a:moveTo>
                  <a:pt x="26" y="975"/>
                </a:moveTo>
                <a:cubicBezTo>
                  <a:pt x="28" y="971"/>
                  <a:pt x="29" y="976"/>
                  <a:pt x="34" y="975"/>
                </a:cubicBezTo>
                <a:cubicBezTo>
                  <a:pt x="37" y="971"/>
                  <a:pt x="36" y="968"/>
                  <a:pt x="38" y="964"/>
                </a:cubicBezTo>
                <a:cubicBezTo>
                  <a:pt x="32" y="965"/>
                  <a:pt x="27" y="972"/>
                  <a:pt x="26" y="975"/>
                </a:cubicBezTo>
                <a:close/>
                <a:moveTo>
                  <a:pt x="1040" y="979"/>
                </a:moveTo>
                <a:cubicBezTo>
                  <a:pt x="1039" y="979"/>
                  <a:pt x="1038" y="978"/>
                  <a:pt x="1038" y="978"/>
                </a:cubicBezTo>
                <a:cubicBezTo>
                  <a:pt x="1028" y="984"/>
                  <a:pt x="1017" y="989"/>
                  <a:pt x="1009" y="997"/>
                </a:cubicBezTo>
                <a:cubicBezTo>
                  <a:pt x="1000" y="995"/>
                  <a:pt x="992" y="1002"/>
                  <a:pt x="987" y="1007"/>
                </a:cubicBezTo>
                <a:cubicBezTo>
                  <a:pt x="989" y="1007"/>
                  <a:pt x="989" y="1008"/>
                  <a:pt x="988" y="1009"/>
                </a:cubicBezTo>
                <a:cubicBezTo>
                  <a:pt x="1000" y="1009"/>
                  <a:pt x="1004" y="997"/>
                  <a:pt x="1014" y="998"/>
                </a:cubicBezTo>
                <a:cubicBezTo>
                  <a:pt x="1018" y="994"/>
                  <a:pt x="1024" y="991"/>
                  <a:pt x="1027" y="986"/>
                </a:cubicBezTo>
                <a:cubicBezTo>
                  <a:pt x="1033" y="986"/>
                  <a:pt x="1033" y="986"/>
                  <a:pt x="1033" y="986"/>
                </a:cubicBezTo>
                <a:cubicBezTo>
                  <a:pt x="1031" y="978"/>
                  <a:pt x="1039" y="983"/>
                  <a:pt x="1040" y="979"/>
                </a:cubicBezTo>
                <a:close/>
                <a:moveTo>
                  <a:pt x="928" y="1013"/>
                </a:moveTo>
                <a:cubicBezTo>
                  <a:pt x="930" y="1010"/>
                  <a:pt x="933" y="1014"/>
                  <a:pt x="935" y="1014"/>
                </a:cubicBezTo>
                <a:cubicBezTo>
                  <a:pt x="938" y="1007"/>
                  <a:pt x="947" y="1006"/>
                  <a:pt x="950" y="999"/>
                </a:cubicBezTo>
                <a:cubicBezTo>
                  <a:pt x="942" y="1003"/>
                  <a:pt x="932" y="1008"/>
                  <a:pt x="928" y="1013"/>
                </a:cubicBezTo>
                <a:close/>
                <a:moveTo>
                  <a:pt x="233" y="1024"/>
                </a:moveTo>
                <a:cubicBezTo>
                  <a:pt x="231" y="1027"/>
                  <a:pt x="227" y="1027"/>
                  <a:pt x="225" y="1030"/>
                </a:cubicBezTo>
                <a:cubicBezTo>
                  <a:pt x="229" y="1030"/>
                  <a:pt x="234" y="1026"/>
                  <a:pt x="233" y="1024"/>
                </a:cubicBezTo>
                <a:close/>
                <a:moveTo>
                  <a:pt x="89" y="1041"/>
                </a:moveTo>
                <a:cubicBezTo>
                  <a:pt x="86" y="1044"/>
                  <a:pt x="85" y="1040"/>
                  <a:pt x="84" y="1040"/>
                </a:cubicBezTo>
                <a:cubicBezTo>
                  <a:pt x="76" y="1046"/>
                  <a:pt x="66" y="1047"/>
                  <a:pt x="58" y="1055"/>
                </a:cubicBezTo>
                <a:cubicBezTo>
                  <a:pt x="59" y="1056"/>
                  <a:pt x="61" y="1056"/>
                  <a:pt x="63" y="1057"/>
                </a:cubicBezTo>
                <a:cubicBezTo>
                  <a:pt x="66" y="1047"/>
                  <a:pt x="79" y="1051"/>
                  <a:pt x="84" y="1044"/>
                </a:cubicBezTo>
                <a:cubicBezTo>
                  <a:pt x="86" y="1044"/>
                  <a:pt x="87" y="1045"/>
                  <a:pt x="88" y="1045"/>
                </a:cubicBezTo>
                <a:cubicBezTo>
                  <a:pt x="87" y="1042"/>
                  <a:pt x="92" y="1042"/>
                  <a:pt x="89" y="1041"/>
                </a:cubicBezTo>
                <a:close/>
                <a:moveTo>
                  <a:pt x="224" y="1053"/>
                </a:moveTo>
                <a:cubicBezTo>
                  <a:pt x="225" y="1048"/>
                  <a:pt x="222" y="1048"/>
                  <a:pt x="221" y="1045"/>
                </a:cubicBezTo>
                <a:cubicBezTo>
                  <a:pt x="222" y="1043"/>
                  <a:pt x="225" y="1043"/>
                  <a:pt x="224" y="1040"/>
                </a:cubicBezTo>
                <a:cubicBezTo>
                  <a:pt x="218" y="1039"/>
                  <a:pt x="223" y="1047"/>
                  <a:pt x="215" y="1045"/>
                </a:cubicBezTo>
                <a:cubicBezTo>
                  <a:pt x="214" y="1051"/>
                  <a:pt x="206" y="1050"/>
                  <a:pt x="205" y="1056"/>
                </a:cubicBezTo>
                <a:cubicBezTo>
                  <a:pt x="206" y="1056"/>
                  <a:pt x="209" y="1056"/>
                  <a:pt x="210" y="1057"/>
                </a:cubicBezTo>
                <a:cubicBezTo>
                  <a:pt x="218" y="1074"/>
                  <a:pt x="194" y="1065"/>
                  <a:pt x="192" y="1077"/>
                </a:cubicBezTo>
                <a:cubicBezTo>
                  <a:pt x="195" y="1078"/>
                  <a:pt x="192" y="1074"/>
                  <a:pt x="195" y="1074"/>
                </a:cubicBezTo>
                <a:cubicBezTo>
                  <a:pt x="195" y="1077"/>
                  <a:pt x="199" y="1076"/>
                  <a:pt x="200" y="1079"/>
                </a:cubicBezTo>
                <a:cubicBezTo>
                  <a:pt x="196" y="1087"/>
                  <a:pt x="206" y="1075"/>
                  <a:pt x="208" y="1073"/>
                </a:cubicBezTo>
                <a:cubicBezTo>
                  <a:pt x="210" y="1074"/>
                  <a:pt x="210" y="1074"/>
                  <a:pt x="210" y="1076"/>
                </a:cubicBezTo>
                <a:cubicBezTo>
                  <a:pt x="209" y="1080"/>
                  <a:pt x="205" y="1081"/>
                  <a:pt x="207" y="1084"/>
                </a:cubicBezTo>
                <a:cubicBezTo>
                  <a:pt x="209" y="1081"/>
                  <a:pt x="214" y="1082"/>
                  <a:pt x="213" y="1077"/>
                </a:cubicBezTo>
                <a:cubicBezTo>
                  <a:pt x="217" y="1077"/>
                  <a:pt x="220" y="1077"/>
                  <a:pt x="220" y="1073"/>
                </a:cubicBezTo>
                <a:cubicBezTo>
                  <a:pt x="220" y="1071"/>
                  <a:pt x="216" y="1073"/>
                  <a:pt x="217" y="1070"/>
                </a:cubicBezTo>
                <a:cubicBezTo>
                  <a:pt x="220" y="1059"/>
                  <a:pt x="230" y="1064"/>
                  <a:pt x="237" y="1062"/>
                </a:cubicBezTo>
                <a:cubicBezTo>
                  <a:pt x="235" y="1059"/>
                  <a:pt x="233" y="1057"/>
                  <a:pt x="232" y="1052"/>
                </a:cubicBezTo>
                <a:cubicBezTo>
                  <a:pt x="230" y="1053"/>
                  <a:pt x="227" y="1053"/>
                  <a:pt x="224" y="1053"/>
                </a:cubicBezTo>
                <a:close/>
                <a:moveTo>
                  <a:pt x="949" y="1049"/>
                </a:moveTo>
                <a:cubicBezTo>
                  <a:pt x="947" y="1051"/>
                  <a:pt x="940" y="1048"/>
                  <a:pt x="940" y="1053"/>
                </a:cubicBezTo>
                <a:cubicBezTo>
                  <a:pt x="943" y="1052"/>
                  <a:pt x="951" y="1049"/>
                  <a:pt x="949" y="1049"/>
                </a:cubicBezTo>
                <a:close/>
                <a:moveTo>
                  <a:pt x="103" y="1058"/>
                </a:moveTo>
                <a:cubicBezTo>
                  <a:pt x="104" y="1062"/>
                  <a:pt x="99" y="1060"/>
                  <a:pt x="99" y="1063"/>
                </a:cubicBezTo>
                <a:cubicBezTo>
                  <a:pt x="103" y="1063"/>
                  <a:pt x="103" y="1063"/>
                  <a:pt x="103" y="1063"/>
                </a:cubicBezTo>
                <a:cubicBezTo>
                  <a:pt x="101" y="1060"/>
                  <a:pt x="107" y="1059"/>
                  <a:pt x="103" y="1058"/>
                </a:cubicBezTo>
                <a:close/>
                <a:moveTo>
                  <a:pt x="1003" y="1090"/>
                </a:moveTo>
                <a:cubicBezTo>
                  <a:pt x="1009" y="1089"/>
                  <a:pt x="1011" y="1085"/>
                  <a:pt x="1018" y="1085"/>
                </a:cubicBezTo>
                <a:cubicBezTo>
                  <a:pt x="1017" y="1090"/>
                  <a:pt x="1011" y="1088"/>
                  <a:pt x="1009" y="1092"/>
                </a:cubicBezTo>
                <a:cubicBezTo>
                  <a:pt x="1021" y="1091"/>
                  <a:pt x="1020" y="1078"/>
                  <a:pt x="1034" y="1079"/>
                </a:cubicBezTo>
                <a:cubicBezTo>
                  <a:pt x="1036" y="1077"/>
                  <a:pt x="1033" y="1077"/>
                  <a:pt x="1035" y="1076"/>
                </a:cubicBezTo>
                <a:cubicBezTo>
                  <a:pt x="1045" y="1073"/>
                  <a:pt x="1060" y="1066"/>
                  <a:pt x="1059" y="1060"/>
                </a:cubicBezTo>
                <a:cubicBezTo>
                  <a:pt x="1042" y="1070"/>
                  <a:pt x="1018" y="1077"/>
                  <a:pt x="1003" y="1090"/>
                </a:cubicBezTo>
                <a:close/>
                <a:moveTo>
                  <a:pt x="938" y="1063"/>
                </a:moveTo>
                <a:cubicBezTo>
                  <a:pt x="933" y="1062"/>
                  <a:pt x="925" y="1068"/>
                  <a:pt x="924" y="1070"/>
                </a:cubicBezTo>
                <a:cubicBezTo>
                  <a:pt x="927" y="1066"/>
                  <a:pt x="935" y="1067"/>
                  <a:pt x="938" y="1063"/>
                </a:cubicBezTo>
                <a:close/>
                <a:moveTo>
                  <a:pt x="912" y="1070"/>
                </a:moveTo>
                <a:cubicBezTo>
                  <a:pt x="907" y="1075"/>
                  <a:pt x="901" y="1075"/>
                  <a:pt x="895" y="1070"/>
                </a:cubicBezTo>
                <a:cubicBezTo>
                  <a:pt x="888" y="1078"/>
                  <a:pt x="875" y="1077"/>
                  <a:pt x="870" y="1086"/>
                </a:cubicBezTo>
                <a:cubicBezTo>
                  <a:pt x="871" y="1089"/>
                  <a:pt x="872" y="1088"/>
                  <a:pt x="871" y="1092"/>
                </a:cubicBezTo>
                <a:cubicBezTo>
                  <a:pt x="880" y="1093"/>
                  <a:pt x="881" y="1087"/>
                  <a:pt x="886" y="1084"/>
                </a:cubicBezTo>
                <a:cubicBezTo>
                  <a:pt x="883" y="1084"/>
                  <a:pt x="880" y="1087"/>
                  <a:pt x="878" y="1085"/>
                </a:cubicBezTo>
                <a:cubicBezTo>
                  <a:pt x="885" y="1085"/>
                  <a:pt x="885" y="1078"/>
                  <a:pt x="893" y="1079"/>
                </a:cubicBezTo>
                <a:cubicBezTo>
                  <a:pt x="893" y="1081"/>
                  <a:pt x="892" y="1081"/>
                  <a:pt x="892" y="1083"/>
                </a:cubicBezTo>
                <a:cubicBezTo>
                  <a:pt x="901" y="1081"/>
                  <a:pt x="911" y="1078"/>
                  <a:pt x="917" y="1072"/>
                </a:cubicBezTo>
                <a:cubicBezTo>
                  <a:pt x="914" y="1072"/>
                  <a:pt x="909" y="1073"/>
                  <a:pt x="912" y="1070"/>
                </a:cubicBezTo>
                <a:close/>
                <a:moveTo>
                  <a:pt x="720" y="1088"/>
                </a:moveTo>
                <a:cubicBezTo>
                  <a:pt x="720" y="1088"/>
                  <a:pt x="726" y="1085"/>
                  <a:pt x="725" y="1084"/>
                </a:cubicBezTo>
                <a:cubicBezTo>
                  <a:pt x="723" y="1085"/>
                  <a:pt x="717" y="1086"/>
                  <a:pt x="720" y="1088"/>
                </a:cubicBezTo>
                <a:close/>
                <a:moveTo>
                  <a:pt x="960" y="1100"/>
                </a:moveTo>
                <a:cubicBezTo>
                  <a:pt x="964" y="1100"/>
                  <a:pt x="967" y="1098"/>
                  <a:pt x="971" y="1096"/>
                </a:cubicBezTo>
                <a:cubicBezTo>
                  <a:pt x="971" y="1094"/>
                  <a:pt x="969" y="1094"/>
                  <a:pt x="971" y="1092"/>
                </a:cubicBezTo>
                <a:cubicBezTo>
                  <a:pt x="968" y="1094"/>
                  <a:pt x="966" y="1090"/>
                  <a:pt x="966" y="1094"/>
                </a:cubicBezTo>
                <a:cubicBezTo>
                  <a:pt x="965" y="1096"/>
                  <a:pt x="970" y="1093"/>
                  <a:pt x="970" y="1096"/>
                </a:cubicBezTo>
                <a:cubicBezTo>
                  <a:pt x="966" y="1097"/>
                  <a:pt x="963" y="1098"/>
                  <a:pt x="960" y="1100"/>
                </a:cubicBezTo>
                <a:close/>
                <a:moveTo>
                  <a:pt x="915" y="1103"/>
                </a:moveTo>
                <a:cubicBezTo>
                  <a:pt x="922" y="1100"/>
                  <a:pt x="929" y="1098"/>
                  <a:pt x="935" y="1094"/>
                </a:cubicBezTo>
                <a:cubicBezTo>
                  <a:pt x="927" y="1095"/>
                  <a:pt x="918" y="1100"/>
                  <a:pt x="915" y="1103"/>
                </a:cubicBezTo>
                <a:close/>
                <a:moveTo>
                  <a:pt x="903" y="1095"/>
                </a:moveTo>
                <a:cubicBezTo>
                  <a:pt x="900" y="1094"/>
                  <a:pt x="899" y="1096"/>
                  <a:pt x="897" y="1095"/>
                </a:cubicBezTo>
                <a:cubicBezTo>
                  <a:pt x="897" y="1099"/>
                  <a:pt x="891" y="1096"/>
                  <a:pt x="893" y="1099"/>
                </a:cubicBezTo>
                <a:cubicBezTo>
                  <a:pt x="895" y="1097"/>
                  <a:pt x="901" y="1098"/>
                  <a:pt x="903" y="1095"/>
                </a:cubicBezTo>
                <a:close/>
                <a:moveTo>
                  <a:pt x="974" y="1099"/>
                </a:moveTo>
                <a:cubicBezTo>
                  <a:pt x="970" y="1100"/>
                  <a:pt x="967" y="1102"/>
                  <a:pt x="964" y="1104"/>
                </a:cubicBezTo>
                <a:cubicBezTo>
                  <a:pt x="969" y="1104"/>
                  <a:pt x="972" y="1101"/>
                  <a:pt x="974" y="1099"/>
                </a:cubicBezTo>
                <a:close/>
                <a:moveTo>
                  <a:pt x="878" y="1116"/>
                </a:moveTo>
                <a:cubicBezTo>
                  <a:pt x="887" y="1110"/>
                  <a:pt x="906" y="1109"/>
                  <a:pt x="911" y="1103"/>
                </a:cubicBezTo>
                <a:cubicBezTo>
                  <a:pt x="910" y="1104"/>
                  <a:pt x="903" y="1105"/>
                  <a:pt x="903" y="1104"/>
                </a:cubicBezTo>
                <a:cubicBezTo>
                  <a:pt x="904" y="1103"/>
                  <a:pt x="907" y="1101"/>
                  <a:pt x="904" y="1100"/>
                </a:cubicBezTo>
                <a:cubicBezTo>
                  <a:pt x="893" y="1105"/>
                  <a:pt x="883" y="1108"/>
                  <a:pt x="873" y="1113"/>
                </a:cubicBezTo>
                <a:cubicBezTo>
                  <a:pt x="876" y="1113"/>
                  <a:pt x="875" y="1116"/>
                  <a:pt x="878" y="1116"/>
                </a:cubicBezTo>
                <a:close/>
                <a:moveTo>
                  <a:pt x="812" y="1117"/>
                </a:moveTo>
                <a:cubicBezTo>
                  <a:pt x="814" y="1114"/>
                  <a:pt x="820" y="1121"/>
                  <a:pt x="820" y="1116"/>
                </a:cubicBezTo>
                <a:cubicBezTo>
                  <a:pt x="819" y="1114"/>
                  <a:pt x="810" y="1115"/>
                  <a:pt x="812" y="1117"/>
                </a:cubicBezTo>
                <a:close/>
                <a:moveTo>
                  <a:pt x="925" y="1142"/>
                </a:moveTo>
                <a:cubicBezTo>
                  <a:pt x="920" y="1144"/>
                  <a:pt x="916" y="1147"/>
                  <a:pt x="911" y="1149"/>
                </a:cubicBezTo>
                <a:cubicBezTo>
                  <a:pt x="917" y="1148"/>
                  <a:pt x="921" y="1146"/>
                  <a:pt x="925" y="1142"/>
                </a:cubicBezTo>
                <a:close/>
                <a:moveTo>
                  <a:pt x="713" y="1155"/>
                </a:moveTo>
                <a:cubicBezTo>
                  <a:pt x="717" y="1153"/>
                  <a:pt x="721" y="1152"/>
                  <a:pt x="724" y="1149"/>
                </a:cubicBezTo>
                <a:cubicBezTo>
                  <a:pt x="721" y="1151"/>
                  <a:pt x="712" y="1152"/>
                  <a:pt x="713" y="1155"/>
                </a:cubicBezTo>
                <a:close/>
                <a:moveTo>
                  <a:pt x="872" y="1168"/>
                </a:moveTo>
                <a:cubicBezTo>
                  <a:pt x="880" y="1167"/>
                  <a:pt x="885" y="1163"/>
                  <a:pt x="890" y="1159"/>
                </a:cubicBezTo>
                <a:cubicBezTo>
                  <a:pt x="897" y="1157"/>
                  <a:pt x="908" y="1154"/>
                  <a:pt x="909" y="1149"/>
                </a:cubicBezTo>
                <a:cubicBezTo>
                  <a:pt x="902" y="1152"/>
                  <a:pt x="893" y="1157"/>
                  <a:pt x="885" y="1158"/>
                </a:cubicBezTo>
                <a:cubicBezTo>
                  <a:pt x="886" y="1163"/>
                  <a:pt x="874" y="1163"/>
                  <a:pt x="872" y="1168"/>
                </a:cubicBezTo>
                <a:close/>
                <a:moveTo>
                  <a:pt x="1138" y="208"/>
                </a:moveTo>
                <a:cubicBezTo>
                  <a:pt x="1129" y="210"/>
                  <a:pt x="1123" y="214"/>
                  <a:pt x="1123" y="223"/>
                </a:cubicBezTo>
                <a:cubicBezTo>
                  <a:pt x="1124" y="224"/>
                  <a:pt x="1126" y="226"/>
                  <a:pt x="1129" y="225"/>
                </a:cubicBezTo>
                <a:cubicBezTo>
                  <a:pt x="1131" y="223"/>
                  <a:pt x="1128" y="220"/>
                  <a:pt x="1132" y="219"/>
                </a:cubicBezTo>
                <a:cubicBezTo>
                  <a:pt x="1132" y="221"/>
                  <a:pt x="1132" y="221"/>
                  <a:pt x="1132" y="221"/>
                </a:cubicBezTo>
                <a:cubicBezTo>
                  <a:pt x="1136" y="219"/>
                  <a:pt x="1139" y="213"/>
                  <a:pt x="1138" y="208"/>
                </a:cubicBezTo>
                <a:close/>
                <a:moveTo>
                  <a:pt x="1097" y="931"/>
                </a:moveTo>
                <a:cubicBezTo>
                  <a:pt x="1098" y="929"/>
                  <a:pt x="1096" y="925"/>
                  <a:pt x="1099" y="923"/>
                </a:cubicBezTo>
                <a:cubicBezTo>
                  <a:pt x="1097" y="922"/>
                  <a:pt x="1096" y="921"/>
                  <a:pt x="1095" y="920"/>
                </a:cubicBezTo>
                <a:cubicBezTo>
                  <a:pt x="1093" y="926"/>
                  <a:pt x="1082" y="928"/>
                  <a:pt x="1085" y="936"/>
                </a:cubicBezTo>
                <a:cubicBezTo>
                  <a:pt x="1087" y="931"/>
                  <a:pt x="1091" y="928"/>
                  <a:pt x="1097" y="931"/>
                </a:cubicBezTo>
                <a:close/>
                <a:moveTo>
                  <a:pt x="1152" y="971"/>
                </a:moveTo>
                <a:cubicBezTo>
                  <a:pt x="1156" y="976"/>
                  <a:pt x="1150" y="978"/>
                  <a:pt x="1151" y="981"/>
                </a:cubicBezTo>
                <a:cubicBezTo>
                  <a:pt x="1154" y="978"/>
                  <a:pt x="1161" y="979"/>
                  <a:pt x="1160" y="972"/>
                </a:cubicBezTo>
                <a:cubicBezTo>
                  <a:pt x="1157" y="971"/>
                  <a:pt x="1154" y="971"/>
                  <a:pt x="1152" y="971"/>
                </a:cubicBezTo>
                <a:close/>
                <a:moveTo>
                  <a:pt x="1069" y="974"/>
                </a:moveTo>
                <a:cubicBezTo>
                  <a:pt x="1067" y="975"/>
                  <a:pt x="1066" y="977"/>
                  <a:pt x="1065" y="979"/>
                </a:cubicBezTo>
                <a:cubicBezTo>
                  <a:pt x="1064" y="978"/>
                  <a:pt x="1063" y="977"/>
                  <a:pt x="1060" y="977"/>
                </a:cubicBezTo>
                <a:cubicBezTo>
                  <a:pt x="1062" y="985"/>
                  <a:pt x="1073" y="982"/>
                  <a:pt x="1077" y="977"/>
                </a:cubicBezTo>
                <a:cubicBezTo>
                  <a:pt x="1073" y="979"/>
                  <a:pt x="1073" y="974"/>
                  <a:pt x="1069" y="974"/>
                </a:cubicBezTo>
                <a:close/>
                <a:moveTo>
                  <a:pt x="1015" y="1019"/>
                </a:moveTo>
                <a:cubicBezTo>
                  <a:pt x="1015" y="1021"/>
                  <a:pt x="1010" y="1023"/>
                  <a:pt x="1013" y="1024"/>
                </a:cubicBezTo>
                <a:cubicBezTo>
                  <a:pt x="1014" y="1021"/>
                  <a:pt x="1019" y="1022"/>
                  <a:pt x="1021" y="1020"/>
                </a:cubicBezTo>
                <a:cubicBezTo>
                  <a:pt x="1022" y="1016"/>
                  <a:pt x="1015" y="1018"/>
                  <a:pt x="1016" y="1014"/>
                </a:cubicBezTo>
                <a:cubicBezTo>
                  <a:pt x="1023" y="1013"/>
                  <a:pt x="1021" y="1005"/>
                  <a:pt x="1027" y="1005"/>
                </a:cubicBezTo>
                <a:cubicBezTo>
                  <a:pt x="1028" y="1001"/>
                  <a:pt x="1026" y="1000"/>
                  <a:pt x="1024" y="999"/>
                </a:cubicBezTo>
                <a:cubicBezTo>
                  <a:pt x="1020" y="1003"/>
                  <a:pt x="1016" y="1007"/>
                  <a:pt x="1012" y="1012"/>
                </a:cubicBezTo>
                <a:cubicBezTo>
                  <a:pt x="1010" y="1012"/>
                  <a:pt x="1011" y="1008"/>
                  <a:pt x="1009" y="1008"/>
                </a:cubicBezTo>
                <a:cubicBezTo>
                  <a:pt x="1004" y="1017"/>
                  <a:pt x="990" y="1020"/>
                  <a:pt x="984" y="1030"/>
                </a:cubicBezTo>
                <a:cubicBezTo>
                  <a:pt x="988" y="1032"/>
                  <a:pt x="987" y="1027"/>
                  <a:pt x="989" y="1027"/>
                </a:cubicBezTo>
                <a:cubicBezTo>
                  <a:pt x="998" y="1028"/>
                  <a:pt x="1005" y="1014"/>
                  <a:pt x="1015" y="1019"/>
                </a:cubicBezTo>
                <a:close/>
                <a:moveTo>
                  <a:pt x="910" y="1114"/>
                </a:moveTo>
                <a:cubicBezTo>
                  <a:pt x="897" y="1124"/>
                  <a:pt x="876" y="1122"/>
                  <a:pt x="863" y="1132"/>
                </a:cubicBezTo>
                <a:cubicBezTo>
                  <a:pt x="857" y="1129"/>
                  <a:pt x="843" y="1133"/>
                  <a:pt x="841" y="1139"/>
                </a:cubicBezTo>
                <a:cubicBezTo>
                  <a:pt x="839" y="1138"/>
                  <a:pt x="836" y="1137"/>
                  <a:pt x="836" y="1134"/>
                </a:cubicBezTo>
                <a:cubicBezTo>
                  <a:pt x="838" y="1129"/>
                  <a:pt x="849" y="1134"/>
                  <a:pt x="848" y="1126"/>
                </a:cubicBezTo>
                <a:cubicBezTo>
                  <a:pt x="841" y="1128"/>
                  <a:pt x="829" y="1131"/>
                  <a:pt x="831" y="1137"/>
                </a:cubicBezTo>
                <a:cubicBezTo>
                  <a:pt x="829" y="1137"/>
                  <a:pt x="829" y="1139"/>
                  <a:pt x="827" y="1138"/>
                </a:cubicBezTo>
                <a:cubicBezTo>
                  <a:pt x="827" y="1142"/>
                  <a:pt x="831" y="1141"/>
                  <a:pt x="830" y="1145"/>
                </a:cubicBezTo>
                <a:cubicBezTo>
                  <a:pt x="828" y="1146"/>
                  <a:pt x="825" y="1147"/>
                  <a:pt x="822" y="1148"/>
                </a:cubicBezTo>
                <a:cubicBezTo>
                  <a:pt x="821" y="1152"/>
                  <a:pt x="827" y="1149"/>
                  <a:pt x="828" y="1151"/>
                </a:cubicBezTo>
                <a:cubicBezTo>
                  <a:pt x="824" y="1157"/>
                  <a:pt x="822" y="1166"/>
                  <a:pt x="813" y="1168"/>
                </a:cubicBezTo>
                <a:cubicBezTo>
                  <a:pt x="815" y="1171"/>
                  <a:pt x="819" y="1167"/>
                  <a:pt x="819" y="1169"/>
                </a:cubicBezTo>
                <a:cubicBezTo>
                  <a:pt x="814" y="1172"/>
                  <a:pt x="807" y="1182"/>
                  <a:pt x="798" y="1176"/>
                </a:cubicBezTo>
                <a:cubicBezTo>
                  <a:pt x="800" y="1170"/>
                  <a:pt x="804" y="1165"/>
                  <a:pt x="810" y="1162"/>
                </a:cubicBezTo>
                <a:cubicBezTo>
                  <a:pt x="807" y="1160"/>
                  <a:pt x="811" y="1156"/>
                  <a:pt x="809" y="1153"/>
                </a:cubicBezTo>
                <a:cubicBezTo>
                  <a:pt x="802" y="1152"/>
                  <a:pt x="790" y="1156"/>
                  <a:pt x="784" y="1161"/>
                </a:cubicBezTo>
                <a:cubicBezTo>
                  <a:pt x="770" y="1155"/>
                  <a:pt x="771" y="1176"/>
                  <a:pt x="773" y="1184"/>
                </a:cubicBezTo>
                <a:cubicBezTo>
                  <a:pt x="778" y="1178"/>
                  <a:pt x="783" y="1191"/>
                  <a:pt x="788" y="1194"/>
                </a:cubicBezTo>
                <a:cubicBezTo>
                  <a:pt x="797" y="1185"/>
                  <a:pt x="809" y="1181"/>
                  <a:pt x="821" y="1176"/>
                </a:cubicBezTo>
                <a:cubicBezTo>
                  <a:pt x="823" y="1167"/>
                  <a:pt x="835" y="1169"/>
                  <a:pt x="835" y="1159"/>
                </a:cubicBezTo>
                <a:cubicBezTo>
                  <a:pt x="846" y="1154"/>
                  <a:pt x="857" y="1150"/>
                  <a:pt x="866" y="1143"/>
                </a:cubicBezTo>
                <a:cubicBezTo>
                  <a:pt x="866" y="1141"/>
                  <a:pt x="861" y="1143"/>
                  <a:pt x="862" y="1139"/>
                </a:cubicBezTo>
                <a:cubicBezTo>
                  <a:pt x="869" y="1135"/>
                  <a:pt x="879" y="1137"/>
                  <a:pt x="886" y="1135"/>
                </a:cubicBezTo>
                <a:cubicBezTo>
                  <a:pt x="899" y="1126"/>
                  <a:pt x="914" y="1127"/>
                  <a:pt x="930" y="1121"/>
                </a:cubicBezTo>
                <a:cubicBezTo>
                  <a:pt x="930" y="1118"/>
                  <a:pt x="932" y="1118"/>
                  <a:pt x="932" y="1116"/>
                </a:cubicBezTo>
                <a:cubicBezTo>
                  <a:pt x="925" y="1119"/>
                  <a:pt x="920" y="1120"/>
                  <a:pt x="910" y="1122"/>
                </a:cubicBezTo>
                <a:cubicBezTo>
                  <a:pt x="911" y="1120"/>
                  <a:pt x="913" y="1115"/>
                  <a:pt x="910" y="1114"/>
                </a:cubicBezTo>
                <a:close/>
                <a:moveTo>
                  <a:pt x="856" y="1146"/>
                </a:moveTo>
                <a:cubicBezTo>
                  <a:pt x="851" y="1147"/>
                  <a:pt x="846" y="1149"/>
                  <a:pt x="840" y="1148"/>
                </a:cubicBezTo>
                <a:cubicBezTo>
                  <a:pt x="845" y="1146"/>
                  <a:pt x="851" y="1140"/>
                  <a:pt x="857" y="1141"/>
                </a:cubicBezTo>
                <a:cubicBezTo>
                  <a:pt x="857" y="1143"/>
                  <a:pt x="855" y="1143"/>
                  <a:pt x="856" y="1146"/>
                </a:cubicBezTo>
                <a:close/>
                <a:moveTo>
                  <a:pt x="645" y="1128"/>
                </a:moveTo>
                <a:cubicBezTo>
                  <a:pt x="633" y="1130"/>
                  <a:pt x="623" y="1134"/>
                  <a:pt x="613" y="1138"/>
                </a:cubicBezTo>
                <a:cubicBezTo>
                  <a:pt x="617" y="1140"/>
                  <a:pt x="619" y="1140"/>
                  <a:pt x="616" y="1143"/>
                </a:cubicBezTo>
                <a:cubicBezTo>
                  <a:pt x="616" y="1144"/>
                  <a:pt x="618" y="1144"/>
                  <a:pt x="618" y="1146"/>
                </a:cubicBezTo>
                <a:cubicBezTo>
                  <a:pt x="627" y="1143"/>
                  <a:pt x="633" y="1139"/>
                  <a:pt x="641" y="1136"/>
                </a:cubicBezTo>
                <a:cubicBezTo>
                  <a:pt x="641" y="1133"/>
                  <a:pt x="642" y="1130"/>
                  <a:pt x="645" y="1128"/>
                </a:cubicBezTo>
                <a:close/>
                <a:moveTo>
                  <a:pt x="619" y="1141"/>
                </a:moveTo>
                <a:cubicBezTo>
                  <a:pt x="619" y="1137"/>
                  <a:pt x="625" y="1139"/>
                  <a:pt x="627" y="1137"/>
                </a:cubicBezTo>
                <a:cubicBezTo>
                  <a:pt x="626" y="1141"/>
                  <a:pt x="622" y="1140"/>
                  <a:pt x="619" y="1141"/>
                </a:cubicBezTo>
                <a:close/>
              </a:path>
            </a:pathLst>
          </a:custGeom>
          <a:blipFill dpi="0" rotWithShape="1">
            <a:blip r:embed="rId2"/>
            <a:srcRect/>
            <a:stretch>
              <a:fillRect l="17000" r="17000"/>
            </a:stretch>
          </a:blipFill>
          <a:ln>
            <a:noFill/>
          </a:ln>
          <a:extLst/>
        </p:spPr>
        <p:txBody>
          <a:bodyPr vert="horz" wrap="square" lIns="91440" tIns="45720" rIns="91440" bIns="45720" numCol="1" anchor="ctr" anchorCtr="0" compatLnSpc="1">
            <a:prstTxWarp prst="textNoShape">
              <a:avLst/>
            </a:prstTxWarp>
          </a:bodyPr>
          <a:lstStyle/>
          <a:p>
            <a:pPr algn="ctr"/>
            <a:endParaRPr lang="zh-CN" altLang="en-US" sz="8000" dirty="0">
              <a:solidFill>
                <a:schemeClr val="bg1"/>
              </a:solidFill>
              <a:latin typeface="+mj-ea"/>
              <a:ea typeface="+mj-ea"/>
            </a:endParaRPr>
          </a:p>
        </p:txBody>
      </p:sp>
      <p:grpSp>
        <p:nvGrpSpPr>
          <p:cNvPr id="3" name="组合 2"/>
          <p:cNvGrpSpPr/>
          <p:nvPr/>
        </p:nvGrpSpPr>
        <p:grpSpPr>
          <a:xfrm>
            <a:off x="-9406" y="1734282"/>
            <a:ext cx="6600706" cy="2126518"/>
            <a:chOff x="-9406" y="1544053"/>
            <a:chExt cx="5738749" cy="2055394"/>
          </a:xfrm>
          <a:solidFill>
            <a:srgbClr val="013CBD"/>
          </a:solidFill>
        </p:grpSpPr>
        <p:sp>
          <p:nvSpPr>
            <p:cNvPr id="4" name="圆角矩形 3"/>
            <p:cNvSpPr/>
            <p:nvPr/>
          </p:nvSpPr>
          <p:spPr>
            <a:xfrm>
              <a:off x="0" y="1707654"/>
              <a:ext cx="5544616" cy="1728192"/>
            </a:xfrm>
            <a:custGeom>
              <a:avLst/>
              <a:gdLst/>
              <a:ahLst/>
              <a:cxnLst/>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3"/>
            <p:cNvSpPr/>
            <p:nvPr/>
          </p:nvSpPr>
          <p:spPr>
            <a:xfrm>
              <a:off x="-9406" y="1544053"/>
              <a:ext cx="5738749" cy="2055394"/>
            </a:xfrm>
            <a:custGeom>
              <a:avLst/>
              <a:gdLst/>
              <a:ahLst/>
              <a:cxnLst/>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solidFill>
              <a:schemeClr val="accent1">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矩形 5"/>
          <p:cNvSpPr/>
          <p:nvPr/>
        </p:nvSpPr>
        <p:spPr>
          <a:xfrm>
            <a:off x="316136" y="2474375"/>
            <a:ext cx="5466561" cy="646331"/>
          </a:xfrm>
          <a:prstGeom prst="rect">
            <a:avLst/>
          </a:prstGeom>
        </p:spPr>
        <p:txBody>
          <a:bodyPr wrap="none">
            <a:spAutoFit/>
          </a:bodyPr>
          <a:lstStyle/>
          <a:p>
            <a:r>
              <a:rPr lang="zh-CN" altLang="en-US" sz="3600">
                <a:solidFill>
                  <a:schemeClr val="bg1"/>
                </a:solidFill>
                <a:latin typeface="微软雅黑" pitchFamily="34" charset="-122"/>
                <a:ea typeface="微软雅黑" pitchFamily="34" charset="-122"/>
              </a:rPr>
              <a:t>基础落实</a:t>
            </a:r>
            <a:r>
              <a:rPr lang="en-US" altLang="zh-CN" sz="3600">
                <a:solidFill>
                  <a:schemeClr val="bg1"/>
                </a:solidFill>
                <a:latin typeface="微软雅黑" pitchFamily="34" charset="-122"/>
                <a:ea typeface="微软雅黑" pitchFamily="34" charset="-122"/>
              </a:rPr>
              <a:t>·</a:t>
            </a:r>
            <a:r>
              <a:rPr lang="zh-CN" altLang="en-US" sz="3600">
                <a:solidFill>
                  <a:schemeClr val="bg1"/>
                </a:solidFill>
                <a:latin typeface="微软雅黑" pitchFamily="34" charset="-122"/>
                <a:ea typeface="微软雅黑" pitchFamily="34" charset="-122"/>
              </a:rPr>
              <a:t>必备知识全过关</a:t>
            </a:r>
            <a:endParaRPr lang="zh-CN" altLang="en-US" sz="36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6825842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63695"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871408"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1279121"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Rectangle 21">
            <a:hlinkClick r:id="rId5" action="ppaction://hlinksldjump"/>
          </p:cNvPr>
          <p:cNvSpPr>
            <a:spLocks noChangeArrowheads="1"/>
          </p:cNvSpPr>
          <p:nvPr/>
        </p:nvSpPr>
        <p:spPr bwMode="auto">
          <a:xfrm>
            <a:off x="1686834"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4</a:t>
            </a:r>
          </a:p>
        </p:txBody>
      </p:sp>
      <p:sp>
        <p:nvSpPr>
          <p:cNvPr id="6" name="Rectangle 21">
            <a:hlinkClick r:id="rId6" action="ppaction://hlinksldjump"/>
          </p:cNvPr>
          <p:cNvSpPr>
            <a:spLocks noChangeArrowheads="1"/>
          </p:cNvSpPr>
          <p:nvPr/>
        </p:nvSpPr>
        <p:spPr bwMode="auto">
          <a:xfrm>
            <a:off x="2094547"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5</a:t>
            </a:r>
          </a:p>
        </p:txBody>
      </p:sp>
      <p:sp>
        <p:nvSpPr>
          <p:cNvPr id="7" name="Rectangle 21">
            <a:hlinkClick r:id="rId7" action="ppaction://hlinksldjump"/>
          </p:cNvPr>
          <p:cNvSpPr>
            <a:spLocks noChangeArrowheads="1"/>
          </p:cNvSpPr>
          <p:nvPr/>
        </p:nvSpPr>
        <p:spPr bwMode="auto">
          <a:xfrm>
            <a:off x="2502260" y="6332467"/>
            <a:ext cx="304920" cy="304920"/>
          </a:xfrm>
          <a:prstGeom prst="roundRect">
            <a:avLst/>
          </a:prstGeom>
          <a:solidFill>
            <a:srgbClr val="0E3265"/>
          </a:solidFill>
          <a:ln>
            <a:noFill/>
          </a:ln>
          <a:effectLst/>
          <a:extLst/>
        </p:spPr>
        <p:txBody>
          <a:bodyPr wrap="none" lIns="0" tIns="0" rIns="0" bIns="0" anchor="ctr"/>
          <a:lstStyle/>
          <a:p>
            <a:pPr algn="ctr" defTabSz="768046" fontAlgn="base">
              <a:spcBef>
                <a:spcPct val="0"/>
              </a:spcBef>
              <a:spcAft>
                <a:spcPct val="0"/>
              </a:spcAft>
            </a:pPr>
            <a:r>
              <a:rPr lang="en-US" altLang="zh-CN" sz="2400" b="1">
                <a:solidFill>
                  <a:schemeClr val="bg1"/>
                </a:solidFill>
                <a:latin typeface="Times New Roman" panose="02020603050405020304" pitchFamily="18" charset="0"/>
                <a:ea typeface="楷体" panose="02010609060101010101" pitchFamily="49" charset="-122"/>
                <a:cs typeface="Times New Roman" panose="02020603050405020304" pitchFamily="18" charset="0"/>
              </a:rPr>
              <a:t>6</a:t>
            </a:r>
            <a:endPar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Rectangle 21">
            <a:hlinkClick r:id="rId8" action="ppaction://hlinksldjump"/>
          </p:cNvPr>
          <p:cNvSpPr>
            <a:spLocks noChangeArrowheads="1"/>
          </p:cNvSpPr>
          <p:nvPr/>
        </p:nvSpPr>
        <p:spPr bwMode="auto">
          <a:xfrm>
            <a:off x="2909973"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Rectangle 21">
            <a:hlinkClick r:id="rId9" action="ppaction://hlinksldjump"/>
          </p:cNvPr>
          <p:cNvSpPr>
            <a:spLocks noChangeArrowheads="1"/>
          </p:cNvSpPr>
          <p:nvPr/>
        </p:nvSpPr>
        <p:spPr bwMode="auto">
          <a:xfrm>
            <a:off x="3317686"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8</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矩形 9"/>
          <p:cNvSpPr>
            <a:spLocks noChangeAspect="1"/>
          </p:cNvSpPr>
          <p:nvPr/>
        </p:nvSpPr>
        <p:spPr>
          <a:xfrm>
            <a:off x="381000" y="335510"/>
            <a:ext cx="11430000" cy="339298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题组</a:t>
            </a:r>
            <a:r>
              <a:rPr lang="en-US" altLang="zh-CN" sz="2800" b="1">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商和西周</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6</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根据下图并结合所学知识分析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该制度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cs typeface="Times New Roman" panose="02020603050405020304" pitchFamily="18" charset="0"/>
              </a:rPr>
              <a:t>表明中央集权制已经形成</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cs typeface="Times New Roman" panose="02020603050405020304" pitchFamily="18" charset="0"/>
              </a:rPr>
              <a:t>标志着嫡长子继承制确立</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cs typeface="Times New Roman" panose="02020603050405020304" pitchFamily="18" charset="0"/>
              </a:rPr>
              <a:t>中央与地方关系相对松散</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D.</a:t>
            </a:r>
            <a:r>
              <a:rPr lang="zh-CN" altLang="zh-CN" sz="2800">
                <a:solidFill>
                  <a:srgbClr val="000000"/>
                </a:solidFill>
                <a:latin typeface="Times New Roman" panose="02020603050405020304" pitchFamily="18" charset="0"/>
                <a:cs typeface="Times New Roman" panose="02020603050405020304" pitchFamily="18" charset="0"/>
              </a:rPr>
              <a:t>阻碍社会经济的稳定发展</a:t>
            </a:r>
            <a:endParaRPr lang="zh-CN" altLang="zh-CN" sz="2800">
              <a:solidFill>
                <a:srgbClr val="000000"/>
              </a:solidFill>
              <a:effectLst/>
              <a:latin typeface="NEU-BZ-S92"/>
              <a:ea typeface="方正书宋_GBK"/>
              <a:cs typeface="Times New Roman" panose="02020603050405020304" pitchFamily="18" charset="0"/>
            </a:endParaRPr>
          </a:p>
        </p:txBody>
      </p:sp>
      <p:pic>
        <p:nvPicPr>
          <p:cNvPr id="11" name="YLGSAR15.eps" descr="id:2147494479;FounderCES"/>
          <p:cNvPicPr/>
          <p:nvPr/>
        </p:nvPicPr>
        <p:blipFill>
          <a:blip r:embed="rId10">
            <a:clrChange>
              <a:clrFrom>
                <a:srgbClr val="FFFFFF"/>
              </a:clrFrom>
              <a:clrTo>
                <a:srgbClr val="FFFFFF">
                  <a:alpha val="0"/>
                </a:srgbClr>
              </a:clrTo>
            </a:clrChange>
          </a:blip>
          <a:stretch>
            <a:fillRect/>
          </a:stretch>
        </p:blipFill>
        <p:spPr>
          <a:xfrm>
            <a:off x="5899467" y="1544407"/>
            <a:ext cx="4103831" cy="2184083"/>
          </a:xfrm>
          <a:prstGeom prst="rect">
            <a:avLst/>
          </a:prstGeom>
        </p:spPr>
      </p:pic>
      <p:sp>
        <p:nvSpPr>
          <p:cNvPr id="12" name="矩形 11"/>
          <p:cNvSpPr>
            <a:spLocks noChangeAspect="1"/>
          </p:cNvSpPr>
          <p:nvPr/>
        </p:nvSpPr>
        <p:spPr>
          <a:xfrm>
            <a:off x="6766948" y="774872"/>
            <a:ext cx="423514" cy="669542"/>
          </a:xfrm>
          <a:prstGeom prst="rect">
            <a:avLst/>
          </a:prstGeom>
        </p:spPr>
        <p:txBody>
          <a:bodyPr wrap="none">
            <a:spAutoFit/>
          </a:bodyPr>
          <a:lstStyle/>
          <a:p>
            <a:pPr>
              <a:lnSpc>
                <a:spcPct val="150000"/>
              </a:lnSpc>
            </a:pPr>
            <a:r>
              <a:rPr lang="en-US" altLang="zh-CN" sz="2800">
                <a:solidFill>
                  <a:srgbClr val="FF0000"/>
                </a:solidFill>
                <a:latin typeface="Times New Roman" panose="02020603050405020304" pitchFamily="18" charset="0"/>
              </a:rPr>
              <a:t>C</a:t>
            </a:r>
            <a:endParaRPr lang="zh-CN" altLang="en-US" sz="2800">
              <a:solidFill>
                <a:srgbClr val="FF0000"/>
              </a:solidFill>
            </a:endParaRPr>
          </a:p>
        </p:txBody>
      </p:sp>
      <p:sp>
        <p:nvSpPr>
          <p:cNvPr id="14" name="矩形 13"/>
          <p:cNvSpPr>
            <a:spLocks noChangeAspect="1"/>
          </p:cNvSpPr>
          <p:nvPr/>
        </p:nvSpPr>
        <p:spPr>
          <a:xfrm>
            <a:off x="381000" y="3728490"/>
            <a:ext cx="11430000" cy="227267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800">
                <a:solidFill>
                  <a:srgbClr val="4040C8"/>
                </a:solidFill>
                <a:latin typeface="NEU-BZ-S92"/>
                <a:ea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从图片信息可知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该制度是商代的内外服制度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此时中央与地方的关系相对松散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尚未形成中央集权制度</a:t>
            </a: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嫡长子继承制是宗法制的核心</a:t>
            </a: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内外服制适应了当时生产力的发展状况</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有利于社会经济的稳定发展</a:t>
            </a:r>
            <a:r>
              <a:rPr lang="en-US" altLang="zh-CN" sz="2800">
                <a:solidFill>
                  <a:srgbClr val="000000"/>
                </a:solidFill>
                <a:latin typeface="Times New Roman" panose="02020603050405020304" pitchFamily="18" charset="0"/>
                <a:cs typeface="Times New Roman" panose="02020603050405020304" pitchFamily="18" charset="0"/>
              </a:rPr>
              <a:t>,D</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318237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63695"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871408"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1279121"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Rectangle 21">
            <a:hlinkClick r:id="rId5" action="ppaction://hlinksldjump"/>
          </p:cNvPr>
          <p:cNvSpPr>
            <a:spLocks noChangeArrowheads="1"/>
          </p:cNvSpPr>
          <p:nvPr/>
        </p:nvSpPr>
        <p:spPr bwMode="auto">
          <a:xfrm>
            <a:off x="1686834"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4</a:t>
            </a:r>
          </a:p>
        </p:txBody>
      </p:sp>
      <p:sp>
        <p:nvSpPr>
          <p:cNvPr id="6" name="Rectangle 21">
            <a:hlinkClick r:id="rId6" action="ppaction://hlinksldjump"/>
          </p:cNvPr>
          <p:cNvSpPr>
            <a:spLocks noChangeArrowheads="1"/>
          </p:cNvSpPr>
          <p:nvPr/>
        </p:nvSpPr>
        <p:spPr bwMode="auto">
          <a:xfrm>
            <a:off x="2094547"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5</a:t>
            </a:r>
          </a:p>
        </p:txBody>
      </p:sp>
      <p:sp>
        <p:nvSpPr>
          <p:cNvPr id="7" name="Rectangle 21">
            <a:hlinkClick r:id="rId7" action="ppaction://hlinksldjump"/>
          </p:cNvPr>
          <p:cNvSpPr>
            <a:spLocks noChangeArrowheads="1"/>
          </p:cNvSpPr>
          <p:nvPr/>
        </p:nvSpPr>
        <p:spPr bwMode="auto">
          <a:xfrm>
            <a:off x="2502260"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6</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Rectangle 21">
            <a:hlinkClick r:id="rId8" action="ppaction://hlinksldjump"/>
          </p:cNvPr>
          <p:cNvSpPr>
            <a:spLocks noChangeArrowheads="1"/>
          </p:cNvSpPr>
          <p:nvPr/>
        </p:nvSpPr>
        <p:spPr bwMode="auto">
          <a:xfrm>
            <a:off x="2909973" y="6332467"/>
            <a:ext cx="304920" cy="304920"/>
          </a:xfrm>
          <a:prstGeom prst="roundRect">
            <a:avLst/>
          </a:prstGeom>
          <a:solidFill>
            <a:srgbClr val="0E3265"/>
          </a:solidFill>
          <a:ln>
            <a:noFill/>
          </a:ln>
          <a:effectLst/>
          <a:extLst/>
        </p:spPr>
        <p:txBody>
          <a:bodyPr wrap="none" lIns="0" tIns="0" rIns="0" bIns="0" anchor="ctr"/>
          <a:lstStyle/>
          <a:p>
            <a:pPr algn="ctr" defTabSz="768046" fontAlgn="base">
              <a:spcBef>
                <a:spcPct val="0"/>
              </a:spcBef>
              <a:spcAft>
                <a:spcPct val="0"/>
              </a:spcAft>
            </a:pPr>
            <a:r>
              <a:rPr lang="en-US" altLang="zh-CN" sz="2400" b="1">
                <a:solidFill>
                  <a:schemeClr val="bg1"/>
                </a:solidFill>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Rectangle 21">
            <a:hlinkClick r:id="rId9" action="ppaction://hlinksldjump"/>
          </p:cNvPr>
          <p:cNvSpPr>
            <a:spLocks noChangeArrowheads="1"/>
          </p:cNvSpPr>
          <p:nvPr/>
        </p:nvSpPr>
        <p:spPr bwMode="auto">
          <a:xfrm>
            <a:off x="3317686"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8</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矩形 9"/>
          <p:cNvSpPr>
            <a:spLocks noChangeAspect="1"/>
          </p:cNvSpPr>
          <p:nvPr/>
        </p:nvSpPr>
        <p:spPr>
          <a:xfrm>
            <a:off x="381000" y="626933"/>
            <a:ext cx="11430000" cy="401340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7</a:t>
            </a:r>
            <a:r>
              <a:rPr lang="en-US" altLang="zh-CN" sz="2800" smtClean="0">
                <a:solidFill>
                  <a:srgbClr val="000000"/>
                </a:solidFill>
                <a:latin typeface="Times New Roman" panose="02020603050405020304" pitchFamily="18" charset="0"/>
                <a:cs typeface="Times New Roman" panose="02020603050405020304" pitchFamily="18" charset="0"/>
              </a:rPr>
              <a:t>.</a:t>
            </a:r>
            <a:r>
              <a:rPr lang="zh-CN" altLang="zh-CN" sz="2800" smtClean="0">
                <a:solidFill>
                  <a:srgbClr val="000000"/>
                </a:solidFill>
                <a:latin typeface="Times New Roman" panose="02020603050405020304" pitchFamily="18" charset="0"/>
                <a:cs typeface="Times New Roman" panose="02020603050405020304" pitchFamily="18" charset="0"/>
              </a:rPr>
              <a:t>西周</a:t>
            </a:r>
            <a:r>
              <a:rPr lang="zh-CN" altLang="zh-CN" sz="2800">
                <a:solidFill>
                  <a:srgbClr val="000000"/>
                </a:solidFill>
                <a:latin typeface="Times New Roman" panose="02020603050405020304" pitchFamily="18" charset="0"/>
                <a:cs typeface="Times New Roman" panose="02020603050405020304" pitchFamily="18" charset="0"/>
              </a:rPr>
              <a:t>时期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一次完整的封建和册命程序须有三个环节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封建、册命典礼前的准备</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封建、册命典礼时的命官授职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封建、册命典礼后的具体落实。西周的这一做法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cs typeface="Times New Roman" panose="02020603050405020304" pitchFamily="18" charset="0"/>
              </a:rPr>
              <a:t>保证了嫡长子继承制的实施</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cs typeface="Times New Roman" panose="02020603050405020304" pitchFamily="18" charset="0"/>
              </a:rPr>
              <a:t>解决了统治阶级内部的矛盾冲突</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cs typeface="Times New Roman" panose="02020603050405020304" pitchFamily="18" charset="0"/>
              </a:rPr>
              <a:t>确立了金字塔型的等级结构</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D.</a:t>
            </a:r>
            <a:r>
              <a:rPr lang="zh-CN" altLang="zh-CN" sz="2800">
                <a:solidFill>
                  <a:srgbClr val="000000"/>
                </a:solidFill>
                <a:latin typeface="Times New Roman" panose="02020603050405020304" pitchFamily="18" charset="0"/>
                <a:cs typeface="Times New Roman" panose="02020603050405020304" pitchFamily="18" charset="0"/>
              </a:rPr>
              <a:t>彰显了朝廷对地方统治的重视</a:t>
            </a:r>
            <a:endParaRPr lang="zh-CN" altLang="zh-CN" sz="2800">
              <a:solidFill>
                <a:srgbClr val="000000"/>
              </a:solidFill>
              <a:effectLst/>
              <a:latin typeface="NEU-BZ-S92"/>
              <a:ea typeface="方正书宋_GBK"/>
              <a:cs typeface="Times New Roman" panose="02020603050405020304" pitchFamily="18" charset="0"/>
            </a:endParaRPr>
          </a:p>
        </p:txBody>
      </p:sp>
      <p:sp>
        <p:nvSpPr>
          <p:cNvPr id="11" name="矩形 10"/>
          <p:cNvSpPr>
            <a:spLocks noChangeAspect="1"/>
          </p:cNvSpPr>
          <p:nvPr/>
        </p:nvSpPr>
        <p:spPr>
          <a:xfrm>
            <a:off x="2770541" y="1676572"/>
            <a:ext cx="444352" cy="669542"/>
          </a:xfrm>
          <a:prstGeom prst="rect">
            <a:avLst/>
          </a:prstGeom>
        </p:spPr>
        <p:txBody>
          <a:bodyPr wrap="none">
            <a:spAutoFit/>
          </a:bodyPr>
          <a:lstStyle/>
          <a:p>
            <a:pPr>
              <a:lnSpc>
                <a:spcPct val="150000"/>
              </a:lnSpc>
            </a:pPr>
            <a:r>
              <a:rPr lang="en-US" altLang="zh-CN" sz="2800">
                <a:solidFill>
                  <a:srgbClr val="FF0000"/>
                </a:solidFill>
                <a:latin typeface="Times New Roman" panose="02020603050405020304" pitchFamily="18" charset="0"/>
              </a:rPr>
              <a:t>D</a:t>
            </a:r>
            <a:endParaRPr lang="zh-CN" altLang="en-US" sz="2800">
              <a:solidFill>
                <a:srgbClr val="FF0000"/>
              </a:solidFill>
            </a:endParaRPr>
          </a:p>
        </p:txBody>
      </p:sp>
      <p:sp>
        <p:nvSpPr>
          <p:cNvPr id="13" name="矩形 12"/>
          <p:cNvSpPr>
            <a:spLocks noChangeAspect="1"/>
          </p:cNvSpPr>
          <p:nvPr/>
        </p:nvSpPr>
        <p:spPr>
          <a:xfrm>
            <a:off x="381000" y="4635084"/>
            <a:ext cx="11430000" cy="115236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800">
                <a:solidFill>
                  <a:srgbClr val="4040C8"/>
                </a:solidFill>
                <a:latin typeface="NEU-BZ-S92"/>
                <a:ea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材料重点强调了西周时期一次完整的封建和册命程序的三个环节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这一做法彰显了朝廷对地方统治的重视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故选</a:t>
            </a:r>
            <a:r>
              <a:rPr lang="en-US" altLang="zh-CN" sz="2800">
                <a:solidFill>
                  <a:srgbClr val="000000"/>
                </a:solidFill>
                <a:latin typeface="Times New Roman" panose="02020603050405020304" pitchFamily="18" charset="0"/>
                <a:cs typeface="Times New Roman" panose="02020603050405020304" pitchFamily="18" charset="0"/>
              </a:rPr>
              <a:t>D</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187747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63695"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871408"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1279121"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Rectangle 21">
            <a:hlinkClick r:id="rId5" action="ppaction://hlinksldjump"/>
          </p:cNvPr>
          <p:cNvSpPr>
            <a:spLocks noChangeArrowheads="1"/>
          </p:cNvSpPr>
          <p:nvPr/>
        </p:nvSpPr>
        <p:spPr bwMode="auto">
          <a:xfrm>
            <a:off x="1686834"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4</a:t>
            </a:r>
          </a:p>
        </p:txBody>
      </p:sp>
      <p:sp>
        <p:nvSpPr>
          <p:cNvPr id="6" name="Rectangle 21">
            <a:hlinkClick r:id="rId6" action="ppaction://hlinksldjump"/>
          </p:cNvPr>
          <p:cNvSpPr>
            <a:spLocks noChangeArrowheads="1"/>
          </p:cNvSpPr>
          <p:nvPr/>
        </p:nvSpPr>
        <p:spPr bwMode="auto">
          <a:xfrm>
            <a:off x="2094547"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5</a:t>
            </a:r>
          </a:p>
        </p:txBody>
      </p:sp>
      <p:sp>
        <p:nvSpPr>
          <p:cNvPr id="7" name="Rectangle 21">
            <a:hlinkClick r:id="rId7" action="ppaction://hlinksldjump"/>
          </p:cNvPr>
          <p:cNvSpPr>
            <a:spLocks noChangeArrowheads="1"/>
          </p:cNvSpPr>
          <p:nvPr/>
        </p:nvSpPr>
        <p:spPr bwMode="auto">
          <a:xfrm>
            <a:off x="2502260"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6</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Rectangle 21">
            <a:hlinkClick r:id="rId8" action="ppaction://hlinksldjump"/>
          </p:cNvPr>
          <p:cNvSpPr>
            <a:spLocks noChangeArrowheads="1"/>
          </p:cNvSpPr>
          <p:nvPr/>
        </p:nvSpPr>
        <p:spPr bwMode="auto">
          <a:xfrm>
            <a:off x="2909973"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Rectangle 21">
            <a:hlinkClick r:id="rId9" action="ppaction://hlinksldjump"/>
          </p:cNvPr>
          <p:cNvSpPr>
            <a:spLocks noChangeArrowheads="1"/>
          </p:cNvSpPr>
          <p:nvPr/>
        </p:nvSpPr>
        <p:spPr bwMode="auto">
          <a:xfrm>
            <a:off x="3317686" y="6332467"/>
            <a:ext cx="304920" cy="304920"/>
          </a:xfrm>
          <a:prstGeom prst="roundRect">
            <a:avLst/>
          </a:prstGeom>
          <a:solidFill>
            <a:srgbClr val="0E3265"/>
          </a:solidFill>
          <a:ln>
            <a:noFill/>
          </a:ln>
          <a:effectLst/>
          <a:extLst/>
        </p:spPr>
        <p:txBody>
          <a:bodyPr wrap="none" lIns="0" tIns="0" rIns="0" bIns="0" anchor="ctr"/>
          <a:lstStyle/>
          <a:p>
            <a:pPr algn="ctr" defTabSz="768046" fontAlgn="base">
              <a:spcBef>
                <a:spcPct val="0"/>
              </a:spcBef>
              <a:spcAft>
                <a:spcPct val="0"/>
              </a:spcAft>
            </a:pPr>
            <a:r>
              <a:rPr lang="en-US" altLang="zh-CN" sz="2400" b="1">
                <a:solidFill>
                  <a:schemeClr val="bg1"/>
                </a:solidFill>
                <a:latin typeface="Times New Roman" panose="02020603050405020304" pitchFamily="18" charset="0"/>
                <a:ea typeface="楷体" panose="02010609060101010101" pitchFamily="49" charset="-122"/>
                <a:cs typeface="Times New Roman" panose="02020603050405020304" pitchFamily="18" charset="0"/>
              </a:rPr>
              <a:t>8</a:t>
            </a:r>
            <a:endPar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矩形 10"/>
          <p:cNvSpPr>
            <a:spLocks noChangeAspect="1"/>
          </p:cNvSpPr>
          <p:nvPr/>
        </p:nvSpPr>
        <p:spPr>
          <a:xfrm>
            <a:off x="1361865" y="1371772"/>
            <a:ext cx="444352" cy="669542"/>
          </a:xfrm>
          <a:prstGeom prst="rect">
            <a:avLst/>
          </a:prstGeom>
        </p:spPr>
        <p:txBody>
          <a:bodyPr wrap="none">
            <a:spAutoFit/>
          </a:bodyPr>
          <a:lstStyle/>
          <a:p>
            <a:pPr>
              <a:lnSpc>
                <a:spcPct val="150000"/>
              </a:lnSpc>
            </a:pPr>
            <a:r>
              <a:rPr lang="en-US" altLang="zh-CN" sz="2800" smtClean="0">
                <a:solidFill>
                  <a:srgbClr val="FF0000"/>
                </a:solidFill>
                <a:latin typeface="Times New Roman" panose="02020603050405020304" pitchFamily="18" charset="0"/>
              </a:rPr>
              <a:t>A</a:t>
            </a:r>
            <a:endParaRPr lang="zh-CN" altLang="en-US" sz="2800">
              <a:solidFill>
                <a:srgbClr val="FF0000"/>
              </a:solidFill>
            </a:endParaRPr>
          </a:p>
        </p:txBody>
      </p:sp>
      <p:sp>
        <p:nvSpPr>
          <p:cNvPr id="13" name="矩形 12"/>
          <p:cNvSpPr>
            <a:spLocks noChangeAspect="1"/>
          </p:cNvSpPr>
          <p:nvPr/>
        </p:nvSpPr>
        <p:spPr>
          <a:xfrm>
            <a:off x="381000" y="347533"/>
            <a:ext cx="11430000" cy="395313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8</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西周时期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青铜铭文中多次提及耒、耜等生产工具</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雅颂之乐常涉及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稼、雨、稷</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等字</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礼制中也频繁出现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稻人、草人、仓人、廪人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等职官。这反映出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cs typeface="Times New Roman" panose="02020603050405020304" pitchFamily="18" charset="0"/>
              </a:rPr>
              <a:t>农耕生活浸润礼乐文明</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cs typeface="Times New Roman" panose="02020603050405020304" pitchFamily="18" charset="0"/>
              </a:rPr>
              <a:t>文艺创作植根于劳动实践</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cs typeface="Times New Roman" panose="02020603050405020304" pitchFamily="18" charset="0"/>
              </a:rPr>
              <a:t>社会转型推动农业发展</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D.</a:t>
            </a:r>
            <a:r>
              <a:rPr lang="zh-CN" altLang="zh-CN" sz="2800">
                <a:solidFill>
                  <a:srgbClr val="000000"/>
                </a:solidFill>
                <a:latin typeface="Times New Roman" panose="02020603050405020304" pitchFamily="18" charset="0"/>
                <a:cs typeface="Times New Roman" panose="02020603050405020304" pitchFamily="18" charset="0"/>
              </a:rPr>
              <a:t>精耕细作的生产方式形成</a:t>
            </a:r>
            <a:endParaRPr lang="zh-CN" altLang="zh-CN" sz="2800">
              <a:solidFill>
                <a:srgbClr val="000000"/>
              </a:solidFill>
              <a:effectLst/>
              <a:latin typeface="NEU-BZ-S92"/>
              <a:ea typeface="方正书宋_GBK"/>
              <a:cs typeface="Times New Roman" panose="02020603050405020304" pitchFamily="18" charset="0"/>
            </a:endParaRPr>
          </a:p>
        </p:txBody>
      </p:sp>
      <p:sp>
        <p:nvSpPr>
          <p:cNvPr id="14" name="矩形 13"/>
          <p:cNvSpPr>
            <a:spLocks noChangeAspect="1"/>
          </p:cNvSpPr>
          <p:nvPr/>
        </p:nvSpPr>
        <p:spPr>
          <a:xfrm>
            <a:off x="381000" y="4300666"/>
            <a:ext cx="11430000" cy="171252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800">
                <a:solidFill>
                  <a:srgbClr val="4040C8"/>
                </a:solidFill>
                <a:latin typeface="NEU-BZ-S92"/>
                <a:ea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青铜铭文、雅颂之乐、周代礼制都是西周礼乐文明的重要载体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根据材料可知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这些载体都与农耕经济相联结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说明礼乐文明是建立在农耕生活之上的</a:t>
            </a: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50314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0"/>
            <a:ext cx="12192000" cy="6858000"/>
          </a:xfrm>
          <a:prstGeom prst="rect">
            <a:avLst/>
          </a:prstGeom>
          <a:solidFill>
            <a:schemeClr val="bg1">
              <a:lumMod val="95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205" y="2455436"/>
            <a:ext cx="12206328" cy="2007034"/>
          </a:xfrm>
          <a:prstGeom prst="rect">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a:off x="1" y="2586529"/>
            <a:ext cx="12207532" cy="176619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2842012" y="3840804"/>
            <a:ext cx="789308" cy="679722"/>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24" name="TextBox 19"/>
          <p:cNvSpPr txBox="1"/>
          <p:nvPr/>
        </p:nvSpPr>
        <p:spPr>
          <a:xfrm>
            <a:off x="2706249" y="3020058"/>
            <a:ext cx="6795033" cy="900246"/>
          </a:xfrm>
          <a:prstGeom prst="rect">
            <a:avLst/>
          </a:prstGeom>
          <a:noFill/>
        </p:spPr>
        <p:txBody>
          <a:bodyPr wrap="square" lIns="68580" tIns="34290" rIns="68580" bIns="34290" rtlCol="0">
            <a:spAutoFit/>
          </a:bodyPr>
          <a:lstStyle/>
          <a:p>
            <a:pPr algn="ctr"/>
            <a:r>
              <a:rPr lang="zh-CN" altLang="en-US" sz="5400" b="1" smtClean="0">
                <a:blipFill>
                  <a:blip r:embed="rId2"/>
                  <a:stretch>
                    <a:fillRect/>
                  </a:stretch>
                </a:blipFill>
                <a:latin typeface="微软雅黑" pitchFamily="34" charset="-122"/>
                <a:ea typeface="微软雅黑" pitchFamily="34" charset="-122"/>
              </a:rPr>
              <a:t>本 课 结 束</a:t>
            </a:r>
            <a:endParaRPr lang="zh-CN" altLang="en-US" sz="5400" b="1">
              <a:blipFill>
                <a:blip r:embed="rId2"/>
                <a:stretch>
                  <a:fillRect/>
                </a:stretch>
              </a:blipFill>
              <a:latin typeface="微软雅黑" pitchFamily="34" charset="-122"/>
              <a:ea typeface="微软雅黑" pitchFamily="34" charset="-122"/>
            </a:endParaRPr>
          </a:p>
        </p:txBody>
      </p:sp>
      <p:sp>
        <p:nvSpPr>
          <p:cNvPr id="25" name="六边形 24"/>
          <p:cNvSpPr/>
          <p:nvPr/>
        </p:nvSpPr>
        <p:spPr>
          <a:xfrm>
            <a:off x="8848264" y="2656552"/>
            <a:ext cx="450042" cy="387559"/>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30" name="TextBox 19"/>
          <p:cNvSpPr txBox="1"/>
          <p:nvPr/>
        </p:nvSpPr>
        <p:spPr>
          <a:xfrm>
            <a:off x="2064556" y="4713542"/>
            <a:ext cx="8062888" cy="807913"/>
          </a:xfrm>
          <a:prstGeom prst="rect">
            <a:avLst/>
          </a:prstGeom>
          <a:noFill/>
        </p:spPr>
        <p:txBody>
          <a:bodyPr wrap="square" lIns="68580" tIns="34290" rIns="68580" bIns="34290" rtlCol="0">
            <a:spAutoFit/>
          </a:bodyPr>
          <a:lstStyle/>
          <a:p>
            <a:pPr algn="ctr"/>
            <a:r>
              <a:rPr lang="zh-CN" altLang="en-US" sz="2400" b="1" smtClean="0">
                <a:solidFill>
                  <a:schemeClr val="bg1"/>
                </a:solidFill>
                <a:latin typeface="微软雅黑" pitchFamily="34" charset="-122"/>
                <a:ea typeface="微软雅黑" pitchFamily="34" charset="-122"/>
              </a:rPr>
              <a:t>更多精彩内容请登录志鸿优化网</a:t>
            </a:r>
          </a:p>
          <a:p>
            <a:pPr algn="ctr"/>
            <a:r>
              <a:rPr lang="en-US" altLang="zh-CN" sz="2400" b="1" smtClean="0">
                <a:solidFill>
                  <a:schemeClr val="bg1"/>
                </a:solidFill>
                <a:latin typeface="微软雅黑" pitchFamily="34" charset="-122"/>
                <a:ea typeface="微软雅黑" pitchFamily="34" charset="-122"/>
              </a:rPr>
              <a:t>http://www.zhyh.org/</a:t>
            </a:r>
            <a:endParaRPr lang="en-US" altLang="zh-CN" sz="2400" b="1">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509519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604321"/>
            <a:ext cx="11430000" cy="457356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一、石器时代的古人类和文化遗存</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核心概念</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农业的出现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人类逐渐从食物采集者转变为食物生产者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生产方式随之发生了巨大变化</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定居生活、陶器出现、文明诞生都与之有密切</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联系。</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1</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旧石器时代</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概念</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以</a:t>
            </a:r>
            <a:r>
              <a:rPr lang="zh-CN" altLang="zh-CN" sz="28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方法制作石器的时代。</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社会生活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从事渔猎和采集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过着群居生活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已经学会用火。</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代表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距今约</a:t>
            </a:r>
            <a:r>
              <a:rPr lang="en-US" altLang="zh-CN" sz="2800">
                <a:solidFill>
                  <a:srgbClr val="000000"/>
                </a:solidFill>
                <a:latin typeface="Times New Roman" panose="02020603050405020304" pitchFamily="18" charset="0"/>
                <a:cs typeface="Times New Roman" panose="02020603050405020304" pitchFamily="18" charset="0"/>
              </a:rPr>
              <a:t>170</a:t>
            </a:r>
            <a:r>
              <a:rPr lang="zh-CN" altLang="zh-CN" sz="2800">
                <a:solidFill>
                  <a:srgbClr val="000000"/>
                </a:solidFill>
                <a:latin typeface="Times New Roman" panose="02020603050405020304" pitchFamily="18" charset="0"/>
                <a:cs typeface="Times New Roman" panose="02020603050405020304" pitchFamily="18" charset="0"/>
              </a:rPr>
              <a:t>万年的元谋人和距今约</a:t>
            </a:r>
            <a:r>
              <a:rPr lang="en-US" altLang="zh-CN" sz="2800">
                <a:solidFill>
                  <a:srgbClr val="000000"/>
                </a:solidFill>
                <a:latin typeface="Times New Roman" panose="02020603050405020304" pitchFamily="18" charset="0"/>
                <a:cs typeface="Times New Roman" panose="02020603050405020304" pitchFamily="18" charset="0"/>
              </a:rPr>
              <a:t>70</a:t>
            </a:r>
            <a:r>
              <a:rPr lang="zh-CN" altLang="zh-CN" sz="2800">
                <a:solidFill>
                  <a:srgbClr val="000000"/>
                </a:solidFill>
                <a:latin typeface="Times New Roman" panose="02020603050405020304" pitchFamily="18" charset="0"/>
                <a:cs typeface="Times New Roman" panose="02020603050405020304" pitchFamily="18" charset="0"/>
              </a:rPr>
              <a:t>万至</a:t>
            </a:r>
            <a:r>
              <a:rPr lang="en-US" altLang="zh-CN" sz="2800">
                <a:solidFill>
                  <a:srgbClr val="000000"/>
                </a:solidFill>
                <a:latin typeface="Times New Roman" panose="02020603050405020304" pitchFamily="18" charset="0"/>
                <a:cs typeface="Times New Roman" panose="02020603050405020304" pitchFamily="18" charset="0"/>
              </a:rPr>
              <a:t>20</a:t>
            </a:r>
            <a:r>
              <a:rPr lang="zh-CN" altLang="zh-CN" sz="2800">
                <a:solidFill>
                  <a:srgbClr val="000000"/>
                </a:solidFill>
                <a:latin typeface="Times New Roman" panose="02020603050405020304" pitchFamily="18" charset="0"/>
                <a:cs typeface="Times New Roman" panose="02020603050405020304" pitchFamily="18" charset="0"/>
              </a:rPr>
              <a:t>万年的</a:t>
            </a:r>
            <a:r>
              <a:rPr lang="zh-CN" altLang="zh-CN" sz="28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人。</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
        <p:nvSpPr>
          <p:cNvPr id="3" name="矩形 2"/>
          <p:cNvSpPr>
            <a:spLocks noChangeAspect="1"/>
          </p:cNvSpPr>
          <p:nvPr/>
        </p:nvSpPr>
        <p:spPr>
          <a:xfrm>
            <a:off x="2282536" y="3363213"/>
            <a:ext cx="992579" cy="600229"/>
          </a:xfrm>
          <a:prstGeom prst="rect">
            <a:avLst/>
          </a:prstGeom>
        </p:spPr>
        <p:txBody>
          <a:bodyPr wrap="none">
            <a:spAutoFit/>
          </a:bodyPr>
          <a:lstStyle/>
          <a:p>
            <a:pPr>
              <a:lnSpc>
                <a:spcPct val="130000"/>
              </a:lnSpc>
            </a:pPr>
            <a:r>
              <a:rPr lang="zh-CN" altLang="zh-CN" sz="2800">
                <a:solidFill>
                  <a:srgbClr val="FF0000"/>
                </a:solidFill>
                <a:latin typeface="Times New Roman" panose="02020603050405020304" pitchFamily="18" charset="0"/>
                <a:cs typeface="Times New Roman" panose="02020603050405020304" pitchFamily="18" charset="0"/>
              </a:rPr>
              <a:t>打</a:t>
            </a:r>
            <a:r>
              <a:rPr lang="zh-CN" altLang="zh-CN" sz="2800" smtClean="0">
                <a:solidFill>
                  <a:srgbClr val="FF0000"/>
                </a:solidFill>
                <a:latin typeface="Times New Roman" panose="02020603050405020304" pitchFamily="18" charset="0"/>
                <a:cs typeface="Times New Roman" panose="02020603050405020304" pitchFamily="18" charset="0"/>
              </a:rPr>
              <a:t>制</a:t>
            </a:r>
            <a:r>
              <a:rPr lang="en-US" altLang="zh-CN" sz="2800" smtClean="0">
                <a:solidFill>
                  <a:srgbClr val="FF0000"/>
                </a:solidFill>
                <a:latin typeface="Times New Roman" panose="02020603050405020304" pitchFamily="18" charset="0"/>
                <a:cs typeface="Times New Roman" panose="02020603050405020304" pitchFamily="18" charset="0"/>
              </a:rPr>
              <a:t> </a:t>
            </a:r>
            <a:endParaRPr lang="zh-CN" altLang="en-US" sz="2800"/>
          </a:p>
        </p:txBody>
      </p:sp>
      <p:sp>
        <p:nvSpPr>
          <p:cNvPr id="4" name="矩形 3"/>
          <p:cNvSpPr>
            <a:spLocks noChangeAspect="1"/>
          </p:cNvSpPr>
          <p:nvPr/>
        </p:nvSpPr>
        <p:spPr>
          <a:xfrm>
            <a:off x="9441872" y="4443868"/>
            <a:ext cx="902811"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北京</a:t>
            </a:r>
            <a:endParaRPr lang="zh-CN" altLang="en-US" sz="2800"/>
          </a:p>
        </p:txBody>
      </p:sp>
    </p:spTree>
    <p:extLst>
      <p:ext uri="{BB962C8B-B14F-4D97-AF65-F5344CB8AC3E}">
        <p14:creationId xmlns:p14="http://schemas.microsoft.com/office/powerpoint/2010/main" val="2562979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345504"/>
            <a:ext cx="11430000" cy="289310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2</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新石器时代</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概念</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以</a:t>
            </a:r>
            <a:r>
              <a:rPr lang="zh-CN" altLang="zh-CN" sz="28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方法制作石器的时代。</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社会生活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大量使用陶器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开始从事</a:t>
            </a:r>
            <a:r>
              <a:rPr lang="zh-CN" altLang="zh-CN" sz="28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饲养家畜</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修建村落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生活逐渐稳定。</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分布特点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分布广泛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奠定了</a:t>
            </a:r>
            <a:r>
              <a:rPr lang="zh-CN" altLang="zh-CN" sz="28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的发展基础。</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p:txBody>
      </p:sp>
      <p:sp>
        <p:nvSpPr>
          <p:cNvPr id="3" name="矩形 2"/>
          <p:cNvSpPr>
            <a:spLocks noChangeAspect="1"/>
          </p:cNvSpPr>
          <p:nvPr/>
        </p:nvSpPr>
        <p:spPr>
          <a:xfrm>
            <a:off x="2282536" y="879786"/>
            <a:ext cx="902811"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磨制</a:t>
            </a:r>
            <a:endParaRPr lang="zh-CN" altLang="en-US" sz="2800"/>
          </a:p>
        </p:txBody>
      </p:sp>
      <p:sp>
        <p:nvSpPr>
          <p:cNvPr id="4" name="矩形 3"/>
          <p:cNvSpPr>
            <a:spLocks noChangeAspect="1"/>
          </p:cNvSpPr>
          <p:nvPr/>
        </p:nvSpPr>
        <p:spPr>
          <a:xfrm>
            <a:off x="6143957" y="1448842"/>
            <a:ext cx="1620957"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原始农业</a:t>
            </a:r>
            <a:endParaRPr lang="zh-CN" altLang="en-US" sz="2800"/>
          </a:p>
        </p:txBody>
      </p:sp>
      <p:sp>
        <p:nvSpPr>
          <p:cNvPr id="5" name="矩形 4"/>
          <p:cNvSpPr>
            <a:spLocks noChangeAspect="1"/>
          </p:cNvSpPr>
          <p:nvPr/>
        </p:nvSpPr>
        <p:spPr>
          <a:xfrm>
            <a:off x="5285521" y="2543851"/>
            <a:ext cx="1620957"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多元一体</a:t>
            </a:r>
            <a:endParaRPr lang="zh-CN" altLang="en-US" sz="2800"/>
          </a:p>
        </p:txBody>
      </p:sp>
      <p:sp>
        <p:nvSpPr>
          <p:cNvPr id="6" name="矩形 5"/>
          <p:cNvSpPr>
            <a:spLocks noChangeAspect="1"/>
          </p:cNvSpPr>
          <p:nvPr/>
        </p:nvSpPr>
        <p:spPr>
          <a:xfrm>
            <a:off x="5673449" y="3638860"/>
            <a:ext cx="1620957"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仰韶文化</a:t>
            </a:r>
            <a:endParaRPr lang="zh-CN" altLang="en-US" sz="2800"/>
          </a:p>
        </p:txBody>
      </p:sp>
      <p:sp>
        <p:nvSpPr>
          <p:cNvPr id="7" name="矩形 6"/>
          <p:cNvSpPr>
            <a:spLocks noChangeAspect="1"/>
          </p:cNvSpPr>
          <p:nvPr/>
        </p:nvSpPr>
        <p:spPr>
          <a:xfrm>
            <a:off x="5333478" y="4733869"/>
            <a:ext cx="1620957"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龙山文化</a:t>
            </a:r>
            <a:endParaRPr lang="zh-CN" altLang="en-US" sz="2800"/>
          </a:p>
        </p:txBody>
      </p:sp>
      <p:sp>
        <p:nvSpPr>
          <p:cNvPr id="8" name="矩形 7"/>
          <p:cNvSpPr>
            <a:spLocks noChangeAspect="1"/>
          </p:cNvSpPr>
          <p:nvPr/>
        </p:nvSpPr>
        <p:spPr>
          <a:xfrm>
            <a:off x="381000" y="3144080"/>
            <a:ext cx="11430000" cy="283282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(4)</a:t>
            </a:r>
            <a:r>
              <a:rPr lang="zh-CN" altLang="zh-CN" sz="2800">
                <a:solidFill>
                  <a:srgbClr val="000000"/>
                </a:solidFill>
                <a:latin typeface="Times New Roman" panose="02020603050405020304" pitchFamily="18" charset="0"/>
                <a:cs typeface="Times New Roman" panose="02020603050405020304" pitchFamily="18" charset="0"/>
              </a:rPr>
              <a:t>文化遗存</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cs typeface="Times New Roman" panose="02020603050405020304" pitchFamily="18" charset="0"/>
              </a:rPr>
              <a:t>新石器时代中期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黄河中游的</a:t>
            </a:r>
            <a:r>
              <a:rPr lang="zh-CN" altLang="zh-CN" sz="28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、黄河下游的大汶口文化和长江下游的河姆渡文化。</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cs typeface="Times New Roman" panose="02020603050405020304" pitchFamily="18" charset="0"/>
              </a:rPr>
              <a:t>新石器时代晚期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黄河流域的</a:t>
            </a:r>
            <a:r>
              <a:rPr lang="zh-CN" altLang="zh-CN" sz="28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、辽河上游的红山文化、长江下游的良渚文化。</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360266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582583"/>
            <a:ext cx="11430000" cy="339298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3</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原始社会组织</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中国原始社会分为原始人群、母系氏族社会、父系氏族社会三个阶段。</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母系氏族社会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旧石器时代晚期出现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生产力十分低下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氏族成员共同劳动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成果共享。</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父系氏族社会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新石器时代晚期出现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社会贫富分化与不平等开始出现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FFFF"/>
                  </a:solidFill>
                </a:uFill>
                <a:latin typeface="Times New Roman" panose="02020603050405020304" pitchFamily="18" charset="0"/>
                <a:cs typeface="Times New Roman" panose="02020603050405020304" pitchFamily="18" charset="0"/>
              </a:rPr>
              <a:t>形成较大的部落甚至部落联盟</a:t>
            </a:r>
            <a:r>
              <a:rPr lang="zh-CN" altLang="zh-CN" sz="2800">
                <a:solidFill>
                  <a:srgbClr val="000000"/>
                </a:solidFill>
                <a:latin typeface="Times New Roman" panose="02020603050405020304" pitchFamily="18" charset="0"/>
                <a:cs typeface="Times New Roman" panose="02020603050405020304" pitchFamily="18" charset="0"/>
              </a:rPr>
              <a:t>。私有制已经产生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阶级分化日益明显。</a:t>
            </a:r>
            <a:endParaRPr lang="zh-CN" altLang="zh-CN" sz="2800">
              <a:solidFill>
                <a:srgbClr val="000000"/>
              </a:solidFill>
              <a:effectLst/>
              <a:latin typeface="NEU-BZ-S92"/>
              <a:ea typeface="方正书宋_GBK"/>
              <a:cs typeface="Times New Roman" panose="02020603050405020304" pitchFamily="18" charset="0"/>
            </a:endParaRPr>
          </a:p>
        </p:txBody>
      </p:sp>
      <p:sp>
        <p:nvSpPr>
          <p:cNvPr id="3" name="矩形 2"/>
          <p:cNvSpPr>
            <a:spLocks noChangeAspect="1"/>
          </p:cNvSpPr>
          <p:nvPr/>
        </p:nvSpPr>
        <p:spPr>
          <a:xfrm>
            <a:off x="2441507" y="3975563"/>
            <a:ext cx="7276351"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800">
                <a:solidFill>
                  <a:srgbClr val="00B0F0"/>
                </a:solidFill>
                <a:latin typeface="NEU-BZ-S92"/>
                <a:ea typeface="手书体"/>
                <a:cs typeface="Times New Roman" panose="02020603050405020304" pitchFamily="18" charset="0"/>
              </a:rPr>
              <a:t>部落联盟规模庞大</a:t>
            </a:r>
            <a:r>
              <a:rPr lang="en-US" altLang="zh-CN" sz="2800">
                <a:solidFill>
                  <a:srgbClr val="00B0F0"/>
                </a:solidFill>
                <a:latin typeface="Times New Roman" panose="02020603050405020304" pitchFamily="18" charset="0"/>
                <a:cs typeface="Times New Roman" panose="02020603050405020304" pitchFamily="18" charset="0"/>
              </a:rPr>
              <a:t>,</a:t>
            </a:r>
            <a:r>
              <a:rPr lang="zh-CN" altLang="zh-CN" sz="2800">
                <a:solidFill>
                  <a:srgbClr val="00B0F0"/>
                </a:solidFill>
                <a:latin typeface="NEU-BZ-S92"/>
                <a:ea typeface="手书体"/>
                <a:cs typeface="Times New Roman" panose="02020603050405020304" pitchFamily="18" charset="0"/>
              </a:rPr>
              <a:t>为国家的诞生奠定了</a:t>
            </a:r>
            <a:r>
              <a:rPr lang="zh-CN" altLang="zh-CN" sz="2800" smtClean="0">
                <a:solidFill>
                  <a:srgbClr val="00B0F0"/>
                </a:solidFill>
                <a:latin typeface="NEU-BZ-S92"/>
                <a:ea typeface="手书体"/>
                <a:cs typeface="Times New Roman" panose="02020603050405020304" pitchFamily="18" charset="0"/>
              </a:rPr>
              <a:t>基础</a:t>
            </a:r>
            <a:r>
              <a:rPr lang="en-US" altLang="zh-CN" sz="2800" smtClean="0">
                <a:solidFill>
                  <a:srgbClr val="00B0F0"/>
                </a:solidFill>
                <a:latin typeface="NEU-BZ-S92"/>
                <a:ea typeface="手书体"/>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pic>
        <p:nvPicPr>
          <p:cNvPr id="4" name="箭头右下3.EPS"/>
          <p:cNvPicPr/>
          <p:nvPr/>
        </p:nvPicPr>
        <p:blipFill>
          <a:blip r:embed="rId2">
            <a:clrChange>
              <a:clrFrom>
                <a:srgbClr val="FFFFFF"/>
              </a:clrFrom>
              <a:clrTo>
                <a:srgbClr val="FFFFFF">
                  <a:alpha val="0"/>
                </a:srgbClr>
              </a:clrTo>
            </a:clrChange>
          </a:blip>
          <a:stretch>
            <a:fillRect/>
          </a:stretch>
        </p:blipFill>
        <p:spPr>
          <a:xfrm>
            <a:off x="1430482" y="3975563"/>
            <a:ext cx="1011025" cy="452197"/>
          </a:xfrm>
          <a:prstGeom prst="rect">
            <a:avLst/>
          </a:prstGeom>
        </p:spPr>
      </p:pic>
    </p:spTree>
    <p:extLst>
      <p:ext uri="{BB962C8B-B14F-4D97-AF65-F5344CB8AC3E}">
        <p14:creationId xmlns:p14="http://schemas.microsoft.com/office/powerpoint/2010/main" val="3616639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080868"/>
            <a:ext cx="11430000" cy="2832827"/>
          </a:xfrm>
          <a:prstGeom prst="rect">
            <a:avLst/>
          </a:prstGeom>
          <a:ln>
            <a:solidFill>
              <a:srgbClr val="0070C0"/>
            </a:solidFill>
          </a:ln>
        </p:spPr>
        <p:txBody>
          <a:bodyPr>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微点归纳</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原始社会的发展趋势</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生产方式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从采集、渔猎走向农耕经济。</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生活模式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从迁徙流动走向定居生活。</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③</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社会组织</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从血缘公社走向政治实体。</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④</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文明发展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从满天星斗走向多元一体。</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3355309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4AF88716-5E8B-438B-8079-83FD2C1D46F6}" vid="{89E705F4-F947-4F61-AE02-2E893FD5C143}"/>
    </a:ext>
  </a:extLst>
</a:theme>
</file>

<file path=docProps/app.xml><?xml version="1.0" encoding="utf-8"?>
<Properties xmlns="http://schemas.openxmlformats.org/officeDocument/2006/extended-properties" xmlns:vt="http://schemas.openxmlformats.org/officeDocument/2006/docPropsVTypes">
  <Template>文科模板</Template>
  <TotalTime>451</TotalTime>
  <Words>3030</Words>
  <Application>Microsoft Office PowerPoint</Application>
  <PresentationFormat>宽屏</PresentationFormat>
  <Paragraphs>409</Paragraphs>
  <Slides>53</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53</vt:i4>
      </vt:variant>
    </vt:vector>
  </HeadingPairs>
  <TitlesOfParts>
    <vt:vector size="66" baseType="lpstr">
      <vt:lpstr>NEU-BZ-S92</vt:lpstr>
      <vt:lpstr>方正书宋_GBK</vt:lpstr>
      <vt:lpstr>方正宋黑简体</vt:lpstr>
      <vt:lpstr>黑体</vt:lpstr>
      <vt:lpstr>楷体</vt:lpstr>
      <vt:lpstr>手书体</vt:lpstr>
      <vt:lpstr>宋体</vt:lpstr>
      <vt:lpstr>微软雅黑</vt:lpstr>
      <vt:lpstr>Arial</vt:lpstr>
      <vt:lpstr>Calibri</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123</cp:lastModifiedBy>
  <cp:revision>104</cp:revision>
  <dcterms:created xsi:type="dcterms:W3CDTF">2020-12-30T07:17:00Z</dcterms:created>
  <dcterms:modified xsi:type="dcterms:W3CDTF">2025-07-18T10:22:57Z</dcterms:modified>
</cp:coreProperties>
</file>