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599" r:id="rId6"/>
    <p:sldId id="601" r:id="rId7"/>
    <p:sldId id="263" r:id="rId8"/>
    <p:sldId id="264" r:id="rId9"/>
    <p:sldId id="265" r:id="rId10"/>
    <p:sldId id="555" r:id="rId11"/>
    <p:sldId id="632" r:id="rId12"/>
    <p:sldId id="559" r:id="rId13"/>
    <p:sldId id="425" r:id="rId14"/>
    <p:sldId id="272" r:id="rId15"/>
    <p:sldId id="616" r:id="rId16"/>
    <p:sldId id="633" r:id="rId17"/>
    <p:sldId id="274" r:id="rId18"/>
    <p:sldId id="525" r:id="rId19"/>
    <p:sldId id="540" r:id="rId20"/>
    <p:sldId id="634" r:id="rId21"/>
    <p:sldId id="620" r:id="rId22"/>
    <p:sldId id="623" r:id="rId23"/>
    <p:sldId id="544" r:id="rId24"/>
    <p:sldId id="635" r:id="rId25"/>
    <p:sldId id="270" r:id="rId26"/>
    <p:sldId id="291" r:id="rId27"/>
    <p:sldId id="305" r:id="rId28"/>
    <p:sldId id="292" r:id="rId29"/>
    <p:sldId id="293" r:id="rId30"/>
    <p:sldId id="294" r:id="rId31"/>
    <p:sldId id="295" r:id="rId32"/>
    <p:sldId id="318" r:id="rId33"/>
    <p:sldId id="319" r:id="rId34"/>
    <p:sldId id="626" r:id="rId35"/>
    <p:sldId id="320" r:id="rId36"/>
    <p:sldId id="321" r:id="rId37"/>
    <p:sldId id="322" r:id="rId38"/>
    <p:sldId id="323" r:id="rId39"/>
    <p:sldId id="627" r:id="rId40"/>
    <p:sldId id="324" r:id="rId41"/>
    <p:sldId id="325" r:id="rId42"/>
    <p:sldId id="326" r:id="rId43"/>
    <p:sldId id="327" r:id="rId44"/>
    <p:sldId id="593" r:id="rId45"/>
    <p:sldId id="328" r:id="rId46"/>
    <p:sldId id="639" r:id="rId47"/>
    <p:sldId id="594" r:id="rId48"/>
    <p:sldId id="640" r:id="rId49"/>
    <p:sldId id="329" r:id="rId50"/>
    <p:sldId id="330" r:id="rId51"/>
    <p:sldId id="331" r:id="rId52"/>
    <p:sldId id="629" r:id="rId53"/>
    <p:sldId id="637" r:id="rId54"/>
    <p:sldId id="332" r:id="rId55"/>
    <p:sldId id="333" r:id="rId56"/>
    <p:sldId id="630" r:id="rId57"/>
    <p:sldId id="334" r:id="rId58"/>
    <p:sldId id="638" r:id="rId59"/>
    <p:sldId id="631" r:id="rId60"/>
    <p:sldId id="271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 autoAdjust="0"/>
    <p:restoredTop sz="95046" autoAdjust="0"/>
  </p:normalViewPr>
  <p:slideViewPr>
    <p:cSldViewPr>
      <p:cViewPr varScale="1">
        <p:scale>
          <a:sx n="113" d="100"/>
          <a:sy n="113" d="100"/>
        </p:scale>
        <p:origin x="684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4.docx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5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8.docx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10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3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11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image" Target="../media/image18.emf"/><Relationship Id="rId4" Type="http://schemas.openxmlformats.org/officeDocument/2006/relationships/slide" Target="slide27.xml"/><Relationship Id="rId9" Type="http://schemas.openxmlformats.org/officeDocument/2006/relationships/package" Target="../embeddings/Microsoft_Word___12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13" Type="http://schemas.openxmlformats.org/officeDocument/2006/relationships/slide" Target="slide29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4.bin"/><Relationship Id="rId12" Type="http://schemas.openxmlformats.org/officeDocument/2006/relationships/slide" Target="slide2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11" Type="http://schemas.openxmlformats.org/officeDocument/2006/relationships/slide" Target="slide27.xml"/><Relationship Id="rId5" Type="http://schemas.openxmlformats.org/officeDocument/2006/relationships/package" Target="../embeddings/Microsoft_Word___13.docx"/><Relationship Id="rId10" Type="http://schemas.openxmlformats.org/officeDocument/2006/relationships/slide" Target="slide26.xm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emf"/><Relationship Id="rId1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22.emf"/><Relationship Id="rId3" Type="http://schemas.openxmlformats.org/officeDocument/2006/relationships/oleObject" Target="../embeddings/oleObject15.bin"/><Relationship Id="rId7" Type="http://schemas.openxmlformats.org/officeDocument/2006/relationships/slide" Target="slide27.xml"/><Relationship Id="rId12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slide" Target="slide26.xml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10" Type="http://schemas.openxmlformats.org/officeDocument/2006/relationships/slide" Target="slide30.xml"/><Relationship Id="rId4" Type="http://schemas.openxmlformats.org/officeDocument/2006/relationships/package" Target="../embeddings/Microsoft_Word___15.docx"/><Relationship Id="rId9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2.xml"/><Relationship Id="rId4" Type="http://schemas.openxmlformats.org/officeDocument/2006/relationships/tags" Target="../tags/tag4.xml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image" Target="../media/image23.emf"/><Relationship Id="rId4" Type="http://schemas.openxmlformats.org/officeDocument/2006/relationships/slide" Target="slide27.xml"/><Relationship Id="rId9" Type="http://schemas.openxmlformats.org/officeDocument/2006/relationships/package" Target="../embeddings/Microsoft_Word___17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4.xml"/><Relationship Id="rId3" Type="http://schemas.microsoft.com/office/2007/relationships/hdphoto" Target="../media/hdphoto1.wdp"/><Relationship Id="rId7" Type="http://schemas.openxmlformats.org/officeDocument/2006/relationships/slide" Target="slide36.xml"/><Relationship Id="rId12" Type="http://schemas.openxmlformats.org/officeDocument/2006/relationships/slide" Target="slide42.xml"/><Relationship Id="rId17" Type="http://schemas.openxmlformats.org/officeDocument/2006/relationships/slide" Target="slide51.xml"/><Relationship Id="rId2" Type="http://schemas.openxmlformats.org/officeDocument/2006/relationships/image" Target="../media/image24.png"/><Relationship Id="rId16" Type="http://schemas.openxmlformats.org/officeDocument/2006/relationships/slide" Target="slide50.xml"/><Relationship Id="rId20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9.xml"/><Relationship Id="rId10" Type="http://schemas.openxmlformats.org/officeDocument/2006/relationships/slide" Target="slide40.xml"/><Relationship Id="rId19" Type="http://schemas.openxmlformats.org/officeDocument/2006/relationships/slide" Target="slide55.xml"/><Relationship Id="rId4" Type="http://schemas.openxmlformats.org/officeDocument/2006/relationships/image" Target="../media/image25.png"/><Relationship Id="rId9" Type="http://schemas.openxmlformats.org/officeDocument/2006/relationships/slide" Target="slide38.xml"/><Relationship Id="rId14" Type="http://schemas.openxmlformats.org/officeDocument/2006/relationships/slide" Target="slide4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26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18.docx"/><Relationship Id="rId1" Type="http://schemas.openxmlformats.org/officeDocument/2006/relationships/vmlDrawing" Target="../drawings/vmlDrawing13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27.emf"/><Relationship Id="rId5" Type="http://schemas.openxmlformats.org/officeDocument/2006/relationships/slide" Target="slide36.xml"/><Relationship Id="rId15" Type="http://schemas.openxmlformats.org/officeDocument/2006/relationships/slide" Target="slide51.xml"/><Relationship Id="rId23" Type="http://schemas.openxmlformats.org/officeDocument/2006/relationships/package" Target="../embeddings/Microsoft_Word___19.docx"/><Relationship Id="rId10" Type="http://schemas.openxmlformats.org/officeDocument/2006/relationships/slide" Target="slide42.xml"/><Relationship Id="rId19" Type="http://schemas.openxmlformats.org/officeDocument/2006/relationships/oleObject" Target="../embeddings/oleObject18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28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20.docx"/><Relationship Id="rId1" Type="http://schemas.openxmlformats.org/officeDocument/2006/relationships/vmlDrawing" Target="../drawings/vmlDrawing14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29.emf"/><Relationship Id="rId5" Type="http://schemas.openxmlformats.org/officeDocument/2006/relationships/slide" Target="slide36.xml"/><Relationship Id="rId15" Type="http://schemas.openxmlformats.org/officeDocument/2006/relationships/slide" Target="slide51.xml"/><Relationship Id="rId23" Type="http://schemas.openxmlformats.org/officeDocument/2006/relationships/package" Target="../embeddings/Microsoft_Word___21.docx"/><Relationship Id="rId10" Type="http://schemas.openxmlformats.org/officeDocument/2006/relationships/slide" Target="slide42.xml"/><Relationship Id="rId19" Type="http://schemas.openxmlformats.org/officeDocument/2006/relationships/oleObject" Target="../embeddings/oleObject20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oleObject" Target="../embeddings/oleObject22.bin"/><Relationship Id="rId21" Type="http://schemas.openxmlformats.org/officeDocument/2006/relationships/slide" Target="slide51.xml"/><Relationship Id="rId7" Type="http://schemas.openxmlformats.org/officeDocument/2006/relationships/package" Target="../embeddings/Microsoft_Word___23.docx"/><Relationship Id="rId12" Type="http://schemas.openxmlformats.org/officeDocument/2006/relationships/slide" Target="slide37.xml"/><Relationship Id="rId17" Type="http://schemas.openxmlformats.org/officeDocument/2006/relationships/slide" Target="slide43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42.xml"/><Relationship Id="rId20" Type="http://schemas.openxmlformats.org/officeDocument/2006/relationships/slide" Target="slide5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11" Type="http://schemas.openxmlformats.org/officeDocument/2006/relationships/slide" Target="slide36.xml"/><Relationship Id="rId24" Type="http://schemas.openxmlformats.org/officeDocument/2006/relationships/slide" Target="slide57.xml"/><Relationship Id="rId5" Type="http://schemas.openxmlformats.org/officeDocument/2006/relationships/image" Target="../media/image30.emf"/><Relationship Id="rId15" Type="http://schemas.openxmlformats.org/officeDocument/2006/relationships/slide" Target="slide41.xml"/><Relationship Id="rId23" Type="http://schemas.openxmlformats.org/officeDocument/2006/relationships/slide" Target="slide55.xml"/><Relationship Id="rId10" Type="http://schemas.openxmlformats.org/officeDocument/2006/relationships/slide" Target="slide35.xml"/><Relationship Id="rId19" Type="http://schemas.openxmlformats.org/officeDocument/2006/relationships/slide" Target="slide49.xml"/><Relationship Id="rId4" Type="http://schemas.openxmlformats.org/officeDocument/2006/relationships/package" Target="../embeddings/Microsoft_Word___22.docx"/><Relationship Id="rId9" Type="http://schemas.openxmlformats.org/officeDocument/2006/relationships/slide" Target="slide33.xml"/><Relationship Id="rId14" Type="http://schemas.openxmlformats.org/officeDocument/2006/relationships/slide" Target="slide40.xml"/><Relationship Id="rId22" Type="http://schemas.openxmlformats.org/officeDocument/2006/relationships/slide" Target="slide5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32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24.docx"/><Relationship Id="rId1" Type="http://schemas.openxmlformats.org/officeDocument/2006/relationships/vmlDrawing" Target="../drawings/vmlDrawing16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2.xml"/><Relationship Id="rId19" Type="http://schemas.openxmlformats.org/officeDocument/2006/relationships/oleObject" Target="../embeddings/oleObject24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oleObject" Target="../embeddings/oleObject25.bin"/><Relationship Id="rId21" Type="http://schemas.openxmlformats.org/officeDocument/2006/relationships/slide" Target="slide51.xml"/><Relationship Id="rId7" Type="http://schemas.openxmlformats.org/officeDocument/2006/relationships/package" Target="../embeddings/Microsoft_Word___26.docx"/><Relationship Id="rId12" Type="http://schemas.openxmlformats.org/officeDocument/2006/relationships/slide" Target="slide37.xml"/><Relationship Id="rId17" Type="http://schemas.openxmlformats.org/officeDocument/2006/relationships/slide" Target="slide43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2.xml"/><Relationship Id="rId20" Type="http://schemas.openxmlformats.org/officeDocument/2006/relationships/slide" Target="slide5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6.bin"/><Relationship Id="rId11" Type="http://schemas.openxmlformats.org/officeDocument/2006/relationships/slide" Target="slide36.xml"/><Relationship Id="rId24" Type="http://schemas.openxmlformats.org/officeDocument/2006/relationships/slide" Target="slide57.xml"/><Relationship Id="rId5" Type="http://schemas.openxmlformats.org/officeDocument/2006/relationships/image" Target="../media/image33.emf"/><Relationship Id="rId15" Type="http://schemas.openxmlformats.org/officeDocument/2006/relationships/slide" Target="slide41.xml"/><Relationship Id="rId23" Type="http://schemas.openxmlformats.org/officeDocument/2006/relationships/slide" Target="slide55.xml"/><Relationship Id="rId10" Type="http://schemas.openxmlformats.org/officeDocument/2006/relationships/slide" Target="slide35.xml"/><Relationship Id="rId19" Type="http://schemas.openxmlformats.org/officeDocument/2006/relationships/slide" Target="slide49.xml"/><Relationship Id="rId4" Type="http://schemas.openxmlformats.org/officeDocument/2006/relationships/package" Target="../embeddings/Microsoft_Word___25.docx"/><Relationship Id="rId9" Type="http://schemas.openxmlformats.org/officeDocument/2006/relationships/slide" Target="slide33.xml"/><Relationship Id="rId14" Type="http://schemas.openxmlformats.org/officeDocument/2006/relationships/slide" Target="slide40.xml"/><Relationship Id="rId22" Type="http://schemas.openxmlformats.org/officeDocument/2006/relationships/slide" Target="slide5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35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27.docx"/><Relationship Id="rId1" Type="http://schemas.openxmlformats.org/officeDocument/2006/relationships/vmlDrawing" Target="../drawings/vmlDrawing18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36.emf"/><Relationship Id="rId5" Type="http://schemas.openxmlformats.org/officeDocument/2006/relationships/slide" Target="slide36.xml"/><Relationship Id="rId15" Type="http://schemas.openxmlformats.org/officeDocument/2006/relationships/slide" Target="slide51.xml"/><Relationship Id="rId23" Type="http://schemas.openxmlformats.org/officeDocument/2006/relationships/package" Target="../embeddings/Microsoft_Word___28.docx"/><Relationship Id="rId10" Type="http://schemas.openxmlformats.org/officeDocument/2006/relationships/slide" Target="slide42.xml"/><Relationship Id="rId19" Type="http://schemas.openxmlformats.org/officeDocument/2006/relationships/oleObject" Target="../embeddings/oleObject27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package" Target="../embeddings/Microsoft_Word___32.docx"/><Relationship Id="rId18" Type="http://schemas.openxmlformats.org/officeDocument/2006/relationships/slide" Target="slide37.xml"/><Relationship Id="rId26" Type="http://schemas.openxmlformats.org/officeDocument/2006/relationships/slide" Target="slide50.xml"/><Relationship Id="rId3" Type="http://schemas.openxmlformats.org/officeDocument/2006/relationships/oleObject" Target="../embeddings/oleObject29.bin"/><Relationship Id="rId21" Type="http://schemas.openxmlformats.org/officeDocument/2006/relationships/slide" Target="slide41.xml"/><Relationship Id="rId7" Type="http://schemas.openxmlformats.org/officeDocument/2006/relationships/package" Target="../embeddings/Microsoft_Word___30.docx"/><Relationship Id="rId12" Type="http://schemas.openxmlformats.org/officeDocument/2006/relationships/oleObject" Target="../embeddings/oleObject32.bin"/><Relationship Id="rId17" Type="http://schemas.openxmlformats.org/officeDocument/2006/relationships/slide" Target="slide36.xml"/><Relationship Id="rId25" Type="http://schemas.openxmlformats.org/officeDocument/2006/relationships/slide" Target="slide49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35.xml"/><Relationship Id="rId20" Type="http://schemas.openxmlformats.org/officeDocument/2006/relationships/slide" Target="slide40.xml"/><Relationship Id="rId29" Type="http://schemas.openxmlformats.org/officeDocument/2006/relationships/slide" Target="slide5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9.emf"/><Relationship Id="rId24" Type="http://schemas.openxmlformats.org/officeDocument/2006/relationships/slide" Target="slide45.xml"/><Relationship Id="rId5" Type="http://schemas.openxmlformats.org/officeDocument/2006/relationships/image" Target="../media/image37.emf"/><Relationship Id="rId15" Type="http://schemas.openxmlformats.org/officeDocument/2006/relationships/slide" Target="slide33.xml"/><Relationship Id="rId23" Type="http://schemas.openxmlformats.org/officeDocument/2006/relationships/slide" Target="slide43.xml"/><Relationship Id="rId28" Type="http://schemas.openxmlformats.org/officeDocument/2006/relationships/slide" Target="slide54.xml"/><Relationship Id="rId10" Type="http://schemas.openxmlformats.org/officeDocument/2006/relationships/package" Target="../embeddings/Microsoft_Word___31.docx"/><Relationship Id="rId19" Type="http://schemas.openxmlformats.org/officeDocument/2006/relationships/slide" Target="slide38.xml"/><Relationship Id="rId4" Type="http://schemas.openxmlformats.org/officeDocument/2006/relationships/package" Target="../embeddings/Microsoft_Word___29.docx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0.emf"/><Relationship Id="rId22" Type="http://schemas.openxmlformats.org/officeDocument/2006/relationships/slide" Target="slide42.xml"/><Relationship Id="rId27" Type="http://schemas.openxmlformats.org/officeDocument/2006/relationships/slide" Target="slide51.xml"/><Relationship Id="rId30" Type="http://schemas.openxmlformats.org/officeDocument/2006/relationships/slide" Target="slide5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41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33.docx"/><Relationship Id="rId1" Type="http://schemas.openxmlformats.org/officeDocument/2006/relationships/vmlDrawing" Target="../drawings/vmlDrawing20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42.emf"/><Relationship Id="rId5" Type="http://schemas.openxmlformats.org/officeDocument/2006/relationships/slide" Target="slide36.xml"/><Relationship Id="rId15" Type="http://schemas.openxmlformats.org/officeDocument/2006/relationships/slide" Target="slide51.xml"/><Relationship Id="rId23" Type="http://schemas.openxmlformats.org/officeDocument/2006/relationships/package" Target="../embeddings/Microsoft_Word___34.docx"/><Relationship Id="rId10" Type="http://schemas.openxmlformats.org/officeDocument/2006/relationships/slide" Target="slide42.xml"/><Relationship Id="rId19" Type="http://schemas.openxmlformats.org/officeDocument/2006/relationships/oleObject" Target="../embeddings/oleObject33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43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35.docx"/><Relationship Id="rId1" Type="http://schemas.openxmlformats.org/officeDocument/2006/relationships/vmlDrawing" Target="../drawings/vmlDrawing21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2.xml"/><Relationship Id="rId19" Type="http://schemas.openxmlformats.org/officeDocument/2006/relationships/oleObject" Target="../embeddings/oleObject35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44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36.docx"/><Relationship Id="rId1" Type="http://schemas.openxmlformats.org/officeDocument/2006/relationships/vmlDrawing" Target="../drawings/vmlDrawing22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2.xml"/><Relationship Id="rId19" Type="http://schemas.openxmlformats.org/officeDocument/2006/relationships/oleObject" Target="../embeddings/oleObject36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slide" Target="slide35.xml"/><Relationship Id="rId18" Type="http://schemas.openxmlformats.org/officeDocument/2006/relationships/slide" Target="slide41.xml"/><Relationship Id="rId26" Type="http://schemas.openxmlformats.org/officeDocument/2006/relationships/slide" Target="slide55.xml"/><Relationship Id="rId3" Type="http://schemas.openxmlformats.org/officeDocument/2006/relationships/image" Target="../media/image24.png"/><Relationship Id="rId21" Type="http://schemas.openxmlformats.org/officeDocument/2006/relationships/slide" Target="slide45.xml"/><Relationship Id="rId7" Type="http://schemas.openxmlformats.org/officeDocument/2006/relationships/package" Target="../embeddings/Microsoft_Word___37.docx"/><Relationship Id="rId12" Type="http://schemas.openxmlformats.org/officeDocument/2006/relationships/slide" Target="slide33.xml"/><Relationship Id="rId17" Type="http://schemas.openxmlformats.org/officeDocument/2006/relationships/slide" Target="slide40.xml"/><Relationship Id="rId25" Type="http://schemas.openxmlformats.org/officeDocument/2006/relationships/slide" Target="slide54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38.xml"/><Relationship Id="rId20" Type="http://schemas.openxmlformats.org/officeDocument/2006/relationships/slide" Target="slide4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6.emf"/><Relationship Id="rId24" Type="http://schemas.openxmlformats.org/officeDocument/2006/relationships/slide" Target="slide51.xml"/><Relationship Id="rId5" Type="http://schemas.openxmlformats.org/officeDocument/2006/relationships/image" Target="../media/image25.png"/><Relationship Id="rId15" Type="http://schemas.openxmlformats.org/officeDocument/2006/relationships/slide" Target="slide37.xml"/><Relationship Id="rId23" Type="http://schemas.openxmlformats.org/officeDocument/2006/relationships/slide" Target="slide50.xml"/><Relationship Id="rId10" Type="http://schemas.openxmlformats.org/officeDocument/2006/relationships/package" Target="../embeddings/Microsoft_Word___38.docx"/><Relationship Id="rId19" Type="http://schemas.openxmlformats.org/officeDocument/2006/relationships/slide" Target="slide42.xml"/><Relationship Id="rId4" Type="http://schemas.microsoft.com/office/2007/relationships/hdphoto" Target="../media/hdphoto1.wdp"/><Relationship Id="rId9" Type="http://schemas.openxmlformats.org/officeDocument/2006/relationships/oleObject" Target="../embeddings/oleObject38.bin"/><Relationship Id="rId14" Type="http://schemas.openxmlformats.org/officeDocument/2006/relationships/slide" Target="slide36.xml"/><Relationship Id="rId22" Type="http://schemas.openxmlformats.org/officeDocument/2006/relationships/slide" Target="slide49.xml"/><Relationship Id="rId27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slide" Target="slide35.xml"/><Relationship Id="rId18" Type="http://schemas.openxmlformats.org/officeDocument/2006/relationships/slide" Target="slide41.xml"/><Relationship Id="rId26" Type="http://schemas.openxmlformats.org/officeDocument/2006/relationships/slide" Target="slide55.xml"/><Relationship Id="rId3" Type="http://schemas.openxmlformats.org/officeDocument/2006/relationships/oleObject" Target="../embeddings/oleObject39.bin"/><Relationship Id="rId21" Type="http://schemas.openxmlformats.org/officeDocument/2006/relationships/slide" Target="slide45.xml"/><Relationship Id="rId7" Type="http://schemas.openxmlformats.org/officeDocument/2006/relationships/package" Target="../embeddings/Microsoft_Word___40.docx"/><Relationship Id="rId12" Type="http://schemas.openxmlformats.org/officeDocument/2006/relationships/slide" Target="slide33.xml"/><Relationship Id="rId17" Type="http://schemas.openxmlformats.org/officeDocument/2006/relationships/slide" Target="slide40.xml"/><Relationship Id="rId25" Type="http://schemas.openxmlformats.org/officeDocument/2006/relationships/slide" Target="slide54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38.xml"/><Relationship Id="rId20" Type="http://schemas.openxmlformats.org/officeDocument/2006/relationships/slide" Target="slide4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9.emf"/><Relationship Id="rId24" Type="http://schemas.openxmlformats.org/officeDocument/2006/relationships/slide" Target="slide51.xml"/><Relationship Id="rId5" Type="http://schemas.openxmlformats.org/officeDocument/2006/relationships/image" Target="../media/image47.emf"/><Relationship Id="rId15" Type="http://schemas.openxmlformats.org/officeDocument/2006/relationships/slide" Target="slide37.xml"/><Relationship Id="rId23" Type="http://schemas.openxmlformats.org/officeDocument/2006/relationships/slide" Target="slide50.xml"/><Relationship Id="rId10" Type="http://schemas.openxmlformats.org/officeDocument/2006/relationships/package" Target="../embeddings/Microsoft_Word___41.docx"/><Relationship Id="rId19" Type="http://schemas.openxmlformats.org/officeDocument/2006/relationships/slide" Target="slide42.xml"/><Relationship Id="rId4" Type="http://schemas.openxmlformats.org/officeDocument/2006/relationships/package" Target="../embeddings/Microsoft_Word___39.docx"/><Relationship Id="rId9" Type="http://schemas.openxmlformats.org/officeDocument/2006/relationships/oleObject" Target="../embeddings/oleObject41.bin"/><Relationship Id="rId14" Type="http://schemas.openxmlformats.org/officeDocument/2006/relationships/slide" Target="slide36.xml"/><Relationship Id="rId22" Type="http://schemas.openxmlformats.org/officeDocument/2006/relationships/slide" Target="slide49.xml"/><Relationship Id="rId27" Type="http://schemas.openxmlformats.org/officeDocument/2006/relationships/slide" Target="slide5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50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42.docx"/><Relationship Id="rId1" Type="http://schemas.openxmlformats.org/officeDocument/2006/relationships/vmlDrawing" Target="../drawings/vmlDrawing25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51.emf"/><Relationship Id="rId5" Type="http://schemas.openxmlformats.org/officeDocument/2006/relationships/slide" Target="slide36.xml"/><Relationship Id="rId15" Type="http://schemas.openxmlformats.org/officeDocument/2006/relationships/slide" Target="slide51.xml"/><Relationship Id="rId23" Type="http://schemas.openxmlformats.org/officeDocument/2006/relationships/package" Target="../embeddings/Microsoft_Word___43.docx"/><Relationship Id="rId10" Type="http://schemas.openxmlformats.org/officeDocument/2006/relationships/slide" Target="slide42.xml"/><Relationship Id="rId19" Type="http://schemas.openxmlformats.org/officeDocument/2006/relationships/oleObject" Target="../embeddings/oleObject42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4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52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44.docx"/><Relationship Id="rId1" Type="http://schemas.openxmlformats.org/officeDocument/2006/relationships/vmlDrawing" Target="../drawings/vmlDrawing26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53.emf"/><Relationship Id="rId5" Type="http://schemas.openxmlformats.org/officeDocument/2006/relationships/slide" Target="slide36.xml"/><Relationship Id="rId15" Type="http://schemas.openxmlformats.org/officeDocument/2006/relationships/slide" Target="slide51.xml"/><Relationship Id="rId23" Type="http://schemas.openxmlformats.org/officeDocument/2006/relationships/package" Target="../embeddings/Microsoft_Word___45.docx"/><Relationship Id="rId10" Type="http://schemas.openxmlformats.org/officeDocument/2006/relationships/slide" Target="slide42.xml"/><Relationship Id="rId19" Type="http://schemas.openxmlformats.org/officeDocument/2006/relationships/oleObject" Target="../embeddings/oleObject44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4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oleObject" Target="../embeddings/oleObject46.bin"/><Relationship Id="rId21" Type="http://schemas.openxmlformats.org/officeDocument/2006/relationships/slide" Target="slide51.xml"/><Relationship Id="rId7" Type="http://schemas.openxmlformats.org/officeDocument/2006/relationships/package" Target="../embeddings/Microsoft_Word___47.docx"/><Relationship Id="rId12" Type="http://schemas.openxmlformats.org/officeDocument/2006/relationships/slide" Target="slide37.xml"/><Relationship Id="rId17" Type="http://schemas.openxmlformats.org/officeDocument/2006/relationships/slide" Target="slide43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2.xml"/><Relationship Id="rId20" Type="http://schemas.openxmlformats.org/officeDocument/2006/relationships/slide" Target="slide5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7.bin"/><Relationship Id="rId11" Type="http://schemas.openxmlformats.org/officeDocument/2006/relationships/slide" Target="slide36.xml"/><Relationship Id="rId24" Type="http://schemas.openxmlformats.org/officeDocument/2006/relationships/slide" Target="slide57.xml"/><Relationship Id="rId5" Type="http://schemas.openxmlformats.org/officeDocument/2006/relationships/image" Target="../media/image54.emf"/><Relationship Id="rId15" Type="http://schemas.openxmlformats.org/officeDocument/2006/relationships/slide" Target="slide41.xml"/><Relationship Id="rId23" Type="http://schemas.openxmlformats.org/officeDocument/2006/relationships/slide" Target="slide55.xml"/><Relationship Id="rId10" Type="http://schemas.openxmlformats.org/officeDocument/2006/relationships/slide" Target="slide35.xml"/><Relationship Id="rId19" Type="http://schemas.openxmlformats.org/officeDocument/2006/relationships/slide" Target="slide49.xml"/><Relationship Id="rId4" Type="http://schemas.openxmlformats.org/officeDocument/2006/relationships/package" Target="../embeddings/Microsoft_Word___46.docx"/><Relationship Id="rId9" Type="http://schemas.openxmlformats.org/officeDocument/2006/relationships/slide" Target="slide33.xml"/><Relationship Id="rId14" Type="http://schemas.openxmlformats.org/officeDocument/2006/relationships/slide" Target="slide40.xml"/><Relationship Id="rId22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1.xml"/><Relationship Id="rId3" Type="http://schemas.openxmlformats.org/officeDocument/2006/relationships/image" Target="../media/image24.png"/><Relationship Id="rId21" Type="http://schemas.openxmlformats.org/officeDocument/2006/relationships/slide" Target="slide57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slide" Target="slide55.xml"/><Relationship Id="rId1" Type="http://schemas.openxmlformats.org/officeDocument/2006/relationships/vmlDrawing" Target="../drawings/vmlDrawing28.vml"/><Relationship Id="rId6" Type="http://schemas.openxmlformats.org/officeDocument/2006/relationships/slide" Target="slide33.xml"/><Relationship Id="rId11" Type="http://schemas.openxmlformats.org/officeDocument/2006/relationships/slide" Target="slide40.xml"/><Relationship Id="rId24" Type="http://schemas.openxmlformats.org/officeDocument/2006/relationships/image" Target="../media/image56.emf"/><Relationship Id="rId5" Type="http://schemas.openxmlformats.org/officeDocument/2006/relationships/image" Target="../media/image25.png"/><Relationship Id="rId15" Type="http://schemas.openxmlformats.org/officeDocument/2006/relationships/slide" Target="slide45.xml"/><Relationship Id="rId23" Type="http://schemas.openxmlformats.org/officeDocument/2006/relationships/package" Target="../embeddings/Microsoft_Word___48.docx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microsoft.com/office/2007/relationships/hdphoto" Target="../media/hdphoto1.wdp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4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57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49.docx"/><Relationship Id="rId1" Type="http://schemas.openxmlformats.org/officeDocument/2006/relationships/vmlDrawing" Target="../drawings/vmlDrawing29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2.xml"/><Relationship Id="rId19" Type="http://schemas.openxmlformats.org/officeDocument/2006/relationships/oleObject" Target="../embeddings/oleObject49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18" Type="http://schemas.openxmlformats.org/officeDocument/2006/relationships/image" Target="../media/image58.png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" Target="slide33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slide" Target="slide33.xml"/><Relationship Id="rId21" Type="http://schemas.openxmlformats.org/officeDocument/2006/relationships/image" Target="../media/image59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5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50.docx"/><Relationship Id="rId1" Type="http://schemas.openxmlformats.org/officeDocument/2006/relationships/vmlDrawing" Target="../drawings/vmlDrawing30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2.xml"/><Relationship Id="rId19" Type="http://schemas.openxmlformats.org/officeDocument/2006/relationships/oleObject" Target="../embeddings/oleObject50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slide" Target="slide35.xml"/><Relationship Id="rId18" Type="http://schemas.openxmlformats.org/officeDocument/2006/relationships/slide" Target="slide41.xml"/><Relationship Id="rId26" Type="http://schemas.openxmlformats.org/officeDocument/2006/relationships/slide" Target="slide55.xml"/><Relationship Id="rId3" Type="http://schemas.openxmlformats.org/officeDocument/2006/relationships/oleObject" Target="../embeddings/oleObject51.bin"/><Relationship Id="rId21" Type="http://schemas.openxmlformats.org/officeDocument/2006/relationships/slide" Target="slide45.xml"/><Relationship Id="rId7" Type="http://schemas.openxmlformats.org/officeDocument/2006/relationships/package" Target="../embeddings/Microsoft_Word___52.docx"/><Relationship Id="rId12" Type="http://schemas.openxmlformats.org/officeDocument/2006/relationships/slide" Target="slide33.xml"/><Relationship Id="rId17" Type="http://schemas.openxmlformats.org/officeDocument/2006/relationships/slide" Target="slide40.xml"/><Relationship Id="rId25" Type="http://schemas.openxmlformats.org/officeDocument/2006/relationships/slide" Target="slide54.xml"/><Relationship Id="rId2" Type="http://schemas.openxmlformats.org/officeDocument/2006/relationships/slideLayout" Target="../slideLayouts/slideLayout4.xml"/><Relationship Id="rId16" Type="http://schemas.openxmlformats.org/officeDocument/2006/relationships/slide" Target="slide38.xml"/><Relationship Id="rId20" Type="http://schemas.openxmlformats.org/officeDocument/2006/relationships/slide" Target="slide43.xml"/><Relationship Id="rId29" Type="http://schemas.openxmlformats.org/officeDocument/2006/relationships/image" Target="../media/image5.png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2.emf"/><Relationship Id="rId24" Type="http://schemas.openxmlformats.org/officeDocument/2006/relationships/slide" Target="slide51.xml"/><Relationship Id="rId5" Type="http://schemas.openxmlformats.org/officeDocument/2006/relationships/image" Target="../media/image60.emf"/><Relationship Id="rId15" Type="http://schemas.openxmlformats.org/officeDocument/2006/relationships/slide" Target="slide37.xml"/><Relationship Id="rId23" Type="http://schemas.openxmlformats.org/officeDocument/2006/relationships/slide" Target="slide50.xml"/><Relationship Id="rId28" Type="http://schemas.openxmlformats.org/officeDocument/2006/relationships/slide" Target="slide3.xml"/><Relationship Id="rId10" Type="http://schemas.openxmlformats.org/officeDocument/2006/relationships/package" Target="../embeddings/Microsoft_Word___53.docx"/><Relationship Id="rId19" Type="http://schemas.openxmlformats.org/officeDocument/2006/relationships/slide" Target="slide42.xml"/><Relationship Id="rId4" Type="http://schemas.openxmlformats.org/officeDocument/2006/relationships/package" Target="../embeddings/Microsoft_Word___51.docx"/><Relationship Id="rId9" Type="http://schemas.openxmlformats.org/officeDocument/2006/relationships/oleObject" Target="../embeddings/oleObject53.bin"/><Relationship Id="rId14" Type="http://schemas.openxmlformats.org/officeDocument/2006/relationships/slide" Target="slide36.xml"/><Relationship Id="rId22" Type="http://schemas.openxmlformats.org/officeDocument/2006/relationships/slide" Target="slide49.xml"/><Relationship Id="rId27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896209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15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§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15.2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随机事件的概率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372337"/>
            <a:ext cx="8712968" cy="8244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1450"/>
              </a:spcAft>
            </a:pPr>
            <a:r>
              <a:rPr lang="zh-CN" altLang="zh-CN" sz="3500" b="1" dirty="0"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latin typeface="微软雅黑" panose="020B0503020204020204" pitchFamily="34" charset="-122"/>
              </a:rPr>
              <a:t>1</a:t>
            </a:r>
            <a:r>
              <a:rPr lang="zh-CN" altLang="zh-CN" sz="3500" b="1" dirty="0">
                <a:latin typeface="微软雅黑" panose="020B0503020204020204" pitchFamily="34" charset="-122"/>
              </a:rPr>
              <a:t>课时　古典概型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1140" y="964323"/>
            <a:ext cx="107994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向上抛掷一枚不均匀的旧硬币，求正面朝上的概率；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140" y="2204864"/>
            <a:ext cx="11016504" cy="19886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不是古典概型，因为硬币不均匀导致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正面朝上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反面朝上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发生的可能性不相等，与古典概型定义中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每个基本事件的发生都是等可能的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矛盾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1140" y="678032"/>
            <a:ext cx="10799436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个整数中任意取出一个整数，求取到偶数的概率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140" y="2492896"/>
            <a:ext cx="11016504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是古典概型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因为在试验中所有样本点是有限的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而且每个整数被抽到的可能性相等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463722"/>
            <a:ext cx="10408429" cy="333343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1359817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28455" y="2574429"/>
            <a:ext cx="968255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古典概型需满足两个条件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样本点总数有限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各个样本点出现的可能性相等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8234" y="414189"/>
            <a:ext cx="10481827" cy="33151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下列问题中是古典概型的是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种下一棵杨树苗，求其能长成大树的概率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掷一枚质地不均匀的骰子，求掷出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在区间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[1,4]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上任取一数，求这个数大于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同时掷两枚质地均匀的骰子，求向上的点数之和是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234" y="4221088"/>
            <a:ext cx="10799436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两项中的样本点的出现不是等可能的；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项中样本点的个数是无限多个；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项中样本点的出现是等可能的，且是有限个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285168" y="30347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二、古典概型概率的计算</a:t>
            </a:r>
          </a:p>
        </p:txBody>
      </p:sp>
      <p:sp>
        <p:nvSpPr>
          <p:cNvPr id="4" name="矩形 3"/>
          <p:cNvSpPr/>
          <p:nvPr/>
        </p:nvSpPr>
        <p:spPr>
          <a:xfrm>
            <a:off x="484883" y="846237"/>
            <a:ext cx="11083725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一个口袋内装有大小相等的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个白球和已编有不同号码的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个黑球，从中摸出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样本空间的样本点的总数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883" y="3068960"/>
            <a:ext cx="11016504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个球的大小相等，摸出每个球的可能性是均等的，所以是古典概型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将黑球编号为黑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，从装有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个球的口袋内摸出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个球，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，白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，白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，白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7426" y="1252355"/>
            <a:ext cx="948499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摸出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包含的样本点的个数；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7426" y="2492896"/>
            <a:ext cx="10907430" cy="1316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摸出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个黑球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，黑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7426" y="1324363"/>
            <a:ext cx="948499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摸出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70840"/>
              </p:ext>
            </p:extLst>
          </p:nvPr>
        </p:nvGraphicFramePr>
        <p:xfrm>
          <a:off x="528638" y="2564904"/>
          <a:ext cx="11017250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文档" r:id="rId4" imgW="11051180" imgH="2187156" progId="Word.Document.12">
                  <p:embed/>
                </p:oleObj>
              </mc:Choice>
              <mc:Fallback>
                <p:oleObj name="文档" r:id="rId4" imgW="11051180" imgH="21871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8" y="2564904"/>
                        <a:ext cx="11017250" cy="217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8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084631"/>
            <a:ext cx="10408429" cy="421657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980728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35768" y="2275843"/>
            <a:ext cx="9720465" cy="2655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利用古典概型公式计算概率的步骤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确定样本空间的样本点的总数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确定所求事件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包含的样本点的个数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12998"/>
              </p:ext>
            </p:extLst>
          </p:nvPr>
        </p:nvGraphicFramePr>
        <p:xfrm>
          <a:off x="2734810" y="4139555"/>
          <a:ext cx="8540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文档" r:id="rId5" imgW="854701" imgH="1057050" progId="Word.Document.12">
                  <p:embed/>
                </p:oleObj>
              </mc:Choice>
              <mc:Fallback>
                <p:oleObj name="文档" r:id="rId5" imgW="854701" imgH="1057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4810" y="4139555"/>
                        <a:ext cx="8540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851" y="311825"/>
            <a:ext cx="11126669" cy="251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为美化环境，从红、黄、白、紫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种颜色的花中任选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种花种在一个花坛中，余下的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种花种在另一个花坛中，则红色和紫色的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花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63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同一花坛的概率是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22708"/>
              </p:ext>
            </p:extLst>
          </p:nvPr>
        </p:nvGraphicFramePr>
        <p:xfrm>
          <a:off x="4376688" y="1656978"/>
          <a:ext cx="692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文档" r:id="rId4" imgW="692621" imgH="1114290" progId="Word.Document.12">
                  <p:embed/>
                </p:oleObj>
              </mc:Choice>
              <mc:Fallback>
                <p:oleObj name="文档" r:id="rId4" imgW="692621" imgH="1114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6688" y="1656978"/>
                        <a:ext cx="6921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69851" y="3140968"/>
            <a:ext cx="11016504" cy="3369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种颜色的花中任选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种颜色的花种在一个花坛中，余下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种颜色的花种在另一花坛的种数有红黄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白紫、红白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黄紫、红紫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白黄、黄白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红紫、黄紫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红白、白紫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红黄，共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种，其中红色和紫色的花不在同一花坛的种数有红黄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白紫、红白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黄紫、黄紫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红白、白紫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红黄，共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种，故所求概率为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99409"/>
              </p:ext>
            </p:extLst>
          </p:nvPr>
        </p:nvGraphicFramePr>
        <p:xfrm>
          <a:off x="6113092" y="5614878"/>
          <a:ext cx="1930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文档" r:id="rId7" imgW="1930559" imgH="1183044" progId="Word.Document.12">
                  <p:embed/>
                </p:oleObj>
              </mc:Choice>
              <mc:Fallback>
                <p:oleObj name="文档" r:id="rId7" imgW="1930559" imgH="1183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3092" y="5614878"/>
                        <a:ext cx="1930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4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07299" y="188640"/>
            <a:ext cx="7377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三、较复杂的古典概型的概率计算</a:t>
            </a:r>
          </a:p>
        </p:txBody>
      </p:sp>
      <p:sp>
        <p:nvSpPr>
          <p:cNvPr id="4" name="矩形 3"/>
          <p:cNvSpPr/>
          <p:nvPr/>
        </p:nvSpPr>
        <p:spPr>
          <a:xfrm>
            <a:off x="573713" y="1326104"/>
            <a:ext cx="1104457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先后抛掷两枚质地均匀的骰子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求点数之和为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:a16="http://schemas.microsoft.com/office/drawing/2014/main" xmlns="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:a16="http://schemas.microsoft.com/office/drawing/2014/main" xmlns="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:a16="http://schemas.microsoft.com/office/drawing/2014/main" xmlns="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:a16="http://schemas.microsoft.com/office/drawing/2014/main" xmlns="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302" y="1844824"/>
            <a:ext cx="10072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理解古典概型的概念及特点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掌握利用古典概型概率公式解决简单的概率计算问题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0826" y="652640"/>
            <a:ext cx="66892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如图所示，从图中容易看出样本点与所描点一一对应，共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个，且每个样本点出现的可能性相等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点数之和为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，从图中可以看出，事件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(1,6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09958"/>
              </p:ext>
            </p:extLst>
          </p:nvPr>
        </p:nvGraphicFramePr>
        <p:xfrm>
          <a:off x="627063" y="4653136"/>
          <a:ext cx="48593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文档" r:id="rId4" imgW="4873186" imgH="1007805" progId="Word.Document.12">
                  <p:embed/>
                </p:oleObj>
              </mc:Choice>
              <mc:Fallback>
                <p:oleObj name="文档" r:id="rId4" imgW="4873186" imgH="1007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4653136"/>
                        <a:ext cx="4859337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8" name="Picture 8" descr="SY40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79" y="908720"/>
            <a:ext cx="4244837" cy="36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9456" y="188640"/>
            <a:ext cx="76607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求掷出两个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058740"/>
            <a:ext cx="12190413" cy="245938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9457" y="1134269"/>
            <a:ext cx="816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掷出两个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，从图中可以看出，事件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包含的样本点只有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(4,4).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30912"/>
              </p:ext>
            </p:extLst>
          </p:nvPr>
        </p:nvGraphicFramePr>
        <p:xfrm>
          <a:off x="511175" y="2492896"/>
          <a:ext cx="83454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文档" r:id="rId4" imgW="8367161" imgH="1025396" progId="Word.Document.12">
                  <p:embed/>
                </p:oleObj>
              </mc:Choice>
              <mc:Fallback>
                <p:oleObj name="文档" r:id="rId4" imgW="8367161" imgH="1025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175" y="2492896"/>
                        <a:ext cx="8345488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79456" y="3616915"/>
            <a:ext cx="83088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求点数之和能被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整除的概率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9456" y="4590653"/>
            <a:ext cx="11190913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点数之和能被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整除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(6,6).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25218"/>
              </p:ext>
            </p:extLst>
          </p:nvPr>
        </p:nvGraphicFramePr>
        <p:xfrm>
          <a:off x="2401888" y="5805264"/>
          <a:ext cx="31210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文档" r:id="rId7" imgW="3130500" imgH="1061891" progId="Word.Document.12">
                  <p:embed/>
                </p:oleObj>
              </mc:Choice>
              <mc:Fallback>
                <p:oleObj name="文档" r:id="rId7" imgW="3130500" imgH="1061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1888" y="5805264"/>
                        <a:ext cx="31210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Y40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90" y="1107810"/>
            <a:ext cx="2635710" cy="22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1786" y="1109014"/>
            <a:ext cx="10408429" cy="401960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87376" y="1005111"/>
            <a:ext cx="1092200" cy="1193800"/>
            <a:chOff x="10740732" y="1514604"/>
            <a:chExt cx="1092200" cy="1193800"/>
          </a:xfrm>
        </p:grpSpPr>
        <p:pic>
          <p:nvPicPr>
            <p:cNvPr id="10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331533" y="2228218"/>
            <a:ext cx="9528934" cy="2655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在求概率时，若事件可以表示成有序数对的形式，则可以把全体样本点用平面直角坐标系中的点表示，即采用图表的形式可以准确地找出样本点的个数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故采用数形结合法求概率可以使解决问题的过程变得形象、直观，更方便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9177" y="188640"/>
            <a:ext cx="10931982" cy="199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某旅游爱好者计划从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个亚洲国家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个欧洲国家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个国家去旅游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若从这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个国家中任选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个，求这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个国家都是亚洲国家的概率；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177" y="2454807"/>
            <a:ext cx="1108011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由题意知，从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个国家中任选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个国家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所有样本点有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个国家都是亚洲国家的事件所包含的样本点有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67815"/>
              </p:ext>
            </p:extLst>
          </p:nvPr>
        </p:nvGraphicFramePr>
        <p:xfrm>
          <a:off x="3363367" y="5557539"/>
          <a:ext cx="546893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4" imgW="5462946" imgH="1043417" progId="Word.Document.12">
                  <p:embed/>
                </p:oleObj>
              </mc:Choice>
              <mc:Fallback>
                <p:oleObj name="文档" r:id="rId4" imgW="5462946" imgH="1043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3367" y="5557539"/>
                        <a:ext cx="546893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1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6418" y="501522"/>
            <a:ext cx="11302822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若从亚洲国家和欧洲国家中各任选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个，求这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个国家包括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但不包括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6418" y="2348880"/>
            <a:ext cx="1123793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从亚洲国家和欧洲国家中各任选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所有样本点有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包括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但不包括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的事件所包含的样本点有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24048"/>
              </p:ext>
            </p:extLst>
          </p:nvPr>
        </p:nvGraphicFramePr>
        <p:xfrm>
          <a:off x="528638" y="4985523"/>
          <a:ext cx="81407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文档" r:id="rId4" imgW="8157712" imgH="1025396" progId="Word.Document.12">
                  <p:embed/>
                </p:oleObj>
              </mc:Choice>
              <mc:Fallback>
                <p:oleObj name="文档" r:id="rId4" imgW="8157712" imgH="1025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8" y="4985523"/>
                        <a:ext cx="814070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858" y="457622"/>
            <a:ext cx="1101650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下列试验是古典概型的是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在适宜的条件下种一粒种子，发芽的概率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口袋里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个黑球，这</a:t>
            </a:r>
            <a:r>
              <a:rPr lang="en-US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个球除颜色外完全相同，从中任</a:t>
            </a:r>
            <a:r>
              <a:rPr lang="zh-CN" altLang="zh-CN" sz="2800" kern="100" spc="-2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endParaRPr lang="en-US" altLang="zh-CN" sz="2800" kern="100" spc="-2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2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球为白球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向一个圆面内部随机地投一个点，该点落在圆心的概率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老师从甲、乙、丙三名学生中任选两人做典型发言，甲被选中的概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342775" y="17899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342775" y="371703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858" y="5057075"/>
            <a:ext cx="8925154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不是等可能事件，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不满足有限性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3529" y="433239"/>
            <a:ext cx="1090743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瓶牛奶中，有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瓶已经过了保质期，从中任取一瓶，取到已经过保质期的牛奶的概率是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A.0.02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B.0.05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C.0.1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D.0.9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529" y="3645024"/>
            <a:ext cx="1090743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由题意知，因为在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瓶牛奶中任取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瓶有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种不同的取法，取到已过保质期的牛奶有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种不同的取法，根据古典概型公式求得概率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0.1.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15724"/>
              </p:ext>
            </p:extLst>
          </p:nvPr>
        </p:nvGraphicFramePr>
        <p:xfrm>
          <a:off x="991978" y="4821811"/>
          <a:ext cx="8540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文档" r:id="rId9" imgW="854701" imgH="1133190" progId="Word.Document.12">
                  <p:embed/>
                </p:oleObj>
              </mc:Choice>
              <mc:Fallback>
                <p:oleObj name="文档" r:id="rId9" imgW="854701" imgH="1133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978" y="4821811"/>
                        <a:ext cx="8540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379896" y="23952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27872"/>
              </p:ext>
            </p:extLst>
          </p:nvPr>
        </p:nvGraphicFramePr>
        <p:xfrm>
          <a:off x="516711" y="4351275"/>
          <a:ext cx="10709275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文档" r:id="rId5" imgW="10709853" imgH="2433913" progId="Word.Document.12">
                  <p:embed/>
                </p:oleObj>
              </mc:Choice>
              <mc:Fallback>
                <p:oleObj name="文档" r:id="rId5" imgW="10709853" imgH="2433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711" y="4351275"/>
                        <a:ext cx="10709275" cy="243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35943" y="456302"/>
            <a:ext cx="1049956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甲、乙、丙三名同学站成一排，甲站在中间的概率是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08183"/>
              </p:ext>
            </p:extLst>
          </p:nvPr>
        </p:nvGraphicFramePr>
        <p:xfrm>
          <a:off x="546100" y="1264047"/>
          <a:ext cx="79883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文档" r:id="rId8" imgW="8005124" imgH="1018909" progId="Word.Document.12">
                  <p:embed/>
                </p:oleObj>
              </mc:Choice>
              <mc:Fallback>
                <p:oleObj name="文档" r:id="rId8" imgW="8005124" imgH="10189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100" y="1264047"/>
                        <a:ext cx="79883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35943" y="2905673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甲、乙、丙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甲、丙、乙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乙、甲、丙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乙、丙、甲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丙、甲、乙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丙、乙、甲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个．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4566740" y="14042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5943" y="681851"/>
            <a:ext cx="11080112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将一枚骰子先后投掷两次，两次向上点数之和为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的倍数的概率为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943" y="1772816"/>
            <a:ext cx="1101650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将一枚骰子投掷两次，样本点个数为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，且每个样本点出现的可能性相等，其中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将一枚骰子投掷两次，两次向上点数之和为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的倍数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所包含的样本点有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将一枚骰子先后投掷两次，两次向上点数之和为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的倍数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52882"/>
              </p:ext>
            </p:extLst>
          </p:nvPr>
        </p:nvGraphicFramePr>
        <p:xfrm>
          <a:off x="1271464" y="4881198"/>
          <a:ext cx="9112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文档" r:id="rId4" imgW="911969" imgH="1095120" progId="Word.Document.12">
                  <p:embed/>
                </p:oleObj>
              </mc:Choice>
              <mc:Fallback>
                <p:oleObj name="文档" r:id="rId4" imgW="911969" imgH="1095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464" y="4881198"/>
                        <a:ext cx="91122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45264"/>
              </p:ext>
            </p:extLst>
          </p:nvPr>
        </p:nvGraphicFramePr>
        <p:xfrm>
          <a:off x="10715331" y="404664"/>
          <a:ext cx="5445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文档" r:id="rId12" imgW="544544" imgH="1052516" progId="Word.Document.12">
                  <p:embed/>
                </p:oleObj>
              </mc:Choice>
              <mc:Fallback>
                <p:oleObj name="文档" r:id="rId12" imgW="544544" imgH="10525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715331" y="404664"/>
                        <a:ext cx="544513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="" xmlns:a16="http://schemas.microsoft.com/office/drawing/2014/main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4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" name="矩形 2"/>
          <p:cNvSpPr/>
          <p:nvPr/>
        </p:nvSpPr>
        <p:spPr>
          <a:xfrm>
            <a:off x="542579" y="753859"/>
            <a:ext cx="1058664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中任意取出两个不同的数，则其和为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95073" y="88955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2579" y="2259685"/>
            <a:ext cx="11016504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两数之和等于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的样本点有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，总的样本点有：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个，且每个样本点出现的可能性相等，所以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37532"/>
              </p:ext>
            </p:extLst>
          </p:nvPr>
        </p:nvGraphicFramePr>
        <p:xfrm>
          <a:off x="7294498" y="3429000"/>
          <a:ext cx="9302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文档" r:id="rId9" imgW="930878" imgH="1142910" progId="Word.Document.12">
                  <p:embed/>
                </p:oleObj>
              </mc:Choice>
              <mc:Fallback>
                <p:oleObj name="文档" r:id="rId9" imgW="930878" imgH="114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94498" y="3429000"/>
                        <a:ext cx="93027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2168" y="1340768"/>
            <a:ext cx="103766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古典概型的判断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古典概型的概率公式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方法归纳：列举法、列表法、树形图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常见误区：列举样本点的个数时，要按照一定顺序，做到不重、不漏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32666" y="836712"/>
            <a:ext cx="11126669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下列是古典概型的是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任意抛掷两枚骰子，所得点数之和作为样本点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求任意的一个正整数平方的个位数字是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的概率，将取出的正整数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在甲、乙、丙、丁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名志愿者中，任选一名志愿者去参加跳高项目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甲被选中的概率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抛掷一枚质地均匀的硬币至首次出现正面为止，抛掷的次数作为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89297" y="344973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19" name="矩形 18"/>
          <p:cNvSpPr/>
          <p:nvPr/>
        </p:nvSpPr>
        <p:spPr>
          <a:xfrm>
            <a:off x="697164" y="1268760"/>
            <a:ext cx="1079943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项中由于点数的和出现的可能性不相等，故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不是古典概型；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项中的样本点的个数是无限的，故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不是古典概型；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项中满足古典概型的有限性和等可能性，故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是古典概型；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项中样本点既不是有限个也不具有等可能性，故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16893" y="476672"/>
            <a:ext cx="11350315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若书架上放的工具书、故事书、图画书分别是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本，则随机抽出一本是故事书的概率为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9812"/>
              </p:ext>
            </p:extLst>
          </p:nvPr>
        </p:nvGraphicFramePr>
        <p:xfrm>
          <a:off x="546100" y="1858144"/>
          <a:ext cx="8553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文档" r:id="rId20" imgW="8583077" imgH="1067159" progId="Word.Document.12">
                  <p:embed/>
                </p:oleObj>
              </mc:Choice>
              <mc:Fallback>
                <p:oleObj name="文档" r:id="rId20" imgW="8583077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100" y="1858144"/>
                        <a:ext cx="85534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16893" y="3655410"/>
            <a:ext cx="11126669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样本点总数为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抽出一本是故事书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个样本点，所以其概率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56349"/>
              </p:ext>
            </p:extLst>
          </p:nvPr>
        </p:nvGraphicFramePr>
        <p:xfrm>
          <a:off x="1953720" y="4203996"/>
          <a:ext cx="10350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文档" r:id="rId23" imgW="1035690" imgH="1247670" progId="Word.Document.12">
                  <p:embed/>
                </p:oleObj>
              </mc:Choice>
              <mc:Fallback>
                <p:oleObj name="文档" r:id="rId23" imgW="1035690" imgH="1247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53720" y="4203996"/>
                        <a:ext cx="103505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2416852" y="203009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81140" y="404664"/>
            <a:ext cx="10799436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张卡片上分别写有数字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张卡片中随机抽取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张，则取出的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张卡片上的数字之和为奇数的概率为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67690"/>
              </p:ext>
            </p:extLst>
          </p:nvPr>
        </p:nvGraphicFramePr>
        <p:xfrm>
          <a:off x="600075" y="1846263"/>
          <a:ext cx="85169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文档" r:id="rId20" imgW="8510033" imgH="1043417" progId="Word.Document.12">
                  <p:embed/>
                </p:oleObj>
              </mc:Choice>
              <mc:Fallback>
                <p:oleObj name="文档" r:id="rId20" imgW="8510033" imgH="1043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0075" y="1846263"/>
                        <a:ext cx="8516938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81140" y="3648683"/>
            <a:ext cx="11016504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试验的样本空间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个样本点，且每个样本点出现的可能性相同，数字之和为奇数的有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个样本点，所以所求概率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31290"/>
              </p:ext>
            </p:extLst>
          </p:nvPr>
        </p:nvGraphicFramePr>
        <p:xfrm>
          <a:off x="5412158" y="4861593"/>
          <a:ext cx="6667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文档" r:id="rId23" imgW="673441" imgH="1104840" progId="Word.Document.12">
                  <p:embed/>
                </p:oleObj>
              </mc:Choice>
              <mc:Fallback>
                <p:oleObj name="文档" r:id="rId23" imgW="673441" imgH="1104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12158" y="4861593"/>
                        <a:ext cx="6667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4621656" y="19771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1939" y="217215"/>
            <a:ext cx="11126669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小敏打开计算机时，忘记了开机密码的前两位，只记得第一位是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中的一个字母，第二位是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中的一个数字，则小敏输入一次密码能够成功开机的概率是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39828"/>
              </p:ext>
            </p:extLst>
          </p:nvPr>
        </p:nvGraphicFramePr>
        <p:xfrm>
          <a:off x="533400" y="2276872"/>
          <a:ext cx="79343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文档" r:id="rId4" imgW="7938546" imgH="1039092" progId="Word.Document.12">
                  <p:embed/>
                </p:oleObj>
              </mc:Choice>
              <mc:Fallback>
                <p:oleObj name="文档" r:id="rId4" imgW="7938546" imgH="1039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276872"/>
                        <a:ext cx="79343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41939" y="3472433"/>
            <a:ext cx="1090743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个样本点，且每个样本点出现的可能性相等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正确的开机密码只有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18234"/>
              </p:ext>
            </p:extLst>
          </p:nvPr>
        </p:nvGraphicFramePr>
        <p:xfrm>
          <a:off x="5579257" y="5272633"/>
          <a:ext cx="9017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文档" r:id="rId7" imgW="902244" imgH="1047600" progId="Word.Document.12">
                  <p:embed/>
                </p:oleObj>
              </mc:Choice>
              <mc:Fallback>
                <p:oleObj name="文档" r:id="rId7" imgW="902244" imgH="104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9257" y="5272633"/>
                        <a:ext cx="9017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4545732" y="24322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641023" y="827603"/>
            <a:ext cx="1069251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投掷一枚质地均匀的正方体骰子，下列说法正确的有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出现点数为奇数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的概率等于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出现点数为偶数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只要连掷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次，一定会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投掷前默念几次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，投掷结果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的可能性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连续投掷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次，出现的点数之和不可能等于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86791" y="157584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467741" y="40988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0" name="矩形 19"/>
          <p:cNvSpPr/>
          <p:nvPr/>
        </p:nvSpPr>
        <p:spPr>
          <a:xfrm>
            <a:off x="512186" y="1357214"/>
            <a:ext cx="11190913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掷一枚骰子，出现奇数点和出现偶数点的概率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都是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是随机事件，故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概率是客观存在的，不因为人的意念而改变，故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连续掷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次，每次都出现最大点数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，则三次之和为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87502"/>
              </p:ext>
            </p:extLst>
          </p:nvPr>
        </p:nvGraphicFramePr>
        <p:xfrm>
          <a:off x="9629080" y="1268760"/>
          <a:ext cx="7683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文档" r:id="rId20" imgW="769068" imgH="1171530" progId="Word.Document.12">
                  <p:embed/>
                </p:oleObj>
              </mc:Choice>
              <mc:Fallback>
                <p:oleObj name="文档" r:id="rId20" imgW="769068" imgH="1171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29080" y="1268760"/>
                        <a:ext cx="768350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6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2666" y="171706"/>
            <a:ext cx="11126669" cy="163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从三男三女共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名学生中任选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每名同学被选中的概率均相等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名都是女同学的概率为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27675"/>
              </p:ext>
            </p:extLst>
          </p:nvPr>
        </p:nvGraphicFramePr>
        <p:xfrm>
          <a:off x="4532818" y="847956"/>
          <a:ext cx="704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文档" r:id="rId4" imgW="711800" imgH="1124010" progId="Word.Document.12">
                  <p:embed/>
                </p:oleObj>
              </mc:Choice>
              <mc:Fallback>
                <p:oleObj name="文档" r:id="rId4" imgW="711800" imgH="1124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2818" y="847956"/>
                        <a:ext cx="70485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2665" y="1966620"/>
            <a:ext cx="111266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6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分别表示三名男同学，用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分别表示三名女同学</a:t>
            </a:r>
            <a:r>
              <a:rPr lang="zh-CN" altLang="zh-CN" sz="2800" kern="100" spc="-6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6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名同学中选出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人的所有样本点为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名都是女同学包括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30540"/>
              </p:ext>
            </p:extLst>
          </p:nvPr>
        </p:nvGraphicFramePr>
        <p:xfrm>
          <a:off x="619125" y="5271095"/>
          <a:ext cx="6010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文档" r:id="rId7" imgW="6005642" imgH="1039092" progId="Word.Document.12">
                  <p:embed/>
                </p:oleObj>
              </mc:Choice>
              <mc:Fallback>
                <p:oleObj name="文档" r:id="rId7" imgW="6005642" imgH="1039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125" y="5271095"/>
                        <a:ext cx="60102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5847" y="548680"/>
            <a:ext cx="11126669" cy="163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四个数中，可重复地选取两个数，其中一个数是另一个数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倍的概率是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12666"/>
              </p:ext>
            </p:extLst>
          </p:nvPr>
        </p:nvGraphicFramePr>
        <p:xfrm>
          <a:off x="2754412" y="1224930"/>
          <a:ext cx="7397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文档" r:id="rId20" imgW="740434" imgH="1085670" progId="Word.Document.12">
                  <p:embed/>
                </p:oleObj>
              </mc:Choice>
              <mc:Fallback>
                <p:oleObj name="文档" r:id="rId20" imgW="740434" imgH="1085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54412" y="1224930"/>
                        <a:ext cx="7397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75847" y="2951190"/>
            <a:ext cx="11302822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用列举法知，可重复地选取两个数共有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个样本点，且每个样本点出现的可能性相等，其中一个数是另一个数的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倍的有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个样本点，故所求的概率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78662"/>
              </p:ext>
            </p:extLst>
          </p:nvPr>
        </p:nvGraphicFramePr>
        <p:xfrm>
          <a:off x="7155676" y="4158605"/>
          <a:ext cx="1636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文档" r:id="rId23" imgW="1635925" imgH="1180710" progId="Word.Document.12">
                  <p:embed/>
                </p:oleObj>
              </mc:Choice>
              <mc:Fallback>
                <p:oleObj name="文档" r:id="rId23" imgW="1635925" imgH="1180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55676" y="4158605"/>
                        <a:ext cx="1636713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41939" y="14511"/>
            <a:ext cx="113503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个数字中不放回地任取两数，则两数都是奇数的概率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若有放回地任取两数，则两数都是偶数的概率是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94900"/>
              </p:ext>
            </p:extLst>
          </p:nvPr>
        </p:nvGraphicFramePr>
        <p:xfrm>
          <a:off x="676350" y="542950"/>
          <a:ext cx="10350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文档" r:id="rId4" imgW="1035690" imgH="1085670" progId="Word.Document.12">
                  <p:embed/>
                </p:oleObj>
              </mc:Choice>
              <mc:Fallback>
                <p:oleObj name="文档" r:id="rId4" imgW="1035690" imgH="1085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350" y="542950"/>
                        <a:ext cx="10350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56906"/>
              </p:ext>
            </p:extLst>
          </p:nvPr>
        </p:nvGraphicFramePr>
        <p:xfrm>
          <a:off x="8957270" y="542950"/>
          <a:ext cx="10350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文档" r:id="rId7" imgW="1035690" imgH="1085670" progId="Word.Document.12">
                  <p:embed/>
                </p:oleObj>
              </mc:Choice>
              <mc:Fallback>
                <p:oleObj name="文档" r:id="rId7" imgW="1035690" imgH="1085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57270" y="542950"/>
                        <a:ext cx="10350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1939" y="1628800"/>
            <a:ext cx="11350315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个数字中不放回地任取两数，样本点有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(1,5)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(2,5)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(4,5)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个，且每个样本点出现的可能性相等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因为两数都为奇数的样本点有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spc="-1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(1,5)</a:t>
            </a:r>
            <a:r>
              <a:rPr lang="zh-CN" altLang="zh-CN" sz="2800" kern="100" spc="-1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spc="-1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spc="-1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所以所求概率</a:t>
            </a:r>
            <a:r>
              <a:rPr lang="en-US" altLang="zh-CN" sz="2800" i="1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个数字中有放回地任取两数，样本点共有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个，且每个样本点出现的可能性相等，两数都为偶数的样本点有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(2,4)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(4,2)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(2,2)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(4,4)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个，故概率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111522"/>
              </p:ext>
            </p:extLst>
          </p:nvPr>
        </p:nvGraphicFramePr>
        <p:xfrm>
          <a:off x="11184681" y="3432795"/>
          <a:ext cx="844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文档" r:id="rId10" imgW="845246" imgH="1104840" progId="Word.Document.12">
                  <p:embed/>
                </p:oleObj>
              </mc:Choice>
              <mc:Fallback>
                <p:oleObj name="文档" r:id="rId10" imgW="845246" imgH="1104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84681" y="3432795"/>
                        <a:ext cx="8445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40524"/>
              </p:ext>
            </p:extLst>
          </p:nvPr>
        </p:nvGraphicFramePr>
        <p:xfrm>
          <a:off x="2183681" y="5335116"/>
          <a:ext cx="844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文档" r:id="rId13" imgW="845246" imgH="1104840" progId="Word.Document.12">
                  <p:embed/>
                </p:oleObj>
              </mc:Choice>
              <mc:Fallback>
                <p:oleObj name="文档" r:id="rId13" imgW="845246" imgH="1104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3681" y="5335116"/>
                        <a:ext cx="8445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1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1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17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18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19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20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21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9146" y="535757"/>
            <a:ext cx="11016504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一只口袋内装有大小相同的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只球，其中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只白球，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只黑球，从中一次摸出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共有多少个样本点？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6" name="矩形 5"/>
          <p:cNvSpPr/>
          <p:nvPr/>
        </p:nvSpPr>
        <p:spPr>
          <a:xfrm>
            <a:off x="499146" y="2852936"/>
            <a:ext cx="11016504" cy="2674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分别记白球为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号，黑球为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4,5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号，从中摸出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只球，有如下样本点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摸到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号球用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(4,5).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因此，共有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矩形 20"/>
          <p:cNvSpPr/>
          <p:nvPr/>
        </p:nvSpPr>
        <p:spPr>
          <a:xfrm>
            <a:off x="532666" y="764704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摸出的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只球都是白球的概率是多少？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2666" y="1746886"/>
            <a:ext cx="11126669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个样本点发生的可能性相同，且只有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个样本点是摸到两只白球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18104"/>
              </p:ext>
            </p:extLst>
          </p:nvPr>
        </p:nvGraphicFramePr>
        <p:xfrm>
          <a:off x="614769" y="3078534"/>
          <a:ext cx="95646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文档" r:id="rId20" imgW="9564484" imgH="1017558" progId="Word.Document.12">
                  <p:embed/>
                </p:oleObj>
              </mc:Choice>
              <mc:Fallback>
                <p:oleObj name="文档" r:id="rId20" imgW="9564484" imgH="1017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4769" y="3078534"/>
                        <a:ext cx="956468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018135"/>
              </p:ext>
            </p:extLst>
          </p:nvPr>
        </p:nvGraphicFramePr>
        <p:xfrm>
          <a:off x="614769" y="4067596"/>
          <a:ext cx="95646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文档" r:id="rId23" imgW="9564484" imgH="1016120" progId="Word.Document.12">
                  <p:embed/>
                </p:oleObj>
              </mc:Choice>
              <mc:Fallback>
                <p:oleObj name="文档" r:id="rId23" imgW="9564484" imgH="1016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4769" y="4067596"/>
                        <a:ext cx="956468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0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7748" y="897538"/>
            <a:ext cx="11016504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某市举行职工技能比赛活动，甲厂派出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女共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名职工，乙厂派出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女共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若从甲厂和乙厂报名的职工中各任选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名进行比赛，求选出的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名职工性别相同的概率；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7748" y="376089"/>
            <a:ext cx="11016504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记甲厂派出的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名男职工为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，女职工为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；乙厂派出的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名男职工为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名女职工为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甲厂和乙厂报名的职工中各任选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名，有如下样本点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其中选出的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名职工性别相同的样本点有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07163"/>
              </p:ext>
            </p:extLst>
          </p:nvPr>
        </p:nvGraphicFramePr>
        <p:xfrm>
          <a:off x="683667" y="4938042"/>
          <a:ext cx="81295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文档" r:id="rId20" imgW="8128922" imgH="1010619" progId="Word.Document.12">
                  <p:embed/>
                </p:oleObj>
              </mc:Choice>
              <mc:Fallback>
                <p:oleObj name="文档" r:id="rId20" imgW="8128922" imgH="10106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3667" y="4938042"/>
                        <a:ext cx="8129587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0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1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1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642285" y="1124744"/>
            <a:ext cx="1090743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若从甲厂和乙厂报名的这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名职工中任选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名进行比赛，求选出的这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名职工来自同一工厂的概率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1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1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77032" y="548680"/>
            <a:ext cx="112379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若从甲厂和乙厂报名的这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名职工中任选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名，不同样本点有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其中选出的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名职工来自同一工厂的样本点有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64293"/>
              </p:ext>
            </p:extLst>
          </p:nvPr>
        </p:nvGraphicFramePr>
        <p:xfrm>
          <a:off x="560909" y="4480594"/>
          <a:ext cx="944086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文档" r:id="rId20" imgW="9440592" imgH="1026903" progId="Word.Document.12">
                  <p:embed/>
                </p:oleObj>
              </mc:Choice>
              <mc:Fallback>
                <p:oleObj name="文档" r:id="rId20" imgW="9440592" imgH="1026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0909" y="4480594"/>
                        <a:ext cx="9440862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1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26192" y="836712"/>
            <a:ext cx="10970408" cy="20164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个正整数可作为一个直角三角形三条边的边长，则称这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个数为一组勾股数，从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个不同的数，则这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个数构成一组勾股数的概率为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6456"/>
              </p:ext>
            </p:extLst>
          </p:nvPr>
        </p:nvGraphicFramePr>
        <p:xfrm>
          <a:off x="629065" y="2934469"/>
          <a:ext cx="86074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文档" r:id="rId7" imgW="8611529" imgH="1302948" progId="Word.Document.12">
                  <p:embed/>
                </p:oleObj>
              </mc:Choice>
              <mc:Fallback>
                <p:oleObj name="文档" r:id="rId7" imgW="8611529" imgH="1302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065" y="2934469"/>
                        <a:ext cx="860742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26192" y="4232495"/>
            <a:ext cx="1090743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个不同的数的样本空间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{(1,2,3)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(3,4,5)}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个，其中勾股数有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54918"/>
              </p:ext>
            </p:extLst>
          </p:nvPr>
        </p:nvGraphicFramePr>
        <p:xfrm>
          <a:off x="7274015" y="5401640"/>
          <a:ext cx="8921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文档" r:id="rId10" imgW="892789" imgH="1124010" progId="Word.Document.12">
                  <p:embed/>
                </p:oleObj>
              </mc:Choice>
              <mc:Fallback>
                <p:oleObj name="文档" r:id="rId10" imgW="892789" imgH="1124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74015" y="5401640"/>
                        <a:ext cx="8921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1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2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3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4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5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380875" y="31482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知识点一　古典概型</a:t>
            </a:r>
          </a:p>
        </p:txBody>
      </p:sp>
      <p:sp>
        <p:nvSpPr>
          <p:cNvPr id="6" name="矩形 5"/>
          <p:cNvSpPr/>
          <p:nvPr/>
        </p:nvSpPr>
        <p:spPr>
          <a:xfrm>
            <a:off x="697164" y="1556792"/>
            <a:ext cx="10799436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如果某概率模型具有以下两个特点：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每个基本事件的发生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那么我们将满足上述条件的随机试验的概率模型称为古典概型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6558" y="23382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有限个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6434" y="29705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等可能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86911"/>
            <a:ext cx="11237936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先后抛掷两枚均匀的正方体骰子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它们的六个面分别标有点数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1,2,3,4,5,6)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，骰子朝上的面的点数分别为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log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95589"/>
              </p:ext>
            </p:extLst>
          </p:nvPr>
        </p:nvGraphicFramePr>
        <p:xfrm>
          <a:off x="488901" y="1681758"/>
          <a:ext cx="87407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文档" r:id="rId4" imgW="8745144" imgH="1245798" progId="Word.Document.12">
                  <p:embed/>
                </p:oleObj>
              </mc:Choice>
              <mc:Fallback>
                <p:oleObj name="文档" r:id="rId4" imgW="8745144" imgH="1245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01" y="1681758"/>
                        <a:ext cx="874077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7368" y="2780928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所有样本点的个数为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，且每个样本点出现的可能性相等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log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{1,2,3,4,5,6}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27526"/>
              </p:ext>
            </p:extLst>
          </p:nvPr>
        </p:nvGraphicFramePr>
        <p:xfrm>
          <a:off x="485775" y="4149080"/>
          <a:ext cx="87344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文档" r:id="rId7" imgW="8745144" imgH="1483743" progId="Word.Document.12">
                  <p:embed/>
                </p:oleObj>
              </mc:Choice>
              <mc:Fallback>
                <p:oleObj name="文档" r:id="rId7" imgW="8745144" imgH="1483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775" y="4149080"/>
                        <a:ext cx="873442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98511"/>
              </p:ext>
            </p:extLst>
          </p:nvPr>
        </p:nvGraphicFramePr>
        <p:xfrm>
          <a:off x="485775" y="5248250"/>
          <a:ext cx="11125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文档" r:id="rId10" imgW="11136895" imgH="1026903" progId="Word.Document.12">
                  <p:embed/>
                </p:oleObj>
              </mc:Choice>
              <mc:Fallback>
                <p:oleObj name="文档" r:id="rId10" imgW="11136895" imgH="1026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775" y="5248250"/>
                        <a:ext cx="111252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8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9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0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1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2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4250257" y="183988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105" y="620688"/>
            <a:ext cx="1086179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一个袋子中装有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件正品和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件次品，按以下要求抽取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件产品，其中结论正确的是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件，则取出的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件中恰有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件次品的概率是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件，不放回抽取两次，样本点总数为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件，不放回抽取两次，则取出的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件中恰有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件次品的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每次抽取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件，有放回抽取两次，样本点总数为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507951" y="200789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7592"/>
              </p:ext>
            </p:extLst>
          </p:nvPr>
        </p:nvGraphicFramePr>
        <p:xfrm>
          <a:off x="8419306" y="1797199"/>
          <a:ext cx="6540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文档" r:id="rId20" imgW="654802" imgH="1057050" progId="Word.Document.12">
                  <p:embed/>
                </p:oleObj>
              </mc:Choice>
              <mc:Fallback>
                <p:oleObj name="文档" r:id="rId20" imgW="654802" imgH="1057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419306" y="1797199"/>
                        <a:ext cx="6540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876958"/>
              </p:ext>
            </p:extLst>
          </p:nvPr>
        </p:nvGraphicFramePr>
        <p:xfrm>
          <a:off x="1847528" y="3730352"/>
          <a:ext cx="6540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文档" r:id="rId23" imgW="654802" imgH="1057050" progId="Word.Document.12">
                  <p:embed/>
                </p:oleObj>
              </mc:Choice>
              <mc:Fallback>
                <p:oleObj name="文档" r:id="rId23" imgW="654802" imgH="1057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47528" y="3730352"/>
                        <a:ext cx="6540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515366" y="32129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98426" y="451864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18" name="矩形 17"/>
          <p:cNvSpPr/>
          <p:nvPr/>
        </p:nvSpPr>
        <p:spPr>
          <a:xfrm>
            <a:off x="542928" y="260648"/>
            <a:ext cx="11016504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件产品分别为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表示正品，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表示次品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个样本点，且每个样本点出现的可能性相等，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的样本点为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，因此其概率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中，每次抽取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件，不放回抽取两次，样本空间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,3)}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12.B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取出的两件中恰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次品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的样本点数为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321329"/>
              </p:ext>
            </p:extLst>
          </p:nvPr>
        </p:nvGraphicFramePr>
        <p:xfrm>
          <a:off x="7998761" y="2072303"/>
          <a:ext cx="1292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文档" r:id="rId20" imgW="1292856" imgH="1142910" progId="Word.Document.12">
                  <p:embed/>
                </p:oleObj>
              </mc:Choice>
              <mc:Fallback>
                <p:oleObj name="文档" r:id="rId20" imgW="1292856" imgH="114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98761" y="2072303"/>
                        <a:ext cx="12922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06834"/>
              </p:ext>
            </p:extLst>
          </p:nvPr>
        </p:nvGraphicFramePr>
        <p:xfrm>
          <a:off x="10668016" y="4653136"/>
          <a:ext cx="7620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文档" r:id="rId23" imgW="769068" imgH="1171530" progId="Word.Document.12">
                  <p:embed/>
                </p:oleObj>
              </mc:Choice>
              <mc:Fallback>
                <p:oleObj name="文档" r:id="rId23" imgW="769068" imgH="1171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668016" y="4653136"/>
                        <a:ext cx="762000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4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18" name="矩形 17"/>
          <p:cNvSpPr/>
          <p:nvPr/>
        </p:nvSpPr>
        <p:spPr>
          <a:xfrm>
            <a:off x="696282" y="1340768"/>
            <a:ext cx="1079943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中，每次抽取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件，有放回抽取两次，样本空间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0094" y="558205"/>
            <a:ext cx="110118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一次掷两枚均匀的骰子，得到的点数为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无实数根的概率是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626131"/>
              </p:ext>
            </p:extLst>
          </p:nvPr>
        </p:nvGraphicFramePr>
        <p:xfrm>
          <a:off x="5899026" y="1062261"/>
          <a:ext cx="9017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文档" r:id="rId4" imgW="902244" imgH="1133190" progId="Word.Document.12">
                  <p:embed/>
                </p:oleObj>
              </mc:Choice>
              <mc:Fallback>
                <p:oleObj name="文档" r:id="rId4" imgW="902244" imgH="1133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9026" y="1062261"/>
                        <a:ext cx="9017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87345" y="2881511"/>
            <a:ext cx="10799436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样本点的总数为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，且每个样本点出现的可能性相等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因为方程无实根，所以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16&lt;0.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，其中有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个样本点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33819"/>
              </p:ext>
            </p:extLst>
          </p:nvPr>
        </p:nvGraphicFramePr>
        <p:xfrm>
          <a:off x="571500" y="4825727"/>
          <a:ext cx="87820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文档" r:id="rId7" imgW="8792684" imgH="1007853" progId="Word.Document.12">
                  <p:embed/>
                </p:oleObj>
              </mc:Choice>
              <mc:Fallback>
                <p:oleObj name="文档" r:id="rId7" imgW="8792684" imgH="1007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4825727"/>
                        <a:ext cx="87820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5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623392" y="1196752"/>
            <a:ext cx="10799436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甲、乙两人玩猜数字游戏，先由甲心中想一个数字，记为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，再由乙猜甲刚才所想的数字，把乙猜的数字记为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{1,2,3,4,5,6}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，就称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甲、乙心有灵犀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现任意找两人玩这个游戏，则他们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心有灵犀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69676"/>
              </p:ext>
            </p:extLst>
          </p:nvPr>
        </p:nvGraphicFramePr>
        <p:xfrm>
          <a:off x="729308" y="3876519"/>
          <a:ext cx="87725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文档" r:id="rId23" imgW="8783320" imgH="1388493" progId="Word.Document.12">
                  <p:embed/>
                </p:oleObj>
              </mc:Choice>
              <mc:Fallback>
                <p:oleObj name="文档" r:id="rId23" imgW="8783320" imgH="1388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9308" y="3876519"/>
                        <a:ext cx="8772525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9"/>
          <p:cNvSpPr txBox="1"/>
          <p:nvPr/>
        </p:nvSpPr>
        <p:spPr>
          <a:xfrm>
            <a:off x="6069507" y="406208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矩形 21"/>
          <p:cNvSpPr/>
          <p:nvPr/>
        </p:nvSpPr>
        <p:spPr>
          <a:xfrm>
            <a:off x="598695" y="980728"/>
            <a:ext cx="10907430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{1,2,3,4,5,6}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而依题意得，样本点总数为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，且每个样本点出现的可能性相等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18743"/>
              </p:ext>
            </p:extLst>
          </p:nvPr>
        </p:nvGraphicFramePr>
        <p:xfrm>
          <a:off x="704850" y="3645024"/>
          <a:ext cx="90868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文档" r:id="rId20" imgW="9097730" imgH="1084053" progId="Word.Document.12">
                  <p:embed/>
                </p:oleObj>
              </mc:Choice>
              <mc:Fallback>
                <p:oleObj name="文档" r:id="rId20" imgW="9097730" imgH="1084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4850" y="3645024"/>
                        <a:ext cx="90868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7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2666" y="164936"/>
            <a:ext cx="11126669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某儿童乐园在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六一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儿童节推出了一项趣味活动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参加活动的儿童需转动如图所示的转盘两次，每次转动后，待转盘停止转动时，记录指针所指区域中的数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设两次记录的数分别为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奖励规则如下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，则奖励玩具一个；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，则奖励水杯一个；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其余情况奖励饮料一瓶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假设转盘质地均匀，四个区域划分均匀，小亮准备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参加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项活动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求小亮获得玩具的概率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54274" name="Picture 2" descr="SY404A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03" y="2270494"/>
            <a:ext cx="2337132" cy="293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19" name="矩形 18"/>
          <p:cNvSpPr/>
          <p:nvPr/>
        </p:nvSpPr>
        <p:spPr>
          <a:xfrm>
            <a:off x="532666" y="313953"/>
            <a:ext cx="11126669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用数对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表示小亮参加活动先后记录的数，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{(1,1)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(4,4)}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，即样本点的总数为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由题意知，每个样本点出现的可能性相等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(3,1)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097173"/>
              </p:ext>
            </p:extLst>
          </p:nvPr>
        </p:nvGraphicFramePr>
        <p:xfrm>
          <a:off x="628650" y="4944963"/>
          <a:ext cx="8543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文档" r:id="rId20" imgW="8548180" imgH="1067926" progId="Word.Document.12">
                  <p:embed/>
                </p:oleObj>
              </mc:Choice>
              <mc:Fallback>
                <p:oleObj name="文档" r:id="rId20" imgW="8548180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8650" y="4944963"/>
                        <a:ext cx="85439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090" y="279698"/>
            <a:ext cx="107994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请比较小亮获得水杯与获得饮料的概率的大小，并说明理由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090" y="1278285"/>
            <a:ext cx="9817669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(4,4).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236008"/>
              </p:ext>
            </p:extLst>
          </p:nvPr>
        </p:nvGraphicFramePr>
        <p:xfrm>
          <a:off x="551384" y="3160762"/>
          <a:ext cx="88741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文档" r:id="rId4" imgW="8878399" imgH="1274193" progId="Word.Document.12">
                  <p:embed/>
                </p:oleObj>
              </mc:Choice>
              <mc:Fallback>
                <p:oleObj name="文档" r:id="rId4" imgW="8878399" imgH="1274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3160762"/>
                        <a:ext cx="88741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2090" y="4086597"/>
            <a:ext cx="455284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包含的样本点共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6408" y="4086597"/>
            <a:ext cx="6196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(2,2)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(4,1).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883260"/>
              </p:ext>
            </p:extLst>
          </p:nvPr>
        </p:nvGraphicFramePr>
        <p:xfrm>
          <a:off x="552450" y="4734669"/>
          <a:ext cx="88677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文档" r:id="rId7" imgW="8878399" imgH="1026903" progId="Word.Document.12">
                  <p:embed/>
                </p:oleObj>
              </mc:Choice>
              <mc:Fallback>
                <p:oleObj name="文档" r:id="rId7" imgW="8878399" imgH="1026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4734669"/>
                        <a:ext cx="88677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33040"/>
              </p:ext>
            </p:extLst>
          </p:nvPr>
        </p:nvGraphicFramePr>
        <p:xfrm>
          <a:off x="3018706" y="4744194"/>
          <a:ext cx="57721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文档" r:id="rId10" imgW="5777120" imgH="1268320" progId="Word.Document.12">
                  <p:embed/>
                </p:oleObj>
              </mc:Choice>
              <mc:Fallback>
                <p:oleObj name="文档" r:id="rId10" imgW="5777120" imgH="1268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8706" y="4744194"/>
                        <a:ext cx="57721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62090" y="5583907"/>
            <a:ext cx="8925154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所以小亮获得水杯的概率大于获得饮料的概率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1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02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3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104" name="返回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知识点二　古典概型的概率公式</a:t>
            </a:r>
          </a:p>
        </p:txBody>
      </p:sp>
      <p:sp>
        <p:nvSpPr>
          <p:cNvPr id="4" name="矩形 3"/>
          <p:cNvSpPr/>
          <p:nvPr/>
        </p:nvSpPr>
        <p:spPr>
          <a:xfrm>
            <a:off x="696282" y="1484784"/>
            <a:ext cx="1079943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在古典概型中，如果样本空间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ω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ω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ω</a:t>
            </a:r>
            <a:r>
              <a:rPr lang="en-US" altLang="zh-CN" sz="2800" i="1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为样本点的个数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，那么每一个基本事件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ω</a:t>
            </a:r>
            <a:r>
              <a:rPr lang="en-US" altLang="zh-CN" sz="2800" i="1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发生的概率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个等可能基本事件组合而成，即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中包含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个样本点，那么事件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发生的概率为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04276"/>
              </p:ext>
            </p:extLst>
          </p:nvPr>
        </p:nvGraphicFramePr>
        <p:xfrm>
          <a:off x="1199456" y="2674736"/>
          <a:ext cx="33813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文档" r:id="rId4" imgW="338316" imgH="1061891" progId="Word.Document.12">
                  <p:embed/>
                </p:oleObj>
              </mc:Choice>
              <mc:Fallback>
                <p:oleObj name="文档" r:id="rId4" imgW="338316" imgH="1061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9456" y="2674736"/>
                        <a:ext cx="338138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39599"/>
              </p:ext>
            </p:extLst>
          </p:nvPr>
        </p:nvGraphicFramePr>
        <p:xfrm>
          <a:off x="6985000" y="3357983"/>
          <a:ext cx="33813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文档" r:id="rId7" imgW="338316" imgH="1065497" progId="Word.Document.12">
                  <p:embed/>
                </p:oleObj>
              </mc:Choice>
              <mc:Fallback>
                <p:oleObj name="文档" r:id="rId7" imgW="338316" imgH="1065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5000" y="3357983"/>
                        <a:ext cx="338138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0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7280" y="1268760"/>
            <a:ext cx="1073744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古典概型是一种计算概率的重要模型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任何事件都可以作为基本事件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古典概型有两个重要条件：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基本事件是有限的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每个基本事件的发生是等可能的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从甲地到乙地共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条线路，且这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条线路长短各不相同，求某人任选一条路线正好选中最短路线的概率是古典概型问题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85734" y="136640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53725" y="198709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80844" y="32849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92344" y="455555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1196752"/>
            <a:ext cx="1097277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下列概率模型是古典概型吗？为什么？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从区间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[1,10]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内任意取出一个实数，求取到实数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82752" y="210706"/>
            <a:ext cx="682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一、古典概型的判断</a:t>
            </a:r>
          </a:p>
        </p:txBody>
      </p:sp>
      <p:sp>
        <p:nvSpPr>
          <p:cNvPr id="5" name="矩形 4"/>
          <p:cNvSpPr/>
          <p:nvPr/>
        </p:nvSpPr>
        <p:spPr>
          <a:xfrm>
            <a:off x="479376" y="3135676"/>
            <a:ext cx="11126669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不是古典概型，因为区间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[1,10]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中有无限多个实数，取出的实数有无限多种结果，与古典概型定义中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样本空间只含有有限个样本点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矛盾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2443</Words>
  <Application>Microsoft Office PowerPoint</Application>
  <PresentationFormat>宽屏</PresentationFormat>
  <Paragraphs>708</Paragraphs>
  <Slides>60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8" baseType="lpstr"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655</cp:revision>
  <dcterms:created xsi:type="dcterms:W3CDTF">2019-11-13T09:14:31Z</dcterms:created>
  <dcterms:modified xsi:type="dcterms:W3CDTF">2021-09-09T03:07:34Z</dcterms:modified>
</cp:coreProperties>
</file>