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64" r:id="rId5"/>
    <p:sldId id="265" r:id="rId6"/>
    <p:sldId id="267" r:id="rId7"/>
    <p:sldId id="268" r:id="rId8"/>
    <p:sldId id="270" r:id="rId9"/>
    <p:sldId id="271" r:id="rId10"/>
    <p:sldId id="272" r:id="rId11"/>
    <p:sldId id="273" r:id="rId12"/>
    <p:sldId id="277" r:id="rId13"/>
    <p:sldId id="274" r:id="rId14"/>
    <p:sldId id="275" r:id="rId15"/>
    <p:sldId id="284" r:id="rId16"/>
    <p:sldId id="276" r:id="rId17"/>
    <p:sldId id="278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4" userDrawn="1">
          <p15:clr>
            <a:srgbClr val="A4A3A4"/>
          </p15:clr>
        </p15:guide>
        <p15:guide id="2" pos="39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24"/>
        <p:guide pos="390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69.xml"/><Relationship Id="rId8" Type="http://schemas.openxmlformats.org/officeDocument/2006/relationships/tags" Target="../tags/tag68.xml"/><Relationship Id="rId7" Type="http://schemas.openxmlformats.org/officeDocument/2006/relationships/tags" Target="../tags/tag67.xml"/><Relationship Id="rId6" Type="http://schemas.openxmlformats.org/officeDocument/2006/relationships/tags" Target="../tags/tag66.xml"/><Relationship Id="rId5" Type="http://schemas.openxmlformats.org/officeDocument/2006/relationships/tags" Target="../tags/tag65.xml"/><Relationship Id="rId4" Type="http://schemas.openxmlformats.org/officeDocument/2006/relationships/image" Target="../media/image1.png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4" Type="http://schemas.openxmlformats.org/officeDocument/2006/relationships/tags" Target="../tags/tag74.xml"/><Relationship Id="rId13" Type="http://schemas.openxmlformats.org/officeDocument/2006/relationships/tags" Target="../tags/tag73.xml"/><Relationship Id="rId12" Type="http://schemas.openxmlformats.org/officeDocument/2006/relationships/tags" Target="../tags/tag72.xml"/><Relationship Id="rId11" Type="http://schemas.openxmlformats.org/officeDocument/2006/relationships/tags" Target="../tags/tag71.xml"/><Relationship Id="rId10" Type="http://schemas.openxmlformats.org/officeDocument/2006/relationships/tags" Target="../tags/tag70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tags" Target="../tags/tag77.xml"/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image" Target="../media/image2.png"/><Relationship Id="rId8" Type="http://schemas.openxmlformats.org/officeDocument/2006/relationships/tags" Target="../tags/tag86.xml"/><Relationship Id="rId7" Type="http://schemas.openxmlformats.org/officeDocument/2006/relationships/tags" Target="../tags/tag85.xml"/><Relationship Id="rId6" Type="http://schemas.openxmlformats.org/officeDocument/2006/relationships/tags" Target="../tags/tag84.xml"/><Relationship Id="rId5" Type="http://schemas.openxmlformats.org/officeDocument/2006/relationships/tags" Target="../tags/tag83.xml"/><Relationship Id="rId4" Type="http://schemas.openxmlformats.org/officeDocument/2006/relationships/tags" Target="../tags/tag82.xml"/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4" Type="http://schemas.openxmlformats.org/officeDocument/2006/relationships/tags" Target="../tags/tag91.xml"/><Relationship Id="rId13" Type="http://schemas.openxmlformats.org/officeDocument/2006/relationships/tags" Target="../tags/tag90.xml"/><Relationship Id="rId12" Type="http://schemas.openxmlformats.org/officeDocument/2006/relationships/tags" Target="../tags/tag89.xml"/><Relationship Id="rId11" Type="http://schemas.openxmlformats.org/officeDocument/2006/relationships/tags" Target="../tags/tag88.xml"/><Relationship Id="rId10" Type="http://schemas.openxmlformats.org/officeDocument/2006/relationships/tags" Target="../tags/tag87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98.xml"/><Relationship Id="rId8" Type="http://schemas.openxmlformats.org/officeDocument/2006/relationships/tags" Target="../tags/tag97.xml"/><Relationship Id="rId7" Type="http://schemas.openxmlformats.org/officeDocument/2006/relationships/tags" Target="../tags/tag96.xml"/><Relationship Id="rId6" Type="http://schemas.openxmlformats.org/officeDocument/2006/relationships/tags" Target="../tags/tag95.xml"/><Relationship Id="rId5" Type="http://schemas.openxmlformats.org/officeDocument/2006/relationships/tags" Target="../tags/tag94.xml"/><Relationship Id="rId4" Type="http://schemas.openxmlformats.org/officeDocument/2006/relationships/image" Target="../media/image3.png"/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4" Type="http://schemas.openxmlformats.org/officeDocument/2006/relationships/tags" Target="../tags/tag103.xml"/><Relationship Id="rId13" Type="http://schemas.openxmlformats.org/officeDocument/2006/relationships/tags" Target="../tags/tag102.xml"/><Relationship Id="rId12" Type="http://schemas.openxmlformats.org/officeDocument/2006/relationships/tags" Target="../tags/tag101.xml"/><Relationship Id="rId11" Type="http://schemas.openxmlformats.org/officeDocument/2006/relationships/tags" Target="../tags/tag100.xml"/><Relationship Id="rId10" Type="http://schemas.openxmlformats.org/officeDocument/2006/relationships/tags" Target="../tags/tag99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7" Type="http://schemas.openxmlformats.org/officeDocument/2006/relationships/tags" Target="../tags/tag109.xml"/><Relationship Id="rId6" Type="http://schemas.openxmlformats.org/officeDocument/2006/relationships/tags" Target="../tags/tag108.xml"/><Relationship Id="rId5" Type="http://schemas.openxmlformats.org/officeDocument/2006/relationships/tags" Target="../tags/tag107.xml"/><Relationship Id="rId4" Type="http://schemas.openxmlformats.org/officeDocument/2006/relationships/tags" Target="../tags/tag106.xml"/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17.xml"/><Relationship Id="rId8" Type="http://schemas.openxmlformats.org/officeDocument/2006/relationships/tags" Target="../tags/tag116.xml"/><Relationship Id="rId7" Type="http://schemas.openxmlformats.org/officeDocument/2006/relationships/tags" Target="../tags/tag115.xml"/><Relationship Id="rId6" Type="http://schemas.openxmlformats.org/officeDocument/2006/relationships/tags" Target="../tags/tag114.xml"/><Relationship Id="rId5" Type="http://schemas.openxmlformats.org/officeDocument/2006/relationships/tags" Target="../tags/tag113.xml"/><Relationship Id="rId4" Type="http://schemas.openxmlformats.org/officeDocument/2006/relationships/tags" Target="../tags/tag112.xml"/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5" Type="http://schemas.openxmlformats.org/officeDocument/2006/relationships/tags" Target="../tags/tag121.xml"/><Relationship Id="rId4" Type="http://schemas.openxmlformats.org/officeDocument/2006/relationships/tags" Target="../tags/tag120.xml"/><Relationship Id="rId3" Type="http://schemas.openxmlformats.org/officeDocument/2006/relationships/tags" Target="../tags/tag119.xml"/><Relationship Id="rId2" Type="http://schemas.openxmlformats.org/officeDocument/2006/relationships/tags" Target="../tags/tag118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4" Type="http://schemas.openxmlformats.org/officeDocument/2006/relationships/tags" Target="../tags/tag124.xml"/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5" Type="http://schemas.openxmlformats.org/officeDocument/2006/relationships/tags" Target="../tags/tag128.xml"/><Relationship Id="rId4" Type="http://schemas.openxmlformats.org/officeDocument/2006/relationships/tags" Target="../tags/tag127.xml"/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6" Type="http://schemas.openxmlformats.org/officeDocument/2006/relationships/tags" Target="../tags/tag133.xml"/><Relationship Id="rId5" Type="http://schemas.openxmlformats.org/officeDocument/2006/relationships/tags" Target="../tags/tag132.xml"/><Relationship Id="rId4" Type="http://schemas.openxmlformats.org/officeDocument/2006/relationships/tags" Target="../tags/tag131.xml"/><Relationship Id="rId3" Type="http://schemas.openxmlformats.org/officeDocument/2006/relationships/tags" Target="../tags/tag130.xml"/><Relationship Id="rId2" Type="http://schemas.openxmlformats.org/officeDocument/2006/relationships/tags" Target="../tags/tag129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tags" Target="../tags/tag140.xml"/><Relationship Id="rId7" Type="http://schemas.openxmlformats.org/officeDocument/2006/relationships/tags" Target="../tags/tag139.xml"/><Relationship Id="rId6" Type="http://schemas.openxmlformats.org/officeDocument/2006/relationships/tags" Target="../tags/tag138.xml"/><Relationship Id="rId5" Type="http://schemas.openxmlformats.org/officeDocument/2006/relationships/tags" Target="../tags/tag137.xml"/><Relationship Id="rId4" Type="http://schemas.openxmlformats.org/officeDocument/2006/relationships/tags" Target="../tags/tag136.xml"/><Relationship Id="rId3" Type="http://schemas.openxmlformats.org/officeDocument/2006/relationships/tags" Target="../tags/tag135.xml"/><Relationship Id="rId2" Type="http://schemas.openxmlformats.org/officeDocument/2006/relationships/tags" Target="../tags/tag134.xml"/><Relationship Id="rId15" Type="http://schemas.openxmlformats.org/officeDocument/2006/relationships/tags" Target="../tags/tag146.xml"/><Relationship Id="rId14" Type="http://schemas.openxmlformats.org/officeDocument/2006/relationships/tags" Target="../tags/tag145.xml"/><Relationship Id="rId13" Type="http://schemas.openxmlformats.org/officeDocument/2006/relationships/tags" Target="../tags/tag144.xml"/><Relationship Id="rId12" Type="http://schemas.openxmlformats.org/officeDocument/2006/relationships/tags" Target="../tags/tag143.xml"/><Relationship Id="rId11" Type="http://schemas.openxmlformats.org/officeDocument/2006/relationships/tags" Target="../tags/tag142.xml"/><Relationship Id="rId10" Type="http://schemas.openxmlformats.org/officeDocument/2006/relationships/tags" Target="../tags/tag141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>
            <p:custDataLst>
              <p:tags r:id="rId2"/>
            </p:custDataLst>
          </p:nvPr>
        </p:nvSpPr>
        <p:spPr>
          <a:xfrm>
            <a:off x="2540" y="0"/>
            <a:ext cx="1218946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 descr="1.2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rcRect l="50548"/>
          <a:stretch>
            <a:fillRect/>
          </a:stretch>
        </p:blipFill>
        <p:spPr>
          <a:xfrm>
            <a:off x="6464300" y="171450"/>
            <a:ext cx="5727700" cy="6515100"/>
          </a:xfrm>
          <a:prstGeom prst="rect">
            <a:avLst/>
          </a:prstGeom>
        </p:spPr>
      </p:pic>
      <p:sp>
        <p:nvSpPr>
          <p:cNvPr id="9" name="矩形 1"/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2293312" cy="2390775"/>
          </a:xfrm>
          <a:custGeom>
            <a:avLst/>
            <a:gdLst>
              <a:gd name="connsiteX0" fmla="*/ 0 w 2147888"/>
              <a:gd name="connsiteY0" fmla="*/ 0 h 2390775"/>
              <a:gd name="connsiteX1" fmla="*/ 2147888 w 2147888"/>
              <a:gd name="connsiteY1" fmla="*/ 0 h 2390775"/>
              <a:gd name="connsiteX2" fmla="*/ 2147888 w 2147888"/>
              <a:gd name="connsiteY2" fmla="*/ 2390775 h 2390775"/>
              <a:gd name="connsiteX3" fmla="*/ 0 w 2147888"/>
              <a:gd name="connsiteY3" fmla="*/ 2390775 h 2390775"/>
              <a:gd name="connsiteX4" fmla="*/ 0 w 2147888"/>
              <a:gd name="connsiteY4" fmla="*/ 0 h 2390775"/>
              <a:gd name="connsiteX0-1" fmla="*/ 0 w 2147888"/>
              <a:gd name="connsiteY0-2" fmla="*/ 0 h 2390775"/>
              <a:gd name="connsiteX1-3" fmla="*/ 2147888 w 2147888"/>
              <a:gd name="connsiteY1-4" fmla="*/ 0 h 2390775"/>
              <a:gd name="connsiteX2-5" fmla="*/ 1304925 w 2147888"/>
              <a:gd name="connsiteY2-6" fmla="*/ 1133475 h 2390775"/>
              <a:gd name="connsiteX3-7" fmla="*/ 0 w 2147888"/>
              <a:gd name="connsiteY3-8" fmla="*/ 2390775 h 2390775"/>
              <a:gd name="connsiteX4-9" fmla="*/ 0 w 2147888"/>
              <a:gd name="connsiteY4-10" fmla="*/ 0 h 2390775"/>
              <a:gd name="connsiteX0-11" fmla="*/ 0 w 2147888"/>
              <a:gd name="connsiteY0-12" fmla="*/ 0 h 2390775"/>
              <a:gd name="connsiteX1-13" fmla="*/ 2147888 w 2147888"/>
              <a:gd name="connsiteY1-14" fmla="*/ 0 h 2390775"/>
              <a:gd name="connsiteX2-15" fmla="*/ 1762125 w 2147888"/>
              <a:gd name="connsiteY2-16" fmla="*/ 509588 h 2390775"/>
              <a:gd name="connsiteX3-17" fmla="*/ 1304925 w 2147888"/>
              <a:gd name="connsiteY3-18" fmla="*/ 1133475 h 2390775"/>
              <a:gd name="connsiteX4-19" fmla="*/ 0 w 2147888"/>
              <a:gd name="connsiteY4-20" fmla="*/ 2390775 h 2390775"/>
              <a:gd name="connsiteX5" fmla="*/ 0 w 2147888"/>
              <a:gd name="connsiteY5" fmla="*/ 0 h 2390775"/>
              <a:gd name="connsiteX0-21" fmla="*/ 0 w 2228850"/>
              <a:gd name="connsiteY0-22" fmla="*/ 0 h 2390775"/>
              <a:gd name="connsiteX1-23" fmla="*/ 2147888 w 2228850"/>
              <a:gd name="connsiteY1-24" fmla="*/ 0 h 2390775"/>
              <a:gd name="connsiteX2-25" fmla="*/ 2228850 w 2228850"/>
              <a:gd name="connsiteY2-26" fmla="*/ 790575 h 2390775"/>
              <a:gd name="connsiteX3-27" fmla="*/ 1304925 w 2228850"/>
              <a:gd name="connsiteY3-28" fmla="*/ 1133475 h 2390775"/>
              <a:gd name="connsiteX4-29" fmla="*/ 0 w 2228850"/>
              <a:gd name="connsiteY4-30" fmla="*/ 2390775 h 2390775"/>
              <a:gd name="connsiteX5-31" fmla="*/ 0 w 2228850"/>
              <a:gd name="connsiteY5-32" fmla="*/ 0 h 2390775"/>
              <a:gd name="connsiteX0-33" fmla="*/ 0 w 2147888"/>
              <a:gd name="connsiteY0-34" fmla="*/ 0 h 2390775"/>
              <a:gd name="connsiteX1-35" fmla="*/ 2147888 w 2147888"/>
              <a:gd name="connsiteY1-36" fmla="*/ 0 h 2390775"/>
              <a:gd name="connsiteX2-37" fmla="*/ 1304925 w 2147888"/>
              <a:gd name="connsiteY2-38" fmla="*/ 1133475 h 2390775"/>
              <a:gd name="connsiteX3-39" fmla="*/ 0 w 2147888"/>
              <a:gd name="connsiteY3-40" fmla="*/ 2390775 h 2390775"/>
              <a:gd name="connsiteX4-41" fmla="*/ 0 w 2147888"/>
              <a:gd name="connsiteY4-42" fmla="*/ 0 h 2390775"/>
              <a:gd name="connsiteX0-43" fmla="*/ 0 w 2290506"/>
              <a:gd name="connsiteY0-44" fmla="*/ 0 h 2390775"/>
              <a:gd name="connsiteX1-45" fmla="*/ 2147888 w 2290506"/>
              <a:gd name="connsiteY1-46" fmla="*/ 0 h 2390775"/>
              <a:gd name="connsiteX2-47" fmla="*/ 1304925 w 2290506"/>
              <a:gd name="connsiteY2-48" fmla="*/ 1133475 h 2390775"/>
              <a:gd name="connsiteX3-49" fmla="*/ 0 w 2290506"/>
              <a:gd name="connsiteY3-50" fmla="*/ 2390775 h 2390775"/>
              <a:gd name="connsiteX4-51" fmla="*/ 0 w 2290506"/>
              <a:gd name="connsiteY4-52" fmla="*/ 0 h 2390775"/>
              <a:gd name="connsiteX0-53" fmla="*/ 0 w 2285625"/>
              <a:gd name="connsiteY0-54" fmla="*/ 0 h 2390775"/>
              <a:gd name="connsiteX1-55" fmla="*/ 2147888 w 2285625"/>
              <a:gd name="connsiteY1-56" fmla="*/ 0 h 2390775"/>
              <a:gd name="connsiteX2-57" fmla="*/ 1304925 w 2285625"/>
              <a:gd name="connsiteY2-58" fmla="*/ 1133475 h 2390775"/>
              <a:gd name="connsiteX3-59" fmla="*/ 0 w 2285625"/>
              <a:gd name="connsiteY3-60" fmla="*/ 2390775 h 2390775"/>
              <a:gd name="connsiteX4-61" fmla="*/ 0 w 2285625"/>
              <a:gd name="connsiteY4-62" fmla="*/ 0 h 2390775"/>
              <a:gd name="connsiteX0-63" fmla="*/ 0 w 2213410"/>
              <a:gd name="connsiteY0-64" fmla="*/ 0 h 2390775"/>
              <a:gd name="connsiteX1-65" fmla="*/ 2147888 w 2213410"/>
              <a:gd name="connsiteY1-66" fmla="*/ 0 h 2390775"/>
              <a:gd name="connsiteX2-67" fmla="*/ 1304925 w 2213410"/>
              <a:gd name="connsiteY2-68" fmla="*/ 1133475 h 2390775"/>
              <a:gd name="connsiteX3-69" fmla="*/ 0 w 2213410"/>
              <a:gd name="connsiteY3-70" fmla="*/ 2390775 h 2390775"/>
              <a:gd name="connsiteX4-71" fmla="*/ 0 w 2213410"/>
              <a:gd name="connsiteY4-72" fmla="*/ 0 h 2390775"/>
              <a:gd name="connsiteX0-73" fmla="*/ 0 w 2282133"/>
              <a:gd name="connsiteY0-74" fmla="*/ 0 h 2390775"/>
              <a:gd name="connsiteX1-75" fmla="*/ 2147888 w 2282133"/>
              <a:gd name="connsiteY1-76" fmla="*/ 0 h 2390775"/>
              <a:gd name="connsiteX2-77" fmla="*/ 1304925 w 2282133"/>
              <a:gd name="connsiteY2-78" fmla="*/ 1133475 h 2390775"/>
              <a:gd name="connsiteX3-79" fmla="*/ 0 w 2282133"/>
              <a:gd name="connsiteY3-80" fmla="*/ 2390775 h 2390775"/>
              <a:gd name="connsiteX4-81" fmla="*/ 0 w 2282133"/>
              <a:gd name="connsiteY4-82" fmla="*/ 0 h 2390775"/>
              <a:gd name="connsiteX0-83" fmla="*/ 0 w 2297228"/>
              <a:gd name="connsiteY0-84" fmla="*/ 0 h 2390775"/>
              <a:gd name="connsiteX1-85" fmla="*/ 2147888 w 2297228"/>
              <a:gd name="connsiteY1-86" fmla="*/ 0 h 2390775"/>
              <a:gd name="connsiteX2-87" fmla="*/ 1304925 w 2297228"/>
              <a:gd name="connsiteY2-88" fmla="*/ 1133475 h 2390775"/>
              <a:gd name="connsiteX3-89" fmla="*/ 0 w 2297228"/>
              <a:gd name="connsiteY3-90" fmla="*/ 2390775 h 2390775"/>
              <a:gd name="connsiteX4-91" fmla="*/ 0 w 2297228"/>
              <a:gd name="connsiteY4-92" fmla="*/ 0 h 2390775"/>
              <a:gd name="connsiteX0-93" fmla="*/ 0 w 2280051"/>
              <a:gd name="connsiteY0-94" fmla="*/ 0 h 2390775"/>
              <a:gd name="connsiteX1-95" fmla="*/ 2147888 w 2280051"/>
              <a:gd name="connsiteY1-96" fmla="*/ 0 h 2390775"/>
              <a:gd name="connsiteX2-97" fmla="*/ 1123950 w 2280051"/>
              <a:gd name="connsiteY2-98" fmla="*/ 1165225 h 2390775"/>
              <a:gd name="connsiteX3-99" fmla="*/ 0 w 2280051"/>
              <a:gd name="connsiteY3-100" fmla="*/ 2390775 h 2390775"/>
              <a:gd name="connsiteX4-101" fmla="*/ 0 w 2280051"/>
              <a:gd name="connsiteY4-102" fmla="*/ 0 h 2390775"/>
              <a:gd name="connsiteX0-103" fmla="*/ 0 w 2298843"/>
              <a:gd name="connsiteY0-104" fmla="*/ 0 h 2390775"/>
              <a:gd name="connsiteX1-105" fmla="*/ 2147888 w 2298843"/>
              <a:gd name="connsiteY1-106" fmla="*/ 0 h 2390775"/>
              <a:gd name="connsiteX2-107" fmla="*/ 1123950 w 2298843"/>
              <a:gd name="connsiteY2-108" fmla="*/ 1165225 h 2390775"/>
              <a:gd name="connsiteX3-109" fmla="*/ 0 w 2298843"/>
              <a:gd name="connsiteY3-110" fmla="*/ 2390775 h 2390775"/>
              <a:gd name="connsiteX4-111" fmla="*/ 0 w 2298843"/>
              <a:gd name="connsiteY4-112" fmla="*/ 0 h 2390775"/>
              <a:gd name="connsiteX0-113" fmla="*/ 0 w 2287519"/>
              <a:gd name="connsiteY0-114" fmla="*/ 0 h 2390775"/>
              <a:gd name="connsiteX1-115" fmla="*/ 2135188 w 2287519"/>
              <a:gd name="connsiteY1-116" fmla="*/ 0 h 2390775"/>
              <a:gd name="connsiteX2-117" fmla="*/ 1123950 w 2287519"/>
              <a:gd name="connsiteY2-118" fmla="*/ 1165225 h 2390775"/>
              <a:gd name="connsiteX3-119" fmla="*/ 0 w 2287519"/>
              <a:gd name="connsiteY3-120" fmla="*/ 2390775 h 2390775"/>
              <a:gd name="connsiteX4-121" fmla="*/ 0 w 2287519"/>
              <a:gd name="connsiteY4-122" fmla="*/ 0 h 2390775"/>
              <a:gd name="connsiteX0-123" fmla="*/ 0 w 2288755"/>
              <a:gd name="connsiteY0-124" fmla="*/ 0 h 2390775"/>
              <a:gd name="connsiteX1-125" fmla="*/ 2135188 w 2288755"/>
              <a:gd name="connsiteY1-126" fmla="*/ 0 h 2390775"/>
              <a:gd name="connsiteX2-127" fmla="*/ 1123950 w 2288755"/>
              <a:gd name="connsiteY2-128" fmla="*/ 1165225 h 2390775"/>
              <a:gd name="connsiteX3-129" fmla="*/ 0 w 2288755"/>
              <a:gd name="connsiteY3-130" fmla="*/ 2390775 h 2390775"/>
              <a:gd name="connsiteX4-131" fmla="*/ 0 w 2288755"/>
              <a:gd name="connsiteY4-132" fmla="*/ 0 h 2390775"/>
              <a:gd name="connsiteX0-133" fmla="*/ 0 w 2296439"/>
              <a:gd name="connsiteY0-134" fmla="*/ 0 h 2390775"/>
              <a:gd name="connsiteX1-135" fmla="*/ 2135188 w 2296439"/>
              <a:gd name="connsiteY1-136" fmla="*/ 0 h 2390775"/>
              <a:gd name="connsiteX2-137" fmla="*/ 1123950 w 2296439"/>
              <a:gd name="connsiteY2-138" fmla="*/ 1165225 h 2390775"/>
              <a:gd name="connsiteX3-139" fmla="*/ 0 w 2296439"/>
              <a:gd name="connsiteY3-140" fmla="*/ 2390775 h 2390775"/>
              <a:gd name="connsiteX4-141" fmla="*/ 0 w 2296439"/>
              <a:gd name="connsiteY4-142" fmla="*/ 0 h 2390775"/>
              <a:gd name="connsiteX0-143" fmla="*/ 0 w 2295746"/>
              <a:gd name="connsiteY0-144" fmla="*/ 0 h 2390775"/>
              <a:gd name="connsiteX1-145" fmla="*/ 2135188 w 2295746"/>
              <a:gd name="connsiteY1-146" fmla="*/ 0 h 2390775"/>
              <a:gd name="connsiteX2-147" fmla="*/ 1123950 w 2295746"/>
              <a:gd name="connsiteY2-148" fmla="*/ 1165225 h 2390775"/>
              <a:gd name="connsiteX3-149" fmla="*/ 0 w 2295746"/>
              <a:gd name="connsiteY3-150" fmla="*/ 2390775 h 2390775"/>
              <a:gd name="connsiteX4-151" fmla="*/ 0 w 2295746"/>
              <a:gd name="connsiteY4-152" fmla="*/ 0 h 2390775"/>
              <a:gd name="connsiteX0-153" fmla="*/ 0 w 2308621"/>
              <a:gd name="connsiteY0-154" fmla="*/ 0 h 2390775"/>
              <a:gd name="connsiteX1-155" fmla="*/ 2135188 w 2308621"/>
              <a:gd name="connsiteY1-156" fmla="*/ 0 h 2390775"/>
              <a:gd name="connsiteX2-157" fmla="*/ 1123950 w 2308621"/>
              <a:gd name="connsiteY2-158" fmla="*/ 1165225 h 2390775"/>
              <a:gd name="connsiteX3-159" fmla="*/ 0 w 2308621"/>
              <a:gd name="connsiteY3-160" fmla="*/ 2390775 h 2390775"/>
              <a:gd name="connsiteX4-161" fmla="*/ 0 w 2308621"/>
              <a:gd name="connsiteY4-162" fmla="*/ 0 h 2390775"/>
              <a:gd name="connsiteX0-163" fmla="*/ 0 w 2332287"/>
              <a:gd name="connsiteY0-164" fmla="*/ 0 h 2390775"/>
              <a:gd name="connsiteX1-165" fmla="*/ 2135188 w 2332287"/>
              <a:gd name="connsiteY1-166" fmla="*/ 0 h 2390775"/>
              <a:gd name="connsiteX2-167" fmla="*/ 1279525 w 2332287"/>
              <a:gd name="connsiteY2-168" fmla="*/ 1149350 h 2390775"/>
              <a:gd name="connsiteX3-169" fmla="*/ 0 w 2332287"/>
              <a:gd name="connsiteY3-170" fmla="*/ 2390775 h 2390775"/>
              <a:gd name="connsiteX4-171" fmla="*/ 0 w 2332287"/>
              <a:gd name="connsiteY4-172" fmla="*/ 0 h 2390775"/>
              <a:gd name="connsiteX0-173" fmla="*/ 0 w 2333921"/>
              <a:gd name="connsiteY0-174" fmla="*/ 0 h 2390775"/>
              <a:gd name="connsiteX1-175" fmla="*/ 2135188 w 2333921"/>
              <a:gd name="connsiteY1-176" fmla="*/ 0 h 2390775"/>
              <a:gd name="connsiteX2-177" fmla="*/ 1289050 w 2333921"/>
              <a:gd name="connsiteY2-178" fmla="*/ 1139825 h 2390775"/>
              <a:gd name="connsiteX3-179" fmla="*/ 0 w 2333921"/>
              <a:gd name="connsiteY3-180" fmla="*/ 2390775 h 2390775"/>
              <a:gd name="connsiteX4-181" fmla="*/ 0 w 2333921"/>
              <a:gd name="connsiteY4-182" fmla="*/ 0 h 2390775"/>
              <a:gd name="connsiteX0-183" fmla="*/ 0 w 2281142"/>
              <a:gd name="connsiteY0-184" fmla="*/ 0 h 2390775"/>
              <a:gd name="connsiteX1-185" fmla="*/ 2135188 w 2281142"/>
              <a:gd name="connsiteY1-186" fmla="*/ 0 h 2390775"/>
              <a:gd name="connsiteX2-187" fmla="*/ 1289050 w 2281142"/>
              <a:gd name="connsiteY2-188" fmla="*/ 1139825 h 2390775"/>
              <a:gd name="connsiteX3-189" fmla="*/ 0 w 2281142"/>
              <a:gd name="connsiteY3-190" fmla="*/ 2390775 h 2390775"/>
              <a:gd name="connsiteX4-191" fmla="*/ 0 w 2281142"/>
              <a:gd name="connsiteY4-192" fmla="*/ 0 h 2390775"/>
              <a:gd name="connsiteX0-193" fmla="*/ 0 w 2281142"/>
              <a:gd name="connsiteY0-194" fmla="*/ 0 h 2390775"/>
              <a:gd name="connsiteX1-195" fmla="*/ 2135188 w 2281142"/>
              <a:gd name="connsiteY1-196" fmla="*/ 0 h 2390775"/>
              <a:gd name="connsiteX2-197" fmla="*/ 1289050 w 2281142"/>
              <a:gd name="connsiteY2-198" fmla="*/ 1139825 h 2390775"/>
              <a:gd name="connsiteX3-199" fmla="*/ 0 w 2281142"/>
              <a:gd name="connsiteY3-200" fmla="*/ 2390775 h 2390775"/>
              <a:gd name="connsiteX4-201" fmla="*/ 0 w 2281142"/>
              <a:gd name="connsiteY4-202" fmla="*/ 0 h 2390775"/>
              <a:gd name="connsiteX0-203" fmla="*/ 0 w 2283190"/>
              <a:gd name="connsiteY0-204" fmla="*/ 0 h 2390775"/>
              <a:gd name="connsiteX1-205" fmla="*/ 2135188 w 2283190"/>
              <a:gd name="connsiteY1-206" fmla="*/ 0 h 2390775"/>
              <a:gd name="connsiteX2-207" fmla="*/ 1289050 w 2283190"/>
              <a:gd name="connsiteY2-208" fmla="*/ 1139825 h 2390775"/>
              <a:gd name="connsiteX3-209" fmla="*/ 0 w 2283190"/>
              <a:gd name="connsiteY3-210" fmla="*/ 2390775 h 2390775"/>
              <a:gd name="connsiteX4-211" fmla="*/ 0 w 2283190"/>
              <a:gd name="connsiteY4-212" fmla="*/ 0 h 2390775"/>
              <a:gd name="connsiteX0-213" fmla="*/ 0 w 2283190"/>
              <a:gd name="connsiteY0-214" fmla="*/ 0 h 2390775"/>
              <a:gd name="connsiteX1-215" fmla="*/ 2135188 w 2283190"/>
              <a:gd name="connsiteY1-216" fmla="*/ 0 h 2390775"/>
              <a:gd name="connsiteX2-217" fmla="*/ 1289050 w 2283190"/>
              <a:gd name="connsiteY2-218" fmla="*/ 1139825 h 2390775"/>
              <a:gd name="connsiteX3-219" fmla="*/ 0 w 2283190"/>
              <a:gd name="connsiteY3-220" fmla="*/ 2390775 h 2390775"/>
              <a:gd name="connsiteX4-221" fmla="*/ 0 w 2283190"/>
              <a:gd name="connsiteY4-222" fmla="*/ 0 h 2390775"/>
              <a:gd name="connsiteX0-223" fmla="*/ 0 w 2292298"/>
              <a:gd name="connsiteY0-224" fmla="*/ 0 h 2390775"/>
              <a:gd name="connsiteX1-225" fmla="*/ 2135188 w 2292298"/>
              <a:gd name="connsiteY1-226" fmla="*/ 0 h 2390775"/>
              <a:gd name="connsiteX2-227" fmla="*/ 1289050 w 2292298"/>
              <a:gd name="connsiteY2-228" fmla="*/ 1139825 h 2390775"/>
              <a:gd name="connsiteX3-229" fmla="*/ 0 w 2292298"/>
              <a:gd name="connsiteY3-230" fmla="*/ 2390775 h 2390775"/>
              <a:gd name="connsiteX4-231" fmla="*/ 0 w 2292298"/>
              <a:gd name="connsiteY4-232" fmla="*/ 0 h 2390775"/>
              <a:gd name="connsiteX0-233" fmla="*/ 0 w 2297370"/>
              <a:gd name="connsiteY0-234" fmla="*/ 0 h 2390775"/>
              <a:gd name="connsiteX1-235" fmla="*/ 2135188 w 2297370"/>
              <a:gd name="connsiteY1-236" fmla="*/ 0 h 2390775"/>
              <a:gd name="connsiteX2-237" fmla="*/ 1289050 w 2297370"/>
              <a:gd name="connsiteY2-238" fmla="*/ 1139825 h 2390775"/>
              <a:gd name="connsiteX3-239" fmla="*/ 0 w 2297370"/>
              <a:gd name="connsiteY3-240" fmla="*/ 2390775 h 2390775"/>
              <a:gd name="connsiteX4-241" fmla="*/ 0 w 2297370"/>
              <a:gd name="connsiteY4-242" fmla="*/ 0 h 2390775"/>
              <a:gd name="connsiteX0-243" fmla="*/ 0 w 2293312"/>
              <a:gd name="connsiteY0-244" fmla="*/ 0 h 2390775"/>
              <a:gd name="connsiteX1-245" fmla="*/ 2135188 w 2293312"/>
              <a:gd name="connsiteY1-246" fmla="*/ 0 h 2390775"/>
              <a:gd name="connsiteX2-247" fmla="*/ 1289050 w 2293312"/>
              <a:gd name="connsiteY2-248" fmla="*/ 1139825 h 2390775"/>
              <a:gd name="connsiteX3-249" fmla="*/ 0 w 2293312"/>
              <a:gd name="connsiteY3-250" fmla="*/ 2390775 h 2390775"/>
              <a:gd name="connsiteX4-251" fmla="*/ 0 w 2293312"/>
              <a:gd name="connsiteY4-252" fmla="*/ 0 h 2390775"/>
              <a:gd name="connsiteX0-253" fmla="*/ 0 w 2293312"/>
              <a:gd name="connsiteY0-254" fmla="*/ 0 h 2390775"/>
              <a:gd name="connsiteX1-255" fmla="*/ 2135188 w 2293312"/>
              <a:gd name="connsiteY1-256" fmla="*/ 0 h 2390775"/>
              <a:gd name="connsiteX2-257" fmla="*/ 1289050 w 2293312"/>
              <a:gd name="connsiteY2-258" fmla="*/ 1139825 h 2390775"/>
              <a:gd name="connsiteX3-259" fmla="*/ 0 w 2293312"/>
              <a:gd name="connsiteY3-260" fmla="*/ 2390775 h 2390775"/>
              <a:gd name="connsiteX4-261" fmla="*/ 0 w 2293312"/>
              <a:gd name="connsiteY4-262" fmla="*/ 0 h 2390775"/>
              <a:gd name="connsiteX0-263" fmla="*/ 0 w 2293312"/>
              <a:gd name="connsiteY0-264" fmla="*/ 0 h 2390775"/>
              <a:gd name="connsiteX1-265" fmla="*/ 2135188 w 2293312"/>
              <a:gd name="connsiteY1-266" fmla="*/ 0 h 2390775"/>
              <a:gd name="connsiteX2-267" fmla="*/ 1289050 w 2293312"/>
              <a:gd name="connsiteY2-268" fmla="*/ 1139825 h 2390775"/>
              <a:gd name="connsiteX3-269" fmla="*/ 0 w 2293312"/>
              <a:gd name="connsiteY3-270" fmla="*/ 2390775 h 2390775"/>
              <a:gd name="connsiteX4-271" fmla="*/ 0 w 2293312"/>
              <a:gd name="connsiteY4-272" fmla="*/ 0 h 2390775"/>
              <a:gd name="connsiteX0-273" fmla="*/ 0 w 2293312"/>
              <a:gd name="connsiteY0-274" fmla="*/ 0 h 2390775"/>
              <a:gd name="connsiteX1-275" fmla="*/ 2135188 w 2293312"/>
              <a:gd name="connsiteY1-276" fmla="*/ 0 h 2390775"/>
              <a:gd name="connsiteX2-277" fmla="*/ 1289050 w 2293312"/>
              <a:gd name="connsiteY2-278" fmla="*/ 1139825 h 2390775"/>
              <a:gd name="connsiteX3-279" fmla="*/ 0 w 2293312"/>
              <a:gd name="connsiteY3-280" fmla="*/ 2390775 h 2390775"/>
              <a:gd name="connsiteX4-281" fmla="*/ 0 w 2293312"/>
              <a:gd name="connsiteY4-282" fmla="*/ 0 h 2390775"/>
              <a:gd name="connsiteX0-283" fmla="*/ 0 w 2293312"/>
              <a:gd name="connsiteY0-284" fmla="*/ 0 h 2390775"/>
              <a:gd name="connsiteX1-285" fmla="*/ 2135188 w 2293312"/>
              <a:gd name="connsiteY1-286" fmla="*/ 0 h 2390775"/>
              <a:gd name="connsiteX2-287" fmla="*/ 1289050 w 2293312"/>
              <a:gd name="connsiteY2-288" fmla="*/ 1139825 h 2390775"/>
              <a:gd name="connsiteX3-289" fmla="*/ 0 w 2293312"/>
              <a:gd name="connsiteY3-290" fmla="*/ 2390775 h 2390775"/>
              <a:gd name="connsiteX4-291" fmla="*/ 0 w 2293312"/>
              <a:gd name="connsiteY4-292" fmla="*/ 0 h 239077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293312" h="2390775">
                <a:moveTo>
                  <a:pt x="0" y="0"/>
                </a:moveTo>
                <a:lnTo>
                  <a:pt x="2135188" y="0"/>
                </a:lnTo>
                <a:cubicBezTo>
                  <a:pt x="2557463" y="519112"/>
                  <a:pt x="2085975" y="1082675"/>
                  <a:pt x="1289050" y="1139825"/>
                </a:cubicBezTo>
                <a:cubicBezTo>
                  <a:pt x="728397" y="1161520"/>
                  <a:pt x="115358" y="1604698"/>
                  <a:pt x="0" y="2390775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"/>
          <p:cNvSpPr/>
          <p:nvPr userDrawn="1">
            <p:custDataLst>
              <p:tags r:id="rId6"/>
            </p:custDataLst>
          </p:nvPr>
        </p:nvSpPr>
        <p:spPr>
          <a:xfrm>
            <a:off x="0" y="0"/>
            <a:ext cx="1653163" cy="2390775"/>
          </a:xfrm>
          <a:custGeom>
            <a:avLst/>
            <a:gdLst>
              <a:gd name="connsiteX0" fmla="*/ 0 w 2147888"/>
              <a:gd name="connsiteY0" fmla="*/ 0 h 2390775"/>
              <a:gd name="connsiteX1" fmla="*/ 2147888 w 2147888"/>
              <a:gd name="connsiteY1" fmla="*/ 0 h 2390775"/>
              <a:gd name="connsiteX2" fmla="*/ 2147888 w 2147888"/>
              <a:gd name="connsiteY2" fmla="*/ 2390775 h 2390775"/>
              <a:gd name="connsiteX3" fmla="*/ 0 w 2147888"/>
              <a:gd name="connsiteY3" fmla="*/ 2390775 h 2390775"/>
              <a:gd name="connsiteX4" fmla="*/ 0 w 2147888"/>
              <a:gd name="connsiteY4" fmla="*/ 0 h 2390775"/>
              <a:gd name="connsiteX0-1" fmla="*/ 0 w 2147888"/>
              <a:gd name="connsiteY0-2" fmla="*/ 0 h 2390775"/>
              <a:gd name="connsiteX1-3" fmla="*/ 2147888 w 2147888"/>
              <a:gd name="connsiteY1-4" fmla="*/ 0 h 2390775"/>
              <a:gd name="connsiteX2-5" fmla="*/ 1304925 w 2147888"/>
              <a:gd name="connsiteY2-6" fmla="*/ 1133475 h 2390775"/>
              <a:gd name="connsiteX3-7" fmla="*/ 0 w 2147888"/>
              <a:gd name="connsiteY3-8" fmla="*/ 2390775 h 2390775"/>
              <a:gd name="connsiteX4-9" fmla="*/ 0 w 2147888"/>
              <a:gd name="connsiteY4-10" fmla="*/ 0 h 2390775"/>
              <a:gd name="connsiteX0-11" fmla="*/ 0 w 2147888"/>
              <a:gd name="connsiteY0-12" fmla="*/ 0 h 2390775"/>
              <a:gd name="connsiteX1-13" fmla="*/ 2147888 w 2147888"/>
              <a:gd name="connsiteY1-14" fmla="*/ 0 h 2390775"/>
              <a:gd name="connsiteX2-15" fmla="*/ 1762125 w 2147888"/>
              <a:gd name="connsiteY2-16" fmla="*/ 509588 h 2390775"/>
              <a:gd name="connsiteX3-17" fmla="*/ 1304925 w 2147888"/>
              <a:gd name="connsiteY3-18" fmla="*/ 1133475 h 2390775"/>
              <a:gd name="connsiteX4-19" fmla="*/ 0 w 2147888"/>
              <a:gd name="connsiteY4-20" fmla="*/ 2390775 h 2390775"/>
              <a:gd name="connsiteX5" fmla="*/ 0 w 2147888"/>
              <a:gd name="connsiteY5" fmla="*/ 0 h 2390775"/>
              <a:gd name="connsiteX0-21" fmla="*/ 0 w 2228850"/>
              <a:gd name="connsiteY0-22" fmla="*/ 0 h 2390775"/>
              <a:gd name="connsiteX1-23" fmla="*/ 2147888 w 2228850"/>
              <a:gd name="connsiteY1-24" fmla="*/ 0 h 2390775"/>
              <a:gd name="connsiteX2-25" fmla="*/ 2228850 w 2228850"/>
              <a:gd name="connsiteY2-26" fmla="*/ 790575 h 2390775"/>
              <a:gd name="connsiteX3-27" fmla="*/ 1304925 w 2228850"/>
              <a:gd name="connsiteY3-28" fmla="*/ 1133475 h 2390775"/>
              <a:gd name="connsiteX4-29" fmla="*/ 0 w 2228850"/>
              <a:gd name="connsiteY4-30" fmla="*/ 2390775 h 2390775"/>
              <a:gd name="connsiteX5-31" fmla="*/ 0 w 2228850"/>
              <a:gd name="connsiteY5-32" fmla="*/ 0 h 2390775"/>
              <a:gd name="connsiteX0-33" fmla="*/ 0 w 2147888"/>
              <a:gd name="connsiteY0-34" fmla="*/ 0 h 2390775"/>
              <a:gd name="connsiteX1-35" fmla="*/ 2147888 w 2147888"/>
              <a:gd name="connsiteY1-36" fmla="*/ 0 h 2390775"/>
              <a:gd name="connsiteX2-37" fmla="*/ 1304925 w 2147888"/>
              <a:gd name="connsiteY2-38" fmla="*/ 1133475 h 2390775"/>
              <a:gd name="connsiteX3-39" fmla="*/ 0 w 2147888"/>
              <a:gd name="connsiteY3-40" fmla="*/ 2390775 h 2390775"/>
              <a:gd name="connsiteX4-41" fmla="*/ 0 w 2147888"/>
              <a:gd name="connsiteY4-42" fmla="*/ 0 h 2390775"/>
              <a:gd name="connsiteX0-43" fmla="*/ 0 w 2290506"/>
              <a:gd name="connsiteY0-44" fmla="*/ 0 h 2390775"/>
              <a:gd name="connsiteX1-45" fmla="*/ 2147888 w 2290506"/>
              <a:gd name="connsiteY1-46" fmla="*/ 0 h 2390775"/>
              <a:gd name="connsiteX2-47" fmla="*/ 1304925 w 2290506"/>
              <a:gd name="connsiteY2-48" fmla="*/ 1133475 h 2390775"/>
              <a:gd name="connsiteX3-49" fmla="*/ 0 w 2290506"/>
              <a:gd name="connsiteY3-50" fmla="*/ 2390775 h 2390775"/>
              <a:gd name="connsiteX4-51" fmla="*/ 0 w 2290506"/>
              <a:gd name="connsiteY4-52" fmla="*/ 0 h 2390775"/>
              <a:gd name="connsiteX0-53" fmla="*/ 0 w 2285625"/>
              <a:gd name="connsiteY0-54" fmla="*/ 0 h 2390775"/>
              <a:gd name="connsiteX1-55" fmla="*/ 2147888 w 2285625"/>
              <a:gd name="connsiteY1-56" fmla="*/ 0 h 2390775"/>
              <a:gd name="connsiteX2-57" fmla="*/ 1304925 w 2285625"/>
              <a:gd name="connsiteY2-58" fmla="*/ 1133475 h 2390775"/>
              <a:gd name="connsiteX3-59" fmla="*/ 0 w 2285625"/>
              <a:gd name="connsiteY3-60" fmla="*/ 2390775 h 2390775"/>
              <a:gd name="connsiteX4-61" fmla="*/ 0 w 2285625"/>
              <a:gd name="connsiteY4-62" fmla="*/ 0 h 2390775"/>
              <a:gd name="connsiteX0-63" fmla="*/ 0 w 2213410"/>
              <a:gd name="connsiteY0-64" fmla="*/ 0 h 2390775"/>
              <a:gd name="connsiteX1-65" fmla="*/ 2147888 w 2213410"/>
              <a:gd name="connsiteY1-66" fmla="*/ 0 h 2390775"/>
              <a:gd name="connsiteX2-67" fmla="*/ 1304925 w 2213410"/>
              <a:gd name="connsiteY2-68" fmla="*/ 1133475 h 2390775"/>
              <a:gd name="connsiteX3-69" fmla="*/ 0 w 2213410"/>
              <a:gd name="connsiteY3-70" fmla="*/ 2390775 h 2390775"/>
              <a:gd name="connsiteX4-71" fmla="*/ 0 w 2213410"/>
              <a:gd name="connsiteY4-72" fmla="*/ 0 h 2390775"/>
              <a:gd name="connsiteX0-73" fmla="*/ 0 w 2282133"/>
              <a:gd name="connsiteY0-74" fmla="*/ 0 h 2390775"/>
              <a:gd name="connsiteX1-75" fmla="*/ 2147888 w 2282133"/>
              <a:gd name="connsiteY1-76" fmla="*/ 0 h 2390775"/>
              <a:gd name="connsiteX2-77" fmla="*/ 1304925 w 2282133"/>
              <a:gd name="connsiteY2-78" fmla="*/ 1133475 h 2390775"/>
              <a:gd name="connsiteX3-79" fmla="*/ 0 w 2282133"/>
              <a:gd name="connsiteY3-80" fmla="*/ 2390775 h 2390775"/>
              <a:gd name="connsiteX4-81" fmla="*/ 0 w 2282133"/>
              <a:gd name="connsiteY4-82" fmla="*/ 0 h 2390775"/>
              <a:gd name="connsiteX0-83" fmla="*/ 0 w 2297228"/>
              <a:gd name="connsiteY0-84" fmla="*/ 0 h 2390775"/>
              <a:gd name="connsiteX1-85" fmla="*/ 2147888 w 2297228"/>
              <a:gd name="connsiteY1-86" fmla="*/ 0 h 2390775"/>
              <a:gd name="connsiteX2-87" fmla="*/ 1304925 w 2297228"/>
              <a:gd name="connsiteY2-88" fmla="*/ 1133475 h 2390775"/>
              <a:gd name="connsiteX3-89" fmla="*/ 0 w 2297228"/>
              <a:gd name="connsiteY3-90" fmla="*/ 2390775 h 2390775"/>
              <a:gd name="connsiteX4-91" fmla="*/ 0 w 2297228"/>
              <a:gd name="connsiteY4-92" fmla="*/ 0 h 2390775"/>
              <a:gd name="connsiteX0-93" fmla="*/ 0 w 2280051"/>
              <a:gd name="connsiteY0-94" fmla="*/ 0 h 2390775"/>
              <a:gd name="connsiteX1-95" fmla="*/ 2147888 w 2280051"/>
              <a:gd name="connsiteY1-96" fmla="*/ 0 h 2390775"/>
              <a:gd name="connsiteX2-97" fmla="*/ 1123950 w 2280051"/>
              <a:gd name="connsiteY2-98" fmla="*/ 1165225 h 2390775"/>
              <a:gd name="connsiteX3-99" fmla="*/ 0 w 2280051"/>
              <a:gd name="connsiteY3-100" fmla="*/ 2390775 h 2390775"/>
              <a:gd name="connsiteX4-101" fmla="*/ 0 w 2280051"/>
              <a:gd name="connsiteY4-102" fmla="*/ 0 h 2390775"/>
              <a:gd name="connsiteX0-103" fmla="*/ 0 w 2298843"/>
              <a:gd name="connsiteY0-104" fmla="*/ 0 h 2390775"/>
              <a:gd name="connsiteX1-105" fmla="*/ 2147888 w 2298843"/>
              <a:gd name="connsiteY1-106" fmla="*/ 0 h 2390775"/>
              <a:gd name="connsiteX2-107" fmla="*/ 1123950 w 2298843"/>
              <a:gd name="connsiteY2-108" fmla="*/ 1165225 h 2390775"/>
              <a:gd name="connsiteX3-109" fmla="*/ 0 w 2298843"/>
              <a:gd name="connsiteY3-110" fmla="*/ 2390775 h 2390775"/>
              <a:gd name="connsiteX4-111" fmla="*/ 0 w 2298843"/>
              <a:gd name="connsiteY4-112" fmla="*/ 0 h 2390775"/>
              <a:gd name="connsiteX0-113" fmla="*/ 0 w 2287519"/>
              <a:gd name="connsiteY0-114" fmla="*/ 0 h 2390775"/>
              <a:gd name="connsiteX1-115" fmla="*/ 2135188 w 2287519"/>
              <a:gd name="connsiteY1-116" fmla="*/ 0 h 2390775"/>
              <a:gd name="connsiteX2-117" fmla="*/ 1123950 w 2287519"/>
              <a:gd name="connsiteY2-118" fmla="*/ 1165225 h 2390775"/>
              <a:gd name="connsiteX3-119" fmla="*/ 0 w 2287519"/>
              <a:gd name="connsiteY3-120" fmla="*/ 2390775 h 2390775"/>
              <a:gd name="connsiteX4-121" fmla="*/ 0 w 2287519"/>
              <a:gd name="connsiteY4-122" fmla="*/ 0 h 2390775"/>
              <a:gd name="connsiteX0-123" fmla="*/ 0 w 2288755"/>
              <a:gd name="connsiteY0-124" fmla="*/ 0 h 2390775"/>
              <a:gd name="connsiteX1-125" fmla="*/ 2135188 w 2288755"/>
              <a:gd name="connsiteY1-126" fmla="*/ 0 h 2390775"/>
              <a:gd name="connsiteX2-127" fmla="*/ 1123950 w 2288755"/>
              <a:gd name="connsiteY2-128" fmla="*/ 1165225 h 2390775"/>
              <a:gd name="connsiteX3-129" fmla="*/ 0 w 2288755"/>
              <a:gd name="connsiteY3-130" fmla="*/ 2390775 h 2390775"/>
              <a:gd name="connsiteX4-131" fmla="*/ 0 w 2288755"/>
              <a:gd name="connsiteY4-132" fmla="*/ 0 h 2390775"/>
              <a:gd name="connsiteX0-133" fmla="*/ 0 w 2296439"/>
              <a:gd name="connsiteY0-134" fmla="*/ 0 h 2390775"/>
              <a:gd name="connsiteX1-135" fmla="*/ 2135188 w 2296439"/>
              <a:gd name="connsiteY1-136" fmla="*/ 0 h 2390775"/>
              <a:gd name="connsiteX2-137" fmla="*/ 1123950 w 2296439"/>
              <a:gd name="connsiteY2-138" fmla="*/ 1165225 h 2390775"/>
              <a:gd name="connsiteX3-139" fmla="*/ 0 w 2296439"/>
              <a:gd name="connsiteY3-140" fmla="*/ 2390775 h 2390775"/>
              <a:gd name="connsiteX4-141" fmla="*/ 0 w 2296439"/>
              <a:gd name="connsiteY4-142" fmla="*/ 0 h 2390775"/>
              <a:gd name="connsiteX0-143" fmla="*/ 0 w 2295746"/>
              <a:gd name="connsiteY0-144" fmla="*/ 0 h 2390775"/>
              <a:gd name="connsiteX1-145" fmla="*/ 2135188 w 2295746"/>
              <a:gd name="connsiteY1-146" fmla="*/ 0 h 2390775"/>
              <a:gd name="connsiteX2-147" fmla="*/ 1123950 w 2295746"/>
              <a:gd name="connsiteY2-148" fmla="*/ 1165225 h 2390775"/>
              <a:gd name="connsiteX3-149" fmla="*/ 0 w 2295746"/>
              <a:gd name="connsiteY3-150" fmla="*/ 2390775 h 2390775"/>
              <a:gd name="connsiteX4-151" fmla="*/ 0 w 2295746"/>
              <a:gd name="connsiteY4-152" fmla="*/ 0 h 2390775"/>
              <a:gd name="connsiteX0-153" fmla="*/ 0 w 2308621"/>
              <a:gd name="connsiteY0-154" fmla="*/ 0 h 2390775"/>
              <a:gd name="connsiteX1-155" fmla="*/ 2135188 w 2308621"/>
              <a:gd name="connsiteY1-156" fmla="*/ 0 h 2390775"/>
              <a:gd name="connsiteX2-157" fmla="*/ 1123950 w 2308621"/>
              <a:gd name="connsiteY2-158" fmla="*/ 1165225 h 2390775"/>
              <a:gd name="connsiteX3-159" fmla="*/ 0 w 2308621"/>
              <a:gd name="connsiteY3-160" fmla="*/ 2390775 h 2390775"/>
              <a:gd name="connsiteX4-161" fmla="*/ 0 w 2308621"/>
              <a:gd name="connsiteY4-162" fmla="*/ 0 h 2390775"/>
              <a:gd name="connsiteX0-163" fmla="*/ 0 w 2332287"/>
              <a:gd name="connsiteY0-164" fmla="*/ 0 h 2390775"/>
              <a:gd name="connsiteX1-165" fmla="*/ 2135188 w 2332287"/>
              <a:gd name="connsiteY1-166" fmla="*/ 0 h 2390775"/>
              <a:gd name="connsiteX2-167" fmla="*/ 1279525 w 2332287"/>
              <a:gd name="connsiteY2-168" fmla="*/ 1149350 h 2390775"/>
              <a:gd name="connsiteX3-169" fmla="*/ 0 w 2332287"/>
              <a:gd name="connsiteY3-170" fmla="*/ 2390775 h 2390775"/>
              <a:gd name="connsiteX4-171" fmla="*/ 0 w 2332287"/>
              <a:gd name="connsiteY4-172" fmla="*/ 0 h 2390775"/>
              <a:gd name="connsiteX0-173" fmla="*/ 0 w 2333921"/>
              <a:gd name="connsiteY0-174" fmla="*/ 0 h 2390775"/>
              <a:gd name="connsiteX1-175" fmla="*/ 2135188 w 2333921"/>
              <a:gd name="connsiteY1-176" fmla="*/ 0 h 2390775"/>
              <a:gd name="connsiteX2-177" fmla="*/ 1289050 w 2333921"/>
              <a:gd name="connsiteY2-178" fmla="*/ 1139825 h 2390775"/>
              <a:gd name="connsiteX3-179" fmla="*/ 0 w 2333921"/>
              <a:gd name="connsiteY3-180" fmla="*/ 2390775 h 2390775"/>
              <a:gd name="connsiteX4-181" fmla="*/ 0 w 2333921"/>
              <a:gd name="connsiteY4-182" fmla="*/ 0 h 2390775"/>
              <a:gd name="connsiteX0-183" fmla="*/ 0 w 2281142"/>
              <a:gd name="connsiteY0-184" fmla="*/ 0 h 2390775"/>
              <a:gd name="connsiteX1-185" fmla="*/ 2135188 w 2281142"/>
              <a:gd name="connsiteY1-186" fmla="*/ 0 h 2390775"/>
              <a:gd name="connsiteX2-187" fmla="*/ 1289050 w 2281142"/>
              <a:gd name="connsiteY2-188" fmla="*/ 1139825 h 2390775"/>
              <a:gd name="connsiteX3-189" fmla="*/ 0 w 2281142"/>
              <a:gd name="connsiteY3-190" fmla="*/ 2390775 h 2390775"/>
              <a:gd name="connsiteX4-191" fmla="*/ 0 w 2281142"/>
              <a:gd name="connsiteY4-192" fmla="*/ 0 h 2390775"/>
              <a:gd name="connsiteX0-193" fmla="*/ 0 w 2281142"/>
              <a:gd name="connsiteY0-194" fmla="*/ 0 h 2390775"/>
              <a:gd name="connsiteX1-195" fmla="*/ 2135188 w 2281142"/>
              <a:gd name="connsiteY1-196" fmla="*/ 0 h 2390775"/>
              <a:gd name="connsiteX2-197" fmla="*/ 1289050 w 2281142"/>
              <a:gd name="connsiteY2-198" fmla="*/ 1139825 h 2390775"/>
              <a:gd name="connsiteX3-199" fmla="*/ 0 w 2281142"/>
              <a:gd name="connsiteY3-200" fmla="*/ 2390775 h 2390775"/>
              <a:gd name="connsiteX4-201" fmla="*/ 0 w 2281142"/>
              <a:gd name="connsiteY4-202" fmla="*/ 0 h 2390775"/>
              <a:gd name="connsiteX0-203" fmla="*/ 0 w 2283190"/>
              <a:gd name="connsiteY0-204" fmla="*/ 0 h 2390775"/>
              <a:gd name="connsiteX1-205" fmla="*/ 2135188 w 2283190"/>
              <a:gd name="connsiteY1-206" fmla="*/ 0 h 2390775"/>
              <a:gd name="connsiteX2-207" fmla="*/ 1289050 w 2283190"/>
              <a:gd name="connsiteY2-208" fmla="*/ 1139825 h 2390775"/>
              <a:gd name="connsiteX3-209" fmla="*/ 0 w 2283190"/>
              <a:gd name="connsiteY3-210" fmla="*/ 2390775 h 2390775"/>
              <a:gd name="connsiteX4-211" fmla="*/ 0 w 2283190"/>
              <a:gd name="connsiteY4-212" fmla="*/ 0 h 2390775"/>
              <a:gd name="connsiteX0-213" fmla="*/ 0 w 2283190"/>
              <a:gd name="connsiteY0-214" fmla="*/ 0 h 2390775"/>
              <a:gd name="connsiteX1-215" fmla="*/ 2135188 w 2283190"/>
              <a:gd name="connsiteY1-216" fmla="*/ 0 h 2390775"/>
              <a:gd name="connsiteX2-217" fmla="*/ 1289050 w 2283190"/>
              <a:gd name="connsiteY2-218" fmla="*/ 1139825 h 2390775"/>
              <a:gd name="connsiteX3-219" fmla="*/ 0 w 2283190"/>
              <a:gd name="connsiteY3-220" fmla="*/ 2390775 h 2390775"/>
              <a:gd name="connsiteX4-221" fmla="*/ 0 w 2283190"/>
              <a:gd name="connsiteY4-222" fmla="*/ 0 h 2390775"/>
              <a:gd name="connsiteX0-223" fmla="*/ 0 w 2292298"/>
              <a:gd name="connsiteY0-224" fmla="*/ 0 h 2390775"/>
              <a:gd name="connsiteX1-225" fmla="*/ 2135188 w 2292298"/>
              <a:gd name="connsiteY1-226" fmla="*/ 0 h 2390775"/>
              <a:gd name="connsiteX2-227" fmla="*/ 1289050 w 2292298"/>
              <a:gd name="connsiteY2-228" fmla="*/ 1139825 h 2390775"/>
              <a:gd name="connsiteX3-229" fmla="*/ 0 w 2292298"/>
              <a:gd name="connsiteY3-230" fmla="*/ 2390775 h 2390775"/>
              <a:gd name="connsiteX4-231" fmla="*/ 0 w 2292298"/>
              <a:gd name="connsiteY4-232" fmla="*/ 0 h 2390775"/>
              <a:gd name="connsiteX0-233" fmla="*/ 0 w 2297370"/>
              <a:gd name="connsiteY0-234" fmla="*/ 0 h 2390775"/>
              <a:gd name="connsiteX1-235" fmla="*/ 2135188 w 2297370"/>
              <a:gd name="connsiteY1-236" fmla="*/ 0 h 2390775"/>
              <a:gd name="connsiteX2-237" fmla="*/ 1289050 w 2297370"/>
              <a:gd name="connsiteY2-238" fmla="*/ 1139825 h 2390775"/>
              <a:gd name="connsiteX3-239" fmla="*/ 0 w 2297370"/>
              <a:gd name="connsiteY3-240" fmla="*/ 2390775 h 2390775"/>
              <a:gd name="connsiteX4-241" fmla="*/ 0 w 2297370"/>
              <a:gd name="connsiteY4-242" fmla="*/ 0 h 2390775"/>
              <a:gd name="connsiteX0-243" fmla="*/ 0 w 2293312"/>
              <a:gd name="connsiteY0-244" fmla="*/ 0 h 2390775"/>
              <a:gd name="connsiteX1-245" fmla="*/ 2135188 w 2293312"/>
              <a:gd name="connsiteY1-246" fmla="*/ 0 h 2390775"/>
              <a:gd name="connsiteX2-247" fmla="*/ 1289050 w 2293312"/>
              <a:gd name="connsiteY2-248" fmla="*/ 1139825 h 2390775"/>
              <a:gd name="connsiteX3-249" fmla="*/ 0 w 2293312"/>
              <a:gd name="connsiteY3-250" fmla="*/ 2390775 h 2390775"/>
              <a:gd name="connsiteX4-251" fmla="*/ 0 w 2293312"/>
              <a:gd name="connsiteY4-252" fmla="*/ 0 h 2390775"/>
              <a:gd name="connsiteX0-253" fmla="*/ 0 w 2293312"/>
              <a:gd name="connsiteY0-254" fmla="*/ 0 h 2390775"/>
              <a:gd name="connsiteX1-255" fmla="*/ 2135188 w 2293312"/>
              <a:gd name="connsiteY1-256" fmla="*/ 0 h 2390775"/>
              <a:gd name="connsiteX2-257" fmla="*/ 1289050 w 2293312"/>
              <a:gd name="connsiteY2-258" fmla="*/ 1139825 h 2390775"/>
              <a:gd name="connsiteX3-259" fmla="*/ 0 w 2293312"/>
              <a:gd name="connsiteY3-260" fmla="*/ 2390775 h 2390775"/>
              <a:gd name="connsiteX4-261" fmla="*/ 0 w 2293312"/>
              <a:gd name="connsiteY4-262" fmla="*/ 0 h 2390775"/>
              <a:gd name="connsiteX0-263" fmla="*/ 0 w 2293312"/>
              <a:gd name="connsiteY0-264" fmla="*/ 0 h 2390775"/>
              <a:gd name="connsiteX1-265" fmla="*/ 2135188 w 2293312"/>
              <a:gd name="connsiteY1-266" fmla="*/ 0 h 2390775"/>
              <a:gd name="connsiteX2-267" fmla="*/ 1289050 w 2293312"/>
              <a:gd name="connsiteY2-268" fmla="*/ 1139825 h 2390775"/>
              <a:gd name="connsiteX3-269" fmla="*/ 0 w 2293312"/>
              <a:gd name="connsiteY3-270" fmla="*/ 2390775 h 2390775"/>
              <a:gd name="connsiteX4-271" fmla="*/ 0 w 2293312"/>
              <a:gd name="connsiteY4-272" fmla="*/ 0 h 2390775"/>
              <a:gd name="connsiteX0-273" fmla="*/ 0 w 2293312"/>
              <a:gd name="connsiteY0-274" fmla="*/ 0 h 2390775"/>
              <a:gd name="connsiteX1-275" fmla="*/ 2135188 w 2293312"/>
              <a:gd name="connsiteY1-276" fmla="*/ 0 h 2390775"/>
              <a:gd name="connsiteX2-277" fmla="*/ 1289050 w 2293312"/>
              <a:gd name="connsiteY2-278" fmla="*/ 1139825 h 2390775"/>
              <a:gd name="connsiteX3-279" fmla="*/ 0 w 2293312"/>
              <a:gd name="connsiteY3-280" fmla="*/ 2390775 h 2390775"/>
              <a:gd name="connsiteX4-281" fmla="*/ 0 w 2293312"/>
              <a:gd name="connsiteY4-282" fmla="*/ 0 h 2390775"/>
              <a:gd name="connsiteX0-283" fmla="*/ 0 w 2293312"/>
              <a:gd name="connsiteY0-284" fmla="*/ 0 h 2390775"/>
              <a:gd name="connsiteX1-285" fmla="*/ 2135188 w 2293312"/>
              <a:gd name="connsiteY1-286" fmla="*/ 0 h 2390775"/>
              <a:gd name="connsiteX2-287" fmla="*/ 1289050 w 2293312"/>
              <a:gd name="connsiteY2-288" fmla="*/ 1139825 h 2390775"/>
              <a:gd name="connsiteX3-289" fmla="*/ 0 w 2293312"/>
              <a:gd name="connsiteY3-290" fmla="*/ 2390775 h 2390775"/>
              <a:gd name="connsiteX4-291" fmla="*/ 0 w 2293312"/>
              <a:gd name="connsiteY4-292" fmla="*/ 0 h 2390775"/>
              <a:gd name="connsiteX0-293" fmla="*/ 0 w 2126479"/>
              <a:gd name="connsiteY0-294" fmla="*/ 0 h 2390775"/>
              <a:gd name="connsiteX1-295" fmla="*/ 1926636 w 2126479"/>
              <a:gd name="connsiteY1-296" fmla="*/ 3175 h 2390775"/>
              <a:gd name="connsiteX2-297" fmla="*/ 1289050 w 2126479"/>
              <a:gd name="connsiteY2-298" fmla="*/ 1139825 h 2390775"/>
              <a:gd name="connsiteX3-299" fmla="*/ 0 w 2126479"/>
              <a:gd name="connsiteY3-300" fmla="*/ 2390775 h 2390775"/>
              <a:gd name="connsiteX4-301" fmla="*/ 0 w 2126479"/>
              <a:gd name="connsiteY4-302" fmla="*/ 0 h 2390775"/>
              <a:gd name="connsiteX0-303" fmla="*/ 0 w 2100296"/>
              <a:gd name="connsiteY0-304" fmla="*/ 0 h 2390775"/>
              <a:gd name="connsiteX1-305" fmla="*/ 1926636 w 2100296"/>
              <a:gd name="connsiteY1-306" fmla="*/ 3175 h 2390775"/>
              <a:gd name="connsiteX2-307" fmla="*/ 1167711 w 2100296"/>
              <a:gd name="connsiteY2-308" fmla="*/ 942975 h 2390775"/>
              <a:gd name="connsiteX3-309" fmla="*/ 0 w 2100296"/>
              <a:gd name="connsiteY3-310" fmla="*/ 2390775 h 2390775"/>
              <a:gd name="connsiteX4-311" fmla="*/ 0 w 2100296"/>
              <a:gd name="connsiteY4-312" fmla="*/ 0 h 2390775"/>
              <a:gd name="connsiteX0-313" fmla="*/ 0 w 1964532"/>
              <a:gd name="connsiteY0-314" fmla="*/ 0 h 2390775"/>
              <a:gd name="connsiteX1-315" fmla="*/ 1926636 w 1964532"/>
              <a:gd name="connsiteY1-316" fmla="*/ 3175 h 2390775"/>
              <a:gd name="connsiteX2-317" fmla="*/ 1167711 w 1964532"/>
              <a:gd name="connsiteY2-318" fmla="*/ 942975 h 2390775"/>
              <a:gd name="connsiteX3-319" fmla="*/ 0 w 1964532"/>
              <a:gd name="connsiteY3-320" fmla="*/ 2390775 h 2390775"/>
              <a:gd name="connsiteX4-321" fmla="*/ 0 w 1964532"/>
              <a:gd name="connsiteY4-322" fmla="*/ 0 h 2390775"/>
              <a:gd name="connsiteX0-323" fmla="*/ 0 w 1951370"/>
              <a:gd name="connsiteY0-324" fmla="*/ 0 h 2390775"/>
              <a:gd name="connsiteX1-325" fmla="*/ 1911469 w 1951370"/>
              <a:gd name="connsiteY1-326" fmla="*/ 6350 h 2390775"/>
              <a:gd name="connsiteX2-327" fmla="*/ 1167711 w 1951370"/>
              <a:gd name="connsiteY2-328" fmla="*/ 942975 h 2390775"/>
              <a:gd name="connsiteX3-329" fmla="*/ 0 w 1951370"/>
              <a:gd name="connsiteY3-330" fmla="*/ 2390775 h 2390775"/>
              <a:gd name="connsiteX4-331" fmla="*/ 0 w 1951370"/>
              <a:gd name="connsiteY4-332" fmla="*/ 0 h 2390775"/>
              <a:gd name="connsiteX0-333" fmla="*/ 0 w 1965529"/>
              <a:gd name="connsiteY0-334" fmla="*/ 0 h 2390775"/>
              <a:gd name="connsiteX1-335" fmla="*/ 1911469 w 1965529"/>
              <a:gd name="connsiteY1-336" fmla="*/ 6350 h 2390775"/>
              <a:gd name="connsiteX2-337" fmla="*/ 1167711 w 1965529"/>
              <a:gd name="connsiteY2-338" fmla="*/ 942975 h 2390775"/>
              <a:gd name="connsiteX3-339" fmla="*/ 0 w 1965529"/>
              <a:gd name="connsiteY3-340" fmla="*/ 2390775 h 2390775"/>
              <a:gd name="connsiteX4-341" fmla="*/ 0 w 1965529"/>
              <a:gd name="connsiteY4-342" fmla="*/ 0 h 2390775"/>
              <a:gd name="connsiteX0-343" fmla="*/ 0 w 1954485"/>
              <a:gd name="connsiteY0-344" fmla="*/ 0 h 2390775"/>
              <a:gd name="connsiteX1-345" fmla="*/ 1911469 w 1954485"/>
              <a:gd name="connsiteY1-346" fmla="*/ 6350 h 2390775"/>
              <a:gd name="connsiteX2-347" fmla="*/ 1167711 w 1954485"/>
              <a:gd name="connsiteY2-348" fmla="*/ 942975 h 2390775"/>
              <a:gd name="connsiteX3-349" fmla="*/ 0 w 1954485"/>
              <a:gd name="connsiteY3-350" fmla="*/ 2390775 h 2390775"/>
              <a:gd name="connsiteX4-351" fmla="*/ 0 w 1954485"/>
              <a:gd name="connsiteY4-352" fmla="*/ 0 h 2390775"/>
              <a:gd name="connsiteX0-353" fmla="*/ 0 w 1954486"/>
              <a:gd name="connsiteY0-354" fmla="*/ 0 h 2390775"/>
              <a:gd name="connsiteX1-355" fmla="*/ 1911469 w 1954486"/>
              <a:gd name="connsiteY1-356" fmla="*/ 6350 h 2390775"/>
              <a:gd name="connsiteX2-357" fmla="*/ 1167711 w 1954486"/>
              <a:gd name="connsiteY2-358" fmla="*/ 942975 h 2390775"/>
              <a:gd name="connsiteX3-359" fmla="*/ 0 w 1954486"/>
              <a:gd name="connsiteY3-360" fmla="*/ 2390775 h 2390775"/>
              <a:gd name="connsiteX4-361" fmla="*/ 0 w 1954486"/>
              <a:gd name="connsiteY4-362" fmla="*/ 0 h 2390775"/>
              <a:gd name="connsiteX0-363" fmla="*/ 0 w 1950956"/>
              <a:gd name="connsiteY0-364" fmla="*/ 0 h 2390775"/>
              <a:gd name="connsiteX1-365" fmla="*/ 1911469 w 1950956"/>
              <a:gd name="connsiteY1-366" fmla="*/ 6350 h 2390775"/>
              <a:gd name="connsiteX2-367" fmla="*/ 1167711 w 1950956"/>
              <a:gd name="connsiteY2-368" fmla="*/ 942975 h 2390775"/>
              <a:gd name="connsiteX3-369" fmla="*/ 0 w 1950956"/>
              <a:gd name="connsiteY3-370" fmla="*/ 2390775 h 2390775"/>
              <a:gd name="connsiteX4-371" fmla="*/ 0 w 1950956"/>
              <a:gd name="connsiteY4-372" fmla="*/ 0 h 2390775"/>
              <a:gd name="connsiteX0-373" fmla="*/ 0 w 1974345"/>
              <a:gd name="connsiteY0-374" fmla="*/ 0 h 2390775"/>
              <a:gd name="connsiteX1-375" fmla="*/ 1911469 w 1974345"/>
              <a:gd name="connsiteY1-376" fmla="*/ 6350 h 2390775"/>
              <a:gd name="connsiteX2-377" fmla="*/ 1167711 w 1974345"/>
              <a:gd name="connsiteY2-378" fmla="*/ 942975 h 2390775"/>
              <a:gd name="connsiteX3-379" fmla="*/ 0 w 1974345"/>
              <a:gd name="connsiteY3-380" fmla="*/ 2390775 h 2390775"/>
              <a:gd name="connsiteX4-381" fmla="*/ 0 w 1974345"/>
              <a:gd name="connsiteY4-382" fmla="*/ 0 h 239077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974345" h="2390775">
                <a:moveTo>
                  <a:pt x="0" y="0"/>
                </a:moveTo>
                <a:lnTo>
                  <a:pt x="1911469" y="6350"/>
                </a:lnTo>
                <a:cubicBezTo>
                  <a:pt x="2110026" y="214312"/>
                  <a:pt x="1831920" y="717550"/>
                  <a:pt x="1167711" y="942975"/>
                </a:cubicBezTo>
                <a:cubicBezTo>
                  <a:pt x="629809" y="1132945"/>
                  <a:pt x="115358" y="1604698"/>
                  <a:pt x="0" y="2390775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5"/>
          <p:cNvSpPr/>
          <p:nvPr userDrawn="1">
            <p:custDataLst>
              <p:tags r:id="rId7"/>
            </p:custDataLst>
          </p:nvPr>
        </p:nvSpPr>
        <p:spPr>
          <a:xfrm>
            <a:off x="7253914" y="4735830"/>
            <a:ext cx="4938086" cy="2122170"/>
          </a:xfrm>
          <a:custGeom>
            <a:avLst/>
            <a:gdLst>
              <a:gd name="connsiteX0" fmla="*/ 0 w 4938086"/>
              <a:gd name="connsiteY0" fmla="*/ 0 h 2122170"/>
              <a:gd name="connsiteX1" fmla="*/ 4938086 w 4938086"/>
              <a:gd name="connsiteY1" fmla="*/ 0 h 2122170"/>
              <a:gd name="connsiteX2" fmla="*/ 4938086 w 4938086"/>
              <a:gd name="connsiteY2" fmla="*/ 2122170 h 2122170"/>
              <a:gd name="connsiteX3" fmla="*/ 0 w 4938086"/>
              <a:gd name="connsiteY3" fmla="*/ 2122170 h 2122170"/>
              <a:gd name="connsiteX4" fmla="*/ 0 w 4938086"/>
              <a:gd name="connsiteY4" fmla="*/ 0 h 2122170"/>
              <a:gd name="connsiteX0-1" fmla="*/ 2257425 w 4938086"/>
              <a:gd name="connsiteY0-2" fmla="*/ 1438275 h 2122170"/>
              <a:gd name="connsiteX1-3" fmla="*/ 4938086 w 4938086"/>
              <a:gd name="connsiteY1-4" fmla="*/ 0 h 2122170"/>
              <a:gd name="connsiteX2-5" fmla="*/ 4938086 w 4938086"/>
              <a:gd name="connsiteY2-6" fmla="*/ 2122170 h 2122170"/>
              <a:gd name="connsiteX3-7" fmla="*/ 0 w 4938086"/>
              <a:gd name="connsiteY3-8" fmla="*/ 2122170 h 2122170"/>
              <a:gd name="connsiteX4-9" fmla="*/ 2257425 w 4938086"/>
              <a:gd name="connsiteY4-10" fmla="*/ 1438275 h 2122170"/>
              <a:gd name="connsiteX0-11" fmla="*/ 2257425 w 4938086"/>
              <a:gd name="connsiteY0-12" fmla="*/ 1438275 h 2122170"/>
              <a:gd name="connsiteX1-13" fmla="*/ 4938086 w 4938086"/>
              <a:gd name="connsiteY1-14" fmla="*/ 0 h 2122170"/>
              <a:gd name="connsiteX2-15" fmla="*/ 4938086 w 4938086"/>
              <a:gd name="connsiteY2-16" fmla="*/ 2122170 h 2122170"/>
              <a:gd name="connsiteX3-17" fmla="*/ 0 w 4938086"/>
              <a:gd name="connsiteY3-18" fmla="*/ 2122170 h 2122170"/>
              <a:gd name="connsiteX4-19" fmla="*/ 2257425 w 4938086"/>
              <a:gd name="connsiteY4-20" fmla="*/ 1438275 h 2122170"/>
              <a:gd name="connsiteX0-21" fmla="*/ 2257425 w 4938086"/>
              <a:gd name="connsiteY0-22" fmla="*/ 1438275 h 2122170"/>
              <a:gd name="connsiteX1-23" fmla="*/ 4938086 w 4938086"/>
              <a:gd name="connsiteY1-24" fmla="*/ 0 h 2122170"/>
              <a:gd name="connsiteX2-25" fmla="*/ 4938086 w 4938086"/>
              <a:gd name="connsiteY2-26" fmla="*/ 2122170 h 2122170"/>
              <a:gd name="connsiteX3-27" fmla="*/ 0 w 4938086"/>
              <a:gd name="connsiteY3-28" fmla="*/ 2122170 h 2122170"/>
              <a:gd name="connsiteX4-29" fmla="*/ 2257425 w 4938086"/>
              <a:gd name="connsiteY4-30" fmla="*/ 1438275 h 2122170"/>
              <a:gd name="connsiteX0-31" fmla="*/ 2257425 w 4938086"/>
              <a:gd name="connsiteY0-32" fmla="*/ 1438275 h 2122170"/>
              <a:gd name="connsiteX1-33" fmla="*/ 4938086 w 4938086"/>
              <a:gd name="connsiteY1-34" fmla="*/ 0 h 2122170"/>
              <a:gd name="connsiteX2-35" fmla="*/ 4938086 w 4938086"/>
              <a:gd name="connsiteY2-36" fmla="*/ 2122170 h 2122170"/>
              <a:gd name="connsiteX3-37" fmla="*/ 0 w 4938086"/>
              <a:gd name="connsiteY3-38" fmla="*/ 2122170 h 2122170"/>
              <a:gd name="connsiteX4-39" fmla="*/ 2257425 w 4938086"/>
              <a:gd name="connsiteY4-40" fmla="*/ 1438275 h 2122170"/>
              <a:gd name="connsiteX0-41" fmla="*/ 2257425 w 4938086"/>
              <a:gd name="connsiteY0-42" fmla="*/ 1438275 h 2122170"/>
              <a:gd name="connsiteX1-43" fmla="*/ 4938086 w 4938086"/>
              <a:gd name="connsiteY1-44" fmla="*/ 0 h 2122170"/>
              <a:gd name="connsiteX2-45" fmla="*/ 4938086 w 4938086"/>
              <a:gd name="connsiteY2-46" fmla="*/ 2122170 h 2122170"/>
              <a:gd name="connsiteX3-47" fmla="*/ 0 w 4938086"/>
              <a:gd name="connsiteY3-48" fmla="*/ 2122170 h 2122170"/>
              <a:gd name="connsiteX4-49" fmla="*/ 2257425 w 4938086"/>
              <a:gd name="connsiteY4-50" fmla="*/ 1438275 h 2122170"/>
              <a:gd name="connsiteX0-51" fmla="*/ 2257425 w 4938086"/>
              <a:gd name="connsiteY0-52" fmla="*/ 1438275 h 2122170"/>
              <a:gd name="connsiteX1-53" fmla="*/ 4938086 w 4938086"/>
              <a:gd name="connsiteY1-54" fmla="*/ 0 h 2122170"/>
              <a:gd name="connsiteX2-55" fmla="*/ 4938086 w 4938086"/>
              <a:gd name="connsiteY2-56" fmla="*/ 2122170 h 2122170"/>
              <a:gd name="connsiteX3-57" fmla="*/ 0 w 4938086"/>
              <a:gd name="connsiteY3-58" fmla="*/ 2122170 h 2122170"/>
              <a:gd name="connsiteX4-59" fmla="*/ 2257425 w 4938086"/>
              <a:gd name="connsiteY4-60" fmla="*/ 1438275 h 2122170"/>
              <a:gd name="connsiteX0-61" fmla="*/ 2257425 w 4938086"/>
              <a:gd name="connsiteY0-62" fmla="*/ 1438275 h 2122170"/>
              <a:gd name="connsiteX1-63" fmla="*/ 4938086 w 4938086"/>
              <a:gd name="connsiteY1-64" fmla="*/ 0 h 2122170"/>
              <a:gd name="connsiteX2-65" fmla="*/ 4938086 w 4938086"/>
              <a:gd name="connsiteY2-66" fmla="*/ 2122170 h 2122170"/>
              <a:gd name="connsiteX3-67" fmla="*/ 0 w 4938086"/>
              <a:gd name="connsiteY3-68" fmla="*/ 2122170 h 2122170"/>
              <a:gd name="connsiteX4-69" fmla="*/ 2257425 w 4938086"/>
              <a:gd name="connsiteY4-70" fmla="*/ 1438275 h 2122170"/>
              <a:gd name="connsiteX0-71" fmla="*/ 2257425 w 4938086"/>
              <a:gd name="connsiteY0-72" fmla="*/ 1438275 h 2122170"/>
              <a:gd name="connsiteX1-73" fmla="*/ 4938086 w 4938086"/>
              <a:gd name="connsiteY1-74" fmla="*/ 0 h 2122170"/>
              <a:gd name="connsiteX2-75" fmla="*/ 4938086 w 4938086"/>
              <a:gd name="connsiteY2-76" fmla="*/ 2122170 h 2122170"/>
              <a:gd name="connsiteX3-77" fmla="*/ 0 w 4938086"/>
              <a:gd name="connsiteY3-78" fmla="*/ 2122170 h 2122170"/>
              <a:gd name="connsiteX4-79" fmla="*/ 2257425 w 4938086"/>
              <a:gd name="connsiteY4-80" fmla="*/ 1438275 h 2122170"/>
              <a:gd name="connsiteX0-81" fmla="*/ 2257425 w 4938086"/>
              <a:gd name="connsiteY0-82" fmla="*/ 1438275 h 2122170"/>
              <a:gd name="connsiteX1-83" fmla="*/ 4938086 w 4938086"/>
              <a:gd name="connsiteY1-84" fmla="*/ 0 h 2122170"/>
              <a:gd name="connsiteX2-85" fmla="*/ 4938086 w 4938086"/>
              <a:gd name="connsiteY2-86" fmla="*/ 2122170 h 2122170"/>
              <a:gd name="connsiteX3-87" fmla="*/ 0 w 4938086"/>
              <a:gd name="connsiteY3-88" fmla="*/ 2122170 h 2122170"/>
              <a:gd name="connsiteX4-89" fmla="*/ 2257425 w 4938086"/>
              <a:gd name="connsiteY4-90" fmla="*/ 1438275 h 2122170"/>
              <a:gd name="connsiteX0-91" fmla="*/ 2257425 w 4938086"/>
              <a:gd name="connsiteY0-92" fmla="*/ 1438275 h 2122170"/>
              <a:gd name="connsiteX1-93" fmla="*/ 4938086 w 4938086"/>
              <a:gd name="connsiteY1-94" fmla="*/ 0 h 2122170"/>
              <a:gd name="connsiteX2-95" fmla="*/ 4938086 w 4938086"/>
              <a:gd name="connsiteY2-96" fmla="*/ 2122170 h 2122170"/>
              <a:gd name="connsiteX3-97" fmla="*/ 0 w 4938086"/>
              <a:gd name="connsiteY3-98" fmla="*/ 2122170 h 2122170"/>
              <a:gd name="connsiteX4-99" fmla="*/ 2257425 w 4938086"/>
              <a:gd name="connsiteY4-100" fmla="*/ 1438275 h 21221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4938086" h="2122170">
                <a:moveTo>
                  <a:pt x="2257425" y="1438275"/>
                </a:moveTo>
                <a:cubicBezTo>
                  <a:pt x="3608179" y="1444625"/>
                  <a:pt x="4111207" y="1708150"/>
                  <a:pt x="4938086" y="0"/>
                </a:cubicBezTo>
                <a:lnTo>
                  <a:pt x="4938086" y="2122170"/>
                </a:lnTo>
                <a:lnTo>
                  <a:pt x="0" y="2122170"/>
                </a:lnTo>
                <a:cubicBezTo>
                  <a:pt x="609600" y="1675130"/>
                  <a:pt x="1257300" y="1428115"/>
                  <a:pt x="2257425" y="1438275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0"/>
          <p:cNvSpPr/>
          <p:nvPr userDrawn="1">
            <p:custDataLst>
              <p:tags r:id="rId8"/>
            </p:custDataLst>
          </p:nvPr>
        </p:nvSpPr>
        <p:spPr>
          <a:xfrm>
            <a:off x="7639050" y="5553710"/>
            <a:ext cx="4184650" cy="1304290"/>
          </a:xfrm>
          <a:custGeom>
            <a:avLst/>
            <a:gdLst>
              <a:gd name="connsiteX0" fmla="*/ 0 w 1257300"/>
              <a:gd name="connsiteY0" fmla="*/ 0 h 1478915"/>
              <a:gd name="connsiteX1" fmla="*/ 1257300 w 1257300"/>
              <a:gd name="connsiteY1" fmla="*/ 0 h 1478915"/>
              <a:gd name="connsiteX2" fmla="*/ 1257300 w 1257300"/>
              <a:gd name="connsiteY2" fmla="*/ 1478915 h 1478915"/>
              <a:gd name="connsiteX3" fmla="*/ 0 w 1257300"/>
              <a:gd name="connsiteY3" fmla="*/ 1478915 h 1478915"/>
              <a:gd name="connsiteX4" fmla="*/ 0 w 1257300"/>
              <a:gd name="connsiteY4" fmla="*/ 0 h 1478915"/>
              <a:gd name="connsiteX0-1" fmla="*/ 1257300 w 1348740"/>
              <a:gd name="connsiteY0-2" fmla="*/ 1478915 h 1570355"/>
              <a:gd name="connsiteX1-3" fmla="*/ 0 w 1348740"/>
              <a:gd name="connsiteY1-4" fmla="*/ 1478915 h 1570355"/>
              <a:gd name="connsiteX2-5" fmla="*/ 0 w 1348740"/>
              <a:gd name="connsiteY2-6" fmla="*/ 0 h 1570355"/>
              <a:gd name="connsiteX3-7" fmla="*/ 1257300 w 1348740"/>
              <a:gd name="connsiteY3-8" fmla="*/ 0 h 1570355"/>
              <a:gd name="connsiteX4-9" fmla="*/ 1348740 w 1348740"/>
              <a:gd name="connsiteY4-10" fmla="*/ 1570355 h 1570355"/>
              <a:gd name="connsiteX0-11" fmla="*/ 1257300 w 8054340"/>
              <a:gd name="connsiteY0-12" fmla="*/ 2143760 h 2143760"/>
              <a:gd name="connsiteX1-13" fmla="*/ 0 w 8054340"/>
              <a:gd name="connsiteY1-14" fmla="*/ 2143760 h 2143760"/>
              <a:gd name="connsiteX2-15" fmla="*/ 0 w 8054340"/>
              <a:gd name="connsiteY2-16" fmla="*/ 664845 h 2143760"/>
              <a:gd name="connsiteX3-17" fmla="*/ 1257300 w 8054340"/>
              <a:gd name="connsiteY3-18" fmla="*/ 664845 h 2143760"/>
              <a:gd name="connsiteX4-19" fmla="*/ 8054340 w 8054340"/>
              <a:gd name="connsiteY4-20" fmla="*/ 0 h 2143760"/>
              <a:gd name="connsiteX0-21" fmla="*/ 1257300 w 1257300"/>
              <a:gd name="connsiteY0-22" fmla="*/ 1478915 h 1478915"/>
              <a:gd name="connsiteX1-23" fmla="*/ 0 w 1257300"/>
              <a:gd name="connsiteY1-24" fmla="*/ 1478915 h 1478915"/>
              <a:gd name="connsiteX2-25" fmla="*/ 0 w 1257300"/>
              <a:gd name="connsiteY2-26" fmla="*/ 0 h 1478915"/>
              <a:gd name="connsiteX3-27" fmla="*/ 1257300 w 1257300"/>
              <a:gd name="connsiteY3-28" fmla="*/ 0 h 1478915"/>
              <a:gd name="connsiteX0-29" fmla="*/ 1257300 w 1257300"/>
              <a:gd name="connsiteY0-30" fmla="*/ 1478915 h 1478915"/>
              <a:gd name="connsiteX1-31" fmla="*/ 0 w 1257300"/>
              <a:gd name="connsiteY1-32" fmla="*/ 1478915 h 1478915"/>
              <a:gd name="connsiteX2-33" fmla="*/ 0 w 1257300"/>
              <a:gd name="connsiteY2-34" fmla="*/ 0 h 1478915"/>
              <a:gd name="connsiteX0-35" fmla="*/ 1257300 w 8039100"/>
              <a:gd name="connsiteY0-36" fmla="*/ 2025015 h 2025015"/>
              <a:gd name="connsiteX1-37" fmla="*/ 0 w 8039100"/>
              <a:gd name="connsiteY1-38" fmla="*/ 2025015 h 2025015"/>
              <a:gd name="connsiteX2-39" fmla="*/ 8039100 w 8039100"/>
              <a:gd name="connsiteY2-40" fmla="*/ 0 h 2025015"/>
              <a:gd name="connsiteX0-41" fmla="*/ 0 w 6781800"/>
              <a:gd name="connsiteY0-42" fmla="*/ 2025015 h 2025015"/>
              <a:gd name="connsiteX1-43" fmla="*/ 5511800 w 6781800"/>
              <a:gd name="connsiteY1-44" fmla="*/ 551815 h 2025015"/>
              <a:gd name="connsiteX2-45" fmla="*/ 6781800 w 6781800"/>
              <a:gd name="connsiteY2-46" fmla="*/ 0 h 2025015"/>
              <a:gd name="connsiteX0-47" fmla="*/ 0 w 4051300"/>
              <a:gd name="connsiteY0-48" fmla="*/ 1161415 h 1161415"/>
              <a:gd name="connsiteX1-49" fmla="*/ 2781300 w 4051300"/>
              <a:gd name="connsiteY1-50" fmla="*/ 551815 h 1161415"/>
              <a:gd name="connsiteX2-51" fmla="*/ 4051300 w 4051300"/>
              <a:gd name="connsiteY2-52" fmla="*/ 0 h 1161415"/>
              <a:gd name="connsiteX0-53" fmla="*/ 0 w 4038600"/>
              <a:gd name="connsiteY0-54" fmla="*/ 1307465 h 1307465"/>
              <a:gd name="connsiteX1-55" fmla="*/ 2781300 w 4038600"/>
              <a:gd name="connsiteY1-56" fmla="*/ 697865 h 1307465"/>
              <a:gd name="connsiteX2-57" fmla="*/ 4038600 w 4038600"/>
              <a:gd name="connsiteY2-58" fmla="*/ 0 h 1307465"/>
              <a:gd name="connsiteX0-59" fmla="*/ 0 w 4038600"/>
              <a:gd name="connsiteY0-60" fmla="*/ 1307465 h 1307465"/>
              <a:gd name="connsiteX1-61" fmla="*/ 2781300 w 4038600"/>
              <a:gd name="connsiteY1-62" fmla="*/ 697865 h 1307465"/>
              <a:gd name="connsiteX2-63" fmla="*/ 4038600 w 4038600"/>
              <a:gd name="connsiteY2-64" fmla="*/ 0 h 1307465"/>
              <a:gd name="connsiteX0-65" fmla="*/ 0 w 4038600"/>
              <a:gd name="connsiteY0-66" fmla="*/ 1307465 h 1307465"/>
              <a:gd name="connsiteX1-67" fmla="*/ 2457450 w 4038600"/>
              <a:gd name="connsiteY1-68" fmla="*/ 742315 h 1307465"/>
              <a:gd name="connsiteX2-69" fmla="*/ 4038600 w 4038600"/>
              <a:gd name="connsiteY2-70" fmla="*/ 0 h 1307465"/>
              <a:gd name="connsiteX0-71" fmla="*/ 0 w 4038600"/>
              <a:gd name="connsiteY0-72" fmla="*/ 1307465 h 1307465"/>
              <a:gd name="connsiteX1-73" fmla="*/ 2457450 w 4038600"/>
              <a:gd name="connsiteY1-74" fmla="*/ 742315 h 1307465"/>
              <a:gd name="connsiteX2-75" fmla="*/ 4038600 w 4038600"/>
              <a:gd name="connsiteY2-76" fmla="*/ 0 h 1307465"/>
              <a:gd name="connsiteX0-77" fmla="*/ 0 w 4038600"/>
              <a:gd name="connsiteY0-78" fmla="*/ 1307465 h 1307465"/>
              <a:gd name="connsiteX1-79" fmla="*/ 2457450 w 4038600"/>
              <a:gd name="connsiteY1-80" fmla="*/ 742315 h 1307465"/>
              <a:gd name="connsiteX2-81" fmla="*/ 4038600 w 4038600"/>
              <a:gd name="connsiteY2-82" fmla="*/ 0 h 1307465"/>
              <a:gd name="connsiteX0-83" fmla="*/ 0 w 4184650"/>
              <a:gd name="connsiteY0-84" fmla="*/ 1304290 h 1304290"/>
              <a:gd name="connsiteX1-85" fmla="*/ 2603500 w 4184650"/>
              <a:gd name="connsiteY1-86" fmla="*/ 742315 h 1304290"/>
              <a:gd name="connsiteX2-87" fmla="*/ 4184650 w 4184650"/>
              <a:gd name="connsiteY2-88" fmla="*/ 0 h 1304290"/>
              <a:gd name="connsiteX0-89" fmla="*/ 0 w 4184650"/>
              <a:gd name="connsiteY0-90" fmla="*/ 1304290 h 1304290"/>
              <a:gd name="connsiteX1-91" fmla="*/ 2603500 w 4184650"/>
              <a:gd name="connsiteY1-92" fmla="*/ 742315 h 1304290"/>
              <a:gd name="connsiteX2-93" fmla="*/ 4184650 w 4184650"/>
              <a:gd name="connsiteY2-94" fmla="*/ 0 h 130429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4184650" h="1304290">
                <a:moveTo>
                  <a:pt x="0" y="1304290"/>
                </a:moveTo>
                <a:cubicBezTo>
                  <a:pt x="314325" y="757132"/>
                  <a:pt x="1492250" y="562398"/>
                  <a:pt x="2603500" y="742315"/>
                </a:cubicBezTo>
                <a:cubicBezTo>
                  <a:pt x="3165475" y="795443"/>
                  <a:pt x="3848100" y="781897"/>
                  <a:pt x="4184650" y="0"/>
                </a:cubicBezTo>
              </a:path>
            </a:pathLst>
          </a:cu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5"/>
          <p:cNvSpPr/>
          <p:nvPr userDrawn="1">
            <p:custDataLst>
              <p:tags r:id="rId9"/>
            </p:custDataLst>
          </p:nvPr>
        </p:nvSpPr>
        <p:spPr>
          <a:xfrm>
            <a:off x="7812714" y="3872230"/>
            <a:ext cx="4379286" cy="2985770"/>
          </a:xfrm>
          <a:custGeom>
            <a:avLst/>
            <a:gdLst>
              <a:gd name="connsiteX0" fmla="*/ 0 w 4938086"/>
              <a:gd name="connsiteY0" fmla="*/ 0 h 2122170"/>
              <a:gd name="connsiteX1" fmla="*/ 4938086 w 4938086"/>
              <a:gd name="connsiteY1" fmla="*/ 0 h 2122170"/>
              <a:gd name="connsiteX2" fmla="*/ 4938086 w 4938086"/>
              <a:gd name="connsiteY2" fmla="*/ 2122170 h 2122170"/>
              <a:gd name="connsiteX3" fmla="*/ 0 w 4938086"/>
              <a:gd name="connsiteY3" fmla="*/ 2122170 h 2122170"/>
              <a:gd name="connsiteX4" fmla="*/ 0 w 4938086"/>
              <a:gd name="connsiteY4" fmla="*/ 0 h 2122170"/>
              <a:gd name="connsiteX0-1" fmla="*/ 2257425 w 4938086"/>
              <a:gd name="connsiteY0-2" fmla="*/ 1438275 h 2122170"/>
              <a:gd name="connsiteX1-3" fmla="*/ 4938086 w 4938086"/>
              <a:gd name="connsiteY1-4" fmla="*/ 0 h 2122170"/>
              <a:gd name="connsiteX2-5" fmla="*/ 4938086 w 4938086"/>
              <a:gd name="connsiteY2-6" fmla="*/ 2122170 h 2122170"/>
              <a:gd name="connsiteX3-7" fmla="*/ 0 w 4938086"/>
              <a:gd name="connsiteY3-8" fmla="*/ 2122170 h 2122170"/>
              <a:gd name="connsiteX4-9" fmla="*/ 2257425 w 4938086"/>
              <a:gd name="connsiteY4-10" fmla="*/ 1438275 h 2122170"/>
              <a:gd name="connsiteX0-11" fmla="*/ 2257425 w 4938086"/>
              <a:gd name="connsiteY0-12" fmla="*/ 1438275 h 2122170"/>
              <a:gd name="connsiteX1-13" fmla="*/ 4938086 w 4938086"/>
              <a:gd name="connsiteY1-14" fmla="*/ 0 h 2122170"/>
              <a:gd name="connsiteX2-15" fmla="*/ 4938086 w 4938086"/>
              <a:gd name="connsiteY2-16" fmla="*/ 2122170 h 2122170"/>
              <a:gd name="connsiteX3-17" fmla="*/ 0 w 4938086"/>
              <a:gd name="connsiteY3-18" fmla="*/ 2122170 h 2122170"/>
              <a:gd name="connsiteX4-19" fmla="*/ 2257425 w 4938086"/>
              <a:gd name="connsiteY4-20" fmla="*/ 1438275 h 2122170"/>
              <a:gd name="connsiteX0-21" fmla="*/ 2257425 w 4938086"/>
              <a:gd name="connsiteY0-22" fmla="*/ 1438275 h 2122170"/>
              <a:gd name="connsiteX1-23" fmla="*/ 4938086 w 4938086"/>
              <a:gd name="connsiteY1-24" fmla="*/ 0 h 2122170"/>
              <a:gd name="connsiteX2-25" fmla="*/ 4938086 w 4938086"/>
              <a:gd name="connsiteY2-26" fmla="*/ 2122170 h 2122170"/>
              <a:gd name="connsiteX3-27" fmla="*/ 0 w 4938086"/>
              <a:gd name="connsiteY3-28" fmla="*/ 2122170 h 2122170"/>
              <a:gd name="connsiteX4-29" fmla="*/ 2257425 w 4938086"/>
              <a:gd name="connsiteY4-30" fmla="*/ 1438275 h 2122170"/>
              <a:gd name="connsiteX0-31" fmla="*/ 2257425 w 4938086"/>
              <a:gd name="connsiteY0-32" fmla="*/ 1438275 h 2122170"/>
              <a:gd name="connsiteX1-33" fmla="*/ 4938086 w 4938086"/>
              <a:gd name="connsiteY1-34" fmla="*/ 0 h 2122170"/>
              <a:gd name="connsiteX2-35" fmla="*/ 4938086 w 4938086"/>
              <a:gd name="connsiteY2-36" fmla="*/ 2122170 h 2122170"/>
              <a:gd name="connsiteX3-37" fmla="*/ 0 w 4938086"/>
              <a:gd name="connsiteY3-38" fmla="*/ 2122170 h 2122170"/>
              <a:gd name="connsiteX4-39" fmla="*/ 2257425 w 4938086"/>
              <a:gd name="connsiteY4-40" fmla="*/ 1438275 h 2122170"/>
              <a:gd name="connsiteX0-41" fmla="*/ 2257425 w 4938086"/>
              <a:gd name="connsiteY0-42" fmla="*/ 1438275 h 2122170"/>
              <a:gd name="connsiteX1-43" fmla="*/ 4938086 w 4938086"/>
              <a:gd name="connsiteY1-44" fmla="*/ 0 h 2122170"/>
              <a:gd name="connsiteX2-45" fmla="*/ 4938086 w 4938086"/>
              <a:gd name="connsiteY2-46" fmla="*/ 2122170 h 2122170"/>
              <a:gd name="connsiteX3-47" fmla="*/ 0 w 4938086"/>
              <a:gd name="connsiteY3-48" fmla="*/ 2122170 h 2122170"/>
              <a:gd name="connsiteX4-49" fmla="*/ 2257425 w 4938086"/>
              <a:gd name="connsiteY4-50" fmla="*/ 1438275 h 2122170"/>
              <a:gd name="connsiteX0-51" fmla="*/ 2257425 w 4938086"/>
              <a:gd name="connsiteY0-52" fmla="*/ 1438275 h 2122170"/>
              <a:gd name="connsiteX1-53" fmla="*/ 4938086 w 4938086"/>
              <a:gd name="connsiteY1-54" fmla="*/ 0 h 2122170"/>
              <a:gd name="connsiteX2-55" fmla="*/ 4938086 w 4938086"/>
              <a:gd name="connsiteY2-56" fmla="*/ 2122170 h 2122170"/>
              <a:gd name="connsiteX3-57" fmla="*/ 0 w 4938086"/>
              <a:gd name="connsiteY3-58" fmla="*/ 2122170 h 2122170"/>
              <a:gd name="connsiteX4-59" fmla="*/ 2257425 w 4938086"/>
              <a:gd name="connsiteY4-60" fmla="*/ 1438275 h 2122170"/>
              <a:gd name="connsiteX0-61" fmla="*/ 2257425 w 4938086"/>
              <a:gd name="connsiteY0-62" fmla="*/ 1438275 h 2122170"/>
              <a:gd name="connsiteX1-63" fmla="*/ 4938086 w 4938086"/>
              <a:gd name="connsiteY1-64" fmla="*/ 0 h 2122170"/>
              <a:gd name="connsiteX2-65" fmla="*/ 4938086 w 4938086"/>
              <a:gd name="connsiteY2-66" fmla="*/ 2122170 h 2122170"/>
              <a:gd name="connsiteX3-67" fmla="*/ 0 w 4938086"/>
              <a:gd name="connsiteY3-68" fmla="*/ 2122170 h 2122170"/>
              <a:gd name="connsiteX4-69" fmla="*/ 2257425 w 4938086"/>
              <a:gd name="connsiteY4-70" fmla="*/ 1438275 h 2122170"/>
              <a:gd name="connsiteX0-71" fmla="*/ 2257425 w 4938086"/>
              <a:gd name="connsiteY0-72" fmla="*/ 1438275 h 2122170"/>
              <a:gd name="connsiteX1-73" fmla="*/ 4938086 w 4938086"/>
              <a:gd name="connsiteY1-74" fmla="*/ 0 h 2122170"/>
              <a:gd name="connsiteX2-75" fmla="*/ 4938086 w 4938086"/>
              <a:gd name="connsiteY2-76" fmla="*/ 2122170 h 2122170"/>
              <a:gd name="connsiteX3-77" fmla="*/ 0 w 4938086"/>
              <a:gd name="connsiteY3-78" fmla="*/ 2122170 h 2122170"/>
              <a:gd name="connsiteX4-79" fmla="*/ 2257425 w 4938086"/>
              <a:gd name="connsiteY4-80" fmla="*/ 1438275 h 2122170"/>
              <a:gd name="connsiteX0-81" fmla="*/ 2257425 w 4938086"/>
              <a:gd name="connsiteY0-82" fmla="*/ 1438275 h 2122170"/>
              <a:gd name="connsiteX1-83" fmla="*/ 4938086 w 4938086"/>
              <a:gd name="connsiteY1-84" fmla="*/ 0 h 2122170"/>
              <a:gd name="connsiteX2-85" fmla="*/ 4938086 w 4938086"/>
              <a:gd name="connsiteY2-86" fmla="*/ 2122170 h 2122170"/>
              <a:gd name="connsiteX3-87" fmla="*/ 0 w 4938086"/>
              <a:gd name="connsiteY3-88" fmla="*/ 2122170 h 2122170"/>
              <a:gd name="connsiteX4-89" fmla="*/ 2257425 w 4938086"/>
              <a:gd name="connsiteY4-90" fmla="*/ 1438275 h 2122170"/>
              <a:gd name="connsiteX0-91" fmla="*/ 2257425 w 4938086"/>
              <a:gd name="connsiteY0-92" fmla="*/ 1438275 h 2122170"/>
              <a:gd name="connsiteX1-93" fmla="*/ 4938086 w 4938086"/>
              <a:gd name="connsiteY1-94" fmla="*/ 0 h 2122170"/>
              <a:gd name="connsiteX2-95" fmla="*/ 4938086 w 4938086"/>
              <a:gd name="connsiteY2-96" fmla="*/ 2122170 h 2122170"/>
              <a:gd name="connsiteX3-97" fmla="*/ 0 w 4938086"/>
              <a:gd name="connsiteY3-98" fmla="*/ 2122170 h 2122170"/>
              <a:gd name="connsiteX4-99" fmla="*/ 2257425 w 4938086"/>
              <a:gd name="connsiteY4-100" fmla="*/ 1438275 h 2122170"/>
              <a:gd name="connsiteX0-101" fmla="*/ 2257425 w 4938086"/>
              <a:gd name="connsiteY0-102" fmla="*/ 2314575 h 2998470"/>
              <a:gd name="connsiteX1-103" fmla="*/ 4938086 w 4938086"/>
              <a:gd name="connsiteY1-104" fmla="*/ 0 h 2998470"/>
              <a:gd name="connsiteX2-105" fmla="*/ 4938086 w 4938086"/>
              <a:gd name="connsiteY2-106" fmla="*/ 2998470 h 2998470"/>
              <a:gd name="connsiteX3-107" fmla="*/ 0 w 4938086"/>
              <a:gd name="connsiteY3-108" fmla="*/ 2998470 h 2998470"/>
              <a:gd name="connsiteX4-109" fmla="*/ 2257425 w 4938086"/>
              <a:gd name="connsiteY4-110" fmla="*/ 2314575 h 2998470"/>
              <a:gd name="connsiteX0-111" fmla="*/ 2257425 w 4938086"/>
              <a:gd name="connsiteY0-112" fmla="*/ 2301875 h 2985770"/>
              <a:gd name="connsiteX1-113" fmla="*/ 4938086 w 4938086"/>
              <a:gd name="connsiteY1-114" fmla="*/ 0 h 2985770"/>
              <a:gd name="connsiteX2-115" fmla="*/ 4938086 w 4938086"/>
              <a:gd name="connsiteY2-116" fmla="*/ 2985770 h 2985770"/>
              <a:gd name="connsiteX3-117" fmla="*/ 0 w 4938086"/>
              <a:gd name="connsiteY3-118" fmla="*/ 2985770 h 2985770"/>
              <a:gd name="connsiteX4-119" fmla="*/ 2257425 w 4938086"/>
              <a:gd name="connsiteY4-120" fmla="*/ 2301875 h 2985770"/>
              <a:gd name="connsiteX0-121" fmla="*/ 2257425 w 4938086"/>
              <a:gd name="connsiteY0-122" fmla="*/ 2301875 h 2985770"/>
              <a:gd name="connsiteX1-123" fmla="*/ 4938086 w 4938086"/>
              <a:gd name="connsiteY1-124" fmla="*/ 0 h 2985770"/>
              <a:gd name="connsiteX2-125" fmla="*/ 4938086 w 4938086"/>
              <a:gd name="connsiteY2-126" fmla="*/ 2985770 h 2985770"/>
              <a:gd name="connsiteX3-127" fmla="*/ 0 w 4938086"/>
              <a:gd name="connsiteY3-128" fmla="*/ 2985770 h 2985770"/>
              <a:gd name="connsiteX4-129" fmla="*/ 2257425 w 4938086"/>
              <a:gd name="connsiteY4-130" fmla="*/ 2301875 h 2985770"/>
              <a:gd name="connsiteX0-131" fmla="*/ 2257425 w 4938086"/>
              <a:gd name="connsiteY0-132" fmla="*/ 2364368 h 3048263"/>
              <a:gd name="connsiteX1-133" fmla="*/ 3953836 w 4938086"/>
              <a:gd name="connsiteY1-134" fmla="*/ 1124213 h 3048263"/>
              <a:gd name="connsiteX2-135" fmla="*/ 4938086 w 4938086"/>
              <a:gd name="connsiteY2-136" fmla="*/ 62493 h 3048263"/>
              <a:gd name="connsiteX3-137" fmla="*/ 4938086 w 4938086"/>
              <a:gd name="connsiteY3-138" fmla="*/ 3048263 h 3048263"/>
              <a:gd name="connsiteX4-139" fmla="*/ 0 w 4938086"/>
              <a:gd name="connsiteY4-140" fmla="*/ 3048263 h 3048263"/>
              <a:gd name="connsiteX5" fmla="*/ 2257425 w 4938086"/>
              <a:gd name="connsiteY5" fmla="*/ 2364368 h 3048263"/>
              <a:gd name="connsiteX0-141" fmla="*/ 2257425 w 4938086"/>
              <a:gd name="connsiteY0-142" fmla="*/ 2335737 h 3019632"/>
              <a:gd name="connsiteX1-143" fmla="*/ 4379286 w 4938086"/>
              <a:gd name="connsiteY1-144" fmla="*/ 2149682 h 3019632"/>
              <a:gd name="connsiteX2-145" fmla="*/ 4938086 w 4938086"/>
              <a:gd name="connsiteY2-146" fmla="*/ 33862 h 3019632"/>
              <a:gd name="connsiteX3-147" fmla="*/ 4938086 w 4938086"/>
              <a:gd name="connsiteY3-148" fmla="*/ 3019632 h 3019632"/>
              <a:gd name="connsiteX4-149" fmla="*/ 0 w 4938086"/>
              <a:gd name="connsiteY4-150" fmla="*/ 3019632 h 3019632"/>
              <a:gd name="connsiteX5-151" fmla="*/ 2257425 w 4938086"/>
              <a:gd name="connsiteY5-152" fmla="*/ 2335737 h 3019632"/>
              <a:gd name="connsiteX0-153" fmla="*/ 2257425 w 4938086"/>
              <a:gd name="connsiteY0-154" fmla="*/ 2333751 h 3017646"/>
              <a:gd name="connsiteX1-155" fmla="*/ 4379286 w 4938086"/>
              <a:gd name="connsiteY1-156" fmla="*/ 2147696 h 3017646"/>
              <a:gd name="connsiteX2-157" fmla="*/ 4938086 w 4938086"/>
              <a:gd name="connsiteY2-158" fmla="*/ 31876 h 3017646"/>
              <a:gd name="connsiteX3-159" fmla="*/ 4938086 w 4938086"/>
              <a:gd name="connsiteY3-160" fmla="*/ 3017646 h 3017646"/>
              <a:gd name="connsiteX4-161" fmla="*/ 0 w 4938086"/>
              <a:gd name="connsiteY4-162" fmla="*/ 3017646 h 3017646"/>
              <a:gd name="connsiteX5-163" fmla="*/ 2257425 w 4938086"/>
              <a:gd name="connsiteY5-164" fmla="*/ 2333751 h 3017646"/>
              <a:gd name="connsiteX0-165" fmla="*/ 2257425 w 4938086"/>
              <a:gd name="connsiteY0-166" fmla="*/ 2301875 h 2985770"/>
              <a:gd name="connsiteX1-167" fmla="*/ 4379286 w 4938086"/>
              <a:gd name="connsiteY1-168" fmla="*/ 2115820 h 2985770"/>
              <a:gd name="connsiteX2-169" fmla="*/ 4938086 w 4938086"/>
              <a:gd name="connsiteY2-170" fmla="*/ 0 h 2985770"/>
              <a:gd name="connsiteX3-171" fmla="*/ 4938086 w 4938086"/>
              <a:gd name="connsiteY3-172" fmla="*/ 2985770 h 2985770"/>
              <a:gd name="connsiteX4-173" fmla="*/ 0 w 4938086"/>
              <a:gd name="connsiteY4-174" fmla="*/ 2985770 h 2985770"/>
              <a:gd name="connsiteX5-175" fmla="*/ 2257425 w 4938086"/>
              <a:gd name="connsiteY5-176" fmla="*/ 2301875 h 2985770"/>
              <a:gd name="connsiteX0-177" fmla="*/ 2257425 w 4938086"/>
              <a:gd name="connsiteY0-178" fmla="*/ 2301875 h 2985770"/>
              <a:gd name="connsiteX1-179" fmla="*/ 4379286 w 4938086"/>
              <a:gd name="connsiteY1-180" fmla="*/ 2115820 h 2985770"/>
              <a:gd name="connsiteX2-181" fmla="*/ 4938086 w 4938086"/>
              <a:gd name="connsiteY2-182" fmla="*/ 0 h 2985770"/>
              <a:gd name="connsiteX3-183" fmla="*/ 4938086 w 4938086"/>
              <a:gd name="connsiteY3-184" fmla="*/ 2985770 h 2985770"/>
              <a:gd name="connsiteX4-185" fmla="*/ 0 w 4938086"/>
              <a:gd name="connsiteY4-186" fmla="*/ 2985770 h 2985770"/>
              <a:gd name="connsiteX5-187" fmla="*/ 2257425 w 4938086"/>
              <a:gd name="connsiteY5-188" fmla="*/ 2301875 h 2985770"/>
              <a:gd name="connsiteX0-189" fmla="*/ 2257425 w 4938086"/>
              <a:gd name="connsiteY0-190" fmla="*/ 2301875 h 2985770"/>
              <a:gd name="connsiteX1-191" fmla="*/ 4379286 w 4938086"/>
              <a:gd name="connsiteY1-192" fmla="*/ 2115820 h 2985770"/>
              <a:gd name="connsiteX2-193" fmla="*/ 4938086 w 4938086"/>
              <a:gd name="connsiteY2-194" fmla="*/ 0 h 2985770"/>
              <a:gd name="connsiteX3-195" fmla="*/ 4938086 w 4938086"/>
              <a:gd name="connsiteY3-196" fmla="*/ 2985770 h 2985770"/>
              <a:gd name="connsiteX4-197" fmla="*/ 0 w 4938086"/>
              <a:gd name="connsiteY4-198" fmla="*/ 2985770 h 2985770"/>
              <a:gd name="connsiteX5-199" fmla="*/ 2257425 w 4938086"/>
              <a:gd name="connsiteY5-200" fmla="*/ 2301875 h 2985770"/>
              <a:gd name="connsiteX0-201" fmla="*/ 2257425 w 4938086"/>
              <a:gd name="connsiteY0-202" fmla="*/ 2301875 h 2985770"/>
              <a:gd name="connsiteX1-203" fmla="*/ 4379286 w 4938086"/>
              <a:gd name="connsiteY1-204" fmla="*/ 2115820 h 2985770"/>
              <a:gd name="connsiteX2-205" fmla="*/ 4938086 w 4938086"/>
              <a:gd name="connsiteY2-206" fmla="*/ 0 h 2985770"/>
              <a:gd name="connsiteX3-207" fmla="*/ 4938086 w 4938086"/>
              <a:gd name="connsiteY3-208" fmla="*/ 2985770 h 2985770"/>
              <a:gd name="connsiteX4-209" fmla="*/ 0 w 4938086"/>
              <a:gd name="connsiteY4-210" fmla="*/ 2985770 h 2985770"/>
              <a:gd name="connsiteX5-211" fmla="*/ 2257425 w 4938086"/>
              <a:gd name="connsiteY5-212" fmla="*/ 2301875 h 2985770"/>
              <a:gd name="connsiteX0-213" fmla="*/ 1698625 w 4379286"/>
              <a:gd name="connsiteY0-214" fmla="*/ 2301875 h 2985770"/>
              <a:gd name="connsiteX1-215" fmla="*/ 3820486 w 4379286"/>
              <a:gd name="connsiteY1-216" fmla="*/ 2115820 h 2985770"/>
              <a:gd name="connsiteX2-217" fmla="*/ 4379286 w 4379286"/>
              <a:gd name="connsiteY2-218" fmla="*/ 0 h 2985770"/>
              <a:gd name="connsiteX3-219" fmla="*/ 4379286 w 4379286"/>
              <a:gd name="connsiteY3-220" fmla="*/ 2985770 h 2985770"/>
              <a:gd name="connsiteX4-221" fmla="*/ 0 w 4379286"/>
              <a:gd name="connsiteY4-222" fmla="*/ 2985770 h 2985770"/>
              <a:gd name="connsiteX5-223" fmla="*/ 1698625 w 4379286"/>
              <a:gd name="connsiteY5-224" fmla="*/ 2301875 h 2985770"/>
              <a:gd name="connsiteX0-225" fmla="*/ 1698625 w 4379286"/>
              <a:gd name="connsiteY0-226" fmla="*/ 2301875 h 2985770"/>
              <a:gd name="connsiteX1-227" fmla="*/ 3820486 w 4379286"/>
              <a:gd name="connsiteY1-228" fmla="*/ 2115820 h 2985770"/>
              <a:gd name="connsiteX2-229" fmla="*/ 4379286 w 4379286"/>
              <a:gd name="connsiteY2-230" fmla="*/ 0 h 2985770"/>
              <a:gd name="connsiteX3-231" fmla="*/ 4379286 w 4379286"/>
              <a:gd name="connsiteY3-232" fmla="*/ 2985770 h 2985770"/>
              <a:gd name="connsiteX4-233" fmla="*/ 0 w 4379286"/>
              <a:gd name="connsiteY4-234" fmla="*/ 2985770 h 2985770"/>
              <a:gd name="connsiteX5-235" fmla="*/ 1698625 w 4379286"/>
              <a:gd name="connsiteY5-236" fmla="*/ 2301875 h 2985770"/>
              <a:gd name="connsiteX0-237" fmla="*/ 1724025 w 4379286"/>
              <a:gd name="connsiteY0-238" fmla="*/ 2409825 h 2985770"/>
              <a:gd name="connsiteX1-239" fmla="*/ 3820486 w 4379286"/>
              <a:gd name="connsiteY1-240" fmla="*/ 2115820 h 2985770"/>
              <a:gd name="connsiteX2-241" fmla="*/ 4379286 w 4379286"/>
              <a:gd name="connsiteY2-242" fmla="*/ 0 h 2985770"/>
              <a:gd name="connsiteX3-243" fmla="*/ 4379286 w 4379286"/>
              <a:gd name="connsiteY3-244" fmla="*/ 2985770 h 2985770"/>
              <a:gd name="connsiteX4-245" fmla="*/ 0 w 4379286"/>
              <a:gd name="connsiteY4-246" fmla="*/ 2985770 h 2985770"/>
              <a:gd name="connsiteX5-247" fmla="*/ 1724025 w 4379286"/>
              <a:gd name="connsiteY5-248" fmla="*/ 2409825 h 2985770"/>
              <a:gd name="connsiteX0-249" fmla="*/ 1724025 w 4379286"/>
              <a:gd name="connsiteY0-250" fmla="*/ 2409825 h 2985770"/>
              <a:gd name="connsiteX1-251" fmla="*/ 3820486 w 4379286"/>
              <a:gd name="connsiteY1-252" fmla="*/ 2115820 h 2985770"/>
              <a:gd name="connsiteX2-253" fmla="*/ 4379286 w 4379286"/>
              <a:gd name="connsiteY2-254" fmla="*/ 0 h 2985770"/>
              <a:gd name="connsiteX3-255" fmla="*/ 4379286 w 4379286"/>
              <a:gd name="connsiteY3-256" fmla="*/ 2985770 h 2985770"/>
              <a:gd name="connsiteX4-257" fmla="*/ 0 w 4379286"/>
              <a:gd name="connsiteY4-258" fmla="*/ 2985770 h 2985770"/>
              <a:gd name="connsiteX5-259" fmla="*/ 1724025 w 4379286"/>
              <a:gd name="connsiteY5-260" fmla="*/ 2409825 h 2985770"/>
              <a:gd name="connsiteX0-261" fmla="*/ 1724025 w 4379286"/>
              <a:gd name="connsiteY0-262" fmla="*/ 2428875 h 2985770"/>
              <a:gd name="connsiteX1-263" fmla="*/ 3820486 w 4379286"/>
              <a:gd name="connsiteY1-264" fmla="*/ 2115820 h 2985770"/>
              <a:gd name="connsiteX2-265" fmla="*/ 4379286 w 4379286"/>
              <a:gd name="connsiteY2-266" fmla="*/ 0 h 2985770"/>
              <a:gd name="connsiteX3-267" fmla="*/ 4379286 w 4379286"/>
              <a:gd name="connsiteY3-268" fmla="*/ 2985770 h 2985770"/>
              <a:gd name="connsiteX4-269" fmla="*/ 0 w 4379286"/>
              <a:gd name="connsiteY4-270" fmla="*/ 2985770 h 2985770"/>
              <a:gd name="connsiteX5-271" fmla="*/ 1724025 w 4379286"/>
              <a:gd name="connsiteY5-272" fmla="*/ 2428875 h 2985770"/>
              <a:gd name="connsiteX0-273" fmla="*/ 1724025 w 4379286"/>
              <a:gd name="connsiteY0-274" fmla="*/ 2428875 h 2985770"/>
              <a:gd name="connsiteX1-275" fmla="*/ 3820486 w 4379286"/>
              <a:gd name="connsiteY1-276" fmla="*/ 2115820 h 2985770"/>
              <a:gd name="connsiteX2-277" fmla="*/ 4379286 w 4379286"/>
              <a:gd name="connsiteY2-278" fmla="*/ 0 h 2985770"/>
              <a:gd name="connsiteX3-279" fmla="*/ 4379286 w 4379286"/>
              <a:gd name="connsiteY3-280" fmla="*/ 2985770 h 2985770"/>
              <a:gd name="connsiteX4-281" fmla="*/ 0 w 4379286"/>
              <a:gd name="connsiteY4-282" fmla="*/ 2985770 h 2985770"/>
              <a:gd name="connsiteX5-283" fmla="*/ 1724025 w 4379286"/>
              <a:gd name="connsiteY5-284" fmla="*/ 2428875 h 2985770"/>
              <a:gd name="connsiteX0-285" fmla="*/ 1724025 w 4379286"/>
              <a:gd name="connsiteY0-286" fmla="*/ 2428875 h 2985770"/>
              <a:gd name="connsiteX1-287" fmla="*/ 3820486 w 4379286"/>
              <a:gd name="connsiteY1-288" fmla="*/ 2115820 h 2985770"/>
              <a:gd name="connsiteX2-289" fmla="*/ 4379286 w 4379286"/>
              <a:gd name="connsiteY2-290" fmla="*/ 0 h 2985770"/>
              <a:gd name="connsiteX3-291" fmla="*/ 4379286 w 4379286"/>
              <a:gd name="connsiteY3-292" fmla="*/ 2985770 h 2985770"/>
              <a:gd name="connsiteX4-293" fmla="*/ 0 w 4379286"/>
              <a:gd name="connsiteY4-294" fmla="*/ 2985770 h 2985770"/>
              <a:gd name="connsiteX5-295" fmla="*/ 1724025 w 4379286"/>
              <a:gd name="connsiteY5-296" fmla="*/ 2428875 h 2985770"/>
              <a:gd name="connsiteX0-297" fmla="*/ 1724025 w 4379286"/>
              <a:gd name="connsiteY0-298" fmla="*/ 2428875 h 2985770"/>
              <a:gd name="connsiteX1-299" fmla="*/ 3820486 w 4379286"/>
              <a:gd name="connsiteY1-300" fmla="*/ 2115820 h 2985770"/>
              <a:gd name="connsiteX2-301" fmla="*/ 4379286 w 4379286"/>
              <a:gd name="connsiteY2-302" fmla="*/ 0 h 2985770"/>
              <a:gd name="connsiteX3-303" fmla="*/ 4379286 w 4379286"/>
              <a:gd name="connsiteY3-304" fmla="*/ 2985770 h 2985770"/>
              <a:gd name="connsiteX4-305" fmla="*/ 0 w 4379286"/>
              <a:gd name="connsiteY4-306" fmla="*/ 2985770 h 2985770"/>
              <a:gd name="connsiteX5-307" fmla="*/ 1724025 w 4379286"/>
              <a:gd name="connsiteY5-308" fmla="*/ 2428875 h 2985770"/>
              <a:gd name="connsiteX0-309" fmla="*/ 1724025 w 4379286"/>
              <a:gd name="connsiteY0-310" fmla="*/ 2428875 h 2985770"/>
              <a:gd name="connsiteX1-311" fmla="*/ 3820486 w 4379286"/>
              <a:gd name="connsiteY1-312" fmla="*/ 2115820 h 2985770"/>
              <a:gd name="connsiteX2-313" fmla="*/ 4379286 w 4379286"/>
              <a:gd name="connsiteY2-314" fmla="*/ 0 h 2985770"/>
              <a:gd name="connsiteX3-315" fmla="*/ 4379286 w 4379286"/>
              <a:gd name="connsiteY3-316" fmla="*/ 2985770 h 2985770"/>
              <a:gd name="connsiteX4-317" fmla="*/ 0 w 4379286"/>
              <a:gd name="connsiteY4-318" fmla="*/ 2985770 h 2985770"/>
              <a:gd name="connsiteX5-319" fmla="*/ 1724025 w 4379286"/>
              <a:gd name="connsiteY5-320" fmla="*/ 2428875 h 29857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51" y="connsiteY5-152"/>
              </a:cxn>
            </a:cxnLst>
            <a:rect l="l" t="t" r="r" b="b"/>
            <a:pathLst>
              <a:path w="4379286" h="2985770">
                <a:moveTo>
                  <a:pt x="1724025" y="2428875"/>
                </a:moveTo>
                <a:cubicBezTo>
                  <a:pt x="2160747" y="2451100"/>
                  <a:pt x="3138759" y="2785216"/>
                  <a:pt x="3820486" y="2115820"/>
                </a:cubicBezTo>
                <a:cubicBezTo>
                  <a:pt x="4324413" y="1509924"/>
                  <a:pt x="3408794" y="371475"/>
                  <a:pt x="4379286" y="0"/>
                </a:cubicBezTo>
                <a:lnTo>
                  <a:pt x="4379286" y="2985770"/>
                </a:lnTo>
                <a:lnTo>
                  <a:pt x="0" y="2985770"/>
                </a:lnTo>
                <a:cubicBezTo>
                  <a:pt x="273050" y="2653030"/>
                  <a:pt x="723900" y="2418715"/>
                  <a:pt x="1724025" y="2428875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  <p:custDataLst>
              <p:tags r:id="rId10"/>
            </p:custDataLst>
          </p:nvPr>
        </p:nvSpPr>
        <p:spPr>
          <a:xfrm>
            <a:off x="889453" y="1278890"/>
            <a:ext cx="5504543" cy="2844800"/>
          </a:xfrm>
        </p:spPr>
        <p:txBody>
          <a:bodyPr wrap="square" anchor="b">
            <a:normAutofit/>
          </a:bodyPr>
          <a:lstStyle>
            <a:lvl1pPr algn="l">
              <a:lnSpc>
                <a:spcPct val="100000"/>
              </a:lnSpc>
              <a:defRPr sz="6600">
                <a:gradFill>
                  <a:gsLst>
                    <a:gs pos="10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rgbClr val="FFFFFF"/>
                    </a:gs>
                  </a:gsLst>
                  <a:lin ang="5400000" scaled="0"/>
                </a:gra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>
          <a:xfrm>
            <a:off x="8610600" y="6356350"/>
            <a:ext cx="2743200" cy="365125"/>
          </a:xfrm>
        </p:spPr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24" name="署名占位符 10"/>
          <p:cNvSpPr>
            <a:spLocks noGrp="1"/>
          </p:cNvSpPr>
          <p:nvPr>
            <p:ph type="body" sz="quarter" idx="17" hasCustomPrompt="1"/>
            <p:custDataLst>
              <p:tags r:id="rId14"/>
            </p:custDataLst>
          </p:nvPr>
        </p:nvSpPr>
        <p:spPr>
          <a:xfrm>
            <a:off x="889453" y="4478294"/>
            <a:ext cx="2160000" cy="432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wrap="square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dirty="0"/>
              <a:t>署名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2540" y="0"/>
            <a:ext cx="1218946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293312" cy="2390775"/>
          </a:xfrm>
          <a:custGeom>
            <a:avLst/>
            <a:gdLst>
              <a:gd name="connsiteX0" fmla="*/ 0 w 2147888"/>
              <a:gd name="connsiteY0" fmla="*/ 0 h 2390775"/>
              <a:gd name="connsiteX1" fmla="*/ 2147888 w 2147888"/>
              <a:gd name="connsiteY1" fmla="*/ 0 h 2390775"/>
              <a:gd name="connsiteX2" fmla="*/ 2147888 w 2147888"/>
              <a:gd name="connsiteY2" fmla="*/ 2390775 h 2390775"/>
              <a:gd name="connsiteX3" fmla="*/ 0 w 2147888"/>
              <a:gd name="connsiteY3" fmla="*/ 2390775 h 2390775"/>
              <a:gd name="connsiteX4" fmla="*/ 0 w 2147888"/>
              <a:gd name="connsiteY4" fmla="*/ 0 h 2390775"/>
              <a:gd name="connsiteX0-1" fmla="*/ 0 w 2147888"/>
              <a:gd name="connsiteY0-2" fmla="*/ 0 h 2390775"/>
              <a:gd name="connsiteX1-3" fmla="*/ 2147888 w 2147888"/>
              <a:gd name="connsiteY1-4" fmla="*/ 0 h 2390775"/>
              <a:gd name="connsiteX2-5" fmla="*/ 1304925 w 2147888"/>
              <a:gd name="connsiteY2-6" fmla="*/ 1133475 h 2390775"/>
              <a:gd name="connsiteX3-7" fmla="*/ 0 w 2147888"/>
              <a:gd name="connsiteY3-8" fmla="*/ 2390775 h 2390775"/>
              <a:gd name="connsiteX4-9" fmla="*/ 0 w 2147888"/>
              <a:gd name="connsiteY4-10" fmla="*/ 0 h 2390775"/>
              <a:gd name="connsiteX0-11" fmla="*/ 0 w 2147888"/>
              <a:gd name="connsiteY0-12" fmla="*/ 0 h 2390775"/>
              <a:gd name="connsiteX1-13" fmla="*/ 2147888 w 2147888"/>
              <a:gd name="connsiteY1-14" fmla="*/ 0 h 2390775"/>
              <a:gd name="connsiteX2-15" fmla="*/ 1762125 w 2147888"/>
              <a:gd name="connsiteY2-16" fmla="*/ 509588 h 2390775"/>
              <a:gd name="connsiteX3-17" fmla="*/ 1304925 w 2147888"/>
              <a:gd name="connsiteY3-18" fmla="*/ 1133475 h 2390775"/>
              <a:gd name="connsiteX4-19" fmla="*/ 0 w 2147888"/>
              <a:gd name="connsiteY4-20" fmla="*/ 2390775 h 2390775"/>
              <a:gd name="connsiteX5" fmla="*/ 0 w 2147888"/>
              <a:gd name="connsiteY5" fmla="*/ 0 h 2390775"/>
              <a:gd name="connsiteX0-21" fmla="*/ 0 w 2228850"/>
              <a:gd name="connsiteY0-22" fmla="*/ 0 h 2390775"/>
              <a:gd name="connsiteX1-23" fmla="*/ 2147888 w 2228850"/>
              <a:gd name="connsiteY1-24" fmla="*/ 0 h 2390775"/>
              <a:gd name="connsiteX2-25" fmla="*/ 2228850 w 2228850"/>
              <a:gd name="connsiteY2-26" fmla="*/ 790575 h 2390775"/>
              <a:gd name="connsiteX3-27" fmla="*/ 1304925 w 2228850"/>
              <a:gd name="connsiteY3-28" fmla="*/ 1133475 h 2390775"/>
              <a:gd name="connsiteX4-29" fmla="*/ 0 w 2228850"/>
              <a:gd name="connsiteY4-30" fmla="*/ 2390775 h 2390775"/>
              <a:gd name="connsiteX5-31" fmla="*/ 0 w 2228850"/>
              <a:gd name="connsiteY5-32" fmla="*/ 0 h 2390775"/>
              <a:gd name="connsiteX0-33" fmla="*/ 0 w 2147888"/>
              <a:gd name="connsiteY0-34" fmla="*/ 0 h 2390775"/>
              <a:gd name="connsiteX1-35" fmla="*/ 2147888 w 2147888"/>
              <a:gd name="connsiteY1-36" fmla="*/ 0 h 2390775"/>
              <a:gd name="connsiteX2-37" fmla="*/ 1304925 w 2147888"/>
              <a:gd name="connsiteY2-38" fmla="*/ 1133475 h 2390775"/>
              <a:gd name="connsiteX3-39" fmla="*/ 0 w 2147888"/>
              <a:gd name="connsiteY3-40" fmla="*/ 2390775 h 2390775"/>
              <a:gd name="connsiteX4-41" fmla="*/ 0 w 2147888"/>
              <a:gd name="connsiteY4-42" fmla="*/ 0 h 2390775"/>
              <a:gd name="connsiteX0-43" fmla="*/ 0 w 2290506"/>
              <a:gd name="connsiteY0-44" fmla="*/ 0 h 2390775"/>
              <a:gd name="connsiteX1-45" fmla="*/ 2147888 w 2290506"/>
              <a:gd name="connsiteY1-46" fmla="*/ 0 h 2390775"/>
              <a:gd name="connsiteX2-47" fmla="*/ 1304925 w 2290506"/>
              <a:gd name="connsiteY2-48" fmla="*/ 1133475 h 2390775"/>
              <a:gd name="connsiteX3-49" fmla="*/ 0 w 2290506"/>
              <a:gd name="connsiteY3-50" fmla="*/ 2390775 h 2390775"/>
              <a:gd name="connsiteX4-51" fmla="*/ 0 w 2290506"/>
              <a:gd name="connsiteY4-52" fmla="*/ 0 h 2390775"/>
              <a:gd name="connsiteX0-53" fmla="*/ 0 w 2285625"/>
              <a:gd name="connsiteY0-54" fmla="*/ 0 h 2390775"/>
              <a:gd name="connsiteX1-55" fmla="*/ 2147888 w 2285625"/>
              <a:gd name="connsiteY1-56" fmla="*/ 0 h 2390775"/>
              <a:gd name="connsiteX2-57" fmla="*/ 1304925 w 2285625"/>
              <a:gd name="connsiteY2-58" fmla="*/ 1133475 h 2390775"/>
              <a:gd name="connsiteX3-59" fmla="*/ 0 w 2285625"/>
              <a:gd name="connsiteY3-60" fmla="*/ 2390775 h 2390775"/>
              <a:gd name="connsiteX4-61" fmla="*/ 0 w 2285625"/>
              <a:gd name="connsiteY4-62" fmla="*/ 0 h 2390775"/>
              <a:gd name="connsiteX0-63" fmla="*/ 0 w 2213410"/>
              <a:gd name="connsiteY0-64" fmla="*/ 0 h 2390775"/>
              <a:gd name="connsiteX1-65" fmla="*/ 2147888 w 2213410"/>
              <a:gd name="connsiteY1-66" fmla="*/ 0 h 2390775"/>
              <a:gd name="connsiteX2-67" fmla="*/ 1304925 w 2213410"/>
              <a:gd name="connsiteY2-68" fmla="*/ 1133475 h 2390775"/>
              <a:gd name="connsiteX3-69" fmla="*/ 0 w 2213410"/>
              <a:gd name="connsiteY3-70" fmla="*/ 2390775 h 2390775"/>
              <a:gd name="connsiteX4-71" fmla="*/ 0 w 2213410"/>
              <a:gd name="connsiteY4-72" fmla="*/ 0 h 2390775"/>
              <a:gd name="connsiteX0-73" fmla="*/ 0 w 2282133"/>
              <a:gd name="connsiteY0-74" fmla="*/ 0 h 2390775"/>
              <a:gd name="connsiteX1-75" fmla="*/ 2147888 w 2282133"/>
              <a:gd name="connsiteY1-76" fmla="*/ 0 h 2390775"/>
              <a:gd name="connsiteX2-77" fmla="*/ 1304925 w 2282133"/>
              <a:gd name="connsiteY2-78" fmla="*/ 1133475 h 2390775"/>
              <a:gd name="connsiteX3-79" fmla="*/ 0 w 2282133"/>
              <a:gd name="connsiteY3-80" fmla="*/ 2390775 h 2390775"/>
              <a:gd name="connsiteX4-81" fmla="*/ 0 w 2282133"/>
              <a:gd name="connsiteY4-82" fmla="*/ 0 h 2390775"/>
              <a:gd name="connsiteX0-83" fmla="*/ 0 w 2297228"/>
              <a:gd name="connsiteY0-84" fmla="*/ 0 h 2390775"/>
              <a:gd name="connsiteX1-85" fmla="*/ 2147888 w 2297228"/>
              <a:gd name="connsiteY1-86" fmla="*/ 0 h 2390775"/>
              <a:gd name="connsiteX2-87" fmla="*/ 1304925 w 2297228"/>
              <a:gd name="connsiteY2-88" fmla="*/ 1133475 h 2390775"/>
              <a:gd name="connsiteX3-89" fmla="*/ 0 w 2297228"/>
              <a:gd name="connsiteY3-90" fmla="*/ 2390775 h 2390775"/>
              <a:gd name="connsiteX4-91" fmla="*/ 0 w 2297228"/>
              <a:gd name="connsiteY4-92" fmla="*/ 0 h 2390775"/>
              <a:gd name="connsiteX0-93" fmla="*/ 0 w 2280051"/>
              <a:gd name="connsiteY0-94" fmla="*/ 0 h 2390775"/>
              <a:gd name="connsiteX1-95" fmla="*/ 2147888 w 2280051"/>
              <a:gd name="connsiteY1-96" fmla="*/ 0 h 2390775"/>
              <a:gd name="connsiteX2-97" fmla="*/ 1123950 w 2280051"/>
              <a:gd name="connsiteY2-98" fmla="*/ 1165225 h 2390775"/>
              <a:gd name="connsiteX3-99" fmla="*/ 0 w 2280051"/>
              <a:gd name="connsiteY3-100" fmla="*/ 2390775 h 2390775"/>
              <a:gd name="connsiteX4-101" fmla="*/ 0 w 2280051"/>
              <a:gd name="connsiteY4-102" fmla="*/ 0 h 2390775"/>
              <a:gd name="connsiteX0-103" fmla="*/ 0 w 2298843"/>
              <a:gd name="connsiteY0-104" fmla="*/ 0 h 2390775"/>
              <a:gd name="connsiteX1-105" fmla="*/ 2147888 w 2298843"/>
              <a:gd name="connsiteY1-106" fmla="*/ 0 h 2390775"/>
              <a:gd name="connsiteX2-107" fmla="*/ 1123950 w 2298843"/>
              <a:gd name="connsiteY2-108" fmla="*/ 1165225 h 2390775"/>
              <a:gd name="connsiteX3-109" fmla="*/ 0 w 2298843"/>
              <a:gd name="connsiteY3-110" fmla="*/ 2390775 h 2390775"/>
              <a:gd name="connsiteX4-111" fmla="*/ 0 w 2298843"/>
              <a:gd name="connsiteY4-112" fmla="*/ 0 h 2390775"/>
              <a:gd name="connsiteX0-113" fmla="*/ 0 w 2287519"/>
              <a:gd name="connsiteY0-114" fmla="*/ 0 h 2390775"/>
              <a:gd name="connsiteX1-115" fmla="*/ 2135188 w 2287519"/>
              <a:gd name="connsiteY1-116" fmla="*/ 0 h 2390775"/>
              <a:gd name="connsiteX2-117" fmla="*/ 1123950 w 2287519"/>
              <a:gd name="connsiteY2-118" fmla="*/ 1165225 h 2390775"/>
              <a:gd name="connsiteX3-119" fmla="*/ 0 w 2287519"/>
              <a:gd name="connsiteY3-120" fmla="*/ 2390775 h 2390775"/>
              <a:gd name="connsiteX4-121" fmla="*/ 0 w 2287519"/>
              <a:gd name="connsiteY4-122" fmla="*/ 0 h 2390775"/>
              <a:gd name="connsiteX0-123" fmla="*/ 0 w 2288755"/>
              <a:gd name="connsiteY0-124" fmla="*/ 0 h 2390775"/>
              <a:gd name="connsiteX1-125" fmla="*/ 2135188 w 2288755"/>
              <a:gd name="connsiteY1-126" fmla="*/ 0 h 2390775"/>
              <a:gd name="connsiteX2-127" fmla="*/ 1123950 w 2288755"/>
              <a:gd name="connsiteY2-128" fmla="*/ 1165225 h 2390775"/>
              <a:gd name="connsiteX3-129" fmla="*/ 0 w 2288755"/>
              <a:gd name="connsiteY3-130" fmla="*/ 2390775 h 2390775"/>
              <a:gd name="connsiteX4-131" fmla="*/ 0 w 2288755"/>
              <a:gd name="connsiteY4-132" fmla="*/ 0 h 2390775"/>
              <a:gd name="connsiteX0-133" fmla="*/ 0 w 2296439"/>
              <a:gd name="connsiteY0-134" fmla="*/ 0 h 2390775"/>
              <a:gd name="connsiteX1-135" fmla="*/ 2135188 w 2296439"/>
              <a:gd name="connsiteY1-136" fmla="*/ 0 h 2390775"/>
              <a:gd name="connsiteX2-137" fmla="*/ 1123950 w 2296439"/>
              <a:gd name="connsiteY2-138" fmla="*/ 1165225 h 2390775"/>
              <a:gd name="connsiteX3-139" fmla="*/ 0 w 2296439"/>
              <a:gd name="connsiteY3-140" fmla="*/ 2390775 h 2390775"/>
              <a:gd name="connsiteX4-141" fmla="*/ 0 w 2296439"/>
              <a:gd name="connsiteY4-142" fmla="*/ 0 h 2390775"/>
              <a:gd name="connsiteX0-143" fmla="*/ 0 w 2295746"/>
              <a:gd name="connsiteY0-144" fmla="*/ 0 h 2390775"/>
              <a:gd name="connsiteX1-145" fmla="*/ 2135188 w 2295746"/>
              <a:gd name="connsiteY1-146" fmla="*/ 0 h 2390775"/>
              <a:gd name="connsiteX2-147" fmla="*/ 1123950 w 2295746"/>
              <a:gd name="connsiteY2-148" fmla="*/ 1165225 h 2390775"/>
              <a:gd name="connsiteX3-149" fmla="*/ 0 w 2295746"/>
              <a:gd name="connsiteY3-150" fmla="*/ 2390775 h 2390775"/>
              <a:gd name="connsiteX4-151" fmla="*/ 0 w 2295746"/>
              <a:gd name="connsiteY4-152" fmla="*/ 0 h 2390775"/>
              <a:gd name="connsiteX0-153" fmla="*/ 0 w 2308621"/>
              <a:gd name="connsiteY0-154" fmla="*/ 0 h 2390775"/>
              <a:gd name="connsiteX1-155" fmla="*/ 2135188 w 2308621"/>
              <a:gd name="connsiteY1-156" fmla="*/ 0 h 2390775"/>
              <a:gd name="connsiteX2-157" fmla="*/ 1123950 w 2308621"/>
              <a:gd name="connsiteY2-158" fmla="*/ 1165225 h 2390775"/>
              <a:gd name="connsiteX3-159" fmla="*/ 0 w 2308621"/>
              <a:gd name="connsiteY3-160" fmla="*/ 2390775 h 2390775"/>
              <a:gd name="connsiteX4-161" fmla="*/ 0 w 2308621"/>
              <a:gd name="connsiteY4-162" fmla="*/ 0 h 2390775"/>
              <a:gd name="connsiteX0-163" fmla="*/ 0 w 2332287"/>
              <a:gd name="connsiteY0-164" fmla="*/ 0 h 2390775"/>
              <a:gd name="connsiteX1-165" fmla="*/ 2135188 w 2332287"/>
              <a:gd name="connsiteY1-166" fmla="*/ 0 h 2390775"/>
              <a:gd name="connsiteX2-167" fmla="*/ 1279525 w 2332287"/>
              <a:gd name="connsiteY2-168" fmla="*/ 1149350 h 2390775"/>
              <a:gd name="connsiteX3-169" fmla="*/ 0 w 2332287"/>
              <a:gd name="connsiteY3-170" fmla="*/ 2390775 h 2390775"/>
              <a:gd name="connsiteX4-171" fmla="*/ 0 w 2332287"/>
              <a:gd name="connsiteY4-172" fmla="*/ 0 h 2390775"/>
              <a:gd name="connsiteX0-173" fmla="*/ 0 w 2333921"/>
              <a:gd name="connsiteY0-174" fmla="*/ 0 h 2390775"/>
              <a:gd name="connsiteX1-175" fmla="*/ 2135188 w 2333921"/>
              <a:gd name="connsiteY1-176" fmla="*/ 0 h 2390775"/>
              <a:gd name="connsiteX2-177" fmla="*/ 1289050 w 2333921"/>
              <a:gd name="connsiteY2-178" fmla="*/ 1139825 h 2390775"/>
              <a:gd name="connsiteX3-179" fmla="*/ 0 w 2333921"/>
              <a:gd name="connsiteY3-180" fmla="*/ 2390775 h 2390775"/>
              <a:gd name="connsiteX4-181" fmla="*/ 0 w 2333921"/>
              <a:gd name="connsiteY4-182" fmla="*/ 0 h 2390775"/>
              <a:gd name="connsiteX0-183" fmla="*/ 0 w 2281142"/>
              <a:gd name="connsiteY0-184" fmla="*/ 0 h 2390775"/>
              <a:gd name="connsiteX1-185" fmla="*/ 2135188 w 2281142"/>
              <a:gd name="connsiteY1-186" fmla="*/ 0 h 2390775"/>
              <a:gd name="connsiteX2-187" fmla="*/ 1289050 w 2281142"/>
              <a:gd name="connsiteY2-188" fmla="*/ 1139825 h 2390775"/>
              <a:gd name="connsiteX3-189" fmla="*/ 0 w 2281142"/>
              <a:gd name="connsiteY3-190" fmla="*/ 2390775 h 2390775"/>
              <a:gd name="connsiteX4-191" fmla="*/ 0 w 2281142"/>
              <a:gd name="connsiteY4-192" fmla="*/ 0 h 2390775"/>
              <a:gd name="connsiteX0-193" fmla="*/ 0 w 2281142"/>
              <a:gd name="connsiteY0-194" fmla="*/ 0 h 2390775"/>
              <a:gd name="connsiteX1-195" fmla="*/ 2135188 w 2281142"/>
              <a:gd name="connsiteY1-196" fmla="*/ 0 h 2390775"/>
              <a:gd name="connsiteX2-197" fmla="*/ 1289050 w 2281142"/>
              <a:gd name="connsiteY2-198" fmla="*/ 1139825 h 2390775"/>
              <a:gd name="connsiteX3-199" fmla="*/ 0 w 2281142"/>
              <a:gd name="connsiteY3-200" fmla="*/ 2390775 h 2390775"/>
              <a:gd name="connsiteX4-201" fmla="*/ 0 w 2281142"/>
              <a:gd name="connsiteY4-202" fmla="*/ 0 h 2390775"/>
              <a:gd name="connsiteX0-203" fmla="*/ 0 w 2283190"/>
              <a:gd name="connsiteY0-204" fmla="*/ 0 h 2390775"/>
              <a:gd name="connsiteX1-205" fmla="*/ 2135188 w 2283190"/>
              <a:gd name="connsiteY1-206" fmla="*/ 0 h 2390775"/>
              <a:gd name="connsiteX2-207" fmla="*/ 1289050 w 2283190"/>
              <a:gd name="connsiteY2-208" fmla="*/ 1139825 h 2390775"/>
              <a:gd name="connsiteX3-209" fmla="*/ 0 w 2283190"/>
              <a:gd name="connsiteY3-210" fmla="*/ 2390775 h 2390775"/>
              <a:gd name="connsiteX4-211" fmla="*/ 0 w 2283190"/>
              <a:gd name="connsiteY4-212" fmla="*/ 0 h 2390775"/>
              <a:gd name="connsiteX0-213" fmla="*/ 0 w 2283190"/>
              <a:gd name="connsiteY0-214" fmla="*/ 0 h 2390775"/>
              <a:gd name="connsiteX1-215" fmla="*/ 2135188 w 2283190"/>
              <a:gd name="connsiteY1-216" fmla="*/ 0 h 2390775"/>
              <a:gd name="connsiteX2-217" fmla="*/ 1289050 w 2283190"/>
              <a:gd name="connsiteY2-218" fmla="*/ 1139825 h 2390775"/>
              <a:gd name="connsiteX3-219" fmla="*/ 0 w 2283190"/>
              <a:gd name="connsiteY3-220" fmla="*/ 2390775 h 2390775"/>
              <a:gd name="connsiteX4-221" fmla="*/ 0 w 2283190"/>
              <a:gd name="connsiteY4-222" fmla="*/ 0 h 2390775"/>
              <a:gd name="connsiteX0-223" fmla="*/ 0 w 2292298"/>
              <a:gd name="connsiteY0-224" fmla="*/ 0 h 2390775"/>
              <a:gd name="connsiteX1-225" fmla="*/ 2135188 w 2292298"/>
              <a:gd name="connsiteY1-226" fmla="*/ 0 h 2390775"/>
              <a:gd name="connsiteX2-227" fmla="*/ 1289050 w 2292298"/>
              <a:gd name="connsiteY2-228" fmla="*/ 1139825 h 2390775"/>
              <a:gd name="connsiteX3-229" fmla="*/ 0 w 2292298"/>
              <a:gd name="connsiteY3-230" fmla="*/ 2390775 h 2390775"/>
              <a:gd name="connsiteX4-231" fmla="*/ 0 w 2292298"/>
              <a:gd name="connsiteY4-232" fmla="*/ 0 h 2390775"/>
              <a:gd name="connsiteX0-233" fmla="*/ 0 w 2297370"/>
              <a:gd name="connsiteY0-234" fmla="*/ 0 h 2390775"/>
              <a:gd name="connsiteX1-235" fmla="*/ 2135188 w 2297370"/>
              <a:gd name="connsiteY1-236" fmla="*/ 0 h 2390775"/>
              <a:gd name="connsiteX2-237" fmla="*/ 1289050 w 2297370"/>
              <a:gd name="connsiteY2-238" fmla="*/ 1139825 h 2390775"/>
              <a:gd name="connsiteX3-239" fmla="*/ 0 w 2297370"/>
              <a:gd name="connsiteY3-240" fmla="*/ 2390775 h 2390775"/>
              <a:gd name="connsiteX4-241" fmla="*/ 0 w 2297370"/>
              <a:gd name="connsiteY4-242" fmla="*/ 0 h 2390775"/>
              <a:gd name="connsiteX0-243" fmla="*/ 0 w 2293312"/>
              <a:gd name="connsiteY0-244" fmla="*/ 0 h 2390775"/>
              <a:gd name="connsiteX1-245" fmla="*/ 2135188 w 2293312"/>
              <a:gd name="connsiteY1-246" fmla="*/ 0 h 2390775"/>
              <a:gd name="connsiteX2-247" fmla="*/ 1289050 w 2293312"/>
              <a:gd name="connsiteY2-248" fmla="*/ 1139825 h 2390775"/>
              <a:gd name="connsiteX3-249" fmla="*/ 0 w 2293312"/>
              <a:gd name="connsiteY3-250" fmla="*/ 2390775 h 2390775"/>
              <a:gd name="connsiteX4-251" fmla="*/ 0 w 2293312"/>
              <a:gd name="connsiteY4-252" fmla="*/ 0 h 2390775"/>
              <a:gd name="connsiteX0-253" fmla="*/ 0 w 2293312"/>
              <a:gd name="connsiteY0-254" fmla="*/ 0 h 2390775"/>
              <a:gd name="connsiteX1-255" fmla="*/ 2135188 w 2293312"/>
              <a:gd name="connsiteY1-256" fmla="*/ 0 h 2390775"/>
              <a:gd name="connsiteX2-257" fmla="*/ 1289050 w 2293312"/>
              <a:gd name="connsiteY2-258" fmla="*/ 1139825 h 2390775"/>
              <a:gd name="connsiteX3-259" fmla="*/ 0 w 2293312"/>
              <a:gd name="connsiteY3-260" fmla="*/ 2390775 h 2390775"/>
              <a:gd name="connsiteX4-261" fmla="*/ 0 w 2293312"/>
              <a:gd name="connsiteY4-262" fmla="*/ 0 h 2390775"/>
              <a:gd name="connsiteX0-263" fmla="*/ 0 w 2293312"/>
              <a:gd name="connsiteY0-264" fmla="*/ 0 h 2390775"/>
              <a:gd name="connsiteX1-265" fmla="*/ 2135188 w 2293312"/>
              <a:gd name="connsiteY1-266" fmla="*/ 0 h 2390775"/>
              <a:gd name="connsiteX2-267" fmla="*/ 1289050 w 2293312"/>
              <a:gd name="connsiteY2-268" fmla="*/ 1139825 h 2390775"/>
              <a:gd name="connsiteX3-269" fmla="*/ 0 w 2293312"/>
              <a:gd name="connsiteY3-270" fmla="*/ 2390775 h 2390775"/>
              <a:gd name="connsiteX4-271" fmla="*/ 0 w 2293312"/>
              <a:gd name="connsiteY4-272" fmla="*/ 0 h 2390775"/>
              <a:gd name="connsiteX0-273" fmla="*/ 0 w 2293312"/>
              <a:gd name="connsiteY0-274" fmla="*/ 0 h 2390775"/>
              <a:gd name="connsiteX1-275" fmla="*/ 2135188 w 2293312"/>
              <a:gd name="connsiteY1-276" fmla="*/ 0 h 2390775"/>
              <a:gd name="connsiteX2-277" fmla="*/ 1289050 w 2293312"/>
              <a:gd name="connsiteY2-278" fmla="*/ 1139825 h 2390775"/>
              <a:gd name="connsiteX3-279" fmla="*/ 0 w 2293312"/>
              <a:gd name="connsiteY3-280" fmla="*/ 2390775 h 2390775"/>
              <a:gd name="connsiteX4-281" fmla="*/ 0 w 2293312"/>
              <a:gd name="connsiteY4-282" fmla="*/ 0 h 2390775"/>
              <a:gd name="connsiteX0-283" fmla="*/ 0 w 2293312"/>
              <a:gd name="connsiteY0-284" fmla="*/ 0 h 2390775"/>
              <a:gd name="connsiteX1-285" fmla="*/ 2135188 w 2293312"/>
              <a:gd name="connsiteY1-286" fmla="*/ 0 h 2390775"/>
              <a:gd name="connsiteX2-287" fmla="*/ 1289050 w 2293312"/>
              <a:gd name="connsiteY2-288" fmla="*/ 1139825 h 2390775"/>
              <a:gd name="connsiteX3-289" fmla="*/ 0 w 2293312"/>
              <a:gd name="connsiteY3-290" fmla="*/ 2390775 h 2390775"/>
              <a:gd name="connsiteX4-291" fmla="*/ 0 w 2293312"/>
              <a:gd name="connsiteY4-292" fmla="*/ 0 h 239077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293312" h="2390775">
                <a:moveTo>
                  <a:pt x="0" y="0"/>
                </a:moveTo>
                <a:lnTo>
                  <a:pt x="2135188" y="0"/>
                </a:lnTo>
                <a:cubicBezTo>
                  <a:pt x="2557463" y="519112"/>
                  <a:pt x="2085975" y="1082675"/>
                  <a:pt x="1289050" y="1139825"/>
                </a:cubicBezTo>
                <a:cubicBezTo>
                  <a:pt x="728397" y="1161520"/>
                  <a:pt x="115358" y="1604698"/>
                  <a:pt x="0" y="2390775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5" name="矩形 1"/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1653163" cy="2390775"/>
          </a:xfrm>
          <a:custGeom>
            <a:avLst/>
            <a:gdLst>
              <a:gd name="connsiteX0" fmla="*/ 0 w 2147888"/>
              <a:gd name="connsiteY0" fmla="*/ 0 h 2390775"/>
              <a:gd name="connsiteX1" fmla="*/ 2147888 w 2147888"/>
              <a:gd name="connsiteY1" fmla="*/ 0 h 2390775"/>
              <a:gd name="connsiteX2" fmla="*/ 2147888 w 2147888"/>
              <a:gd name="connsiteY2" fmla="*/ 2390775 h 2390775"/>
              <a:gd name="connsiteX3" fmla="*/ 0 w 2147888"/>
              <a:gd name="connsiteY3" fmla="*/ 2390775 h 2390775"/>
              <a:gd name="connsiteX4" fmla="*/ 0 w 2147888"/>
              <a:gd name="connsiteY4" fmla="*/ 0 h 2390775"/>
              <a:gd name="connsiteX0-1" fmla="*/ 0 w 2147888"/>
              <a:gd name="connsiteY0-2" fmla="*/ 0 h 2390775"/>
              <a:gd name="connsiteX1-3" fmla="*/ 2147888 w 2147888"/>
              <a:gd name="connsiteY1-4" fmla="*/ 0 h 2390775"/>
              <a:gd name="connsiteX2-5" fmla="*/ 1304925 w 2147888"/>
              <a:gd name="connsiteY2-6" fmla="*/ 1133475 h 2390775"/>
              <a:gd name="connsiteX3-7" fmla="*/ 0 w 2147888"/>
              <a:gd name="connsiteY3-8" fmla="*/ 2390775 h 2390775"/>
              <a:gd name="connsiteX4-9" fmla="*/ 0 w 2147888"/>
              <a:gd name="connsiteY4-10" fmla="*/ 0 h 2390775"/>
              <a:gd name="connsiteX0-11" fmla="*/ 0 w 2147888"/>
              <a:gd name="connsiteY0-12" fmla="*/ 0 h 2390775"/>
              <a:gd name="connsiteX1-13" fmla="*/ 2147888 w 2147888"/>
              <a:gd name="connsiteY1-14" fmla="*/ 0 h 2390775"/>
              <a:gd name="connsiteX2-15" fmla="*/ 1762125 w 2147888"/>
              <a:gd name="connsiteY2-16" fmla="*/ 509588 h 2390775"/>
              <a:gd name="connsiteX3-17" fmla="*/ 1304925 w 2147888"/>
              <a:gd name="connsiteY3-18" fmla="*/ 1133475 h 2390775"/>
              <a:gd name="connsiteX4-19" fmla="*/ 0 w 2147888"/>
              <a:gd name="connsiteY4-20" fmla="*/ 2390775 h 2390775"/>
              <a:gd name="connsiteX5" fmla="*/ 0 w 2147888"/>
              <a:gd name="connsiteY5" fmla="*/ 0 h 2390775"/>
              <a:gd name="connsiteX0-21" fmla="*/ 0 w 2228850"/>
              <a:gd name="connsiteY0-22" fmla="*/ 0 h 2390775"/>
              <a:gd name="connsiteX1-23" fmla="*/ 2147888 w 2228850"/>
              <a:gd name="connsiteY1-24" fmla="*/ 0 h 2390775"/>
              <a:gd name="connsiteX2-25" fmla="*/ 2228850 w 2228850"/>
              <a:gd name="connsiteY2-26" fmla="*/ 790575 h 2390775"/>
              <a:gd name="connsiteX3-27" fmla="*/ 1304925 w 2228850"/>
              <a:gd name="connsiteY3-28" fmla="*/ 1133475 h 2390775"/>
              <a:gd name="connsiteX4-29" fmla="*/ 0 w 2228850"/>
              <a:gd name="connsiteY4-30" fmla="*/ 2390775 h 2390775"/>
              <a:gd name="connsiteX5-31" fmla="*/ 0 w 2228850"/>
              <a:gd name="connsiteY5-32" fmla="*/ 0 h 2390775"/>
              <a:gd name="connsiteX0-33" fmla="*/ 0 w 2147888"/>
              <a:gd name="connsiteY0-34" fmla="*/ 0 h 2390775"/>
              <a:gd name="connsiteX1-35" fmla="*/ 2147888 w 2147888"/>
              <a:gd name="connsiteY1-36" fmla="*/ 0 h 2390775"/>
              <a:gd name="connsiteX2-37" fmla="*/ 1304925 w 2147888"/>
              <a:gd name="connsiteY2-38" fmla="*/ 1133475 h 2390775"/>
              <a:gd name="connsiteX3-39" fmla="*/ 0 w 2147888"/>
              <a:gd name="connsiteY3-40" fmla="*/ 2390775 h 2390775"/>
              <a:gd name="connsiteX4-41" fmla="*/ 0 w 2147888"/>
              <a:gd name="connsiteY4-42" fmla="*/ 0 h 2390775"/>
              <a:gd name="connsiteX0-43" fmla="*/ 0 w 2290506"/>
              <a:gd name="connsiteY0-44" fmla="*/ 0 h 2390775"/>
              <a:gd name="connsiteX1-45" fmla="*/ 2147888 w 2290506"/>
              <a:gd name="connsiteY1-46" fmla="*/ 0 h 2390775"/>
              <a:gd name="connsiteX2-47" fmla="*/ 1304925 w 2290506"/>
              <a:gd name="connsiteY2-48" fmla="*/ 1133475 h 2390775"/>
              <a:gd name="connsiteX3-49" fmla="*/ 0 w 2290506"/>
              <a:gd name="connsiteY3-50" fmla="*/ 2390775 h 2390775"/>
              <a:gd name="connsiteX4-51" fmla="*/ 0 w 2290506"/>
              <a:gd name="connsiteY4-52" fmla="*/ 0 h 2390775"/>
              <a:gd name="connsiteX0-53" fmla="*/ 0 w 2285625"/>
              <a:gd name="connsiteY0-54" fmla="*/ 0 h 2390775"/>
              <a:gd name="connsiteX1-55" fmla="*/ 2147888 w 2285625"/>
              <a:gd name="connsiteY1-56" fmla="*/ 0 h 2390775"/>
              <a:gd name="connsiteX2-57" fmla="*/ 1304925 w 2285625"/>
              <a:gd name="connsiteY2-58" fmla="*/ 1133475 h 2390775"/>
              <a:gd name="connsiteX3-59" fmla="*/ 0 w 2285625"/>
              <a:gd name="connsiteY3-60" fmla="*/ 2390775 h 2390775"/>
              <a:gd name="connsiteX4-61" fmla="*/ 0 w 2285625"/>
              <a:gd name="connsiteY4-62" fmla="*/ 0 h 2390775"/>
              <a:gd name="connsiteX0-63" fmla="*/ 0 w 2213410"/>
              <a:gd name="connsiteY0-64" fmla="*/ 0 h 2390775"/>
              <a:gd name="connsiteX1-65" fmla="*/ 2147888 w 2213410"/>
              <a:gd name="connsiteY1-66" fmla="*/ 0 h 2390775"/>
              <a:gd name="connsiteX2-67" fmla="*/ 1304925 w 2213410"/>
              <a:gd name="connsiteY2-68" fmla="*/ 1133475 h 2390775"/>
              <a:gd name="connsiteX3-69" fmla="*/ 0 w 2213410"/>
              <a:gd name="connsiteY3-70" fmla="*/ 2390775 h 2390775"/>
              <a:gd name="connsiteX4-71" fmla="*/ 0 w 2213410"/>
              <a:gd name="connsiteY4-72" fmla="*/ 0 h 2390775"/>
              <a:gd name="connsiteX0-73" fmla="*/ 0 w 2282133"/>
              <a:gd name="connsiteY0-74" fmla="*/ 0 h 2390775"/>
              <a:gd name="connsiteX1-75" fmla="*/ 2147888 w 2282133"/>
              <a:gd name="connsiteY1-76" fmla="*/ 0 h 2390775"/>
              <a:gd name="connsiteX2-77" fmla="*/ 1304925 w 2282133"/>
              <a:gd name="connsiteY2-78" fmla="*/ 1133475 h 2390775"/>
              <a:gd name="connsiteX3-79" fmla="*/ 0 w 2282133"/>
              <a:gd name="connsiteY3-80" fmla="*/ 2390775 h 2390775"/>
              <a:gd name="connsiteX4-81" fmla="*/ 0 w 2282133"/>
              <a:gd name="connsiteY4-82" fmla="*/ 0 h 2390775"/>
              <a:gd name="connsiteX0-83" fmla="*/ 0 w 2297228"/>
              <a:gd name="connsiteY0-84" fmla="*/ 0 h 2390775"/>
              <a:gd name="connsiteX1-85" fmla="*/ 2147888 w 2297228"/>
              <a:gd name="connsiteY1-86" fmla="*/ 0 h 2390775"/>
              <a:gd name="connsiteX2-87" fmla="*/ 1304925 w 2297228"/>
              <a:gd name="connsiteY2-88" fmla="*/ 1133475 h 2390775"/>
              <a:gd name="connsiteX3-89" fmla="*/ 0 w 2297228"/>
              <a:gd name="connsiteY3-90" fmla="*/ 2390775 h 2390775"/>
              <a:gd name="connsiteX4-91" fmla="*/ 0 w 2297228"/>
              <a:gd name="connsiteY4-92" fmla="*/ 0 h 2390775"/>
              <a:gd name="connsiteX0-93" fmla="*/ 0 w 2280051"/>
              <a:gd name="connsiteY0-94" fmla="*/ 0 h 2390775"/>
              <a:gd name="connsiteX1-95" fmla="*/ 2147888 w 2280051"/>
              <a:gd name="connsiteY1-96" fmla="*/ 0 h 2390775"/>
              <a:gd name="connsiteX2-97" fmla="*/ 1123950 w 2280051"/>
              <a:gd name="connsiteY2-98" fmla="*/ 1165225 h 2390775"/>
              <a:gd name="connsiteX3-99" fmla="*/ 0 w 2280051"/>
              <a:gd name="connsiteY3-100" fmla="*/ 2390775 h 2390775"/>
              <a:gd name="connsiteX4-101" fmla="*/ 0 w 2280051"/>
              <a:gd name="connsiteY4-102" fmla="*/ 0 h 2390775"/>
              <a:gd name="connsiteX0-103" fmla="*/ 0 w 2298843"/>
              <a:gd name="connsiteY0-104" fmla="*/ 0 h 2390775"/>
              <a:gd name="connsiteX1-105" fmla="*/ 2147888 w 2298843"/>
              <a:gd name="connsiteY1-106" fmla="*/ 0 h 2390775"/>
              <a:gd name="connsiteX2-107" fmla="*/ 1123950 w 2298843"/>
              <a:gd name="connsiteY2-108" fmla="*/ 1165225 h 2390775"/>
              <a:gd name="connsiteX3-109" fmla="*/ 0 w 2298843"/>
              <a:gd name="connsiteY3-110" fmla="*/ 2390775 h 2390775"/>
              <a:gd name="connsiteX4-111" fmla="*/ 0 w 2298843"/>
              <a:gd name="connsiteY4-112" fmla="*/ 0 h 2390775"/>
              <a:gd name="connsiteX0-113" fmla="*/ 0 w 2287519"/>
              <a:gd name="connsiteY0-114" fmla="*/ 0 h 2390775"/>
              <a:gd name="connsiteX1-115" fmla="*/ 2135188 w 2287519"/>
              <a:gd name="connsiteY1-116" fmla="*/ 0 h 2390775"/>
              <a:gd name="connsiteX2-117" fmla="*/ 1123950 w 2287519"/>
              <a:gd name="connsiteY2-118" fmla="*/ 1165225 h 2390775"/>
              <a:gd name="connsiteX3-119" fmla="*/ 0 w 2287519"/>
              <a:gd name="connsiteY3-120" fmla="*/ 2390775 h 2390775"/>
              <a:gd name="connsiteX4-121" fmla="*/ 0 w 2287519"/>
              <a:gd name="connsiteY4-122" fmla="*/ 0 h 2390775"/>
              <a:gd name="connsiteX0-123" fmla="*/ 0 w 2288755"/>
              <a:gd name="connsiteY0-124" fmla="*/ 0 h 2390775"/>
              <a:gd name="connsiteX1-125" fmla="*/ 2135188 w 2288755"/>
              <a:gd name="connsiteY1-126" fmla="*/ 0 h 2390775"/>
              <a:gd name="connsiteX2-127" fmla="*/ 1123950 w 2288755"/>
              <a:gd name="connsiteY2-128" fmla="*/ 1165225 h 2390775"/>
              <a:gd name="connsiteX3-129" fmla="*/ 0 w 2288755"/>
              <a:gd name="connsiteY3-130" fmla="*/ 2390775 h 2390775"/>
              <a:gd name="connsiteX4-131" fmla="*/ 0 w 2288755"/>
              <a:gd name="connsiteY4-132" fmla="*/ 0 h 2390775"/>
              <a:gd name="connsiteX0-133" fmla="*/ 0 w 2296439"/>
              <a:gd name="connsiteY0-134" fmla="*/ 0 h 2390775"/>
              <a:gd name="connsiteX1-135" fmla="*/ 2135188 w 2296439"/>
              <a:gd name="connsiteY1-136" fmla="*/ 0 h 2390775"/>
              <a:gd name="connsiteX2-137" fmla="*/ 1123950 w 2296439"/>
              <a:gd name="connsiteY2-138" fmla="*/ 1165225 h 2390775"/>
              <a:gd name="connsiteX3-139" fmla="*/ 0 w 2296439"/>
              <a:gd name="connsiteY3-140" fmla="*/ 2390775 h 2390775"/>
              <a:gd name="connsiteX4-141" fmla="*/ 0 w 2296439"/>
              <a:gd name="connsiteY4-142" fmla="*/ 0 h 2390775"/>
              <a:gd name="connsiteX0-143" fmla="*/ 0 w 2295746"/>
              <a:gd name="connsiteY0-144" fmla="*/ 0 h 2390775"/>
              <a:gd name="connsiteX1-145" fmla="*/ 2135188 w 2295746"/>
              <a:gd name="connsiteY1-146" fmla="*/ 0 h 2390775"/>
              <a:gd name="connsiteX2-147" fmla="*/ 1123950 w 2295746"/>
              <a:gd name="connsiteY2-148" fmla="*/ 1165225 h 2390775"/>
              <a:gd name="connsiteX3-149" fmla="*/ 0 w 2295746"/>
              <a:gd name="connsiteY3-150" fmla="*/ 2390775 h 2390775"/>
              <a:gd name="connsiteX4-151" fmla="*/ 0 w 2295746"/>
              <a:gd name="connsiteY4-152" fmla="*/ 0 h 2390775"/>
              <a:gd name="connsiteX0-153" fmla="*/ 0 w 2308621"/>
              <a:gd name="connsiteY0-154" fmla="*/ 0 h 2390775"/>
              <a:gd name="connsiteX1-155" fmla="*/ 2135188 w 2308621"/>
              <a:gd name="connsiteY1-156" fmla="*/ 0 h 2390775"/>
              <a:gd name="connsiteX2-157" fmla="*/ 1123950 w 2308621"/>
              <a:gd name="connsiteY2-158" fmla="*/ 1165225 h 2390775"/>
              <a:gd name="connsiteX3-159" fmla="*/ 0 w 2308621"/>
              <a:gd name="connsiteY3-160" fmla="*/ 2390775 h 2390775"/>
              <a:gd name="connsiteX4-161" fmla="*/ 0 w 2308621"/>
              <a:gd name="connsiteY4-162" fmla="*/ 0 h 2390775"/>
              <a:gd name="connsiteX0-163" fmla="*/ 0 w 2332287"/>
              <a:gd name="connsiteY0-164" fmla="*/ 0 h 2390775"/>
              <a:gd name="connsiteX1-165" fmla="*/ 2135188 w 2332287"/>
              <a:gd name="connsiteY1-166" fmla="*/ 0 h 2390775"/>
              <a:gd name="connsiteX2-167" fmla="*/ 1279525 w 2332287"/>
              <a:gd name="connsiteY2-168" fmla="*/ 1149350 h 2390775"/>
              <a:gd name="connsiteX3-169" fmla="*/ 0 w 2332287"/>
              <a:gd name="connsiteY3-170" fmla="*/ 2390775 h 2390775"/>
              <a:gd name="connsiteX4-171" fmla="*/ 0 w 2332287"/>
              <a:gd name="connsiteY4-172" fmla="*/ 0 h 2390775"/>
              <a:gd name="connsiteX0-173" fmla="*/ 0 w 2333921"/>
              <a:gd name="connsiteY0-174" fmla="*/ 0 h 2390775"/>
              <a:gd name="connsiteX1-175" fmla="*/ 2135188 w 2333921"/>
              <a:gd name="connsiteY1-176" fmla="*/ 0 h 2390775"/>
              <a:gd name="connsiteX2-177" fmla="*/ 1289050 w 2333921"/>
              <a:gd name="connsiteY2-178" fmla="*/ 1139825 h 2390775"/>
              <a:gd name="connsiteX3-179" fmla="*/ 0 w 2333921"/>
              <a:gd name="connsiteY3-180" fmla="*/ 2390775 h 2390775"/>
              <a:gd name="connsiteX4-181" fmla="*/ 0 w 2333921"/>
              <a:gd name="connsiteY4-182" fmla="*/ 0 h 2390775"/>
              <a:gd name="connsiteX0-183" fmla="*/ 0 w 2281142"/>
              <a:gd name="connsiteY0-184" fmla="*/ 0 h 2390775"/>
              <a:gd name="connsiteX1-185" fmla="*/ 2135188 w 2281142"/>
              <a:gd name="connsiteY1-186" fmla="*/ 0 h 2390775"/>
              <a:gd name="connsiteX2-187" fmla="*/ 1289050 w 2281142"/>
              <a:gd name="connsiteY2-188" fmla="*/ 1139825 h 2390775"/>
              <a:gd name="connsiteX3-189" fmla="*/ 0 w 2281142"/>
              <a:gd name="connsiteY3-190" fmla="*/ 2390775 h 2390775"/>
              <a:gd name="connsiteX4-191" fmla="*/ 0 w 2281142"/>
              <a:gd name="connsiteY4-192" fmla="*/ 0 h 2390775"/>
              <a:gd name="connsiteX0-193" fmla="*/ 0 w 2281142"/>
              <a:gd name="connsiteY0-194" fmla="*/ 0 h 2390775"/>
              <a:gd name="connsiteX1-195" fmla="*/ 2135188 w 2281142"/>
              <a:gd name="connsiteY1-196" fmla="*/ 0 h 2390775"/>
              <a:gd name="connsiteX2-197" fmla="*/ 1289050 w 2281142"/>
              <a:gd name="connsiteY2-198" fmla="*/ 1139825 h 2390775"/>
              <a:gd name="connsiteX3-199" fmla="*/ 0 w 2281142"/>
              <a:gd name="connsiteY3-200" fmla="*/ 2390775 h 2390775"/>
              <a:gd name="connsiteX4-201" fmla="*/ 0 w 2281142"/>
              <a:gd name="connsiteY4-202" fmla="*/ 0 h 2390775"/>
              <a:gd name="connsiteX0-203" fmla="*/ 0 w 2283190"/>
              <a:gd name="connsiteY0-204" fmla="*/ 0 h 2390775"/>
              <a:gd name="connsiteX1-205" fmla="*/ 2135188 w 2283190"/>
              <a:gd name="connsiteY1-206" fmla="*/ 0 h 2390775"/>
              <a:gd name="connsiteX2-207" fmla="*/ 1289050 w 2283190"/>
              <a:gd name="connsiteY2-208" fmla="*/ 1139825 h 2390775"/>
              <a:gd name="connsiteX3-209" fmla="*/ 0 w 2283190"/>
              <a:gd name="connsiteY3-210" fmla="*/ 2390775 h 2390775"/>
              <a:gd name="connsiteX4-211" fmla="*/ 0 w 2283190"/>
              <a:gd name="connsiteY4-212" fmla="*/ 0 h 2390775"/>
              <a:gd name="connsiteX0-213" fmla="*/ 0 w 2283190"/>
              <a:gd name="connsiteY0-214" fmla="*/ 0 h 2390775"/>
              <a:gd name="connsiteX1-215" fmla="*/ 2135188 w 2283190"/>
              <a:gd name="connsiteY1-216" fmla="*/ 0 h 2390775"/>
              <a:gd name="connsiteX2-217" fmla="*/ 1289050 w 2283190"/>
              <a:gd name="connsiteY2-218" fmla="*/ 1139825 h 2390775"/>
              <a:gd name="connsiteX3-219" fmla="*/ 0 w 2283190"/>
              <a:gd name="connsiteY3-220" fmla="*/ 2390775 h 2390775"/>
              <a:gd name="connsiteX4-221" fmla="*/ 0 w 2283190"/>
              <a:gd name="connsiteY4-222" fmla="*/ 0 h 2390775"/>
              <a:gd name="connsiteX0-223" fmla="*/ 0 w 2292298"/>
              <a:gd name="connsiteY0-224" fmla="*/ 0 h 2390775"/>
              <a:gd name="connsiteX1-225" fmla="*/ 2135188 w 2292298"/>
              <a:gd name="connsiteY1-226" fmla="*/ 0 h 2390775"/>
              <a:gd name="connsiteX2-227" fmla="*/ 1289050 w 2292298"/>
              <a:gd name="connsiteY2-228" fmla="*/ 1139825 h 2390775"/>
              <a:gd name="connsiteX3-229" fmla="*/ 0 w 2292298"/>
              <a:gd name="connsiteY3-230" fmla="*/ 2390775 h 2390775"/>
              <a:gd name="connsiteX4-231" fmla="*/ 0 w 2292298"/>
              <a:gd name="connsiteY4-232" fmla="*/ 0 h 2390775"/>
              <a:gd name="connsiteX0-233" fmla="*/ 0 w 2297370"/>
              <a:gd name="connsiteY0-234" fmla="*/ 0 h 2390775"/>
              <a:gd name="connsiteX1-235" fmla="*/ 2135188 w 2297370"/>
              <a:gd name="connsiteY1-236" fmla="*/ 0 h 2390775"/>
              <a:gd name="connsiteX2-237" fmla="*/ 1289050 w 2297370"/>
              <a:gd name="connsiteY2-238" fmla="*/ 1139825 h 2390775"/>
              <a:gd name="connsiteX3-239" fmla="*/ 0 w 2297370"/>
              <a:gd name="connsiteY3-240" fmla="*/ 2390775 h 2390775"/>
              <a:gd name="connsiteX4-241" fmla="*/ 0 w 2297370"/>
              <a:gd name="connsiteY4-242" fmla="*/ 0 h 2390775"/>
              <a:gd name="connsiteX0-243" fmla="*/ 0 w 2293312"/>
              <a:gd name="connsiteY0-244" fmla="*/ 0 h 2390775"/>
              <a:gd name="connsiteX1-245" fmla="*/ 2135188 w 2293312"/>
              <a:gd name="connsiteY1-246" fmla="*/ 0 h 2390775"/>
              <a:gd name="connsiteX2-247" fmla="*/ 1289050 w 2293312"/>
              <a:gd name="connsiteY2-248" fmla="*/ 1139825 h 2390775"/>
              <a:gd name="connsiteX3-249" fmla="*/ 0 w 2293312"/>
              <a:gd name="connsiteY3-250" fmla="*/ 2390775 h 2390775"/>
              <a:gd name="connsiteX4-251" fmla="*/ 0 w 2293312"/>
              <a:gd name="connsiteY4-252" fmla="*/ 0 h 2390775"/>
              <a:gd name="connsiteX0-253" fmla="*/ 0 w 2293312"/>
              <a:gd name="connsiteY0-254" fmla="*/ 0 h 2390775"/>
              <a:gd name="connsiteX1-255" fmla="*/ 2135188 w 2293312"/>
              <a:gd name="connsiteY1-256" fmla="*/ 0 h 2390775"/>
              <a:gd name="connsiteX2-257" fmla="*/ 1289050 w 2293312"/>
              <a:gd name="connsiteY2-258" fmla="*/ 1139825 h 2390775"/>
              <a:gd name="connsiteX3-259" fmla="*/ 0 w 2293312"/>
              <a:gd name="connsiteY3-260" fmla="*/ 2390775 h 2390775"/>
              <a:gd name="connsiteX4-261" fmla="*/ 0 w 2293312"/>
              <a:gd name="connsiteY4-262" fmla="*/ 0 h 2390775"/>
              <a:gd name="connsiteX0-263" fmla="*/ 0 w 2293312"/>
              <a:gd name="connsiteY0-264" fmla="*/ 0 h 2390775"/>
              <a:gd name="connsiteX1-265" fmla="*/ 2135188 w 2293312"/>
              <a:gd name="connsiteY1-266" fmla="*/ 0 h 2390775"/>
              <a:gd name="connsiteX2-267" fmla="*/ 1289050 w 2293312"/>
              <a:gd name="connsiteY2-268" fmla="*/ 1139825 h 2390775"/>
              <a:gd name="connsiteX3-269" fmla="*/ 0 w 2293312"/>
              <a:gd name="connsiteY3-270" fmla="*/ 2390775 h 2390775"/>
              <a:gd name="connsiteX4-271" fmla="*/ 0 w 2293312"/>
              <a:gd name="connsiteY4-272" fmla="*/ 0 h 2390775"/>
              <a:gd name="connsiteX0-273" fmla="*/ 0 w 2293312"/>
              <a:gd name="connsiteY0-274" fmla="*/ 0 h 2390775"/>
              <a:gd name="connsiteX1-275" fmla="*/ 2135188 w 2293312"/>
              <a:gd name="connsiteY1-276" fmla="*/ 0 h 2390775"/>
              <a:gd name="connsiteX2-277" fmla="*/ 1289050 w 2293312"/>
              <a:gd name="connsiteY2-278" fmla="*/ 1139825 h 2390775"/>
              <a:gd name="connsiteX3-279" fmla="*/ 0 w 2293312"/>
              <a:gd name="connsiteY3-280" fmla="*/ 2390775 h 2390775"/>
              <a:gd name="connsiteX4-281" fmla="*/ 0 w 2293312"/>
              <a:gd name="connsiteY4-282" fmla="*/ 0 h 2390775"/>
              <a:gd name="connsiteX0-283" fmla="*/ 0 w 2293312"/>
              <a:gd name="connsiteY0-284" fmla="*/ 0 h 2390775"/>
              <a:gd name="connsiteX1-285" fmla="*/ 2135188 w 2293312"/>
              <a:gd name="connsiteY1-286" fmla="*/ 0 h 2390775"/>
              <a:gd name="connsiteX2-287" fmla="*/ 1289050 w 2293312"/>
              <a:gd name="connsiteY2-288" fmla="*/ 1139825 h 2390775"/>
              <a:gd name="connsiteX3-289" fmla="*/ 0 w 2293312"/>
              <a:gd name="connsiteY3-290" fmla="*/ 2390775 h 2390775"/>
              <a:gd name="connsiteX4-291" fmla="*/ 0 w 2293312"/>
              <a:gd name="connsiteY4-292" fmla="*/ 0 h 2390775"/>
              <a:gd name="connsiteX0-293" fmla="*/ 0 w 2126479"/>
              <a:gd name="connsiteY0-294" fmla="*/ 0 h 2390775"/>
              <a:gd name="connsiteX1-295" fmla="*/ 1926636 w 2126479"/>
              <a:gd name="connsiteY1-296" fmla="*/ 3175 h 2390775"/>
              <a:gd name="connsiteX2-297" fmla="*/ 1289050 w 2126479"/>
              <a:gd name="connsiteY2-298" fmla="*/ 1139825 h 2390775"/>
              <a:gd name="connsiteX3-299" fmla="*/ 0 w 2126479"/>
              <a:gd name="connsiteY3-300" fmla="*/ 2390775 h 2390775"/>
              <a:gd name="connsiteX4-301" fmla="*/ 0 w 2126479"/>
              <a:gd name="connsiteY4-302" fmla="*/ 0 h 2390775"/>
              <a:gd name="connsiteX0-303" fmla="*/ 0 w 2100296"/>
              <a:gd name="connsiteY0-304" fmla="*/ 0 h 2390775"/>
              <a:gd name="connsiteX1-305" fmla="*/ 1926636 w 2100296"/>
              <a:gd name="connsiteY1-306" fmla="*/ 3175 h 2390775"/>
              <a:gd name="connsiteX2-307" fmla="*/ 1167711 w 2100296"/>
              <a:gd name="connsiteY2-308" fmla="*/ 942975 h 2390775"/>
              <a:gd name="connsiteX3-309" fmla="*/ 0 w 2100296"/>
              <a:gd name="connsiteY3-310" fmla="*/ 2390775 h 2390775"/>
              <a:gd name="connsiteX4-311" fmla="*/ 0 w 2100296"/>
              <a:gd name="connsiteY4-312" fmla="*/ 0 h 2390775"/>
              <a:gd name="connsiteX0-313" fmla="*/ 0 w 1964532"/>
              <a:gd name="connsiteY0-314" fmla="*/ 0 h 2390775"/>
              <a:gd name="connsiteX1-315" fmla="*/ 1926636 w 1964532"/>
              <a:gd name="connsiteY1-316" fmla="*/ 3175 h 2390775"/>
              <a:gd name="connsiteX2-317" fmla="*/ 1167711 w 1964532"/>
              <a:gd name="connsiteY2-318" fmla="*/ 942975 h 2390775"/>
              <a:gd name="connsiteX3-319" fmla="*/ 0 w 1964532"/>
              <a:gd name="connsiteY3-320" fmla="*/ 2390775 h 2390775"/>
              <a:gd name="connsiteX4-321" fmla="*/ 0 w 1964532"/>
              <a:gd name="connsiteY4-322" fmla="*/ 0 h 2390775"/>
              <a:gd name="connsiteX0-323" fmla="*/ 0 w 1951370"/>
              <a:gd name="connsiteY0-324" fmla="*/ 0 h 2390775"/>
              <a:gd name="connsiteX1-325" fmla="*/ 1911469 w 1951370"/>
              <a:gd name="connsiteY1-326" fmla="*/ 6350 h 2390775"/>
              <a:gd name="connsiteX2-327" fmla="*/ 1167711 w 1951370"/>
              <a:gd name="connsiteY2-328" fmla="*/ 942975 h 2390775"/>
              <a:gd name="connsiteX3-329" fmla="*/ 0 w 1951370"/>
              <a:gd name="connsiteY3-330" fmla="*/ 2390775 h 2390775"/>
              <a:gd name="connsiteX4-331" fmla="*/ 0 w 1951370"/>
              <a:gd name="connsiteY4-332" fmla="*/ 0 h 2390775"/>
              <a:gd name="connsiteX0-333" fmla="*/ 0 w 1965529"/>
              <a:gd name="connsiteY0-334" fmla="*/ 0 h 2390775"/>
              <a:gd name="connsiteX1-335" fmla="*/ 1911469 w 1965529"/>
              <a:gd name="connsiteY1-336" fmla="*/ 6350 h 2390775"/>
              <a:gd name="connsiteX2-337" fmla="*/ 1167711 w 1965529"/>
              <a:gd name="connsiteY2-338" fmla="*/ 942975 h 2390775"/>
              <a:gd name="connsiteX3-339" fmla="*/ 0 w 1965529"/>
              <a:gd name="connsiteY3-340" fmla="*/ 2390775 h 2390775"/>
              <a:gd name="connsiteX4-341" fmla="*/ 0 w 1965529"/>
              <a:gd name="connsiteY4-342" fmla="*/ 0 h 2390775"/>
              <a:gd name="connsiteX0-343" fmla="*/ 0 w 1954485"/>
              <a:gd name="connsiteY0-344" fmla="*/ 0 h 2390775"/>
              <a:gd name="connsiteX1-345" fmla="*/ 1911469 w 1954485"/>
              <a:gd name="connsiteY1-346" fmla="*/ 6350 h 2390775"/>
              <a:gd name="connsiteX2-347" fmla="*/ 1167711 w 1954485"/>
              <a:gd name="connsiteY2-348" fmla="*/ 942975 h 2390775"/>
              <a:gd name="connsiteX3-349" fmla="*/ 0 w 1954485"/>
              <a:gd name="connsiteY3-350" fmla="*/ 2390775 h 2390775"/>
              <a:gd name="connsiteX4-351" fmla="*/ 0 w 1954485"/>
              <a:gd name="connsiteY4-352" fmla="*/ 0 h 2390775"/>
              <a:gd name="connsiteX0-353" fmla="*/ 0 w 1954486"/>
              <a:gd name="connsiteY0-354" fmla="*/ 0 h 2390775"/>
              <a:gd name="connsiteX1-355" fmla="*/ 1911469 w 1954486"/>
              <a:gd name="connsiteY1-356" fmla="*/ 6350 h 2390775"/>
              <a:gd name="connsiteX2-357" fmla="*/ 1167711 w 1954486"/>
              <a:gd name="connsiteY2-358" fmla="*/ 942975 h 2390775"/>
              <a:gd name="connsiteX3-359" fmla="*/ 0 w 1954486"/>
              <a:gd name="connsiteY3-360" fmla="*/ 2390775 h 2390775"/>
              <a:gd name="connsiteX4-361" fmla="*/ 0 w 1954486"/>
              <a:gd name="connsiteY4-362" fmla="*/ 0 h 2390775"/>
              <a:gd name="connsiteX0-363" fmla="*/ 0 w 1950956"/>
              <a:gd name="connsiteY0-364" fmla="*/ 0 h 2390775"/>
              <a:gd name="connsiteX1-365" fmla="*/ 1911469 w 1950956"/>
              <a:gd name="connsiteY1-366" fmla="*/ 6350 h 2390775"/>
              <a:gd name="connsiteX2-367" fmla="*/ 1167711 w 1950956"/>
              <a:gd name="connsiteY2-368" fmla="*/ 942975 h 2390775"/>
              <a:gd name="connsiteX3-369" fmla="*/ 0 w 1950956"/>
              <a:gd name="connsiteY3-370" fmla="*/ 2390775 h 2390775"/>
              <a:gd name="connsiteX4-371" fmla="*/ 0 w 1950956"/>
              <a:gd name="connsiteY4-372" fmla="*/ 0 h 2390775"/>
              <a:gd name="connsiteX0-373" fmla="*/ 0 w 1974345"/>
              <a:gd name="connsiteY0-374" fmla="*/ 0 h 2390775"/>
              <a:gd name="connsiteX1-375" fmla="*/ 1911469 w 1974345"/>
              <a:gd name="connsiteY1-376" fmla="*/ 6350 h 2390775"/>
              <a:gd name="connsiteX2-377" fmla="*/ 1167711 w 1974345"/>
              <a:gd name="connsiteY2-378" fmla="*/ 942975 h 2390775"/>
              <a:gd name="connsiteX3-379" fmla="*/ 0 w 1974345"/>
              <a:gd name="connsiteY3-380" fmla="*/ 2390775 h 2390775"/>
              <a:gd name="connsiteX4-381" fmla="*/ 0 w 1974345"/>
              <a:gd name="connsiteY4-382" fmla="*/ 0 h 239077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974345" h="2390775">
                <a:moveTo>
                  <a:pt x="0" y="0"/>
                </a:moveTo>
                <a:lnTo>
                  <a:pt x="1911469" y="6350"/>
                </a:lnTo>
                <a:cubicBezTo>
                  <a:pt x="2110026" y="214312"/>
                  <a:pt x="1831920" y="717550"/>
                  <a:pt x="1167711" y="942975"/>
                </a:cubicBezTo>
                <a:cubicBezTo>
                  <a:pt x="629809" y="1132945"/>
                  <a:pt x="115358" y="1604698"/>
                  <a:pt x="0" y="2390775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6" name="矩形 5"/>
          <p:cNvSpPr/>
          <p:nvPr userDrawn="1">
            <p:custDataLst>
              <p:tags r:id="rId5"/>
            </p:custDataLst>
          </p:nvPr>
        </p:nvSpPr>
        <p:spPr>
          <a:xfrm>
            <a:off x="7253914" y="4735830"/>
            <a:ext cx="4938086" cy="2122170"/>
          </a:xfrm>
          <a:custGeom>
            <a:avLst/>
            <a:gdLst>
              <a:gd name="connsiteX0" fmla="*/ 0 w 4938086"/>
              <a:gd name="connsiteY0" fmla="*/ 0 h 2122170"/>
              <a:gd name="connsiteX1" fmla="*/ 4938086 w 4938086"/>
              <a:gd name="connsiteY1" fmla="*/ 0 h 2122170"/>
              <a:gd name="connsiteX2" fmla="*/ 4938086 w 4938086"/>
              <a:gd name="connsiteY2" fmla="*/ 2122170 h 2122170"/>
              <a:gd name="connsiteX3" fmla="*/ 0 w 4938086"/>
              <a:gd name="connsiteY3" fmla="*/ 2122170 h 2122170"/>
              <a:gd name="connsiteX4" fmla="*/ 0 w 4938086"/>
              <a:gd name="connsiteY4" fmla="*/ 0 h 2122170"/>
              <a:gd name="connsiteX0-1" fmla="*/ 2257425 w 4938086"/>
              <a:gd name="connsiteY0-2" fmla="*/ 1438275 h 2122170"/>
              <a:gd name="connsiteX1-3" fmla="*/ 4938086 w 4938086"/>
              <a:gd name="connsiteY1-4" fmla="*/ 0 h 2122170"/>
              <a:gd name="connsiteX2-5" fmla="*/ 4938086 w 4938086"/>
              <a:gd name="connsiteY2-6" fmla="*/ 2122170 h 2122170"/>
              <a:gd name="connsiteX3-7" fmla="*/ 0 w 4938086"/>
              <a:gd name="connsiteY3-8" fmla="*/ 2122170 h 2122170"/>
              <a:gd name="connsiteX4-9" fmla="*/ 2257425 w 4938086"/>
              <a:gd name="connsiteY4-10" fmla="*/ 1438275 h 2122170"/>
              <a:gd name="connsiteX0-11" fmla="*/ 2257425 w 4938086"/>
              <a:gd name="connsiteY0-12" fmla="*/ 1438275 h 2122170"/>
              <a:gd name="connsiteX1-13" fmla="*/ 4938086 w 4938086"/>
              <a:gd name="connsiteY1-14" fmla="*/ 0 h 2122170"/>
              <a:gd name="connsiteX2-15" fmla="*/ 4938086 w 4938086"/>
              <a:gd name="connsiteY2-16" fmla="*/ 2122170 h 2122170"/>
              <a:gd name="connsiteX3-17" fmla="*/ 0 w 4938086"/>
              <a:gd name="connsiteY3-18" fmla="*/ 2122170 h 2122170"/>
              <a:gd name="connsiteX4-19" fmla="*/ 2257425 w 4938086"/>
              <a:gd name="connsiteY4-20" fmla="*/ 1438275 h 2122170"/>
              <a:gd name="connsiteX0-21" fmla="*/ 2257425 w 4938086"/>
              <a:gd name="connsiteY0-22" fmla="*/ 1438275 h 2122170"/>
              <a:gd name="connsiteX1-23" fmla="*/ 4938086 w 4938086"/>
              <a:gd name="connsiteY1-24" fmla="*/ 0 h 2122170"/>
              <a:gd name="connsiteX2-25" fmla="*/ 4938086 w 4938086"/>
              <a:gd name="connsiteY2-26" fmla="*/ 2122170 h 2122170"/>
              <a:gd name="connsiteX3-27" fmla="*/ 0 w 4938086"/>
              <a:gd name="connsiteY3-28" fmla="*/ 2122170 h 2122170"/>
              <a:gd name="connsiteX4-29" fmla="*/ 2257425 w 4938086"/>
              <a:gd name="connsiteY4-30" fmla="*/ 1438275 h 2122170"/>
              <a:gd name="connsiteX0-31" fmla="*/ 2257425 w 4938086"/>
              <a:gd name="connsiteY0-32" fmla="*/ 1438275 h 2122170"/>
              <a:gd name="connsiteX1-33" fmla="*/ 4938086 w 4938086"/>
              <a:gd name="connsiteY1-34" fmla="*/ 0 h 2122170"/>
              <a:gd name="connsiteX2-35" fmla="*/ 4938086 w 4938086"/>
              <a:gd name="connsiteY2-36" fmla="*/ 2122170 h 2122170"/>
              <a:gd name="connsiteX3-37" fmla="*/ 0 w 4938086"/>
              <a:gd name="connsiteY3-38" fmla="*/ 2122170 h 2122170"/>
              <a:gd name="connsiteX4-39" fmla="*/ 2257425 w 4938086"/>
              <a:gd name="connsiteY4-40" fmla="*/ 1438275 h 2122170"/>
              <a:gd name="connsiteX0-41" fmla="*/ 2257425 w 4938086"/>
              <a:gd name="connsiteY0-42" fmla="*/ 1438275 h 2122170"/>
              <a:gd name="connsiteX1-43" fmla="*/ 4938086 w 4938086"/>
              <a:gd name="connsiteY1-44" fmla="*/ 0 h 2122170"/>
              <a:gd name="connsiteX2-45" fmla="*/ 4938086 w 4938086"/>
              <a:gd name="connsiteY2-46" fmla="*/ 2122170 h 2122170"/>
              <a:gd name="connsiteX3-47" fmla="*/ 0 w 4938086"/>
              <a:gd name="connsiteY3-48" fmla="*/ 2122170 h 2122170"/>
              <a:gd name="connsiteX4-49" fmla="*/ 2257425 w 4938086"/>
              <a:gd name="connsiteY4-50" fmla="*/ 1438275 h 2122170"/>
              <a:gd name="connsiteX0-51" fmla="*/ 2257425 w 4938086"/>
              <a:gd name="connsiteY0-52" fmla="*/ 1438275 h 2122170"/>
              <a:gd name="connsiteX1-53" fmla="*/ 4938086 w 4938086"/>
              <a:gd name="connsiteY1-54" fmla="*/ 0 h 2122170"/>
              <a:gd name="connsiteX2-55" fmla="*/ 4938086 w 4938086"/>
              <a:gd name="connsiteY2-56" fmla="*/ 2122170 h 2122170"/>
              <a:gd name="connsiteX3-57" fmla="*/ 0 w 4938086"/>
              <a:gd name="connsiteY3-58" fmla="*/ 2122170 h 2122170"/>
              <a:gd name="connsiteX4-59" fmla="*/ 2257425 w 4938086"/>
              <a:gd name="connsiteY4-60" fmla="*/ 1438275 h 2122170"/>
              <a:gd name="connsiteX0-61" fmla="*/ 2257425 w 4938086"/>
              <a:gd name="connsiteY0-62" fmla="*/ 1438275 h 2122170"/>
              <a:gd name="connsiteX1-63" fmla="*/ 4938086 w 4938086"/>
              <a:gd name="connsiteY1-64" fmla="*/ 0 h 2122170"/>
              <a:gd name="connsiteX2-65" fmla="*/ 4938086 w 4938086"/>
              <a:gd name="connsiteY2-66" fmla="*/ 2122170 h 2122170"/>
              <a:gd name="connsiteX3-67" fmla="*/ 0 w 4938086"/>
              <a:gd name="connsiteY3-68" fmla="*/ 2122170 h 2122170"/>
              <a:gd name="connsiteX4-69" fmla="*/ 2257425 w 4938086"/>
              <a:gd name="connsiteY4-70" fmla="*/ 1438275 h 2122170"/>
              <a:gd name="connsiteX0-71" fmla="*/ 2257425 w 4938086"/>
              <a:gd name="connsiteY0-72" fmla="*/ 1438275 h 2122170"/>
              <a:gd name="connsiteX1-73" fmla="*/ 4938086 w 4938086"/>
              <a:gd name="connsiteY1-74" fmla="*/ 0 h 2122170"/>
              <a:gd name="connsiteX2-75" fmla="*/ 4938086 w 4938086"/>
              <a:gd name="connsiteY2-76" fmla="*/ 2122170 h 2122170"/>
              <a:gd name="connsiteX3-77" fmla="*/ 0 w 4938086"/>
              <a:gd name="connsiteY3-78" fmla="*/ 2122170 h 2122170"/>
              <a:gd name="connsiteX4-79" fmla="*/ 2257425 w 4938086"/>
              <a:gd name="connsiteY4-80" fmla="*/ 1438275 h 2122170"/>
              <a:gd name="connsiteX0-81" fmla="*/ 2257425 w 4938086"/>
              <a:gd name="connsiteY0-82" fmla="*/ 1438275 h 2122170"/>
              <a:gd name="connsiteX1-83" fmla="*/ 4938086 w 4938086"/>
              <a:gd name="connsiteY1-84" fmla="*/ 0 h 2122170"/>
              <a:gd name="connsiteX2-85" fmla="*/ 4938086 w 4938086"/>
              <a:gd name="connsiteY2-86" fmla="*/ 2122170 h 2122170"/>
              <a:gd name="connsiteX3-87" fmla="*/ 0 w 4938086"/>
              <a:gd name="connsiteY3-88" fmla="*/ 2122170 h 2122170"/>
              <a:gd name="connsiteX4-89" fmla="*/ 2257425 w 4938086"/>
              <a:gd name="connsiteY4-90" fmla="*/ 1438275 h 2122170"/>
              <a:gd name="connsiteX0-91" fmla="*/ 2257425 w 4938086"/>
              <a:gd name="connsiteY0-92" fmla="*/ 1438275 h 2122170"/>
              <a:gd name="connsiteX1-93" fmla="*/ 4938086 w 4938086"/>
              <a:gd name="connsiteY1-94" fmla="*/ 0 h 2122170"/>
              <a:gd name="connsiteX2-95" fmla="*/ 4938086 w 4938086"/>
              <a:gd name="connsiteY2-96" fmla="*/ 2122170 h 2122170"/>
              <a:gd name="connsiteX3-97" fmla="*/ 0 w 4938086"/>
              <a:gd name="connsiteY3-98" fmla="*/ 2122170 h 2122170"/>
              <a:gd name="connsiteX4-99" fmla="*/ 2257425 w 4938086"/>
              <a:gd name="connsiteY4-100" fmla="*/ 1438275 h 21221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4938086" h="2122170">
                <a:moveTo>
                  <a:pt x="2257425" y="1438275"/>
                </a:moveTo>
                <a:cubicBezTo>
                  <a:pt x="3608179" y="1444625"/>
                  <a:pt x="4111207" y="1708150"/>
                  <a:pt x="4938086" y="0"/>
                </a:cubicBezTo>
                <a:lnTo>
                  <a:pt x="4938086" y="2122170"/>
                </a:lnTo>
                <a:lnTo>
                  <a:pt x="0" y="2122170"/>
                </a:lnTo>
                <a:cubicBezTo>
                  <a:pt x="609600" y="1675130"/>
                  <a:pt x="1257300" y="1428115"/>
                  <a:pt x="2257425" y="1438275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1" name="矩形 10"/>
          <p:cNvSpPr/>
          <p:nvPr userDrawn="1">
            <p:custDataLst>
              <p:tags r:id="rId6"/>
            </p:custDataLst>
          </p:nvPr>
        </p:nvSpPr>
        <p:spPr>
          <a:xfrm>
            <a:off x="7639050" y="5553710"/>
            <a:ext cx="4184650" cy="1304290"/>
          </a:xfrm>
          <a:custGeom>
            <a:avLst/>
            <a:gdLst>
              <a:gd name="connsiteX0" fmla="*/ 0 w 1257300"/>
              <a:gd name="connsiteY0" fmla="*/ 0 h 1478915"/>
              <a:gd name="connsiteX1" fmla="*/ 1257300 w 1257300"/>
              <a:gd name="connsiteY1" fmla="*/ 0 h 1478915"/>
              <a:gd name="connsiteX2" fmla="*/ 1257300 w 1257300"/>
              <a:gd name="connsiteY2" fmla="*/ 1478915 h 1478915"/>
              <a:gd name="connsiteX3" fmla="*/ 0 w 1257300"/>
              <a:gd name="connsiteY3" fmla="*/ 1478915 h 1478915"/>
              <a:gd name="connsiteX4" fmla="*/ 0 w 1257300"/>
              <a:gd name="connsiteY4" fmla="*/ 0 h 1478915"/>
              <a:gd name="connsiteX0-1" fmla="*/ 1257300 w 1348740"/>
              <a:gd name="connsiteY0-2" fmla="*/ 1478915 h 1570355"/>
              <a:gd name="connsiteX1-3" fmla="*/ 0 w 1348740"/>
              <a:gd name="connsiteY1-4" fmla="*/ 1478915 h 1570355"/>
              <a:gd name="connsiteX2-5" fmla="*/ 0 w 1348740"/>
              <a:gd name="connsiteY2-6" fmla="*/ 0 h 1570355"/>
              <a:gd name="connsiteX3-7" fmla="*/ 1257300 w 1348740"/>
              <a:gd name="connsiteY3-8" fmla="*/ 0 h 1570355"/>
              <a:gd name="connsiteX4-9" fmla="*/ 1348740 w 1348740"/>
              <a:gd name="connsiteY4-10" fmla="*/ 1570355 h 1570355"/>
              <a:gd name="connsiteX0-11" fmla="*/ 1257300 w 8054340"/>
              <a:gd name="connsiteY0-12" fmla="*/ 2143760 h 2143760"/>
              <a:gd name="connsiteX1-13" fmla="*/ 0 w 8054340"/>
              <a:gd name="connsiteY1-14" fmla="*/ 2143760 h 2143760"/>
              <a:gd name="connsiteX2-15" fmla="*/ 0 w 8054340"/>
              <a:gd name="connsiteY2-16" fmla="*/ 664845 h 2143760"/>
              <a:gd name="connsiteX3-17" fmla="*/ 1257300 w 8054340"/>
              <a:gd name="connsiteY3-18" fmla="*/ 664845 h 2143760"/>
              <a:gd name="connsiteX4-19" fmla="*/ 8054340 w 8054340"/>
              <a:gd name="connsiteY4-20" fmla="*/ 0 h 2143760"/>
              <a:gd name="connsiteX0-21" fmla="*/ 1257300 w 1257300"/>
              <a:gd name="connsiteY0-22" fmla="*/ 1478915 h 1478915"/>
              <a:gd name="connsiteX1-23" fmla="*/ 0 w 1257300"/>
              <a:gd name="connsiteY1-24" fmla="*/ 1478915 h 1478915"/>
              <a:gd name="connsiteX2-25" fmla="*/ 0 w 1257300"/>
              <a:gd name="connsiteY2-26" fmla="*/ 0 h 1478915"/>
              <a:gd name="connsiteX3-27" fmla="*/ 1257300 w 1257300"/>
              <a:gd name="connsiteY3-28" fmla="*/ 0 h 1478915"/>
              <a:gd name="connsiteX0-29" fmla="*/ 1257300 w 1257300"/>
              <a:gd name="connsiteY0-30" fmla="*/ 1478915 h 1478915"/>
              <a:gd name="connsiteX1-31" fmla="*/ 0 w 1257300"/>
              <a:gd name="connsiteY1-32" fmla="*/ 1478915 h 1478915"/>
              <a:gd name="connsiteX2-33" fmla="*/ 0 w 1257300"/>
              <a:gd name="connsiteY2-34" fmla="*/ 0 h 1478915"/>
              <a:gd name="connsiteX0-35" fmla="*/ 1257300 w 8039100"/>
              <a:gd name="connsiteY0-36" fmla="*/ 2025015 h 2025015"/>
              <a:gd name="connsiteX1-37" fmla="*/ 0 w 8039100"/>
              <a:gd name="connsiteY1-38" fmla="*/ 2025015 h 2025015"/>
              <a:gd name="connsiteX2-39" fmla="*/ 8039100 w 8039100"/>
              <a:gd name="connsiteY2-40" fmla="*/ 0 h 2025015"/>
              <a:gd name="connsiteX0-41" fmla="*/ 0 w 6781800"/>
              <a:gd name="connsiteY0-42" fmla="*/ 2025015 h 2025015"/>
              <a:gd name="connsiteX1-43" fmla="*/ 5511800 w 6781800"/>
              <a:gd name="connsiteY1-44" fmla="*/ 551815 h 2025015"/>
              <a:gd name="connsiteX2-45" fmla="*/ 6781800 w 6781800"/>
              <a:gd name="connsiteY2-46" fmla="*/ 0 h 2025015"/>
              <a:gd name="connsiteX0-47" fmla="*/ 0 w 4051300"/>
              <a:gd name="connsiteY0-48" fmla="*/ 1161415 h 1161415"/>
              <a:gd name="connsiteX1-49" fmla="*/ 2781300 w 4051300"/>
              <a:gd name="connsiteY1-50" fmla="*/ 551815 h 1161415"/>
              <a:gd name="connsiteX2-51" fmla="*/ 4051300 w 4051300"/>
              <a:gd name="connsiteY2-52" fmla="*/ 0 h 1161415"/>
              <a:gd name="connsiteX0-53" fmla="*/ 0 w 4038600"/>
              <a:gd name="connsiteY0-54" fmla="*/ 1307465 h 1307465"/>
              <a:gd name="connsiteX1-55" fmla="*/ 2781300 w 4038600"/>
              <a:gd name="connsiteY1-56" fmla="*/ 697865 h 1307465"/>
              <a:gd name="connsiteX2-57" fmla="*/ 4038600 w 4038600"/>
              <a:gd name="connsiteY2-58" fmla="*/ 0 h 1307465"/>
              <a:gd name="connsiteX0-59" fmla="*/ 0 w 4038600"/>
              <a:gd name="connsiteY0-60" fmla="*/ 1307465 h 1307465"/>
              <a:gd name="connsiteX1-61" fmla="*/ 2781300 w 4038600"/>
              <a:gd name="connsiteY1-62" fmla="*/ 697865 h 1307465"/>
              <a:gd name="connsiteX2-63" fmla="*/ 4038600 w 4038600"/>
              <a:gd name="connsiteY2-64" fmla="*/ 0 h 1307465"/>
              <a:gd name="connsiteX0-65" fmla="*/ 0 w 4038600"/>
              <a:gd name="connsiteY0-66" fmla="*/ 1307465 h 1307465"/>
              <a:gd name="connsiteX1-67" fmla="*/ 2457450 w 4038600"/>
              <a:gd name="connsiteY1-68" fmla="*/ 742315 h 1307465"/>
              <a:gd name="connsiteX2-69" fmla="*/ 4038600 w 4038600"/>
              <a:gd name="connsiteY2-70" fmla="*/ 0 h 1307465"/>
              <a:gd name="connsiteX0-71" fmla="*/ 0 w 4038600"/>
              <a:gd name="connsiteY0-72" fmla="*/ 1307465 h 1307465"/>
              <a:gd name="connsiteX1-73" fmla="*/ 2457450 w 4038600"/>
              <a:gd name="connsiteY1-74" fmla="*/ 742315 h 1307465"/>
              <a:gd name="connsiteX2-75" fmla="*/ 4038600 w 4038600"/>
              <a:gd name="connsiteY2-76" fmla="*/ 0 h 1307465"/>
              <a:gd name="connsiteX0-77" fmla="*/ 0 w 4038600"/>
              <a:gd name="connsiteY0-78" fmla="*/ 1307465 h 1307465"/>
              <a:gd name="connsiteX1-79" fmla="*/ 2457450 w 4038600"/>
              <a:gd name="connsiteY1-80" fmla="*/ 742315 h 1307465"/>
              <a:gd name="connsiteX2-81" fmla="*/ 4038600 w 4038600"/>
              <a:gd name="connsiteY2-82" fmla="*/ 0 h 1307465"/>
              <a:gd name="connsiteX0-83" fmla="*/ 0 w 4184650"/>
              <a:gd name="connsiteY0-84" fmla="*/ 1304290 h 1304290"/>
              <a:gd name="connsiteX1-85" fmla="*/ 2603500 w 4184650"/>
              <a:gd name="connsiteY1-86" fmla="*/ 742315 h 1304290"/>
              <a:gd name="connsiteX2-87" fmla="*/ 4184650 w 4184650"/>
              <a:gd name="connsiteY2-88" fmla="*/ 0 h 1304290"/>
              <a:gd name="connsiteX0-89" fmla="*/ 0 w 4184650"/>
              <a:gd name="connsiteY0-90" fmla="*/ 1304290 h 1304290"/>
              <a:gd name="connsiteX1-91" fmla="*/ 2603500 w 4184650"/>
              <a:gd name="connsiteY1-92" fmla="*/ 742315 h 1304290"/>
              <a:gd name="connsiteX2-93" fmla="*/ 4184650 w 4184650"/>
              <a:gd name="connsiteY2-94" fmla="*/ 0 h 130429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4184650" h="1304290">
                <a:moveTo>
                  <a:pt x="0" y="1304290"/>
                </a:moveTo>
                <a:cubicBezTo>
                  <a:pt x="314325" y="757132"/>
                  <a:pt x="1492250" y="562398"/>
                  <a:pt x="2603500" y="742315"/>
                </a:cubicBezTo>
                <a:cubicBezTo>
                  <a:pt x="3165475" y="795443"/>
                  <a:pt x="3848100" y="781897"/>
                  <a:pt x="4184650" y="0"/>
                </a:cubicBezTo>
              </a:path>
            </a:pathLst>
          </a:cu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0" name="矩形 5"/>
          <p:cNvSpPr/>
          <p:nvPr userDrawn="1">
            <p:custDataLst>
              <p:tags r:id="rId7"/>
            </p:custDataLst>
          </p:nvPr>
        </p:nvSpPr>
        <p:spPr>
          <a:xfrm>
            <a:off x="7812714" y="3872230"/>
            <a:ext cx="4379286" cy="2985770"/>
          </a:xfrm>
          <a:custGeom>
            <a:avLst/>
            <a:gdLst>
              <a:gd name="connsiteX0" fmla="*/ 0 w 4938086"/>
              <a:gd name="connsiteY0" fmla="*/ 0 h 2122170"/>
              <a:gd name="connsiteX1" fmla="*/ 4938086 w 4938086"/>
              <a:gd name="connsiteY1" fmla="*/ 0 h 2122170"/>
              <a:gd name="connsiteX2" fmla="*/ 4938086 w 4938086"/>
              <a:gd name="connsiteY2" fmla="*/ 2122170 h 2122170"/>
              <a:gd name="connsiteX3" fmla="*/ 0 w 4938086"/>
              <a:gd name="connsiteY3" fmla="*/ 2122170 h 2122170"/>
              <a:gd name="connsiteX4" fmla="*/ 0 w 4938086"/>
              <a:gd name="connsiteY4" fmla="*/ 0 h 2122170"/>
              <a:gd name="connsiteX0-1" fmla="*/ 2257425 w 4938086"/>
              <a:gd name="connsiteY0-2" fmla="*/ 1438275 h 2122170"/>
              <a:gd name="connsiteX1-3" fmla="*/ 4938086 w 4938086"/>
              <a:gd name="connsiteY1-4" fmla="*/ 0 h 2122170"/>
              <a:gd name="connsiteX2-5" fmla="*/ 4938086 w 4938086"/>
              <a:gd name="connsiteY2-6" fmla="*/ 2122170 h 2122170"/>
              <a:gd name="connsiteX3-7" fmla="*/ 0 w 4938086"/>
              <a:gd name="connsiteY3-8" fmla="*/ 2122170 h 2122170"/>
              <a:gd name="connsiteX4-9" fmla="*/ 2257425 w 4938086"/>
              <a:gd name="connsiteY4-10" fmla="*/ 1438275 h 2122170"/>
              <a:gd name="connsiteX0-11" fmla="*/ 2257425 w 4938086"/>
              <a:gd name="connsiteY0-12" fmla="*/ 1438275 h 2122170"/>
              <a:gd name="connsiteX1-13" fmla="*/ 4938086 w 4938086"/>
              <a:gd name="connsiteY1-14" fmla="*/ 0 h 2122170"/>
              <a:gd name="connsiteX2-15" fmla="*/ 4938086 w 4938086"/>
              <a:gd name="connsiteY2-16" fmla="*/ 2122170 h 2122170"/>
              <a:gd name="connsiteX3-17" fmla="*/ 0 w 4938086"/>
              <a:gd name="connsiteY3-18" fmla="*/ 2122170 h 2122170"/>
              <a:gd name="connsiteX4-19" fmla="*/ 2257425 w 4938086"/>
              <a:gd name="connsiteY4-20" fmla="*/ 1438275 h 2122170"/>
              <a:gd name="connsiteX0-21" fmla="*/ 2257425 w 4938086"/>
              <a:gd name="connsiteY0-22" fmla="*/ 1438275 h 2122170"/>
              <a:gd name="connsiteX1-23" fmla="*/ 4938086 w 4938086"/>
              <a:gd name="connsiteY1-24" fmla="*/ 0 h 2122170"/>
              <a:gd name="connsiteX2-25" fmla="*/ 4938086 w 4938086"/>
              <a:gd name="connsiteY2-26" fmla="*/ 2122170 h 2122170"/>
              <a:gd name="connsiteX3-27" fmla="*/ 0 w 4938086"/>
              <a:gd name="connsiteY3-28" fmla="*/ 2122170 h 2122170"/>
              <a:gd name="connsiteX4-29" fmla="*/ 2257425 w 4938086"/>
              <a:gd name="connsiteY4-30" fmla="*/ 1438275 h 2122170"/>
              <a:gd name="connsiteX0-31" fmla="*/ 2257425 w 4938086"/>
              <a:gd name="connsiteY0-32" fmla="*/ 1438275 h 2122170"/>
              <a:gd name="connsiteX1-33" fmla="*/ 4938086 w 4938086"/>
              <a:gd name="connsiteY1-34" fmla="*/ 0 h 2122170"/>
              <a:gd name="connsiteX2-35" fmla="*/ 4938086 w 4938086"/>
              <a:gd name="connsiteY2-36" fmla="*/ 2122170 h 2122170"/>
              <a:gd name="connsiteX3-37" fmla="*/ 0 w 4938086"/>
              <a:gd name="connsiteY3-38" fmla="*/ 2122170 h 2122170"/>
              <a:gd name="connsiteX4-39" fmla="*/ 2257425 w 4938086"/>
              <a:gd name="connsiteY4-40" fmla="*/ 1438275 h 2122170"/>
              <a:gd name="connsiteX0-41" fmla="*/ 2257425 w 4938086"/>
              <a:gd name="connsiteY0-42" fmla="*/ 1438275 h 2122170"/>
              <a:gd name="connsiteX1-43" fmla="*/ 4938086 w 4938086"/>
              <a:gd name="connsiteY1-44" fmla="*/ 0 h 2122170"/>
              <a:gd name="connsiteX2-45" fmla="*/ 4938086 w 4938086"/>
              <a:gd name="connsiteY2-46" fmla="*/ 2122170 h 2122170"/>
              <a:gd name="connsiteX3-47" fmla="*/ 0 w 4938086"/>
              <a:gd name="connsiteY3-48" fmla="*/ 2122170 h 2122170"/>
              <a:gd name="connsiteX4-49" fmla="*/ 2257425 w 4938086"/>
              <a:gd name="connsiteY4-50" fmla="*/ 1438275 h 2122170"/>
              <a:gd name="connsiteX0-51" fmla="*/ 2257425 w 4938086"/>
              <a:gd name="connsiteY0-52" fmla="*/ 1438275 h 2122170"/>
              <a:gd name="connsiteX1-53" fmla="*/ 4938086 w 4938086"/>
              <a:gd name="connsiteY1-54" fmla="*/ 0 h 2122170"/>
              <a:gd name="connsiteX2-55" fmla="*/ 4938086 w 4938086"/>
              <a:gd name="connsiteY2-56" fmla="*/ 2122170 h 2122170"/>
              <a:gd name="connsiteX3-57" fmla="*/ 0 w 4938086"/>
              <a:gd name="connsiteY3-58" fmla="*/ 2122170 h 2122170"/>
              <a:gd name="connsiteX4-59" fmla="*/ 2257425 w 4938086"/>
              <a:gd name="connsiteY4-60" fmla="*/ 1438275 h 2122170"/>
              <a:gd name="connsiteX0-61" fmla="*/ 2257425 w 4938086"/>
              <a:gd name="connsiteY0-62" fmla="*/ 1438275 h 2122170"/>
              <a:gd name="connsiteX1-63" fmla="*/ 4938086 w 4938086"/>
              <a:gd name="connsiteY1-64" fmla="*/ 0 h 2122170"/>
              <a:gd name="connsiteX2-65" fmla="*/ 4938086 w 4938086"/>
              <a:gd name="connsiteY2-66" fmla="*/ 2122170 h 2122170"/>
              <a:gd name="connsiteX3-67" fmla="*/ 0 w 4938086"/>
              <a:gd name="connsiteY3-68" fmla="*/ 2122170 h 2122170"/>
              <a:gd name="connsiteX4-69" fmla="*/ 2257425 w 4938086"/>
              <a:gd name="connsiteY4-70" fmla="*/ 1438275 h 2122170"/>
              <a:gd name="connsiteX0-71" fmla="*/ 2257425 w 4938086"/>
              <a:gd name="connsiteY0-72" fmla="*/ 1438275 h 2122170"/>
              <a:gd name="connsiteX1-73" fmla="*/ 4938086 w 4938086"/>
              <a:gd name="connsiteY1-74" fmla="*/ 0 h 2122170"/>
              <a:gd name="connsiteX2-75" fmla="*/ 4938086 w 4938086"/>
              <a:gd name="connsiteY2-76" fmla="*/ 2122170 h 2122170"/>
              <a:gd name="connsiteX3-77" fmla="*/ 0 w 4938086"/>
              <a:gd name="connsiteY3-78" fmla="*/ 2122170 h 2122170"/>
              <a:gd name="connsiteX4-79" fmla="*/ 2257425 w 4938086"/>
              <a:gd name="connsiteY4-80" fmla="*/ 1438275 h 2122170"/>
              <a:gd name="connsiteX0-81" fmla="*/ 2257425 w 4938086"/>
              <a:gd name="connsiteY0-82" fmla="*/ 1438275 h 2122170"/>
              <a:gd name="connsiteX1-83" fmla="*/ 4938086 w 4938086"/>
              <a:gd name="connsiteY1-84" fmla="*/ 0 h 2122170"/>
              <a:gd name="connsiteX2-85" fmla="*/ 4938086 w 4938086"/>
              <a:gd name="connsiteY2-86" fmla="*/ 2122170 h 2122170"/>
              <a:gd name="connsiteX3-87" fmla="*/ 0 w 4938086"/>
              <a:gd name="connsiteY3-88" fmla="*/ 2122170 h 2122170"/>
              <a:gd name="connsiteX4-89" fmla="*/ 2257425 w 4938086"/>
              <a:gd name="connsiteY4-90" fmla="*/ 1438275 h 2122170"/>
              <a:gd name="connsiteX0-91" fmla="*/ 2257425 w 4938086"/>
              <a:gd name="connsiteY0-92" fmla="*/ 1438275 h 2122170"/>
              <a:gd name="connsiteX1-93" fmla="*/ 4938086 w 4938086"/>
              <a:gd name="connsiteY1-94" fmla="*/ 0 h 2122170"/>
              <a:gd name="connsiteX2-95" fmla="*/ 4938086 w 4938086"/>
              <a:gd name="connsiteY2-96" fmla="*/ 2122170 h 2122170"/>
              <a:gd name="connsiteX3-97" fmla="*/ 0 w 4938086"/>
              <a:gd name="connsiteY3-98" fmla="*/ 2122170 h 2122170"/>
              <a:gd name="connsiteX4-99" fmla="*/ 2257425 w 4938086"/>
              <a:gd name="connsiteY4-100" fmla="*/ 1438275 h 2122170"/>
              <a:gd name="connsiteX0-101" fmla="*/ 2257425 w 4938086"/>
              <a:gd name="connsiteY0-102" fmla="*/ 2314575 h 2998470"/>
              <a:gd name="connsiteX1-103" fmla="*/ 4938086 w 4938086"/>
              <a:gd name="connsiteY1-104" fmla="*/ 0 h 2998470"/>
              <a:gd name="connsiteX2-105" fmla="*/ 4938086 w 4938086"/>
              <a:gd name="connsiteY2-106" fmla="*/ 2998470 h 2998470"/>
              <a:gd name="connsiteX3-107" fmla="*/ 0 w 4938086"/>
              <a:gd name="connsiteY3-108" fmla="*/ 2998470 h 2998470"/>
              <a:gd name="connsiteX4-109" fmla="*/ 2257425 w 4938086"/>
              <a:gd name="connsiteY4-110" fmla="*/ 2314575 h 2998470"/>
              <a:gd name="connsiteX0-111" fmla="*/ 2257425 w 4938086"/>
              <a:gd name="connsiteY0-112" fmla="*/ 2301875 h 2985770"/>
              <a:gd name="connsiteX1-113" fmla="*/ 4938086 w 4938086"/>
              <a:gd name="connsiteY1-114" fmla="*/ 0 h 2985770"/>
              <a:gd name="connsiteX2-115" fmla="*/ 4938086 w 4938086"/>
              <a:gd name="connsiteY2-116" fmla="*/ 2985770 h 2985770"/>
              <a:gd name="connsiteX3-117" fmla="*/ 0 w 4938086"/>
              <a:gd name="connsiteY3-118" fmla="*/ 2985770 h 2985770"/>
              <a:gd name="connsiteX4-119" fmla="*/ 2257425 w 4938086"/>
              <a:gd name="connsiteY4-120" fmla="*/ 2301875 h 2985770"/>
              <a:gd name="connsiteX0-121" fmla="*/ 2257425 w 4938086"/>
              <a:gd name="connsiteY0-122" fmla="*/ 2301875 h 2985770"/>
              <a:gd name="connsiteX1-123" fmla="*/ 4938086 w 4938086"/>
              <a:gd name="connsiteY1-124" fmla="*/ 0 h 2985770"/>
              <a:gd name="connsiteX2-125" fmla="*/ 4938086 w 4938086"/>
              <a:gd name="connsiteY2-126" fmla="*/ 2985770 h 2985770"/>
              <a:gd name="connsiteX3-127" fmla="*/ 0 w 4938086"/>
              <a:gd name="connsiteY3-128" fmla="*/ 2985770 h 2985770"/>
              <a:gd name="connsiteX4-129" fmla="*/ 2257425 w 4938086"/>
              <a:gd name="connsiteY4-130" fmla="*/ 2301875 h 2985770"/>
              <a:gd name="connsiteX0-131" fmla="*/ 2257425 w 4938086"/>
              <a:gd name="connsiteY0-132" fmla="*/ 2364368 h 3048263"/>
              <a:gd name="connsiteX1-133" fmla="*/ 3953836 w 4938086"/>
              <a:gd name="connsiteY1-134" fmla="*/ 1124213 h 3048263"/>
              <a:gd name="connsiteX2-135" fmla="*/ 4938086 w 4938086"/>
              <a:gd name="connsiteY2-136" fmla="*/ 62493 h 3048263"/>
              <a:gd name="connsiteX3-137" fmla="*/ 4938086 w 4938086"/>
              <a:gd name="connsiteY3-138" fmla="*/ 3048263 h 3048263"/>
              <a:gd name="connsiteX4-139" fmla="*/ 0 w 4938086"/>
              <a:gd name="connsiteY4-140" fmla="*/ 3048263 h 3048263"/>
              <a:gd name="connsiteX5" fmla="*/ 2257425 w 4938086"/>
              <a:gd name="connsiteY5" fmla="*/ 2364368 h 3048263"/>
              <a:gd name="connsiteX0-141" fmla="*/ 2257425 w 4938086"/>
              <a:gd name="connsiteY0-142" fmla="*/ 2335737 h 3019632"/>
              <a:gd name="connsiteX1-143" fmla="*/ 4379286 w 4938086"/>
              <a:gd name="connsiteY1-144" fmla="*/ 2149682 h 3019632"/>
              <a:gd name="connsiteX2-145" fmla="*/ 4938086 w 4938086"/>
              <a:gd name="connsiteY2-146" fmla="*/ 33862 h 3019632"/>
              <a:gd name="connsiteX3-147" fmla="*/ 4938086 w 4938086"/>
              <a:gd name="connsiteY3-148" fmla="*/ 3019632 h 3019632"/>
              <a:gd name="connsiteX4-149" fmla="*/ 0 w 4938086"/>
              <a:gd name="connsiteY4-150" fmla="*/ 3019632 h 3019632"/>
              <a:gd name="connsiteX5-151" fmla="*/ 2257425 w 4938086"/>
              <a:gd name="connsiteY5-152" fmla="*/ 2335737 h 3019632"/>
              <a:gd name="connsiteX0-153" fmla="*/ 2257425 w 4938086"/>
              <a:gd name="connsiteY0-154" fmla="*/ 2333751 h 3017646"/>
              <a:gd name="connsiteX1-155" fmla="*/ 4379286 w 4938086"/>
              <a:gd name="connsiteY1-156" fmla="*/ 2147696 h 3017646"/>
              <a:gd name="connsiteX2-157" fmla="*/ 4938086 w 4938086"/>
              <a:gd name="connsiteY2-158" fmla="*/ 31876 h 3017646"/>
              <a:gd name="connsiteX3-159" fmla="*/ 4938086 w 4938086"/>
              <a:gd name="connsiteY3-160" fmla="*/ 3017646 h 3017646"/>
              <a:gd name="connsiteX4-161" fmla="*/ 0 w 4938086"/>
              <a:gd name="connsiteY4-162" fmla="*/ 3017646 h 3017646"/>
              <a:gd name="connsiteX5-163" fmla="*/ 2257425 w 4938086"/>
              <a:gd name="connsiteY5-164" fmla="*/ 2333751 h 3017646"/>
              <a:gd name="connsiteX0-165" fmla="*/ 2257425 w 4938086"/>
              <a:gd name="connsiteY0-166" fmla="*/ 2301875 h 2985770"/>
              <a:gd name="connsiteX1-167" fmla="*/ 4379286 w 4938086"/>
              <a:gd name="connsiteY1-168" fmla="*/ 2115820 h 2985770"/>
              <a:gd name="connsiteX2-169" fmla="*/ 4938086 w 4938086"/>
              <a:gd name="connsiteY2-170" fmla="*/ 0 h 2985770"/>
              <a:gd name="connsiteX3-171" fmla="*/ 4938086 w 4938086"/>
              <a:gd name="connsiteY3-172" fmla="*/ 2985770 h 2985770"/>
              <a:gd name="connsiteX4-173" fmla="*/ 0 w 4938086"/>
              <a:gd name="connsiteY4-174" fmla="*/ 2985770 h 2985770"/>
              <a:gd name="connsiteX5-175" fmla="*/ 2257425 w 4938086"/>
              <a:gd name="connsiteY5-176" fmla="*/ 2301875 h 2985770"/>
              <a:gd name="connsiteX0-177" fmla="*/ 2257425 w 4938086"/>
              <a:gd name="connsiteY0-178" fmla="*/ 2301875 h 2985770"/>
              <a:gd name="connsiteX1-179" fmla="*/ 4379286 w 4938086"/>
              <a:gd name="connsiteY1-180" fmla="*/ 2115820 h 2985770"/>
              <a:gd name="connsiteX2-181" fmla="*/ 4938086 w 4938086"/>
              <a:gd name="connsiteY2-182" fmla="*/ 0 h 2985770"/>
              <a:gd name="connsiteX3-183" fmla="*/ 4938086 w 4938086"/>
              <a:gd name="connsiteY3-184" fmla="*/ 2985770 h 2985770"/>
              <a:gd name="connsiteX4-185" fmla="*/ 0 w 4938086"/>
              <a:gd name="connsiteY4-186" fmla="*/ 2985770 h 2985770"/>
              <a:gd name="connsiteX5-187" fmla="*/ 2257425 w 4938086"/>
              <a:gd name="connsiteY5-188" fmla="*/ 2301875 h 2985770"/>
              <a:gd name="connsiteX0-189" fmla="*/ 2257425 w 4938086"/>
              <a:gd name="connsiteY0-190" fmla="*/ 2301875 h 2985770"/>
              <a:gd name="connsiteX1-191" fmla="*/ 4379286 w 4938086"/>
              <a:gd name="connsiteY1-192" fmla="*/ 2115820 h 2985770"/>
              <a:gd name="connsiteX2-193" fmla="*/ 4938086 w 4938086"/>
              <a:gd name="connsiteY2-194" fmla="*/ 0 h 2985770"/>
              <a:gd name="connsiteX3-195" fmla="*/ 4938086 w 4938086"/>
              <a:gd name="connsiteY3-196" fmla="*/ 2985770 h 2985770"/>
              <a:gd name="connsiteX4-197" fmla="*/ 0 w 4938086"/>
              <a:gd name="connsiteY4-198" fmla="*/ 2985770 h 2985770"/>
              <a:gd name="connsiteX5-199" fmla="*/ 2257425 w 4938086"/>
              <a:gd name="connsiteY5-200" fmla="*/ 2301875 h 2985770"/>
              <a:gd name="connsiteX0-201" fmla="*/ 2257425 w 4938086"/>
              <a:gd name="connsiteY0-202" fmla="*/ 2301875 h 2985770"/>
              <a:gd name="connsiteX1-203" fmla="*/ 4379286 w 4938086"/>
              <a:gd name="connsiteY1-204" fmla="*/ 2115820 h 2985770"/>
              <a:gd name="connsiteX2-205" fmla="*/ 4938086 w 4938086"/>
              <a:gd name="connsiteY2-206" fmla="*/ 0 h 2985770"/>
              <a:gd name="connsiteX3-207" fmla="*/ 4938086 w 4938086"/>
              <a:gd name="connsiteY3-208" fmla="*/ 2985770 h 2985770"/>
              <a:gd name="connsiteX4-209" fmla="*/ 0 w 4938086"/>
              <a:gd name="connsiteY4-210" fmla="*/ 2985770 h 2985770"/>
              <a:gd name="connsiteX5-211" fmla="*/ 2257425 w 4938086"/>
              <a:gd name="connsiteY5-212" fmla="*/ 2301875 h 2985770"/>
              <a:gd name="connsiteX0-213" fmla="*/ 1698625 w 4379286"/>
              <a:gd name="connsiteY0-214" fmla="*/ 2301875 h 2985770"/>
              <a:gd name="connsiteX1-215" fmla="*/ 3820486 w 4379286"/>
              <a:gd name="connsiteY1-216" fmla="*/ 2115820 h 2985770"/>
              <a:gd name="connsiteX2-217" fmla="*/ 4379286 w 4379286"/>
              <a:gd name="connsiteY2-218" fmla="*/ 0 h 2985770"/>
              <a:gd name="connsiteX3-219" fmla="*/ 4379286 w 4379286"/>
              <a:gd name="connsiteY3-220" fmla="*/ 2985770 h 2985770"/>
              <a:gd name="connsiteX4-221" fmla="*/ 0 w 4379286"/>
              <a:gd name="connsiteY4-222" fmla="*/ 2985770 h 2985770"/>
              <a:gd name="connsiteX5-223" fmla="*/ 1698625 w 4379286"/>
              <a:gd name="connsiteY5-224" fmla="*/ 2301875 h 2985770"/>
              <a:gd name="connsiteX0-225" fmla="*/ 1698625 w 4379286"/>
              <a:gd name="connsiteY0-226" fmla="*/ 2301875 h 2985770"/>
              <a:gd name="connsiteX1-227" fmla="*/ 3820486 w 4379286"/>
              <a:gd name="connsiteY1-228" fmla="*/ 2115820 h 2985770"/>
              <a:gd name="connsiteX2-229" fmla="*/ 4379286 w 4379286"/>
              <a:gd name="connsiteY2-230" fmla="*/ 0 h 2985770"/>
              <a:gd name="connsiteX3-231" fmla="*/ 4379286 w 4379286"/>
              <a:gd name="connsiteY3-232" fmla="*/ 2985770 h 2985770"/>
              <a:gd name="connsiteX4-233" fmla="*/ 0 w 4379286"/>
              <a:gd name="connsiteY4-234" fmla="*/ 2985770 h 2985770"/>
              <a:gd name="connsiteX5-235" fmla="*/ 1698625 w 4379286"/>
              <a:gd name="connsiteY5-236" fmla="*/ 2301875 h 2985770"/>
              <a:gd name="connsiteX0-237" fmla="*/ 1724025 w 4379286"/>
              <a:gd name="connsiteY0-238" fmla="*/ 2409825 h 2985770"/>
              <a:gd name="connsiteX1-239" fmla="*/ 3820486 w 4379286"/>
              <a:gd name="connsiteY1-240" fmla="*/ 2115820 h 2985770"/>
              <a:gd name="connsiteX2-241" fmla="*/ 4379286 w 4379286"/>
              <a:gd name="connsiteY2-242" fmla="*/ 0 h 2985770"/>
              <a:gd name="connsiteX3-243" fmla="*/ 4379286 w 4379286"/>
              <a:gd name="connsiteY3-244" fmla="*/ 2985770 h 2985770"/>
              <a:gd name="connsiteX4-245" fmla="*/ 0 w 4379286"/>
              <a:gd name="connsiteY4-246" fmla="*/ 2985770 h 2985770"/>
              <a:gd name="connsiteX5-247" fmla="*/ 1724025 w 4379286"/>
              <a:gd name="connsiteY5-248" fmla="*/ 2409825 h 2985770"/>
              <a:gd name="connsiteX0-249" fmla="*/ 1724025 w 4379286"/>
              <a:gd name="connsiteY0-250" fmla="*/ 2409825 h 2985770"/>
              <a:gd name="connsiteX1-251" fmla="*/ 3820486 w 4379286"/>
              <a:gd name="connsiteY1-252" fmla="*/ 2115820 h 2985770"/>
              <a:gd name="connsiteX2-253" fmla="*/ 4379286 w 4379286"/>
              <a:gd name="connsiteY2-254" fmla="*/ 0 h 2985770"/>
              <a:gd name="connsiteX3-255" fmla="*/ 4379286 w 4379286"/>
              <a:gd name="connsiteY3-256" fmla="*/ 2985770 h 2985770"/>
              <a:gd name="connsiteX4-257" fmla="*/ 0 w 4379286"/>
              <a:gd name="connsiteY4-258" fmla="*/ 2985770 h 2985770"/>
              <a:gd name="connsiteX5-259" fmla="*/ 1724025 w 4379286"/>
              <a:gd name="connsiteY5-260" fmla="*/ 2409825 h 2985770"/>
              <a:gd name="connsiteX0-261" fmla="*/ 1724025 w 4379286"/>
              <a:gd name="connsiteY0-262" fmla="*/ 2428875 h 2985770"/>
              <a:gd name="connsiteX1-263" fmla="*/ 3820486 w 4379286"/>
              <a:gd name="connsiteY1-264" fmla="*/ 2115820 h 2985770"/>
              <a:gd name="connsiteX2-265" fmla="*/ 4379286 w 4379286"/>
              <a:gd name="connsiteY2-266" fmla="*/ 0 h 2985770"/>
              <a:gd name="connsiteX3-267" fmla="*/ 4379286 w 4379286"/>
              <a:gd name="connsiteY3-268" fmla="*/ 2985770 h 2985770"/>
              <a:gd name="connsiteX4-269" fmla="*/ 0 w 4379286"/>
              <a:gd name="connsiteY4-270" fmla="*/ 2985770 h 2985770"/>
              <a:gd name="connsiteX5-271" fmla="*/ 1724025 w 4379286"/>
              <a:gd name="connsiteY5-272" fmla="*/ 2428875 h 2985770"/>
              <a:gd name="connsiteX0-273" fmla="*/ 1724025 w 4379286"/>
              <a:gd name="connsiteY0-274" fmla="*/ 2428875 h 2985770"/>
              <a:gd name="connsiteX1-275" fmla="*/ 3820486 w 4379286"/>
              <a:gd name="connsiteY1-276" fmla="*/ 2115820 h 2985770"/>
              <a:gd name="connsiteX2-277" fmla="*/ 4379286 w 4379286"/>
              <a:gd name="connsiteY2-278" fmla="*/ 0 h 2985770"/>
              <a:gd name="connsiteX3-279" fmla="*/ 4379286 w 4379286"/>
              <a:gd name="connsiteY3-280" fmla="*/ 2985770 h 2985770"/>
              <a:gd name="connsiteX4-281" fmla="*/ 0 w 4379286"/>
              <a:gd name="connsiteY4-282" fmla="*/ 2985770 h 2985770"/>
              <a:gd name="connsiteX5-283" fmla="*/ 1724025 w 4379286"/>
              <a:gd name="connsiteY5-284" fmla="*/ 2428875 h 2985770"/>
              <a:gd name="connsiteX0-285" fmla="*/ 1724025 w 4379286"/>
              <a:gd name="connsiteY0-286" fmla="*/ 2428875 h 2985770"/>
              <a:gd name="connsiteX1-287" fmla="*/ 3820486 w 4379286"/>
              <a:gd name="connsiteY1-288" fmla="*/ 2115820 h 2985770"/>
              <a:gd name="connsiteX2-289" fmla="*/ 4379286 w 4379286"/>
              <a:gd name="connsiteY2-290" fmla="*/ 0 h 2985770"/>
              <a:gd name="connsiteX3-291" fmla="*/ 4379286 w 4379286"/>
              <a:gd name="connsiteY3-292" fmla="*/ 2985770 h 2985770"/>
              <a:gd name="connsiteX4-293" fmla="*/ 0 w 4379286"/>
              <a:gd name="connsiteY4-294" fmla="*/ 2985770 h 2985770"/>
              <a:gd name="connsiteX5-295" fmla="*/ 1724025 w 4379286"/>
              <a:gd name="connsiteY5-296" fmla="*/ 2428875 h 2985770"/>
              <a:gd name="connsiteX0-297" fmla="*/ 1724025 w 4379286"/>
              <a:gd name="connsiteY0-298" fmla="*/ 2428875 h 2985770"/>
              <a:gd name="connsiteX1-299" fmla="*/ 3820486 w 4379286"/>
              <a:gd name="connsiteY1-300" fmla="*/ 2115820 h 2985770"/>
              <a:gd name="connsiteX2-301" fmla="*/ 4379286 w 4379286"/>
              <a:gd name="connsiteY2-302" fmla="*/ 0 h 2985770"/>
              <a:gd name="connsiteX3-303" fmla="*/ 4379286 w 4379286"/>
              <a:gd name="connsiteY3-304" fmla="*/ 2985770 h 2985770"/>
              <a:gd name="connsiteX4-305" fmla="*/ 0 w 4379286"/>
              <a:gd name="connsiteY4-306" fmla="*/ 2985770 h 2985770"/>
              <a:gd name="connsiteX5-307" fmla="*/ 1724025 w 4379286"/>
              <a:gd name="connsiteY5-308" fmla="*/ 2428875 h 2985770"/>
              <a:gd name="connsiteX0-309" fmla="*/ 1724025 w 4379286"/>
              <a:gd name="connsiteY0-310" fmla="*/ 2428875 h 2985770"/>
              <a:gd name="connsiteX1-311" fmla="*/ 3820486 w 4379286"/>
              <a:gd name="connsiteY1-312" fmla="*/ 2115820 h 2985770"/>
              <a:gd name="connsiteX2-313" fmla="*/ 4379286 w 4379286"/>
              <a:gd name="connsiteY2-314" fmla="*/ 0 h 2985770"/>
              <a:gd name="connsiteX3-315" fmla="*/ 4379286 w 4379286"/>
              <a:gd name="connsiteY3-316" fmla="*/ 2985770 h 2985770"/>
              <a:gd name="connsiteX4-317" fmla="*/ 0 w 4379286"/>
              <a:gd name="connsiteY4-318" fmla="*/ 2985770 h 2985770"/>
              <a:gd name="connsiteX5-319" fmla="*/ 1724025 w 4379286"/>
              <a:gd name="connsiteY5-320" fmla="*/ 2428875 h 29857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51" y="connsiteY5-152"/>
              </a:cxn>
            </a:cxnLst>
            <a:rect l="l" t="t" r="r" b="b"/>
            <a:pathLst>
              <a:path w="4379286" h="2985770">
                <a:moveTo>
                  <a:pt x="1724025" y="2428875"/>
                </a:moveTo>
                <a:cubicBezTo>
                  <a:pt x="2160747" y="2451100"/>
                  <a:pt x="3138759" y="2785216"/>
                  <a:pt x="3820486" y="2115820"/>
                </a:cubicBezTo>
                <a:cubicBezTo>
                  <a:pt x="4324413" y="1509924"/>
                  <a:pt x="3408794" y="371475"/>
                  <a:pt x="4379286" y="0"/>
                </a:cubicBezTo>
                <a:lnTo>
                  <a:pt x="4379286" y="2985770"/>
                </a:lnTo>
                <a:lnTo>
                  <a:pt x="0" y="2985770"/>
                </a:lnTo>
                <a:cubicBezTo>
                  <a:pt x="273050" y="2653030"/>
                  <a:pt x="723900" y="2418715"/>
                  <a:pt x="1724025" y="2428875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pic>
        <p:nvPicPr>
          <p:cNvPr id="3" name="图片 2" descr="2.1"/>
          <p:cNvPicPr>
            <a:picLocks noChangeAspect="1"/>
          </p:cNvPicPr>
          <p:nvPr userDrawn="1">
            <p:custDataLst>
              <p:tags r:id="rId8"/>
            </p:custDataLst>
          </p:nvPr>
        </p:nvPicPr>
        <p:blipFill>
          <a:blip r:embed="rId9"/>
          <a:srcRect l="53979" t="9675" r="4643" b="13669"/>
          <a:stretch>
            <a:fillRect/>
          </a:stretch>
        </p:blipFill>
        <p:spPr>
          <a:xfrm flipH="1">
            <a:off x="403225" y="2280920"/>
            <a:ext cx="4210050" cy="438721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839788" y="565200"/>
            <a:ext cx="2880000" cy="1081088"/>
          </a:xfrm>
        </p:spPr>
        <p:txBody>
          <a:bodyPr wrap="square" anchor="b">
            <a:normAutofit/>
          </a:bodyPr>
          <a:lstStyle>
            <a:lvl1pPr algn="r">
              <a:defRPr sz="4800">
                <a:gradFill>
                  <a:gsLst>
                    <a:gs pos="10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rgbClr val="FFFFFF"/>
                    </a:gs>
                  </a:gsLst>
                  <a:lin ang="5400000" scaled="0"/>
                </a:gradFill>
              </a:defRPr>
            </a:lvl1pPr>
          </a:lstStyle>
          <a:p>
            <a:r>
              <a:rPr lang="zh-CN" altLang="en-US" dirty="0"/>
              <a:t>标题</a:t>
            </a:r>
            <a:endParaRPr lang="zh-CN" alt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12" name="矩形 11"/>
          <p:cNvSpPr/>
          <p:nvPr userDrawn="1">
            <p:custDataLst>
              <p:tags r:id="rId14"/>
            </p:custDataLst>
          </p:nvPr>
        </p:nvSpPr>
        <p:spPr>
          <a:xfrm>
            <a:off x="3295608" y="2280920"/>
            <a:ext cx="424180" cy="603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zh-CN" altLang="en-US">
              <a:solidFill>
                <a:schemeClr val="lt1"/>
              </a:solidFill>
              <a:cs typeface="MiSans" panose="00000500000000000000" charset="-122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 userDrawn="1">
            <p:custDataLst>
              <p:tags r:id="rId2"/>
            </p:custDataLst>
          </p:nvPr>
        </p:nvSpPr>
        <p:spPr>
          <a:xfrm>
            <a:off x="2540" y="0"/>
            <a:ext cx="1218946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 descr="5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rcRect l="44741" r="6132" b="19040"/>
          <a:stretch>
            <a:fillRect/>
          </a:stretch>
        </p:blipFill>
        <p:spPr>
          <a:xfrm>
            <a:off x="6165850" y="2670175"/>
            <a:ext cx="6026150" cy="418782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490" h="6595">
                <a:moveTo>
                  <a:pt x="0" y="0"/>
                </a:moveTo>
                <a:lnTo>
                  <a:pt x="9490" y="0"/>
                </a:lnTo>
                <a:lnTo>
                  <a:pt x="9490" y="6568"/>
                </a:lnTo>
                <a:lnTo>
                  <a:pt x="282" y="6568"/>
                </a:lnTo>
                <a:lnTo>
                  <a:pt x="282" y="6595"/>
                </a:lnTo>
                <a:lnTo>
                  <a:pt x="0" y="6595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795520" y="783773"/>
            <a:ext cx="5161280" cy="2778576"/>
          </a:xfrm>
        </p:spPr>
        <p:txBody>
          <a:bodyPr wrap="square" anchor="b">
            <a:normAutofit/>
          </a:bodyPr>
          <a:lstStyle>
            <a:lvl1pPr algn="l">
              <a:defRPr sz="5400">
                <a:gradFill>
                  <a:gsLst>
                    <a:gs pos="10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rgbClr val="FFFFFF"/>
                    </a:gs>
                  </a:gsLst>
                  <a:lin ang="5400000" scaled="0"/>
                </a:gra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6"/>
            </p:custDataLst>
          </p:nvPr>
        </p:nvSpPr>
        <p:spPr>
          <a:xfrm>
            <a:off x="4795520" y="3835400"/>
            <a:ext cx="3579223" cy="1463035"/>
          </a:xfrm>
        </p:spPr>
        <p:txBody>
          <a:bodyPr wrap="square">
            <a:normAutofit/>
          </a:bodyPr>
          <a:lstStyle>
            <a:lvl1pPr marL="0" indent="0" algn="l">
              <a:buNone/>
              <a:defRPr sz="24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8" name="节编号 3"/>
          <p:cNvSpPr>
            <a:spLocks noGrp="1"/>
          </p:cNvSpPr>
          <p:nvPr>
            <p:ph type="body" sz="quarter" idx="13" hasCustomPrompt="1"/>
            <p:custDataLst>
              <p:tags r:id="rId7"/>
            </p:custDataLst>
          </p:nvPr>
        </p:nvSpPr>
        <p:spPr>
          <a:xfrm>
            <a:off x="522514" y="2157161"/>
            <a:ext cx="3856772" cy="2547505"/>
          </a:xfrm>
        </p:spPr>
        <p:txBody>
          <a:bodyPr wrap="none" anchor="t">
            <a:normAutofit/>
          </a:bodyPr>
          <a:lstStyle>
            <a:lvl1pPr marL="0" indent="0" algn="r">
              <a:buNone/>
              <a:defRPr sz="13800" b="1">
                <a:gradFill>
                  <a:gsLst>
                    <a:gs pos="10000">
                      <a:schemeClr val="accent2">
                        <a:lumMod val="20000"/>
                        <a:lumOff val="80000"/>
                      </a:schemeClr>
                    </a:gs>
                    <a:gs pos="100000">
                      <a:srgbClr val="FFFFFF"/>
                    </a:gs>
                  </a:gsLst>
                  <a:lin ang="5400000" scaled="0"/>
                </a:gradFill>
              </a:defRPr>
            </a:lvl1pPr>
          </a:lstStyle>
          <a:p>
            <a:pPr lvl="0"/>
            <a:r>
              <a:rPr lang="zh-CN" altLang="en-US" dirty="0"/>
              <a:t>编号</a:t>
            </a:r>
            <a:endParaRPr lang="zh-CN" altLang="en-US" dirty="0"/>
          </a:p>
        </p:txBody>
      </p:sp>
      <p:sp>
        <p:nvSpPr>
          <p:cNvPr id="4" name="日期占位符 4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5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6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5"/>
          <p:cNvSpPr/>
          <p:nvPr userDrawn="1">
            <p:custDataLst>
              <p:tags r:id="rId11"/>
            </p:custDataLst>
          </p:nvPr>
        </p:nvSpPr>
        <p:spPr>
          <a:xfrm flipH="1" flipV="1">
            <a:off x="0" y="0"/>
            <a:ext cx="4938086" cy="2122170"/>
          </a:xfrm>
          <a:custGeom>
            <a:avLst/>
            <a:gdLst>
              <a:gd name="connsiteX0" fmla="*/ 0 w 4938086"/>
              <a:gd name="connsiteY0" fmla="*/ 0 h 2122170"/>
              <a:gd name="connsiteX1" fmla="*/ 4938086 w 4938086"/>
              <a:gd name="connsiteY1" fmla="*/ 0 h 2122170"/>
              <a:gd name="connsiteX2" fmla="*/ 4938086 w 4938086"/>
              <a:gd name="connsiteY2" fmla="*/ 2122170 h 2122170"/>
              <a:gd name="connsiteX3" fmla="*/ 0 w 4938086"/>
              <a:gd name="connsiteY3" fmla="*/ 2122170 h 2122170"/>
              <a:gd name="connsiteX4" fmla="*/ 0 w 4938086"/>
              <a:gd name="connsiteY4" fmla="*/ 0 h 2122170"/>
              <a:gd name="connsiteX0-1" fmla="*/ 2257425 w 4938086"/>
              <a:gd name="connsiteY0-2" fmla="*/ 1438275 h 2122170"/>
              <a:gd name="connsiteX1-3" fmla="*/ 4938086 w 4938086"/>
              <a:gd name="connsiteY1-4" fmla="*/ 0 h 2122170"/>
              <a:gd name="connsiteX2-5" fmla="*/ 4938086 w 4938086"/>
              <a:gd name="connsiteY2-6" fmla="*/ 2122170 h 2122170"/>
              <a:gd name="connsiteX3-7" fmla="*/ 0 w 4938086"/>
              <a:gd name="connsiteY3-8" fmla="*/ 2122170 h 2122170"/>
              <a:gd name="connsiteX4-9" fmla="*/ 2257425 w 4938086"/>
              <a:gd name="connsiteY4-10" fmla="*/ 1438275 h 2122170"/>
              <a:gd name="connsiteX0-11" fmla="*/ 2257425 w 4938086"/>
              <a:gd name="connsiteY0-12" fmla="*/ 1438275 h 2122170"/>
              <a:gd name="connsiteX1-13" fmla="*/ 4938086 w 4938086"/>
              <a:gd name="connsiteY1-14" fmla="*/ 0 h 2122170"/>
              <a:gd name="connsiteX2-15" fmla="*/ 4938086 w 4938086"/>
              <a:gd name="connsiteY2-16" fmla="*/ 2122170 h 2122170"/>
              <a:gd name="connsiteX3-17" fmla="*/ 0 w 4938086"/>
              <a:gd name="connsiteY3-18" fmla="*/ 2122170 h 2122170"/>
              <a:gd name="connsiteX4-19" fmla="*/ 2257425 w 4938086"/>
              <a:gd name="connsiteY4-20" fmla="*/ 1438275 h 2122170"/>
              <a:gd name="connsiteX0-21" fmla="*/ 2257425 w 4938086"/>
              <a:gd name="connsiteY0-22" fmla="*/ 1438275 h 2122170"/>
              <a:gd name="connsiteX1-23" fmla="*/ 4938086 w 4938086"/>
              <a:gd name="connsiteY1-24" fmla="*/ 0 h 2122170"/>
              <a:gd name="connsiteX2-25" fmla="*/ 4938086 w 4938086"/>
              <a:gd name="connsiteY2-26" fmla="*/ 2122170 h 2122170"/>
              <a:gd name="connsiteX3-27" fmla="*/ 0 w 4938086"/>
              <a:gd name="connsiteY3-28" fmla="*/ 2122170 h 2122170"/>
              <a:gd name="connsiteX4-29" fmla="*/ 2257425 w 4938086"/>
              <a:gd name="connsiteY4-30" fmla="*/ 1438275 h 2122170"/>
              <a:gd name="connsiteX0-31" fmla="*/ 2257425 w 4938086"/>
              <a:gd name="connsiteY0-32" fmla="*/ 1438275 h 2122170"/>
              <a:gd name="connsiteX1-33" fmla="*/ 4938086 w 4938086"/>
              <a:gd name="connsiteY1-34" fmla="*/ 0 h 2122170"/>
              <a:gd name="connsiteX2-35" fmla="*/ 4938086 w 4938086"/>
              <a:gd name="connsiteY2-36" fmla="*/ 2122170 h 2122170"/>
              <a:gd name="connsiteX3-37" fmla="*/ 0 w 4938086"/>
              <a:gd name="connsiteY3-38" fmla="*/ 2122170 h 2122170"/>
              <a:gd name="connsiteX4-39" fmla="*/ 2257425 w 4938086"/>
              <a:gd name="connsiteY4-40" fmla="*/ 1438275 h 2122170"/>
              <a:gd name="connsiteX0-41" fmla="*/ 2257425 w 4938086"/>
              <a:gd name="connsiteY0-42" fmla="*/ 1438275 h 2122170"/>
              <a:gd name="connsiteX1-43" fmla="*/ 4938086 w 4938086"/>
              <a:gd name="connsiteY1-44" fmla="*/ 0 h 2122170"/>
              <a:gd name="connsiteX2-45" fmla="*/ 4938086 w 4938086"/>
              <a:gd name="connsiteY2-46" fmla="*/ 2122170 h 2122170"/>
              <a:gd name="connsiteX3-47" fmla="*/ 0 w 4938086"/>
              <a:gd name="connsiteY3-48" fmla="*/ 2122170 h 2122170"/>
              <a:gd name="connsiteX4-49" fmla="*/ 2257425 w 4938086"/>
              <a:gd name="connsiteY4-50" fmla="*/ 1438275 h 2122170"/>
              <a:gd name="connsiteX0-51" fmla="*/ 2257425 w 4938086"/>
              <a:gd name="connsiteY0-52" fmla="*/ 1438275 h 2122170"/>
              <a:gd name="connsiteX1-53" fmla="*/ 4938086 w 4938086"/>
              <a:gd name="connsiteY1-54" fmla="*/ 0 h 2122170"/>
              <a:gd name="connsiteX2-55" fmla="*/ 4938086 w 4938086"/>
              <a:gd name="connsiteY2-56" fmla="*/ 2122170 h 2122170"/>
              <a:gd name="connsiteX3-57" fmla="*/ 0 w 4938086"/>
              <a:gd name="connsiteY3-58" fmla="*/ 2122170 h 2122170"/>
              <a:gd name="connsiteX4-59" fmla="*/ 2257425 w 4938086"/>
              <a:gd name="connsiteY4-60" fmla="*/ 1438275 h 2122170"/>
              <a:gd name="connsiteX0-61" fmla="*/ 2257425 w 4938086"/>
              <a:gd name="connsiteY0-62" fmla="*/ 1438275 h 2122170"/>
              <a:gd name="connsiteX1-63" fmla="*/ 4938086 w 4938086"/>
              <a:gd name="connsiteY1-64" fmla="*/ 0 h 2122170"/>
              <a:gd name="connsiteX2-65" fmla="*/ 4938086 w 4938086"/>
              <a:gd name="connsiteY2-66" fmla="*/ 2122170 h 2122170"/>
              <a:gd name="connsiteX3-67" fmla="*/ 0 w 4938086"/>
              <a:gd name="connsiteY3-68" fmla="*/ 2122170 h 2122170"/>
              <a:gd name="connsiteX4-69" fmla="*/ 2257425 w 4938086"/>
              <a:gd name="connsiteY4-70" fmla="*/ 1438275 h 2122170"/>
              <a:gd name="connsiteX0-71" fmla="*/ 2257425 w 4938086"/>
              <a:gd name="connsiteY0-72" fmla="*/ 1438275 h 2122170"/>
              <a:gd name="connsiteX1-73" fmla="*/ 4938086 w 4938086"/>
              <a:gd name="connsiteY1-74" fmla="*/ 0 h 2122170"/>
              <a:gd name="connsiteX2-75" fmla="*/ 4938086 w 4938086"/>
              <a:gd name="connsiteY2-76" fmla="*/ 2122170 h 2122170"/>
              <a:gd name="connsiteX3-77" fmla="*/ 0 w 4938086"/>
              <a:gd name="connsiteY3-78" fmla="*/ 2122170 h 2122170"/>
              <a:gd name="connsiteX4-79" fmla="*/ 2257425 w 4938086"/>
              <a:gd name="connsiteY4-80" fmla="*/ 1438275 h 2122170"/>
              <a:gd name="connsiteX0-81" fmla="*/ 2257425 w 4938086"/>
              <a:gd name="connsiteY0-82" fmla="*/ 1438275 h 2122170"/>
              <a:gd name="connsiteX1-83" fmla="*/ 4938086 w 4938086"/>
              <a:gd name="connsiteY1-84" fmla="*/ 0 h 2122170"/>
              <a:gd name="connsiteX2-85" fmla="*/ 4938086 w 4938086"/>
              <a:gd name="connsiteY2-86" fmla="*/ 2122170 h 2122170"/>
              <a:gd name="connsiteX3-87" fmla="*/ 0 w 4938086"/>
              <a:gd name="connsiteY3-88" fmla="*/ 2122170 h 2122170"/>
              <a:gd name="connsiteX4-89" fmla="*/ 2257425 w 4938086"/>
              <a:gd name="connsiteY4-90" fmla="*/ 1438275 h 2122170"/>
              <a:gd name="connsiteX0-91" fmla="*/ 2257425 w 4938086"/>
              <a:gd name="connsiteY0-92" fmla="*/ 1438275 h 2122170"/>
              <a:gd name="connsiteX1-93" fmla="*/ 4938086 w 4938086"/>
              <a:gd name="connsiteY1-94" fmla="*/ 0 h 2122170"/>
              <a:gd name="connsiteX2-95" fmla="*/ 4938086 w 4938086"/>
              <a:gd name="connsiteY2-96" fmla="*/ 2122170 h 2122170"/>
              <a:gd name="connsiteX3-97" fmla="*/ 0 w 4938086"/>
              <a:gd name="connsiteY3-98" fmla="*/ 2122170 h 2122170"/>
              <a:gd name="connsiteX4-99" fmla="*/ 2257425 w 4938086"/>
              <a:gd name="connsiteY4-100" fmla="*/ 1438275 h 21221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4938086" h="2122170">
                <a:moveTo>
                  <a:pt x="2257425" y="1438275"/>
                </a:moveTo>
                <a:cubicBezTo>
                  <a:pt x="3608179" y="1444625"/>
                  <a:pt x="4111207" y="1708150"/>
                  <a:pt x="4938086" y="0"/>
                </a:cubicBezTo>
                <a:lnTo>
                  <a:pt x="4938086" y="2122170"/>
                </a:lnTo>
                <a:lnTo>
                  <a:pt x="0" y="2122170"/>
                </a:lnTo>
                <a:cubicBezTo>
                  <a:pt x="609600" y="1675130"/>
                  <a:pt x="1257300" y="1428115"/>
                  <a:pt x="2257425" y="1438275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3" name="矩形 10"/>
          <p:cNvSpPr/>
          <p:nvPr userDrawn="1">
            <p:custDataLst>
              <p:tags r:id="rId12"/>
            </p:custDataLst>
          </p:nvPr>
        </p:nvSpPr>
        <p:spPr>
          <a:xfrm flipH="1" flipV="1">
            <a:off x="368300" y="0"/>
            <a:ext cx="4184650" cy="1304290"/>
          </a:xfrm>
          <a:custGeom>
            <a:avLst/>
            <a:gdLst>
              <a:gd name="connsiteX0" fmla="*/ 0 w 1257300"/>
              <a:gd name="connsiteY0" fmla="*/ 0 h 1478915"/>
              <a:gd name="connsiteX1" fmla="*/ 1257300 w 1257300"/>
              <a:gd name="connsiteY1" fmla="*/ 0 h 1478915"/>
              <a:gd name="connsiteX2" fmla="*/ 1257300 w 1257300"/>
              <a:gd name="connsiteY2" fmla="*/ 1478915 h 1478915"/>
              <a:gd name="connsiteX3" fmla="*/ 0 w 1257300"/>
              <a:gd name="connsiteY3" fmla="*/ 1478915 h 1478915"/>
              <a:gd name="connsiteX4" fmla="*/ 0 w 1257300"/>
              <a:gd name="connsiteY4" fmla="*/ 0 h 1478915"/>
              <a:gd name="connsiteX0-1" fmla="*/ 1257300 w 1348740"/>
              <a:gd name="connsiteY0-2" fmla="*/ 1478915 h 1570355"/>
              <a:gd name="connsiteX1-3" fmla="*/ 0 w 1348740"/>
              <a:gd name="connsiteY1-4" fmla="*/ 1478915 h 1570355"/>
              <a:gd name="connsiteX2-5" fmla="*/ 0 w 1348740"/>
              <a:gd name="connsiteY2-6" fmla="*/ 0 h 1570355"/>
              <a:gd name="connsiteX3-7" fmla="*/ 1257300 w 1348740"/>
              <a:gd name="connsiteY3-8" fmla="*/ 0 h 1570355"/>
              <a:gd name="connsiteX4-9" fmla="*/ 1348740 w 1348740"/>
              <a:gd name="connsiteY4-10" fmla="*/ 1570355 h 1570355"/>
              <a:gd name="connsiteX0-11" fmla="*/ 1257300 w 8054340"/>
              <a:gd name="connsiteY0-12" fmla="*/ 2143760 h 2143760"/>
              <a:gd name="connsiteX1-13" fmla="*/ 0 w 8054340"/>
              <a:gd name="connsiteY1-14" fmla="*/ 2143760 h 2143760"/>
              <a:gd name="connsiteX2-15" fmla="*/ 0 w 8054340"/>
              <a:gd name="connsiteY2-16" fmla="*/ 664845 h 2143760"/>
              <a:gd name="connsiteX3-17" fmla="*/ 1257300 w 8054340"/>
              <a:gd name="connsiteY3-18" fmla="*/ 664845 h 2143760"/>
              <a:gd name="connsiteX4-19" fmla="*/ 8054340 w 8054340"/>
              <a:gd name="connsiteY4-20" fmla="*/ 0 h 2143760"/>
              <a:gd name="connsiteX0-21" fmla="*/ 1257300 w 1257300"/>
              <a:gd name="connsiteY0-22" fmla="*/ 1478915 h 1478915"/>
              <a:gd name="connsiteX1-23" fmla="*/ 0 w 1257300"/>
              <a:gd name="connsiteY1-24" fmla="*/ 1478915 h 1478915"/>
              <a:gd name="connsiteX2-25" fmla="*/ 0 w 1257300"/>
              <a:gd name="connsiteY2-26" fmla="*/ 0 h 1478915"/>
              <a:gd name="connsiteX3-27" fmla="*/ 1257300 w 1257300"/>
              <a:gd name="connsiteY3-28" fmla="*/ 0 h 1478915"/>
              <a:gd name="connsiteX0-29" fmla="*/ 1257300 w 1257300"/>
              <a:gd name="connsiteY0-30" fmla="*/ 1478915 h 1478915"/>
              <a:gd name="connsiteX1-31" fmla="*/ 0 w 1257300"/>
              <a:gd name="connsiteY1-32" fmla="*/ 1478915 h 1478915"/>
              <a:gd name="connsiteX2-33" fmla="*/ 0 w 1257300"/>
              <a:gd name="connsiteY2-34" fmla="*/ 0 h 1478915"/>
              <a:gd name="connsiteX0-35" fmla="*/ 1257300 w 8039100"/>
              <a:gd name="connsiteY0-36" fmla="*/ 2025015 h 2025015"/>
              <a:gd name="connsiteX1-37" fmla="*/ 0 w 8039100"/>
              <a:gd name="connsiteY1-38" fmla="*/ 2025015 h 2025015"/>
              <a:gd name="connsiteX2-39" fmla="*/ 8039100 w 8039100"/>
              <a:gd name="connsiteY2-40" fmla="*/ 0 h 2025015"/>
              <a:gd name="connsiteX0-41" fmla="*/ 0 w 6781800"/>
              <a:gd name="connsiteY0-42" fmla="*/ 2025015 h 2025015"/>
              <a:gd name="connsiteX1-43" fmla="*/ 5511800 w 6781800"/>
              <a:gd name="connsiteY1-44" fmla="*/ 551815 h 2025015"/>
              <a:gd name="connsiteX2-45" fmla="*/ 6781800 w 6781800"/>
              <a:gd name="connsiteY2-46" fmla="*/ 0 h 2025015"/>
              <a:gd name="connsiteX0-47" fmla="*/ 0 w 4051300"/>
              <a:gd name="connsiteY0-48" fmla="*/ 1161415 h 1161415"/>
              <a:gd name="connsiteX1-49" fmla="*/ 2781300 w 4051300"/>
              <a:gd name="connsiteY1-50" fmla="*/ 551815 h 1161415"/>
              <a:gd name="connsiteX2-51" fmla="*/ 4051300 w 4051300"/>
              <a:gd name="connsiteY2-52" fmla="*/ 0 h 1161415"/>
              <a:gd name="connsiteX0-53" fmla="*/ 0 w 4038600"/>
              <a:gd name="connsiteY0-54" fmla="*/ 1307465 h 1307465"/>
              <a:gd name="connsiteX1-55" fmla="*/ 2781300 w 4038600"/>
              <a:gd name="connsiteY1-56" fmla="*/ 697865 h 1307465"/>
              <a:gd name="connsiteX2-57" fmla="*/ 4038600 w 4038600"/>
              <a:gd name="connsiteY2-58" fmla="*/ 0 h 1307465"/>
              <a:gd name="connsiteX0-59" fmla="*/ 0 w 4038600"/>
              <a:gd name="connsiteY0-60" fmla="*/ 1307465 h 1307465"/>
              <a:gd name="connsiteX1-61" fmla="*/ 2781300 w 4038600"/>
              <a:gd name="connsiteY1-62" fmla="*/ 697865 h 1307465"/>
              <a:gd name="connsiteX2-63" fmla="*/ 4038600 w 4038600"/>
              <a:gd name="connsiteY2-64" fmla="*/ 0 h 1307465"/>
              <a:gd name="connsiteX0-65" fmla="*/ 0 w 4038600"/>
              <a:gd name="connsiteY0-66" fmla="*/ 1307465 h 1307465"/>
              <a:gd name="connsiteX1-67" fmla="*/ 2457450 w 4038600"/>
              <a:gd name="connsiteY1-68" fmla="*/ 742315 h 1307465"/>
              <a:gd name="connsiteX2-69" fmla="*/ 4038600 w 4038600"/>
              <a:gd name="connsiteY2-70" fmla="*/ 0 h 1307465"/>
              <a:gd name="connsiteX0-71" fmla="*/ 0 w 4038600"/>
              <a:gd name="connsiteY0-72" fmla="*/ 1307465 h 1307465"/>
              <a:gd name="connsiteX1-73" fmla="*/ 2457450 w 4038600"/>
              <a:gd name="connsiteY1-74" fmla="*/ 742315 h 1307465"/>
              <a:gd name="connsiteX2-75" fmla="*/ 4038600 w 4038600"/>
              <a:gd name="connsiteY2-76" fmla="*/ 0 h 1307465"/>
              <a:gd name="connsiteX0-77" fmla="*/ 0 w 4038600"/>
              <a:gd name="connsiteY0-78" fmla="*/ 1307465 h 1307465"/>
              <a:gd name="connsiteX1-79" fmla="*/ 2457450 w 4038600"/>
              <a:gd name="connsiteY1-80" fmla="*/ 742315 h 1307465"/>
              <a:gd name="connsiteX2-81" fmla="*/ 4038600 w 4038600"/>
              <a:gd name="connsiteY2-82" fmla="*/ 0 h 1307465"/>
              <a:gd name="connsiteX0-83" fmla="*/ 0 w 4184650"/>
              <a:gd name="connsiteY0-84" fmla="*/ 1304290 h 1304290"/>
              <a:gd name="connsiteX1-85" fmla="*/ 2603500 w 4184650"/>
              <a:gd name="connsiteY1-86" fmla="*/ 742315 h 1304290"/>
              <a:gd name="connsiteX2-87" fmla="*/ 4184650 w 4184650"/>
              <a:gd name="connsiteY2-88" fmla="*/ 0 h 1304290"/>
              <a:gd name="connsiteX0-89" fmla="*/ 0 w 4184650"/>
              <a:gd name="connsiteY0-90" fmla="*/ 1304290 h 1304290"/>
              <a:gd name="connsiteX1-91" fmla="*/ 2603500 w 4184650"/>
              <a:gd name="connsiteY1-92" fmla="*/ 742315 h 1304290"/>
              <a:gd name="connsiteX2-93" fmla="*/ 4184650 w 4184650"/>
              <a:gd name="connsiteY2-94" fmla="*/ 0 h 130429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4184650" h="1304290">
                <a:moveTo>
                  <a:pt x="0" y="1304290"/>
                </a:moveTo>
                <a:cubicBezTo>
                  <a:pt x="314325" y="757132"/>
                  <a:pt x="1492250" y="562398"/>
                  <a:pt x="2603500" y="742315"/>
                </a:cubicBezTo>
                <a:cubicBezTo>
                  <a:pt x="3165475" y="795443"/>
                  <a:pt x="3848100" y="781897"/>
                  <a:pt x="4184650" y="0"/>
                </a:cubicBezTo>
              </a:path>
            </a:pathLst>
          </a:cu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2" name="矩形 5"/>
          <p:cNvSpPr/>
          <p:nvPr userDrawn="1">
            <p:custDataLst>
              <p:tags r:id="rId13"/>
            </p:custDataLst>
          </p:nvPr>
        </p:nvSpPr>
        <p:spPr>
          <a:xfrm flipH="1" flipV="1">
            <a:off x="0" y="0"/>
            <a:ext cx="4379286" cy="2985770"/>
          </a:xfrm>
          <a:custGeom>
            <a:avLst/>
            <a:gdLst>
              <a:gd name="connsiteX0" fmla="*/ 0 w 4938086"/>
              <a:gd name="connsiteY0" fmla="*/ 0 h 2122170"/>
              <a:gd name="connsiteX1" fmla="*/ 4938086 w 4938086"/>
              <a:gd name="connsiteY1" fmla="*/ 0 h 2122170"/>
              <a:gd name="connsiteX2" fmla="*/ 4938086 w 4938086"/>
              <a:gd name="connsiteY2" fmla="*/ 2122170 h 2122170"/>
              <a:gd name="connsiteX3" fmla="*/ 0 w 4938086"/>
              <a:gd name="connsiteY3" fmla="*/ 2122170 h 2122170"/>
              <a:gd name="connsiteX4" fmla="*/ 0 w 4938086"/>
              <a:gd name="connsiteY4" fmla="*/ 0 h 2122170"/>
              <a:gd name="connsiteX0-1" fmla="*/ 2257425 w 4938086"/>
              <a:gd name="connsiteY0-2" fmla="*/ 1438275 h 2122170"/>
              <a:gd name="connsiteX1-3" fmla="*/ 4938086 w 4938086"/>
              <a:gd name="connsiteY1-4" fmla="*/ 0 h 2122170"/>
              <a:gd name="connsiteX2-5" fmla="*/ 4938086 w 4938086"/>
              <a:gd name="connsiteY2-6" fmla="*/ 2122170 h 2122170"/>
              <a:gd name="connsiteX3-7" fmla="*/ 0 w 4938086"/>
              <a:gd name="connsiteY3-8" fmla="*/ 2122170 h 2122170"/>
              <a:gd name="connsiteX4-9" fmla="*/ 2257425 w 4938086"/>
              <a:gd name="connsiteY4-10" fmla="*/ 1438275 h 2122170"/>
              <a:gd name="connsiteX0-11" fmla="*/ 2257425 w 4938086"/>
              <a:gd name="connsiteY0-12" fmla="*/ 1438275 h 2122170"/>
              <a:gd name="connsiteX1-13" fmla="*/ 4938086 w 4938086"/>
              <a:gd name="connsiteY1-14" fmla="*/ 0 h 2122170"/>
              <a:gd name="connsiteX2-15" fmla="*/ 4938086 w 4938086"/>
              <a:gd name="connsiteY2-16" fmla="*/ 2122170 h 2122170"/>
              <a:gd name="connsiteX3-17" fmla="*/ 0 w 4938086"/>
              <a:gd name="connsiteY3-18" fmla="*/ 2122170 h 2122170"/>
              <a:gd name="connsiteX4-19" fmla="*/ 2257425 w 4938086"/>
              <a:gd name="connsiteY4-20" fmla="*/ 1438275 h 2122170"/>
              <a:gd name="connsiteX0-21" fmla="*/ 2257425 w 4938086"/>
              <a:gd name="connsiteY0-22" fmla="*/ 1438275 h 2122170"/>
              <a:gd name="connsiteX1-23" fmla="*/ 4938086 w 4938086"/>
              <a:gd name="connsiteY1-24" fmla="*/ 0 h 2122170"/>
              <a:gd name="connsiteX2-25" fmla="*/ 4938086 w 4938086"/>
              <a:gd name="connsiteY2-26" fmla="*/ 2122170 h 2122170"/>
              <a:gd name="connsiteX3-27" fmla="*/ 0 w 4938086"/>
              <a:gd name="connsiteY3-28" fmla="*/ 2122170 h 2122170"/>
              <a:gd name="connsiteX4-29" fmla="*/ 2257425 w 4938086"/>
              <a:gd name="connsiteY4-30" fmla="*/ 1438275 h 2122170"/>
              <a:gd name="connsiteX0-31" fmla="*/ 2257425 w 4938086"/>
              <a:gd name="connsiteY0-32" fmla="*/ 1438275 h 2122170"/>
              <a:gd name="connsiteX1-33" fmla="*/ 4938086 w 4938086"/>
              <a:gd name="connsiteY1-34" fmla="*/ 0 h 2122170"/>
              <a:gd name="connsiteX2-35" fmla="*/ 4938086 w 4938086"/>
              <a:gd name="connsiteY2-36" fmla="*/ 2122170 h 2122170"/>
              <a:gd name="connsiteX3-37" fmla="*/ 0 w 4938086"/>
              <a:gd name="connsiteY3-38" fmla="*/ 2122170 h 2122170"/>
              <a:gd name="connsiteX4-39" fmla="*/ 2257425 w 4938086"/>
              <a:gd name="connsiteY4-40" fmla="*/ 1438275 h 2122170"/>
              <a:gd name="connsiteX0-41" fmla="*/ 2257425 w 4938086"/>
              <a:gd name="connsiteY0-42" fmla="*/ 1438275 h 2122170"/>
              <a:gd name="connsiteX1-43" fmla="*/ 4938086 w 4938086"/>
              <a:gd name="connsiteY1-44" fmla="*/ 0 h 2122170"/>
              <a:gd name="connsiteX2-45" fmla="*/ 4938086 w 4938086"/>
              <a:gd name="connsiteY2-46" fmla="*/ 2122170 h 2122170"/>
              <a:gd name="connsiteX3-47" fmla="*/ 0 w 4938086"/>
              <a:gd name="connsiteY3-48" fmla="*/ 2122170 h 2122170"/>
              <a:gd name="connsiteX4-49" fmla="*/ 2257425 w 4938086"/>
              <a:gd name="connsiteY4-50" fmla="*/ 1438275 h 2122170"/>
              <a:gd name="connsiteX0-51" fmla="*/ 2257425 w 4938086"/>
              <a:gd name="connsiteY0-52" fmla="*/ 1438275 h 2122170"/>
              <a:gd name="connsiteX1-53" fmla="*/ 4938086 w 4938086"/>
              <a:gd name="connsiteY1-54" fmla="*/ 0 h 2122170"/>
              <a:gd name="connsiteX2-55" fmla="*/ 4938086 w 4938086"/>
              <a:gd name="connsiteY2-56" fmla="*/ 2122170 h 2122170"/>
              <a:gd name="connsiteX3-57" fmla="*/ 0 w 4938086"/>
              <a:gd name="connsiteY3-58" fmla="*/ 2122170 h 2122170"/>
              <a:gd name="connsiteX4-59" fmla="*/ 2257425 w 4938086"/>
              <a:gd name="connsiteY4-60" fmla="*/ 1438275 h 2122170"/>
              <a:gd name="connsiteX0-61" fmla="*/ 2257425 w 4938086"/>
              <a:gd name="connsiteY0-62" fmla="*/ 1438275 h 2122170"/>
              <a:gd name="connsiteX1-63" fmla="*/ 4938086 w 4938086"/>
              <a:gd name="connsiteY1-64" fmla="*/ 0 h 2122170"/>
              <a:gd name="connsiteX2-65" fmla="*/ 4938086 w 4938086"/>
              <a:gd name="connsiteY2-66" fmla="*/ 2122170 h 2122170"/>
              <a:gd name="connsiteX3-67" fmla="*/ 0 w 4938086"/>
              <a:gd name="connsiteY3-68" fmla="*/ 2122170 h 2122170"/>
              <a:gd name="connsiteX4-69" fmla="*/ 2257425 w 4938086"/>
              <a:gd name="connsiteY4-70" fmla="*/ 1438275 h 2122170"/>
              <a:gd name="connsiteX0-71" fmla="*/ 2257425 w 4938086"/>
              <a:gd name="connsiteY0-72" fmla="*/ 1438275 h 2122170"/>
              <a:gd name="connsiteX1-73" fmla="*/ 4938086 w 4938086"/>
              <a:gd name="connsiteY1-74" fmla="*/ 0 h 2122170"/>
              <a:gd name="connsiteX2-75" fmla="*/ 4938086 w 4938086"/>
              <a:gd name="connsiteY2-76" fmla="*/ 2122170 h 2122170"/>
              <a:gd name="connsiteX3-77" fmla="*/ 0 w 4938086"/>
              <a:gd name="connsiteY3-78" fmla="*/ 2122170 h 2122170"/>
              <a:gd name="connsiteX4-79" fmla="*/ 2257425 w 4938086"/>
              <a:gd name="connsiteY4-80" fmla="*/ 1438275 h 2122170"/>
              <a:gd name="connsiteX0-81" fmla="*/ 2257425 w 4938086"/>
              <a:gd name="connsiteY0-82" fmla="*/ 1438275 h 2122170"/>
              <a:gd name="connsiteX1-83" fmla="*/ 4938086 w 4938086"/>
              <a:gd name="connsiteY1-84" fmla="*/ 0 h 2122170"/>
              <a:gd name="connsiteX2-85" fmla="*/ 4938086 w 4938086"/>
              <a:gd name="connsiteY2-86" fmla="*/ 2122170 h 2122170"/>
              <a:gd name="connsiteX3-87" fmla="*/ 0 w 4938086"/>
              <a:gd name="connsiteY3-88" fmla="*/ 2122170 h 2122170"/>
              <a:gd name="connsiteX4-89" fmla="*/ 2257425 w 4938086"/>
              <a:gd name="connsiteY4-90" fmla="*/ 1438275 h 2122170"/>
              <a:gd name="connsiteX0-91" fmla="*/ 2257425 w 4938086"/>
              <a:gd name="connsiteY0-92" fmla="*/ 1438275 h 2122170"/>
              <a:gd name="connsiteX1-93" fmla="*/ 4938086 w 4938086"/>
              <a:gd name="connsiteY1-94" fmla="*/ 0 h 2122170"/>
              <a:gd name="connsiteX2-95" fmla="*/ 4938086 w 4938086"/>
              <a:gd name="connsiteY2-96" fmla="*/ 2122170 h 2122170"/>
              <a:gd name="connsiteX3-97" fmla="*/ 0 w 4938086"/>
              <a:gd name="connsiteY3-98" fmla="*/ 2122170 h 2122170"/>
              <a:gd name="connsiteX4-99" fmla="*/ 2257425 w 4938086"/>
              <a:gd name="connsiteY4-100" fmla="*/ 1438275 h 2122170"/>
              <a:gd name="connsiteX0-101" fmla="*/ 2257425 w 4938086"/>
              <a:gd name="connsiteY0-102" fmla="*/ 2314575 h 2998470"/>
              <a:gd name="connsiteX1-103" fmla="*/ 4938086 w 4938086"/>
              <a:gd name="connsiteY1-104" fmla="*/ 0 h 2998470"/>
              <a:gd name="connsiteX2-105" fmla="*/ 4938086 w 4938086"/>
              <a:gd name="connsiteY2-106" fmla="*/ 2998470 h 2998470"/>
              <a:gd name="connsiteX3-107" fmla="*/ 0 w 4938086"/>
              <a:gd name="connsiteY3-108" fmla="*/ 2998470 h 2998470"/>
              <a:gd name="connsiteX4-109" fmla="*/ 2257425 w 4938086"/>
              <a:gd name="connsiteY4-110" fmla="*/ 2314575 h 2998470"/>
              <a:gd name="connsiteX0-111" fmla="*/ 2257425 w 4938086"/>
              <a:gd name="connsiteY0-112" fmla="*/ 2301875 h 2985770"/>
              <a:gd name="connsiteX1-113" fmla="*/ 4938086 w 4938086"/>
              <a:gd name="connsiteY1-114" fmla="*/ 0 h 2985770"/>
              <a:gd name="connsiteX2-115" fmla="*/ 4938086 w 4938086"/>
              <a:gd name="connsiteY2-116" fmla="*/ 2985770 h 2985770"/>
              <a:gd name="connsiteX3-117" fmla="*/ 0 w 4938086"/>
              <a:gd name="connsiteY3-118" fmla="*/ 2985770 h 2985770"/>
              <a:gd name="connsiteX4-119" fmla="*/ 2257425 w 4938086"/>
              <a:gd name="connsiteY4-120" fmla="*/ 2301875 h 2985770"/>
              <a:gd name="connsiteX0-121" fmla="*/ 2257425 w 4938086"/>
              <a:gd name="connsiteY0-122" fmla="*/ 2301875 h 2985770"/>
              <a:gd name="connsiteX1-123" fmla="*/ 4938086 w 4938086"/>
              <a:gd name="connsiteY1-124" fmla="*/ 0 h 2985770"/>
              <a:gd name="connsiteX2-125" fmla="*/ 4938086 w 4938086"/>
              <a:gd name="connsiteY2-126" fmla="*/ 2985770 h 2985770"/>
              <a:gd name="connsiteX3-127" fmla="*/ 0 w 4938086"/>
              <a:gd name="connsiteY3-128" fmla="*/ 2985770 h 2985770"/>
              <a:gd name="connsiteX4-129" fmla="*/ 2257425 w 4938086"/>
              <a:gd name="connsiteY4-130" fmla="*/ 2301875 h 2985770"/>
              <a:gd name="connsiteX0-131" fmla="*/ 2257425 w 4938086"/>
              <a:gd name="connsiteY0-132" fmla="*/ 2364368 h 3048263"/>
              <a:gd name="connsiteX1-133" fmla="*/ 3953836 w 4938086"/>
              <a:gd name="connsiteY1-134" fmla="*/ 1124213 h 3048263"/>
              <a:gd name="connsiteX2-135" fmla="*/ 4938086 w 4938086"/>
              <a:gd name="connsiteY2-136" fmla="*/ 62493 h 3048263"/>
              <a:gd name="connsiteX3-137" fmla="*/ 4938086 w 4938086"/>
              <a:gd name="connsiteY3-138" fmla="*/ 3048263 h 3048263"/>
              <a:gd name="connsiteX4-139" fmla="*/ 0 w 4938086"/>
              <a:gd name="connsiteY4-140" fmla="*/ 3048263 h 3048263"/>
              <a:gd name="connsiteX5" fmla="*/ 2257425 w 4938086"/>
              <a:gd name="connsiteY5" fmla="*/ 2364368 h 3048263"/>
              <a:gd name="connsiteX0-141" fmla="*/ 2257425 w 4938086"/>
              <a:gd name="connsiteY0-142" fmla="*/ 2335737 h 3019632"/>
              <a:gd name="connsiteX1-143" fmla="*/ 4379286 w 4938086"/>
              <a:gd name="connsiteY1-144" fmla="*/ 2149682 h 3019632"/>
              <a:gd name="connsiteX2-145" fmla="*/ 4938086 w 4938086"/>
              <a:gd name="connsiteY2-146" fmla="*/ 33862 h 3019632"/>
              <a:gd name="connsiteX3-147" fmla="*/ 4938086 w 4938086"/>
              <a:gd name="connsiteY3-148" fmla="*/ 3019632 h 3019632"/>
              <a:gd name="connsiteX4-149" fmla="*/ 0 w 4938086"/>
              <a:gd name="connsiteY4-150" fmla="*/ 3019632 h 3019632"/>
              <a:gd name="connsiteX5-151" fmla="*/ 2257425 w 4938086"/>
              <a:gd name="connsiteY5-152" fmla="*/ 2335737 h 3019632"/>
              <a:gd name="connsiteX0-153" fmla="*/ 2257425 w 4938086"/>
              <a:gd name="connsiteY0-154" fmla="*/ 2333751 h 3017646"/>
              <a:gd name="connsiteX1-155" fmla="*/ 4379286 w 4938086"/>
              <a:gd name="connsiteY1-156" fmla="*/ 2147696 h 3017646"/>
              <a:gd name="connsiteX2-157" fmla="*/ 4938086 w 4938086"/>
              <a:gd name="connsiteY2-158" fmla="*/ 31876 h 3017646"/>
              <a:gd name="connsiteX3-159" fmla="*/ 4938086 w 4938086"/>
              <a:gd name="connsiteY3-160" fmla="*/ 3017646 h 3017646"/>
              <a:gd name="connsiteX4-161" fmla="*/ 0 w 4938086"/>
              <a:gd name="connsiteY4-162" fmla="*/ 3017646 h 3017646"/>
              <a:gd name="connsiteX5-163" fmla="*/ 2257425 w 4938086"/>
              <a:gd name="connsiteY5-164" fmla="*/ 2333751 h 3017646"/>
              <a:gd name="connsiteX0-165" fmla="*/ 2257425 w 4938086"/>
              <a:gd name="connsiteY0-166" fmla="*/ 2301875 h 2985770"/>
              <a:gd name="connsiteX1-167" fmla="*/ 4379286 w 4938086"/>
              <a:gd name="connsiteY1-168" fmla="*/ 2115820 h 2985770"/>
              <a:gd name="connsiteX2-169" fmla="*/ 4938086 w 4938086"/>
              <a:gd name="connsiteY2-170" fmla="*/ 0 h 2985770"/>
              <a:gd name="connsiteX3-171" fmla="*/ 4938086 w 4938086"/>
              <a:gd name="connsiteY3-172" fmla="*/ 2985770 h 2985770"/>
              <a:gd name="connsiteX4-173" fmla="*/ 0 w 4938086"/>
              <a:gd name="connsiteY4-174" fmla="*/ 2985770 h 2985770"/>
              <a:gd name="connsiteX5-175" fmla="*/ 2257425 w 4938086"/>
              <a:gd name="connsiteY5-176" fmla="*/ 2301875 h 2985770"/>
              <a:gd name="connsiteX0-177" fmla="*/ 2257425 w 4938086"/>
              <a:gd name="connsiteY0-178" fmla="*/ 2301875 h 2985770"/>
              <a:gd name="connsiteX1-179" fmla="*/ 4379286 w 4938086"/>
              <a:gd name="connsiteY1-180" fmla="*/ 2115820 h 2985770"/>
              <a:gd name="connsiteX2-181" fmla="*/ 4938086 w 4938086"/>
              <a:gd name="connsiteY2-182" fmla="*/ 0 h 2985770"/>
              <a:gd name="connsiteX3-183" fmla="*/ 4938086 w 4938086"/>
              <a:gd name="connsiteY3-184" fmla="*/ 2985770 h 2985770"/>
              <a:gd name="connsiteX4-185" fmla="*/ 0 w 4938086"/>
              <a:gd name="connsiteY4-186" fmla="*/ 2985770 h 2985770"/>
              <a:gd name="connsiteX5-187" fmla="*/ 2257425 w 4938086"/>
              <a:gd name="connsiteY5-188" fmla="*/ 2301875 h 2985770"/>
              <a:gd name="connsiteX0-189" fmla="*/ 2257425 w 4938086"/>
              <a:gd name="connsiteY0-190" fmla="*/ 2301875 h 2985770"/>
              <a:gd name="connsiteX1-191" fmla="*/ 4379286 w 4938086"/>
              <a:gd name="connsiteY1-192" fmla="*/ 2115820 h 2985770"/>
              <a:gd name="connsiteX2-193" fmla="*/ 4938086 w 4938086"/>
              <a:gd name="connsiteY2-194" fmla="*/ 0 h 2985770"/>
              <a:gd name="connsiteX3-195" fmla="*/ 4938086 w 4938086"/>
              <a:gd name="connsiteY3-196" fmla="*/ 2985770 h 2985770"/>
              <a:gd name="connsiteX4-197" fmla="*/ 0 w 4938086"/>
              <a:gd name="connsiteY4-198" fmla="*/ 2985770 h 2985770"/>
              <a:gd name="connsiteX5-199" fmla="*/ 2257425 w 4938086"/>
              <a:gd name="connsiteY5-200" fmla="*/ 2301875 h 2985770"/>
              <a:gd name="connsiteX0-201" fmla="*/ 2257425 w 4938086"/>
              <a:gd name="connsiteY0-202" fmla="*/ 2301875 h 2985770"/>
              <a:gd name="connsiteX1-203" fmla="*/ 4379286 w 4938086"/>
              <a:gd name="connsiteY1-204" fmla="*/ 2115820 h 2985770"/>
              <a:gd name="connsiteX2-205" fmla="*/ 4938086 w 4938086"/>
              <a:gd name="connsiteY2-206" fmla="*/ 0 h 2985770"/>
              <a:gd name="connsiteX3-207" fmla="*/ 4938086 w 4938086"/>
              <a:gd name="connsiteY3-208" fmla="*/ 2985770 h 2985770"/>
              <a:gd name="connsiteX4-209" fmla="*/ 0 w 4938086"/>
              <a:gd name="connsiteY4-210" fmla="*/ 2985770 h 2985770"/>
              <a:gd name="connsiteX5-211" fmla="*/ 2257425 w 4938086"/>
              <a:gd name="connsiteY5-212" fmla="*/ 2301875 h 2985770"/>
              <a:gd name="connsiteX0-213" fmla="*/ 1698625 w 4379286"/>
              <a:gd name="connsiteY0-214" fmla="*/ 2301875 h 2985770"/>
              <a:gd name="connsiteX1-215" fmla="*/ 3820486 w 4379286"/>
              <a:gd name="connsiteY1-216" fmla="*/ 2115820 h 2985770"/>
              <a:gd name="connsiteX2-217" fmla="*/ 4379286 w 4379286"/>
              <a:gd name="connsiteY2-218" fmla="*/ 0 h 2985770"/>
              <a:gd name="connsiteX3-219" fmla="*/ 4379286 w 4379286"/>
              <a:gd name="connsiteY3-220" fmla="*/ 2985770 h 2985770"/>
              <a:gd name="connsiteX4-221" fmla="*/ 0 w 4379286"/>
              <a:gd name="connsiteY4-222" fmla="*/ 2985770 h 2985770"/>
              <a:gd name="connsiteX5-223" fmla="*/ 1698625 w 4379286"/>
              <a:gd name="connsiteY5-224" fmla="*/ 2301875 h 2985770"/>
              <a:gd name="connsiteX0-225" fmla="*/ 1698625 w 4379286"/>
              <a:gd name="connsiteY0-226" fmla="*/ 2301875 h 2985770"/>
              <a:gd name="connsiteX1-227" fmla="*/ 3820486 w 4379286"/>
              <a:gd name="connsiteY1-228" fmla="*/ 2115820 h 2985770"/>
              <a:gd name="connsiteX2-229" fmla="*/ 4379286 w 4379286"/>
              <a:gd name="connsiteY2-230" fmla="*/ 0 h 2985770"/>
              <a:gd name="connsiteX3-231" fmla="*/ 4379286 w 4379286"/>
              <a:gd name="connsiteY3-232" fmla="*/ 2985770 h 2985770"/>
              <a:gd name="connsiteX4-233" fmla="*/ 0 w 4379286"/>
              <a:gd name="connsiteY4-234" fmla="*/ 2985770 h 2985770"/>
              <a:gd name="connsiteX5-235" fmla="*/ 1698625 w 4379286"/>
              <a:gd name="connsiteY5-236" fmla="*/ 2301875 h 2985770"/>
              <a:gd name="connsiteX0-237" fmla="*/ 1724025 w 4379286"/>
              <a:gd name="connsiteY0-238" fmla="*/ 2409825 h 2985770"/>
              <a:gd name="connsiteX1-239" fmla="*/ 3820486 w 4379286"/>
              <a:gd name="connsiteY1-240" fmla="*/ 2115820 h 2985770"/>
              <a:gd name="connsiteX2-241" fmla="*/ 4379286 w 4379286"/>
              <a:gd name="connsiteY2-242" fmla="*/ 0 h 2985770"/>
              <a:gd name="connsiteX3-243" fmla="*/ 4379286 w 4379286"/>
              <a:gd name="connsiteY3-244" fmla="*/ 2985770 h 2985770"/>
              <a:gd name="connsiteX4-245" fmla="*/ 0 w 4379286"/>
              <a:gd name="connsiteY4-246" fmla="*/ 2985770 h 2985770"/>
              <a:gd name="connsiteX5-247" fmla="*/ 1724025 w 4379286"/>
              <a:gd name="connsiteY5-248" fmla="*/ 2409825 h 2985770"/>
              <a:gd name="connsiteX0-249" fmla="*/ 1724025 w 4379286"/>
              <a:gd name="connsiteY0-250" fmla="*/ 2409825 h 2985770"/>
              <a:gd name="connsiteX1-251" fmla="*/ 3820486 w 4379286"/>
              <a:gd name="connsiteY1-252" fmla="*/ 2115820 h 2985770"/>
              <a:gd name="connsiteX2-253" fmla="*/ 4379286 w 4379286"/>
              <a:gd name="connsiteY2-254" fmla="*/ 0 h 2985770"/>
              <a:gd name="connsiteX3-255" fmla="*/ 4379286 w 4379286"/>
              <a:gd name="connsiteY3-256" fmla="*/ 2985770 h 2985770"/>
              <a:gd name="connsiteX4-257" fmla="*/ 0 w 4379286"/>
              <a:gd name="connsiteY4-258" fmla="*/ 2985770 h 2985770"/>
              <a:gd name="connsiteX5-259" fmla="*/ 1724025 w 4379286"/>
              <a:gd name="connsiteY5-260" fmla="*/ 2409825 h 2985770"/>
              <a:gd name="connsiteX0-261" fmla="*/ 1724025 w 4379286"/>
              <a:gd name="connsiteY0-262" fmla="*/ 2428875 h 2985770"/>
              <a:gd name="connsiteX1-263" fmla="*/ 3820486 w 4379286"/>
              <a:gd name="connsiteY1-264" fmla="*/ 2115820 h 2985770"/>
              <a:gd name="connsiteX2-265" fmla="*/ 4379286 w 4379286"/>
              <a:gd name="connsiteY2-266" fmla="*/ 0 h 2985770"/>
              <a:gd name="connsiteX3-267" fmla="*/ 4379286 w 4379286"/>
              <a:gd name="connsiteY3-268" fmla="*/ 2985770 h 2985770"/>
              <a:gd name="connsiteX4-269" fmla="*/ 0 w 4379286"/>
              <a:gd name="connsiteY4-270" fmla="*/ 2985770 h 2985770"/>
              <a:gd name="connsiteX5-271" fmla="*/ 1724025 w 4379286"/>
              <a:gd name="connsiteY5-272" fmla="*/ 2428875 h 2985770"/>
              <a:gd name="connsiteX0-273" fmla="*/ 1724025 w 4379286"/>
              <a:gd name="connsiteY0-274" fmla="*/ 2428875 h 2985770"/>
              <a:gd name="connsiteX1-275" fmla="*/ 3820486 w 4379286"/>
              <a:gd name="connsiteY1-276" fmla="*/ 2115820 h 2985770"/>
              <a:gd name="connsiteX2-277" fmla="*/ 4379286 w 4379286"/>
              <a:gd name="connsiteY2-278" fmla="*/ 0 h 2985770"/>
              <a:gd name="connsiteX3-279" fmla="*/ 4379286 w 4379286"/>
              <a:gd name="connsiteY3-280" fmla="*/ 2985770 h 2985770"/>
              <a:gd name="connsiteX4-281" fmla="*/ 0 w 4379286"/>
              <a:gd name="connsiteY4-282" fmla="*/ 2985770 h 2985770"/>
              <a:gd name="connsiteX5-283" fmla="*/ 1724025 w 4379286"/>
              <a:gd name="connsiteY5-284" fmla="*/ 2428875 h 2985770"/>
              <a:gd name="connsiteX0-285" fmla="*/ 1724025 w 4379286"/>
              <a:gd name="connsiteY0-286" fmla="*/ 2428875 h 2985770"/>
              <a:gd name="connsiteX1-287" fmla="*/ 3820486 w 4379286"/>
              <a:gd name="connsiteY1-288" fmla="*/ 2115820 h 2985770"/>
              <a:gd name="connsiteX2-289" fmla="*/ 4379286 w 4379286"/>
              <a:gd name="connsiteY2-290" fmla="*/ 0 h 2985770"/>
              <a:gd name="connsiteX3-291" fmla="*/ 4379286 w 4379286"/>
              <a:gd name="connsiteY3-292" fmla="*/ 2985770 h 2985770"/>
              <a:gd name="connsiteX4-293" fmla="*/ 0 w 4379286"/>
              <a:gd name="connsiteY4-294" fmla="*/ 2985770 h 2985770"/>
              <a:gd name="connsiteX5-295" fmla="*/ 1724025 w 4379286"/>
              <a:gd name="connsiteY5-296" fmla="*/ 2428875 h 2985770"/>
              <a:gd name="connsiteX0-297" fmla="*/ 1724025 w 4379286"/>
              <a:gd name="connsiteY0-298" fmla="*/ 2428875 h 2985770"/>
              <a:gd name="connsiteX1-299" fmla="*/ 3820486 w 4379286"/>
              <a:gd name="connsiteY1-300" fmla="*/ 2115820 h 2985770"/>
              <a:gd name="connsiteX2-301" fmla="*/ 4379286 w 4379286"/>
              <a:gd name="connsiteY2-302" fmla="*/ 0 h 2985770"/>
              <a:gd name="connsiteX3-303" fmla="*/ 4379286 w 4379286"/>
              <a:gd name="connsiteY3-304" fmla="*/ 2985770 h 2985770"/>
              <a:gd name="connsiteX4-305" fmla="*/ 0 w 4379286"/>
              <a:gd name="connsiteY4-306" fmla="*/ 2985770 h 2985770"/>
              <a:gd name="connsiteX5-307" fmla="*/ 1724025 w 4379286"/>
              <a:gd name="connsiteY5-308" fmla="*/ 2428875 h 2985770"/>
              <a:gd name="connsiteX0-309" fmla="*/ 1724025 w 4379286"/>
              <a:gd name="connsiteY0-310" fmla="*/ 2428875 h 2985770"/>
              <a:gd name="connsiteX1-311" fmla="*/ 3820486 w 4379286"/>
              <a:gd name="connsiteY1-312" fmla="*/ 2115820 h 2985770"/>
              <a:gd name="connsiteX2-313" fmla="*/ 4379286 w 4379286"/>
              <a:gd name="connsiteY2-314" fmla="*/ 0 h 2985770"/>
              <a:gd name="connsiteX3-315" fmla="*/ 4379286 w 4379286"/>
              <a:gd name="connsiteY3-316" fmla="*/ 2985770 h 2985770"/>
              <a:gd name="connsiteX4-317" fmla="*/ 0 w 4379286"/>
              <a:gd name="connsiteY4-318" fmla="*/ 2985770 h 2985770"/>
              <a:gd name="connsiteX5-319" fmla="*/ 1724025 w 4379286"/>
              <a:gd name="connsiteY5-320" fmla="*/ 2428875 h 29857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51" y="connsiteY5-152"/>
              </a:cxn>
            </a:cxnLst>
            <a:rect l="l" t="t" r="r" b="b"/>
            <a:pathLst>
              <a:path w="4379286" h="2985770">
                <a:moveTo>
                  <a:pt x="1724025" y="2428875"/>
                </a:moveTo>
                <a:cubicBezTo>
                  <a:pt x="2160747" y="2451100"/>
                  <a:pt x="3138759" y="2785216"/>
                  <a:pt x="3820486" y="2115820"/>
                </a:cubicBezTo>
                <a:cubicBezTo>
                  <a:pt x="4324413" y="1509924"/>
                  <a:pt x="3408794" y="371475"/>
                  <a:pt x="4379286" y="0"/>
                </a:cubicBezTo>
                <a:lnTo>
                  <a:pt x="4379286" y="2985770"/>
                </a:lnTo>
                <a:lnTo>
                  <a:pt x="0" y="2985770"/>
                </a:lnTo>
                <a:cubicBezTo>
                  <a:pt x="273050" y="2653030"/>
                  <a:pt x="723900" y="2418715"/>
                  <a:pt x="1724025" y="2428875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cxnSp>
        <p:nvCxnSpPr>
          <p:cNvPr id="15" name="直接连接符 14"/>
          <p:cNvCxnSpPr/>
          <p:nvPr userDrawn="1">
            <p:custDataLst>
              <p:tags r:id="rId14"/>
            </p:custDataLst>
          </p:nvPr>
        </p:nvCxnSpPr>
        <p:spPr>
          <a:xfrm>
            <a:off x="4795520" y="3710305"/>
            <a:ext cx="720090" cy="0"/>
          </a:xfrm>
          <a:prstGeom prst="line">
            <a:avLst/>
          </a:prstGeom>
          <a:ln w="6350">
            <a:solidFill>
              <a:schemeClr val="accent1">
                <a:lumMod val="20000"/>
                <a:lumOff val="80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wrap="square" lIns="0" tIns="0" rIns="0" bIns="0" rtlCol="0" anchor="b">
            <a:normAutofit/>
          </a:bodyPr>
          <a:lstStyle>
            <a:lvl1pPr>
              <a:defRPr lang="zh-CN" altLang="en-US" dirty="0"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95960" y="1301750"/>
            <a:ext cx="5323840" cy="4875850"/>
          </a:xfrm>
        </p:spPr>
        <p:txBody>
          <a:bodyPr wrap="square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172200" y="1301750"/>
            <a:ext cx="5323840" cy="4875850"/>
          </a:xfrm>
        </p:spPr>
        <p:txBody>
          <a:bodyPr wrap="square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95960" y="1301750"/>
            <a:ext cx="5323840" cy="411303"/>
          </a:xfrm>
        </p:spPr>
        <p:txBody>
          <a:bodyPr wrap="square"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95960" y="1875099"/>
            <a:ext cx="5323840" cy="4300276"/>
          </a:xfrm>
        </p:spPr>
        <p:txBody>
          <a:bodyPr wrap="square">
            <a:normAutofit/>
          </a:bodyPr>
          <a:lstStyle>
            <a:lvl1pPr>
              <a:defRPr sz="2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172200" y="1301750"/>
            <a:ext cx="5323840" cy="411303"/>
          </a:xfrm>
        </p:spPr>
        <p:txBody>
          <a:bodyPr wrap="square"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172200" y="1875099"/>
            <a:ext cx="5323840" cy="4300276"/>
          </a:xfrm>
        </p:spPr>
        <p:txBody>
          <a:bodyPr wrap="square">
            <a:normAutofit/>
          </a:bodyPr>
          <a:lstStyle>
            <a:lvl1pPr>
              <a:defRPr sz="2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10" name="标题 9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95960" y="360045"/>
            <a:ext cx="10801985" cy="5817870"/>
          </a:xfrm>
        </p:spPr>
        <p:txBody>
          <a:bodyPr wrap="square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95960" y="1301750"/>
            <a:ext cx="10799088" cy="405553"/>
          </a:xfrm>
        </p:spPr>
        <p:txBody>
          <a:bodyPr wrap="square" anchor="t">
            <a:norm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2540" y="0"/>
            <a:ext cx="1218946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293312" cy="2390775"/>
          </a:xfrm>
          <a:custGeom>
            <a:avLst/>
            <a:gdLst>
              <a:gd name="connsiteX0" fmla="*/ 0 w 2147888"/>
              <a:gd name="connsiteY0" fmla="*/ 0 h 2390775"/>
              <a:gd name="connsiteX1" fmla="*/ 2147888 w 2147888"/>
              <a:gd name="connsiteY1" fmla="*/ 0 h 2390775"/>
              <a:gd name="connsiteX2" fmla="*/ 2147888 w 2147888"/>
              <a:gd name="connsiteY2" fmla="*/ 2390775 h 2390775"/>
              <a:gd name="connsiteX3" fmla="*/ 0 w 2147888"/>
              <a:gd name="connsiteY3" fmla="*/ 2390775 h 2390775"/>
              <a:gd name="connsiteX4" fmla="*/ 0 w 2147888"/>
              <a:gd name="connsiteY4" fmla="*/ 0 h 2390775"/>
              <a:gd name="connsiteX0-1" fmla="*/ 0 w 2147888"/>
              <a:gd name="connsiteY0-2" fmla="*/ 0 h 2390775"/>
              <a:gd name="connsiteX1-3" fmla="*/ 2147888 w 2147888"/>
              <a:gd name="connsiteY1-4" fmla="*/ 0 h 2390775"/>
              <a:gd name="connsiteX2-5" fmla="*/ 1304925 w 2147888"/>
              <a:gd name="connsiteY2-6" fmla="*/ 1133475 h 2390775"/>
              <a:gd name="connsiteX3-7" fmla="*/ 0 w 2147888"/>
              <a:gd name="connsiteY3-8" fmla="*/ 2390775 h 2390775"/>
              <a:gd name="connsiteX4-9" fmla="*/ 0 w 2147888"/>
              <a:gd name="connsiteY4-10" fmla="*/ 0 h 2390775"/>
              <a:gd name="connsiteX0-11" fmla="*/ 0 w 2147888"/>
              <a:gd name="connsiteY0-12" fmla="*/ 0 h 2390775"/>
              <a:gd name="connsiteX1-13" fmla="*/ 2147888 w 2147888"/>
              <a:gd name="connsiteY1-14" fmla="*/ 0 h 2390775"/>
              <a:gd name="connsiteX2-15" fmla="*/ 1762125 w 2147888"/>
              <a:gd name="connsiteY2-16" fmla="*/ 509588 h 2390775"/>
              <a:gd name="connsiteX3-17" fmla="*/ 1304925 w 2147888"/>
              <a:gd name="connsiteY3-18" fmla="*/ 1133475 h 2390775"/>
              <a:gd name="connsiteX4-19" fmla="*/ 0 w 2147888"/>
              <a:gd name="connsiteY4-20" fmla="*/ 2390775 h 2390775"/>
              <a:gd name="connsiteX5" fmla="*/ 0 w 2147888"/>
              <a:gd name="connsiteY5" fmla="*/ 0 h 2390775"/>
              <a:gd name="connsiteX0-21" fmla="*/ 0 w 2228850"/>
              <a:gd name="connsiteY0-22" fmla="*/ 0 h 2390775"/>
              <a:gd name="connsiteX1-23" fmla="*/ 2147888 w 2228850"/>
              <a:gd name="connsiteY1-24" fmla="*/ 0 h 2390775"/>
              <a:gd name="connsiteX2-25" fmla="*/ 2228850 w 2228850"/>
              <a:gd name="connsiteY2-26" fmla="*/ 790575 h 2390775"/>
              <a:gd name="connsiteX3-27" fmla="*/ 1304925 w 2228850"/>
              <a:gd name="connsiteY3-28" fmla="*/ 1133475 h 2390775"/>
              <a:gd name="connsiteX4-29" fmla="*/ 0 w 2228850"/>
              <a:gd name="connsiteY4-30" fmla="*/ 2390775 h 2390775"/>
              <a:gd name="connsiteX5-31" fmla="*/ 0 w 2228850"/>
              <a:gd name="connsiteY5-32" fmla="*/ 0 h 2390775"/>
              <a:gd name="connsiteX0-33" fmla="*/ 0 w 2147888"/>
              <a:gd name="connsiteY0-34" fmla="*/ 0 h 2390775"/>
              <a:gd name="connsiteX1-35" fmla="*/ 2147888 w 2147888"/>
              <a:gd name="connsiteY1-36" fmla="*/ 0 h 2390775"/>
              <a:gd name="connsiteX2-37" fmla="*/ 1304925 w 2147888"/>
              <a:gd name="connsiteY2-38" fmla="*/ 1133475 h 2390775"/>
              <a:gd name="connsiteX3-39" fmla="*/ 0 w 2147888"/>
              <a:gd name="connsiteY3-40" fmla="*/ 2390775 h 2390775"/>
              <a:gd name="connsiteX4-41" fmla="*/ 0 w 2147888"/>
              <a:gd name="connsiteY4-42" fmla="*/ 0 h 2390775"/>
              <a:gd name="connsiteX0-43" fmla="*/ 0 w 2290506"/>
              <a:gd name="connsiteY0-44" fmla="*/ 0 h 2390775"/>
              <a:gd name="connsiteX1-45" fmla="*/ 2147888 w 2290506"/>
              <a:gd name="connsiteY1-46" fmla="*/ 0 h 2390775"/>
              <a:gd name="connsiteX2-47" fmla="*/ 1304925 w 2290506"/>
              <a:gd name="connsiteY2-48" fmla="*/ 1133475 h 2390775"/>
              <a:gd name="connsiteX3-49" fmla="*/ 0 w 2290506"/>
              <a:gd name="connsiteY3-50" fmla="*/ 2390775 h 2390775"/>
              <a:gd name="connsiteX4-51" fmla="*/ 0 w 2290506"/>
              <a:gd name="connsiteY4-52" fmla="*/ 0 h 2390775"/>
              <a:gd name="connsiteX0-53" fmla="*/ 0 w 2285625"/>
              <a:gd name="connsiteY0-54" fmla="*/ 0 h 2390775"/>
              <a:gd name="connsiteX1-55" fmla="*/ 2147888 w 2285625"/>
              <a:gd name="connsiteY1-56" fmla="*/ 0 h 2390775"/>
              <a:gd name="connsiteX2-57" fmla="*/ 1304925 w 2285625"/>
              <a:gd name="connsiteY2-58" fmla="*/ 1133475 h 2390775"/>
              <a:gd name="connsiteX3-59" fmla="*/ 0 w 2285625"/>
              <a:gd name="connsiteY3-60" fmla="*/ 2390775 h 2390775"/>
              <a:gd name="connsiteX4-61" fmla="*/ 0 w 2285625"/>
              <a:gd name="connsiteY4-62" fmla="*/ 0 h 2390775"/>
              <a:gd name="connsiteX0-63" fmla="*/ 0 w 2213410"/>
              <a:gd name="connsiteY0-64" fmla="*/ 0 h 2390775"/>
              <a:gd name="connsiteX1-65" fmla="*/ 2147888 w 2213410"/>
              <a:gd name="connsiteY1-66" fmla="*/ 0 h 2390775"/>
              <a:gd name="connsiteX2-67" fmla="*/ 1304925 w 2213410"/>
              <a:gd name="connsiteY2-68" fmla="*/ 1133475 h 2390775"/>
              <a:gd name="connsiteX3-69" fmla="*/ 0 w 2213410"/>
              <a:gd name="connsiteY3-70" fmla="*/ 2390775 h 2390775"/>
              <a:gd name="connsiteX4-71" fmla="*/ 0 w 2213410"/>
              <a:gd name="connsiteY4-72" fmla="*/ 0 h 2390775"/>
              <a:gd name="connsiteX0-73" fmla="*/ 0 w 2282133"/>
              <a:gd name="connsiteY0-74" fmla="*/ 0 h 2390775"/>
              <a:gd name="connsiteX1-75" fmla="*/ 2147888 w 2282133"/>
              <a:gd name="connsiteY1-76" fmla="*/ 0 h 2390775"/>
              <a:gd name="connsiteX2-77" fmla="*/ 1304925 w 2282133"/>
              <a:gd name="connsiteY2-78" fmla="*/ 1133475 h 2390775"/>
              <a:gd name="connsiteX3-79" fmla="*/ 0 w 2282133"/>
              <a:gd name="connsiteY3-80" fmla="*/ 2390775 h 2390775"/>
              <a:gd name="connsiteX4-81" fmla="*/ 0 w 2282133"/>
              <a:gd name="connsiteY4-82" fmla="*/ 0 h 2390775"/>
              <a:gd name="connsiteX0-83" fmla="*/ 0 w 2297228"/>
              <a:gd name="connsiteY0-84" fmla="*/ 0 h 2390775"/>
              <a:gd name="connsiteX1-85" fmla="*/ 2147888 w 2297228"/>
              <a:gd name="connsiteY1-86" fmla="*/ 0 h 2390775"/>
              <a:gd name="connsiteX2-87" fmla="*/ 1304925 w 2297228"/>
              <a:gd name="connsiteY2-88" fmla="*/ 1133475 h 2390775"/>
              <a:gd name="connsiteX3-89" fmla="*/ 0 w 2297228"/>
              <a:gd name="connsiteY3-90" fmla="*/ 2390775 h 2390775"/>
              <a:gd name="connsiteX4-91" fmla="*/ 0 w 2297228"/>
              <a:gd name="connsiteY4-92" fmla="*/ 0 h 2390775"/>
              <a:gd name="connsiteX0-93" fmla="*/ 0 w 2280051"/>
              <a:gd name="connsiteY0-94" fmla="*/ 0 h 2390775"/>
              <a:gd name="connsiteX1-95" fmla="*/ 2147888 w 2280051"/>
              <a:gd name="connsiteY1-96" fmla="*/ 0 h 2390775"/>
              <a:gd name="connsiteX2-97" fmla="*/ 1123950 w 2280051"/>
              <a:gd name="connsiteY2-98" fmla="*/ 1165225 h 2390775"/>
              <a:gd name="connsiteX3-99" fmla="*/ 0 w 2280051"/>
              <a:gd name="connsiteY3-100" fmla="*/ 2390775 h 2390775"/>
              <a:gd name="connsiteX4-101" fmla="*/ 0 w 2280051"/>
              <a:gd name="connsiteY4-102" fmla="*/ 0 h 2390775"/>
              <a:gd name="connsiteX0-103" fmla="*/ 0 w 2298843"/>
              <a:gd name="connsiteY0-104" fmla="*/ 0 h 2390775"/>
              <a:gd name="connsiteX1-105" fmla="*/ 2147888 w 2298843"/>
              <a:gd name="connsiteY1-106" fmla="*/ 0 h 2390775"/>
              <a:gd name="connsiteX2-107" fmla="*/ 1123950 w 2298843"/>
              <a:gd name="connsiteY2-108" fmla="*/ 1165225 h 2390775"/>
              <a:gd name="connsiteX3-109" fmla="*/ 0 w 2298843"/>
              <a:gd name="connsiteY3-110" fmla="*/ 2390775 h 2390775"/>
              <a:gd name="connsiteX4-111" fmla="*/ 0 w 2298843"/>
              <a:gd name="connsiteY4-112" fmla="*/ 0 h 2390775"/>
              <a:gd name="connsiteX0-113" fmla="*/ 0 w 2287519"/>
              <a:gd name="connsiteY0-114" fmla="*/ 0 h 2390775"/>
              <a:gd name="connsiteX1-115" fmla="*/ 2135188 w 2287519"/>
              <a:gd name="connsiteY1-116" fmla="*/ 0 h 2390775"/>
              <a:gd name="connsiteX2-117" fmla="*/ 1123950 w 2287519"/>
              <a:gd name="connsiteY2-118" fmla="*/ 1165225 h 2390775"/>
              <a:gd name="connsiteX3-119" fmla="*/ 0 w 2287519"/>
              <a:gd name="connsiteY3-120" fmla="*/ 2390775 h 2390775"/>
              <a:gd name="connsiteX4-121" fmla="*/ 0 w 2287519"/>
              <a:gd name="connsiteY4-122" fmla="*/ 0 h 2390775"/>
              <a:gd name="connsiteX0-123" fmla="*/ 0 w 2288755"/>
              <a:gd name="connsiteY0-124" fmla="*/ 0 h 2390775"/>
              <a:gd name="connsiteX1-125" fmla="*/ 2135188 w 2288755"/>
              <a:gd name="connsiteY1-126" fmla="*/ 0 h 2390775"/>
              <a:gd name="connsiteX2-127" fmla="*/ 1123950 w 2288755"/>
              <a:gd name="connsiteY2-128" fmla="*/ 1165225 h 2390775"/>
              <a:gd name="connsiteX3-129" fmla="*/ 0 w 2288755"/>
              <a:gd name="connsiteY3-130" fmla="*/ 2390775 h 2390775"/>
              <a:gd name="connsiteX4-131" fmla="*/ 0 w 2288755"/>
              <a:gd name="connsiteY4-132" fmla="*/ 0 h 2390775"/>
              <a:gd name="connsiteX0-133" fmla="*/ 0 w 2296439"/>
              <a:gd name="connsiteY0-134" fmla="*/ 0 h 2390775"/>
              <a:gd name="connsiteX1-135" fmla="*/ 2135188 w 2296439"/>
              <a:gd name="connsiteY1-136" fmla="*/ 0 h 2390775"/>
              <a:gd name="connsiteX2-137" fmla="*/ 1123950 w 2296439"/>
              <a:gd name="connsiteY2-138" fmla="*/ 1165225 h 2390775"/>
              <a:gd name="connsiteX3-139" fmla="*/ 0 w 2296439"/>
              <a:gd name="connsiteY3-140" fmla="*/ 2390775 h 2390775"/>
              <a:gd name="connsiteX4-141" fmla="*/ 0 w 2296439"/>
              <a:gd name="connsiteY4-142" fmla="*/ 0 h 2390775"/>
              <a:gd name="connsiteX0-143" fmla="*/ 0 w 2295746"/>
              <a:gd name="connsiteY0-144" fmla="*/ 0 h 2390775"/>
              <a:gd name="connsiteX1-145" fmla="*/ 2135188 w 2295746"/>
              <a:gd name="connsiteY1-146" fmla="*/ 0 h 2390775"/>
              <a:gd name="connsiteX2-147" fmla="*/ 1123950 w 2295746"/>
              <a:gd name="connsiteY2-148" fmla="*/ 1165225 h 2390775"/>
              <a:gd name="connsiteX3-149" fmla="*/ 0 w 2295746"/>
              <a:gd name="connsiteY3-150" fmla="*/ 2390775 h 2390775"/>
              <a:gd name="connsiteX4-151" fmla="*/ 0 w 2295746"/>
              <a:gd name="connsiteY4-152" fmla="*/ 0 h 2390775"/>
              <a:gd name="connsiteX0-153" fmla="*/ 0 w 2308621"/>
              <a:gd name="connsiteY0-154" fmla="*/ 0 h 2390775"/>
              <a:gd name="connsiteX1-155" fmla="*/ 2135188 w 2308621"/>
              <a:gd name="connsiteY1-156" fmla="*/ 0 h 2390775"/>
              <a:gd name="connsiteX2-157" fmla="*/ 1123950 w 2308621"/>
              <a:gd name="connsiteY2-158" fmla="*/ 1165225 h 2390775"/>
              <a:gd name="connsiteX3-159" fmla="*/ 0 w 2308621"/>
              <a:gd name="connsiteY3-160" fmla="*/ 2390775 h 2390775"/>
              <a:gd name="connsiteX4-161" fmla="*/ 0 w 2308621"/>
              <a:gd name="connsiteY4-162" fmla="*/ 0 h 2390775"/>
              <a:gd name="connsiteX0-163" fmla="*/ 0 w 2332287"/>
              <a:gd name="connsiteY0-164" fmla="*/ 0 h 2390775"/>
              <a:gd name="connsiteX1-165" fmla="*/ 2135188 w 2332287"/>
              <a:gd name="connsiteY1-166" fmla="*/ 0 h 2390775"/>
              <a:gd name="connsiteX2-167" fmla="*/ 1279525 w 2332287"/>
              <a:gd name="connsiteY2-168" fmla="*/ 1149350 h 2390775"/>
              <a:gd name="connsiteX3-169" fmla="*/ 0 w 2332287"/>
              <a:gd name="connsiteY3-170" fmla="*/ 2390775 h 2390775"/>
              <a:gd name="connsiteX4-171" fmla="*/ 0 w 2332287"/>
              <a:gd name="connsiteY4-172" fmla="*/ 0 h 2390775"/>
              <a:gd name="connsiteX0-173" fmla="*/ 0 w 2333921"/>
              <a:gd name="connsiteY0-174" fmla="*/ 0 h 2390775"/>
              <a:gd name="connsiteX1-175" fmla="*/ 2135188 w 2333921"/>
              <a:gd name="connsiteY1-176" fmla="*/ 0 h 2390775"/>
              <a:gd name="connsiteX2-177" fmla="*/ 1289050 w 2333921"/>
              <a:gd name="connsiteY2-178" fmla="*/ 1139825 h 2390775"/>
              <a:gd name="connsiteX3-179" fmla="*/ 0 w 2333921"/>
              <a:gd name="connsiteY3-180" fmla="*/ 2390775 h 2390775"/>
              <a:gd name="connsiteX4-181" fmla="*/ 0 w 2333921"/>
              <a:gd name="connsiteY4-182" fmla="*/ 0 h 2390775"/>
              <a:gd name="connsiteX0-183" fmla="*/ 0 w 2281142"/>
              <a:gd name="connsiteY0-184" fmla="*/ 0 h 2390775"/>
              <a:gd name="connsiteX1-185" fmla="*/ 2135188 w 2281142"/>
              <a:gd name="connsiteY1-186" fmla="*/ 0 h 2390775"/>
              <a:gd name="connsiteX2-187" fmla="*/ 1289050 w 2281142"/>
              <a:gd name="connsiteY2-188" fmla="*/ 1139825 h 2390775"/>
              <a:gd name="connsiteX3-189" fmla="*/ 0 w 2281142"/>
              <a:gd name="connsiteY3-190" fmla="*/ 2390775 h 2390775"/>
              <a:gd name="connsiteX4-191" fmla="*/ 0 w 2281142"/>
              <a:gd name="connsiteY4-192" fmla="*/ 0 h 2390775"/>
              <a:gd name="connsiteX0-193" fmla="*/ 0 w 2281142"/>
              <a:gd name="connsiteY0-194" fmla="*/ 0 h 2390775"/>
              <a:gd name="connsiteX1-195" fmla="*/ 2135188 w 2281142"/>
              <a:gd name="connsiteY1-196" fmla="*/ 0 h 2390775"/>
              <a:gd name="connsiteX2-197" fmla="*/ 1289050 w 2281142"/>
              <a:gd name="connsiteY2-198" fmla="*/ 1139825 h 2390775"/>
              <a:gd name="connsiteX3-199" fmla="*/ 0 w 2281142"/>
              <a:gd name="connsiteY3-200" fmla="*/ 2390775 h 2390775"/>
              <a:gd name="connsiteX4-201" fmla="*/ 0 w 2281142"/>
              <a:gd name="connsiteY4-202" fmla="*/ 0 h 2390775"/>
              <a:gd name="connsiteX0-203" fmla="*/ 0 w 2283190"/>
              <a:gd name="connsiteY0-204" fmla="*/ 0 h 2390775"/>
              <a:gd name="connsiteX1-205" fmla="*/ 2135188 w 2283190"/>
              <a:gd name="connsiteY1-206" fmla="*/ 0 h 2390775"/>
              <a:gd name="connsiteX2-207" fmla="*/ 1289050 w 2283190"/>
              <a:gd name="connsiteY2-208" fmla="*/ 1139825 h 2390775"/>
              <a:gd name="connsiteX3-209" fmla="*/ 0 w 2283190"/>
              <a:gd name="connsiteY3-210" fmla="*/ 2390775 h 2390775"/>
              <a:gd name="connsiteX4-211" fmla="*/ 0 w 2283190"/>
              <a:gd name="connsiteY4-212" fmla="*/ 0 h 2390775"/>
              <a:gd name="connsiteX0-213" fmla="*/ 0 w 2283190"/>
              <a:gd name="connsiteY0-214" fmla="*/ 0 h 2390775"/>
              <a:gd name="connsiteX1-215" fmla="*/ 2135188 w 2283190"/>
              <a:gd name="connsiteY1-216" fmla="*/ 0 h 2390775"/>
              <a:gd name="connsiteX2-217" fmla="*/ 1289050 w 2283190"/>
              <a:gd name="connsiteY2-218" fmla="*/ 1139825 h 2390775"/>
              <a:gd name="connsiteX3-219" fmla="*/ 0 w 2283190"/>
              <a:gd name="connsiteY3-220" fmla="*/ 2390775 h 2390775"/>
              <a:gd name="connsiteX4-221" fmla="*/ 0 w 2283190"/>
              <a:gd name="connsiteY4-222" fmla="*/ 0 h 2390775"/>
              <a:gd name="connsiteX0-223" fmla="*/ 0 w 2292298"/>
              <a:gd name="connsiteY0-224" fmla="*/ 0 h 2390775"/>
              <a:gd name="connsiteX1-225" fmla="*/ 2135188 w 2292298"/>
              <a:gd name="connsiteY1-226" fmla="*/ 0 h 2390775"/>
              <a:gd name="connsiteX2-227" fmla="*/ 1289050 w 2292298"/>
              <a:gd name="connsiteY2-228" fmla="*/ 1139825 h 2390775"/>
              <a:gd name="connsiteX3-229" fmla="*/ 0 w 2292298"/>
              <a:gd name="connsiteY3-230" fmla="*/ 2390775 h 2390775"/>
              <a:gd name="connsiteX4-231" fmla="*/ 0 w 2292298"/>
              <a:gd name="connsiteY4-232" fmla="*/ 0 h 2390775"/>
              <a:gd name="connsiteX0-233" fmla="*/ 0 w 2297370"/>
              <a:gd name="connsiteY0-234" fmla="*/ 0 h 2390775"/>
              <a:gd name="connsiteX1-235" fmla="*/ 2135188 w 2297370"/>
              <a:gd name="connsiteY1-236" fmla="*/ 0 h 2390775"/>
              <a:gd name="connsiteX2-237" fmla="*/ 1289050 w 2297370"/>
              <a:gd name="connsiteY2-238" fmla="*/ 1139825 h 2390775"/>
              <a:gd name="connsiteX3-239" fmla="*/ 0 w 2297370"/>
              <a:gd name="connsiteY3-240" fmla="*/ 2390775 h 2390775"/>
              <a:gd name="connsiteX4-241" fmla="*/ 0 w 2297370"/>
              <a:gd name="connsiteY4-242" fmla="*/ 0 h 2390775"/>
              <a:gd name="connsiteX0-243" fmla="*/ 0 w 2293312"/>
              <a:gd name="connsiteY0-244" fmla="*/ 0 h 2390775"/>
              <a:gd name="connsiteX1-245" fmla="*/ 2135188 w 2293312"/>
              <a:gd name="connsiteY1-246" fmla="*/ 0 h 2390775"/>
              <a:gd name="connsiteX2-247" fmla="*/ 1289050 w 2293312"/>
              <a:gd name="connsiteY2-248" fmla="*/ 1139825 h 2390775"/>
              <a:gd name="connsiteX3-249" fmla="*/ 0 w 2293312"/>
              <a:gd name="connsiteY3-250" fmla="*/ 2390775 h 2390775"/>
              <a:gd name="connsiteX4-251" fmla="*/ 0 w 2293312"/>
              <a:gd name="connsiteY4-252" fmla="*/ 0 h 2390775"/>
              <a:gd name="connsiteX0-253" fmla="*/ 0 w 2293312"/>
              <a:gd name="connsiteY0-254" fmla="*/ 0 h 2390775"/>
              <a:gd name="connsiteX1-255" fmla="*/ 2135188 w 2293312"/>
              <a:gd name="connsiteY1-256" fmla="*/ 0 h 2390775"/>
              <a:gd name="connsiteX2-257" fmla="*/ 1289050 w 2293312"/>
              <a:gd name="connsiteY2-258" fmla="*/ 1139825 h 2390775"/>
              <a:gd name="connsiteX3-259" fmla="*/ 0 w 2293312"/>
              <a:gd name="connsiteY3-260" fmla="*/ 2390775 h 2390775"/>
              <a:gd name="connsiteX4-261" fmla="*/ 0 w 2293312"/>
              <a:gd name="connsiteY4-262" fmla="*/ 0 h 2390775"/>
              <a:gd name="connsiteX0-263" fmla="*/ 0 w 2293312"/>
              <a:gd name="connsiteY0-264" fmla="*/ 0 h 2390775"/>
              <a:gd name="connsiteX1-265" fmla="*/ 2135188 w 2293312"/>
              <a:gd name="connsiteY1-266" fmla="*/ 0 h 2390775"/>
              <a:gd name="connsiteX2-267" fmla="*/ 1289050 w 2293312"/>
              <a:gd name="connsiteY2-268" fmla="*/ 1139825 h 2390775"/>
              <a:gd name="connsiteX3-269" fmla="*/ 0 w 2293312"/>
              <a:gd name="connsiteY3-270" fmla="*/ 2390775 h 2390775"/>
              <a:gd name="connsiteX4-271" fmla="*/ 0 w 2293312"/>
              <a:gd name="connsiteY4-272" fmla="*/ 0 h 2390775"/>
              <a:gd name="connsiteX0-273" fmla="*/ 0 w 2293312"/>
              <a:gd name="connsiteY0-274" fmla="*/ 0 h 2390775"/>
              <a:gd name="connsiteX1-275" fmla="*/ 2135188 w 2293312"/>
              <a:gd name="connsiteY1-276" fmla="*/ 0 h 2390775"/>
              <a:gd name="connsiteX2-277" fmla="*/ 1289050 w 2293312"/>
              <a:gd name="connsiteY2-278" fmla="*/ 1139825 h 2390775"/>
              <a:gd name="connsiteX3-279" fmla="*/ 0 w 2293312"/>
              <a:gd name="connsiteY3-280" fmla="*/ 2390775 h 2390775"/>
              <a:gd name="connsiteX4-281" fmla="*/ 0 w 2293312"/>
              <a:gd name="connsiteY4-282" fmla="*/ 0 h 2390775"/>
              <a:gd name="connsiteX0-283" fmla="*/ 0 w 2293312"/>
              <a:gd name="connsiteY0-284" fmla="*/ 0 h 2390775"/>
              <a:gd name="connsiteX1-285" fmla="*/ 2135188 w 2293312"/>
              <a:gd name="connsiteY1-286" fmla="*/ 0 h 2390775"/>
              <a:gd name="connsiteX2-287" fmla="*/ 1289050 w 2293312"/>
              <a:gd name="connsiteY2-288" fmla="*/ 1139825 h 2390775"/>
              <a:gd name="connsiteX3-289" fmla="*/ 0 w 2293312"/>
              <a:gd name="connsiteY3-290" fmla="*/ 2390775 h 2390775"/>
              <a:gd name="connsiteX4-291" fmla="*/ 0 w 2293312"/>
              <a:gd name="connsiteY4-292" fmla="*/ 0 h 239077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293312" h="2390775">
                <a:moveTo>
                  <a:pt x="0" y="0"/>
                </a:moveTo>
                <a:lnTo>
                  <a:pt x="2135188" y="0"/>
                </a:lnTo>
                <a:cubicBezTo>
                  <a:pt x="2557463" y="519112"/>
                  <a:pt x="2085975" y="1082675"/>
                  <a:pt x="1289050" y="1139825"/>
                </a:cubicBezTo>
                <a:cubicBezTo>
                  <a:pt x="728397" y="1161520"/>
                  <a:pt x="115358" y="1604698"/>
                  <a:pt x="0" y="2390775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9" name="矩形 1"/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1653163" cy="2390775"/>
          </a:xfrm>
          <a:custGeom>
            <a:avLst/>
            <a:gdLst>
              <a:gd name="connsiteX0" fmla="*/ 0 w 2147888"/>
              <a:gd name="connsiteY0" fmla="*/ 0 h 2390775"/>
              <a:gd name="connsiteX1" fmla="*/ 2147888 w 2147888"/>
              <a:gd name="connsiteY1" fmla="*/ 0 h 2390775"/>
              <a:gd name="connsiteX2" fmla="*/ 2147888 w 2147888"/>
              <a:gd name="connsiteY2" fmla="*/ 2390775 h 2390775"/>
              <a:gd name="connsiteX3" fmla="*/ 0 w 2147888"/>
              <a:gd name="connsiteY3" fmla="*/ 2390775 h 2390775"/>
              <a:gd name="connsiteX4" fmla="*/ 0 w 2147888"/>
              <a:gd name="connsiteY4" fmla="*/ 0 h 2390775"/>
              <a:gd name="connsiteX0-1" fmla="*/ 0 w 2147888"/>
              <a:gd name="connsiteY0-2" fmla="*/ 0 h 2390775"/>
              <a:gd name="connsiteX1-3" fmla="*/ 2147888 w 2147888"/>
              <a:gd name="connsiteY1-4" fmla="*/ 0 h 2390775"/>
              <a:gd name="connsiteX2-5" fmla="*/ 1304925 w 2147888"/>
              <a:gd name="connsiteY2-6" fmla="*/ 1133475 h 2390775"/>
              <a:gd name="connsiteX3-7" fmla="*/ 0 w 2147888"/>
              <a:gd name="connsiteY3-8" fmla="*/ 2390775 h 2390775"/>
              <a:gd name="connsiteX4-9" fmla="*/ 0 w 2147888"/>
              <a:gd name="connsiteY4-10" fmla="*/ 0 h 2390775"/>
              <a:gd name="connsiteX0-11" fmla="*/ 0 w 2147888"/>
              <a:gd name="connsiteY0-12" fmla="*/ 0 h 2390775"/>
              <a:gd name="connsiteX1-13" fmla="*/ 2147888 w 2147888"/>
              <a:gd name="connsiteY1-14" fmla="*/ 0 h 2390775"/>
              <a:gd name="connsiteX2-15" fmla="*/ 1762125 w 2147888"/>
              <a:gd name="connsiteY2-16" fmla="*/ 509588 h 2390775"/>
              <a:gd name="connsiteX3-17" fmla="*/ 1304925 w 2147888"/>
              <a:gd name="connsiteY3-18" fmla="*/ 1133475 h 2390775"/>
              <a:gd name="connsiteX4-19" fmla="*/ 0 w 2147888"/>
              <a:gd name="connsiteY4-20" fmla="*/ 2390775 h 2390775"/>
              <a:gd name="connsiteX5" fmla="*/ 0 w 2147888"/>
              <a:gd name="connsiteY5" fmla="*/ 0 h 2390775"/>
              <a:gd name="connsiteX0-21" fmla="*/ 0 w 2228850"/>
              <a:gd name="connsiteY0-22" fmla="*/ 0 h 2390775"/>
              <a:gd name="connsiteX1-23" fmla="*/ 2147888 w 2228850"/>
              <a:gd name="connsiteY1-24" fmla="*/ 0 h 2390775"/>
              <a:gd name="connsiteX2-25" fmla="*/ 2228850 w 2228850"/>
              <a:gd name="connsiteY2-26" fmla="*/ 790575 h 2390775"/>
              <a:gd name="connsiteX3-27" fmla="*/ 1304925 w 2228850"/>
              <a:gd name="connsiteY3-28" fmla="*/ 1133475 h 2390775"/>
              <a:gd name="connsiteX4-29" fmla="*/ 0 w 2228850"/>
              <a:gd name="connsiteY4-30" fmla="*/ 2390775 h 2390775"/>
              <a:gd name="connsiteX5-31" fmla="*/ 0 w 2228850"/>
              <a:gd name="connsiteY5-32" fmla="*/ 0 h 2390775"/>
              <a:gd name="connsiteX0-33" fmla="*/ 0 w 2147888"/>
              <a:gd name="connsiteY0-34" fmla="*/ 0 h 2390775"/>
              <a:gd name="connsiteX1-35" fmla="*/ 2147888 w 2147888"/>
              <a:gd name="connsiteY1-36" fmla="*/ 0 h 2390775"/>
              <a:gd name="connsiteX2-37" fmla="*/ 1304925 w 2147888"/>
              <a:gd name="connsiteY2-38" fmla="*/ 1133475 h 2390775"/>
              <a:gd name="connsiteX3-39" fmla="*/ 0 w 2147888"/>
              <a:gd name="connsiteY3-40" fmla="*/ 2390775 h 2390775"/>
              <a:gd name="connsiteX4-41" fmla="*/ 0 w 2147888"/>
              <a:gd name="connsiteY4-42" fmla="*/ 0 h 2390775"/>
              <a:gd name="connsiteX0-43" fmla="*/ 0 w 2290506"/>
              <a:gd name="connsiteY0-44" fmla="*/ 0 h 2390775"/>
              <a:gd name="connsiteX1-45" fmla="*/ 2147888 w 2290506"/>
              <a:gd name="connsiteY1-46" fmla="*/ 0 h 2390775"/>
              <a:gd name="connsiteX2-47" fmla="*/ 1304925 w 2290506"/>
              <a:gd name="connsiteY2-48" fmla="*/ 1133475 h 2390775"/>
              <a:gd name="connsiteX3-49" fmla="*/ 0 w 2290506"/>
              <a:gd name="connsiteY3-50" fmla="*/ 2390775 h 2390775"/>
              <a:gd name="connsiteX4-51" fmla="*/ 0 w 2290506"/>
              <a:gd name="connsiteY4-52" fmla="*/ 0 h 2390775"/>
              <a:gd name="connsiteX0-53" fmla="*/ 0 w 2285625"/>
              <a:gd name="connsiteY0-54" fmla="*/ 0 h 2390775"/>
              <a:gd name="connsiteX1-55" fmla="*/ 2147888 w 2285625"/>
              <a:gd name="connsiteY1-56" fmla="*/ 0 h 2390775"/>
              <a:gd name="connsiteX2-57" fmla="*/ 1304925 w 2285625"/>
              <a:gd name="connsiteY2-58" fmla="*/ 1133475 h 2390775"/>
              <a:gd name="connsiteX3-59" fmla="*/ 0 w 2285625"/>
              <a:gd name="connsiteY3-60" fmla="*/ 2390775 h 2390775"/>
              <a:gd name="connsiteX4-61" fmla="*/ 0 w 2285625"/>
              <a:gd name="connsiteY4-62" fmla="*/ 0 h 2390775"/>
              <a:gd name="connsiteX0-63" fmla="*/ 0 w 2213410"/>
              <a:gd name="connsiteY0-64" fmla="*/ 0 h 2390775"/>
              <a:gd name="connsiteX1-65" fmla="*/ 2147888 w 2213410"/>
              <a:gd name="connsiteY1-66" fmla="*/ 0 h 2390775"/>
              <a:gd name="connsiteX2-67" fmla="*/ 1304925 w 2213410"/>
              <a:gd name="connsiteY2-68" fmla="*/ 1133475 h 2390775"/>
              <a:gd name="connsiteX3-69" fmla="*/ 0 w 2213410"/>
              <a:gd name="connsiteY3-70" fmla="*/ 2390775 h 2390775"/>
              <a:gd name="connsiteX4-71" fmla="*/ 0 w 2213410"/>
              <a:gd name="connsiteY4-72" fmla="*/ 0 h 2390775"/>
              <a:gd name="connsiteX0-73" fmla="*/ 0 w 2282133"/>
              <a:gd name="connsiteY0-74" fmla="*/ 0 h 2390775"/>
              <a:gd name="connsiteX1-75" fmla="*/ 2147888 w 2282133"/>
              <a:gd name="connsiteY1-76" fmla="*/ 0 h 2390775"/>
              <a:gd name="connsiteX2-77" fmla="*/ 1304925 w 2282133"/>
              <a:gd name="connsiteY2-78" fmla="*/ 1133475 h 2390775"/>
              <a:gd name="connsiteX3-79" fmla="*/ 0 w 2282133"/>
              <a:gd name="connsiteY3-80" fmla="*/ 2390775 h 2390775"/>
              <a:gd name="connsiteX4-81" fmla="*/ 0 w 2282133"/>
              <a:gd name="connsiteY4-82" fmla="*/ 0 h 2390775"/>
              <a:gd name="connsiteX0-83" fmla="*/ 0 w 2297228"/>
              <a:gd name="connsiteY0-84" fmla="*/ 0 h 2390775"/>
              <a:gd name="connsiteX1-85" fmla="*/ 2147888 w 2297228"/>
              <a:gd name="connsiteY1-86" fmla="*/ 0 h 2390775"/>
              <a:gd name="connsiteX2-87" fmla="*/ 1304925 w 2297228"/>
              <a:gd name="connsiteY2-88" fmla="*/ 1133475 h 2390775"/>
              <a:gd name="connsiteX3-89" fmla="*/ 0 w 2297228"/>
              <a:gd name="connsiteY3-90" fmla="*/ 2390775 h 2390775"/>
              <a:gd name="connsiteX4-91" fmla="*/ 0 w 2297228"/>
              <a:gd name="connsiteY4-92" fmla="*/ 0 h 2390775"/>
              <a:gd name="connsiteX0-93" fmla="*/ 0 w 2280051"/>
              <a:gd name="connsiteY0-94" fmla="*/ 0 h 2390775"/>
              <a:gd name="connsiteX1-95" fmla="*/ 2147888 w 2280051"/>
              <a:gd name="connsiteY1-96" fmla="*/ 0 h 2390775"/>
              <a:gd name="connsiteX2-97" fmla="*/ 1123950 w 2280051"/>
              <a:gd name="connsiteY2-98" fmla="*/ 1165225 h 2390775"/>
              <a:gd name="connsiteX3-99" fmla="*/ 0 w 2280051"/>
              <a:gd name="connsiteY3-100" fmla="*/ 2390775 h 2390775"/>
              <a:gd name="connsiteX4-101" fmla="*/ 0 w 2280051"/>
              <a:gd name="connsiteY4-102" fmla="*/ 0 h 2390775"/>
              <a:gd name="connsiteX0-103" fmla="*/ 0 w 2298843"/>
              <a:gd name="connsiteY0-104" fmla="*/ 0 h 2390775"/>
              <a:gd name="connsiteX1-105" fmla="*/ 2147888 w 2298843"/>
              <a:gd name="connsiteY1-106" fmla="*/ 0 h 2390775"/>
              <a:gd name="connsiteX2-107" fmla="*/ 1123950 w 2298843"/>
              <a:gd name="connsiteY2-108" fmla="*/ 1165225 h 2390775"/>
              <a:gd name="connsiteX3-109" fmla="*/ 0 w 2298843"/>
              <a:gd name="connsiteY3-110" fmla="*/ 2390775 h 2390775"/>
              <a:gd name="connsiteX4-111" fmla="*/ 0 w 2298843"/>
              <a:gd name="connsiteY4-112" fmla="*/ 0 h 2390775"/>
              <a:gd name="connsiteX0-113" fmla="*/ 0 w 2287519"/>
              <a:gd name="connsiteY0-114" fmla="*/ 0 h 2390775"/>
              <a:gd name="connsiteX1-115" fmla="*/ 2135188 w 2287519"/>
              <a:gd name="connsiteY1-116" fmla="*/ 0 h 2390775"/>
              <a:gd name="connsiteX2-117" fmla="*/ 1123950 w 2287519"/>
              <a:gd name="connsiteY2-118" fmla="*/ 1165225 h 2390775"/>
              <a:gd name="connsiteX3-119" fmla="*/ 0 w 2287519"/>
              <a:gd name="connsiteY3-120" fmla="*/ 2390775 h 2390775"/>
              <a:gd name="connsiteX4-121" fmla="*/ 0 w 2287519"/>
              <a:gd name="connsiteY4-122" fmla="*/ 0 h 2390775"/>
              <a:gd name="connsiteX0-123" fmla="*/ 0 w 2288755"/>
              <a:gd name="connsiteY0-124" fmla="*/ 0 h 2390775"/>
              <a:gd name="connsiteX1-125" fmla="*/ 2135188 w 2288755"/>
              <a:gd name="connsiteY1-126" fmla="*/ 0 h 2390775"/>
              <a:gd name="connsiteX2-127" fmla="*/ 1123950 w 2288755"/>
              <a:gd name="connsiteY2-128" fmla="*/ 1165225 h 2390775"/>
              <a:gd name="connsiteX3-129" fmla="*/ 0 w 2288755"/>
              <a:gd name="connsiteY3-130" fmla="*/ 2390775 h 2390775"/>
              <a:gd name="connsiteX4-131" fmla="*/ 0 w 2288755"/>
              <a:gd name="connsiteY4-132" fmla="*/ 0 h 2390775"/>
              <a:gd name="connsiteX0-133" fmla="*/ 0 w 2296439"/>
              <a:gd name="connsiteY0-134" fmla="*/ 0 h 2390775"/>
              <a:gd name="connsiteX1-135" fmla="*/ 2135188 w 2296439"/>
              <a:gd name="connsiteY1-136" fmla="*/ 0 h 2390775"/>
              <a:gd name="connsiteX2-137" fmla="*/ 1123950 w 2296439"/>
              <a:gd name="connsiteY2-138" fmla="*/ 1165225 h 2390775"/>
              <a:gd name="connsiteX3-139" fmla="*/ 0 w 2296439"/>
              <a:gd name="connsiteY3-140" fmla="*/ 2390775 h 2390775"/>
              <a:gd name="connsiteX4-141" fmla="*/ 0 w 2296439"/>
              <a:gd name="connsiteY4-142" fmla="*/ 0 h 2390775"/>
              <a:gd name="connsiteX0-143" fmla="*/ 0 w 2295746"/>
              <a:gd name="connsiteY0-144" fmla="*/ 0 h 2390775"/>
              <a:gd name="connsiteX1-145" fmla="*/ 2135188 w 2295746"/>
              <a:gd name="connsiteY1-146" fmla="*/ 0 h 2390775"/>
              <a:gd name="connsiteX2-147" fmla="*/ 1123950 w 2295746"/>
              <a:gd name="connsiteY2-148" fmla="*/ 1165225 h 2390775"/>
              <a:gd name="connsiteX3-149" fmla="*/ 0 w 2295746"/>
              <a:gd name="connsiteY3-150" fmla="*/ 2390775 h 2390775"/>
              <a:gd name="connsiteX4-151" fmla="*/ 0 w 2295746"/>
              <a:gd name="connsiteY4-152" fmla="*/ 0 h 2390775"/>
              <a:gd name="connsiteX0-153" fmla="*/ 0 w 2308621"/>
              <a:gd name="connsiteY0-154" fmla="*/ 0 h 2390775"/>
              <a:gd name="connsiteX1-155" fmla="*/ 2135188 w 2308621"/>
              <a:gd name="connsiteY1-156" fmla="*/ 0 h 2390775"/>
              <a:gd name="connsiteX2-157" fmla="*/ 1123950 w 2308621"/>
              <a:gd name="connsiteY2-158" fmla="*/ 1165225 h 2390775"/>
              <a:gd name="connsiteX3-159" fmla="*/ 0 w 2308621"/>
              <a:gd name="connsiteY3-160" fmla="*/ 2390775 h 2390775"/>
              <a:gd name="connsiteX4-161" fmla="*/ 0 w 2308621"/>
              <a:gd name="connsiteY4-162" fmla="*/ 0 h 2390775"/>
              <a:gd name="connsiteX0-163" fmla="*/ 0 w 2332287"/>
              <a:gd name="connsiteY0-164" fmla="*/ 0 h 2390775"/>
              <a:gd name="connsiteX1-165" fmla="*/ 2135188 w 2332287"/>
              <a:gd name="connsiteY1-166" fmla="*/ 0 h 2390775"/>
              <a:gd name="connsiteX2-167" fmla="*/ 1279525 w 2332287"/>
              <a:gd name="connsiteY2-168" fmla="*/ 1149350 h 2390775"/>
              <a:gd name="connsiteX3-169" fmla="*/ 0 w 2332287"/>
              <a:gd name="connsiteY3-170" fmla="*/ 2390775 h 2390775"/>
              <a:gd name="connsiteX4-171" fmla="*/ 0 w 2332287"/>
              <a:gd name="connsiteY4-172" fmla="*/ 0 h 2390775"/>
              <a:gd name="connsiteX0-173" fmla="*/ 0 w 2333921"/>
              <a:gd name="connsiteY0-174" fmla="*/ 0 h 2390775"/>
              <a:gd name="connsiteX1-175" fmla="*/ 2135188 w 2333921"/>
              <a:gd name="connsiteY1-176" fmla="*/ 0 h 2390775"/>
              <a:gd name="connsiteX2-177" fmla="*/ 1289050 w 2333921"/>
              <a:gd name="connsiteY2-178" fmla="*/ 1139825 h 2390775"/>
              <a:gd name="connsiteX3-179" fmla="*/ 0 w 2333921"/>
              <a:gd name="connsiteY3-180" fmla="*/ 2390775 h 2390775"/>
              <a:gd name="connsiteX4-181" fmla="*/ 0 w 2333921"/>
              <a:gd name="connsiteY4-182" fmla="*/ 0 h 2390775"/>
              <a:gd name="connsiteX0-183" fmla="*/ 0 w 2281142"/>
              <a:gd name="connsiteY0-184" fmla="*/ 0 h 2390775"/>
              <a:gd name="connsiteX1-185" fmla="*/ 2135188 w 2281142"/>
              <a:gd name="connsiteY1-186" fmla="*/ 0 h 2390775"/>
              <a:gd name="connsiteX2-187" fmla="*/ 1289050 w 2281142"/>
              <a:gd name="connsiteY2-188" fmla="*/ 1139825 h 2390775"/>
              <a:gd name="connsiteX3-189" fmla="*/ 0 w 2281142"/>
              <a:gd name="connsiteY3-190" fmla="*/ 2390775 h 2390775"/>
              <a:gd name="connsiteX4-191" fmla="*/ 0 w 2281142"/>
              <a:gd name="connsiteY4-192" fmla="*/ 0 h 2390775"/>
              <a:gd name="connsiteX0-193" fmla="*/ 0 w 2281142"/>
              <a:gd name="connsiteY0-194" fmla="*/ 0 h 2390775"/>
              <a:gd name="connsiteX1-195" fmla="*/ 2135188 w 2281142"/>
              <a:gd name="connsiteY1-196" fmla="*/ 0 h 2390775"/>
              <a:gd name="connsiteX2-197" fmla="*/ 1289050 w 2281142"/>
              <a:gd name="connsiteY2-198" fmla="*/ 1139825 h 2390775"/>
              <a:gd name="connsiteX3-199" fmla="*/ 0 w 2281142"/>
              <a:gd name="connsiteY3-200" fmla="*/ 2390775 h 2390775"/>
              <a:gd name="connsiteX4-201" fmla="*/ 0 w 2281142"/>
              <a:gd name="connsiteY4-202" fmla="*/ 0 h 2390775"/>
              <a:gd name="connsiteX0-203" fmla="*/ 0 w 2283190"/>
              <a:gd name="connsiteY0-204" fmla="*/ 0 h 2390775"/>
              <a:gd name="connsiteX1-205" fmla="*/ 2135188 w 2283190"/>
              <a:gd name="connsiteY1-206" fmla="*/ 0 h 2390775"/>
              <a:gd name="connsiteX2-207" fmla="*/ 1289050 w 2283190"/>
              <a:gd name="connsiteY2-208" fmla="*/ 1139825 h 2390775"/>
              <a:gd name="connsiteX3-209" fmla="*/ 0 w 2283190"/>
              <a:gd name="connsiteY3-210" fmla="*/ 2390775 h 2390775"/>
              <a:gd name="connsiteX4-211" fmla="*/ 0 w 2283190"/>
              <a:gd name="connsiteY4-212" fmla="*/ 0 h 2390775"/>
              <a:gd name="connsiteX0-213" fmla="*/ 0 w 2283190"/>
              <a:gd name="connsiteY0-214" fmla="*/ 0 h 2390775"/>
              <a:gd name="connsiteX1-215" fmla="*/ 2135188 w 2283190"/>
              <a:gd name="connsiteY1-216" fmla="*/ 0 h 2390775"/>
              <a:gd name="connsiteX2-217" fmla="*/ 1289050 w 2283190"/>
              <a:gd name="connsiteY2-218" fmla="*/ 1139825 h 2390775"/>
              <a:gd name="connsiteX3-219" fmla="*/ 0 w 2283190"/>
              <a:gd name="connsiteY3-220" fmla="*/ 2390775 h 2390775"/>
              <a:gd name="connsiteX4-221" fmla="*/ 0 w 2283190"/>
              <a:gd name="connsiteY4-222" fmla="*/ 0 h 2390775"/>
              <a:gd name="connsiteX0-223" fmla="*/ 0 w 2292298"/>
              <a:gd name="connsiteY0-224" fmla="*/ 0 h 2390775"/>
              <a:gd name="connsiteX1-225" fmla="*/ 2135188 w 2292298"/>
              <a:gd name="connsiteY1-226" fmla="*/ 0 h 2390775"/>
              <a:gd name="connsiteX2-227" fmla="*/ 1289050 w 2292298"/>
              <a:gd name="connsiteY2-228" fmla="*/ 1139825 h 2390775"/>
              <a:gd name="connsiteX3-229" fmla="*/ 0 w 2292298"/>
              <a:gd name="connsiteY3-230" fmla="*/ 2390775 h 2390775"/>
              <a:gd name="connsiteX4-231" fmla="*/ 0 w 2292298"/>
              <a:gd name="connsiteY4-232" fmla="*/ 0 h 2390775"/>
              <a:gd name="connsiteX0-233" fmla="*/ 0 w 2297370"/>
              <a:gd name="connsiteY0-234" fmla="*/ 0 h 2390775"/>
              <a:gd name="connsiteX1-235" fmla="*/ 2135188 w 2297370"/>
              <a:gd name="connsiteY1-236" fmla="*/ 0 h 2390775"/>
              <a:gd name="connsiteX2-237" fmla="*/ 1289050 w 2297370"/>
              <a:gd name="connsiteY2-238" fmla="*/ 1139825 h 2390775"/>
              <a:gd name="connsiteX3-239" fmla="*/ 0 w 2297370"/>
              <a:gd name="connsiteY3-240" fmla="*/ 2390775 h 2390775"/>
              <a:gd name="connsiteX4-241" fmla="*/ 0 w 2297370"/>
              <a:gd name="connsiteY4-242" fmla="*/ 0 h 2390775"/>
              <a:gd name="connsiteX0-243" fmla="*/ 0 w 2293312"/>
              <a:gd name="connsiteY0-244" fmla="*/ 0 h 2390775"/>
              <a:gd name="connsiteX1-245" fmla="*/ 2135188 w 2293312"/>
              <a:gd name="connsiteY1-246" fmla="*/ 0 h 2390775"/>
              <a:gd name="connsiteX2-247" fmla="*/ 1289050 w 2293312"/>
              <a:gd name="connsiteY2-248" fmla="*/ 1139825 h 2390775"/>
              <a:gd name="connsiteX3-249" fmla="*/ 0 w 2293312"/>
              <a:gd name="connsiteY3-250" fmla="*/ 2390775 h 2390775"/>
              <a:gd name="connsiteX4-251" fmla="*/ 0 w 2293312"/>
              <a:gd name="connsiteY4-252" fmla="*/ 0 h 2390775"/>
              <a:gd name="connsiteX0-253" fmla="*/ 0 w 2293312"/>
              <a:gd name="connsiteY0-254" fmla="*/ 0 h 2390775"/>
              <a:gd name="connsiteX1-255" fmla="*/ 2135188 w 2293312"/>
              <a:gd name="connsiteY1-256" fmla="*/ 0 h 2390775"/>
              <a:gd name="connsiteX2-257" fmla="*/ 1289050 w 2293312"/>
              <a:gd name="connsiteY2-258" fmla="*/ 1139825 h 2390775"/>
              <a:gd name="connsiteX3-259" fmla="*/ 0 w 2293312"/>
              <a:gd name="connsiteY3-260" fmla="*/ 2390775 h 2390775"/>
              <a:gd name="connsiteX4-261" fmla="*/ 0 w 2293312"/>
              <a:gd name="connsiteY4-262" fmla="*/ 0 h 2390775"/>
              <a:gd name="connsiteX0-263" fmla="*/ 0 w 2293312"/>
              <a:gd name="connsiteY0-264" fmla="*/ 0 h 2390775"/>
              <a:gd name="connsiteX1-265" fmla="*/ 2135188 w 2293312"/>
              <a:gd name="connsiteY1-266" fmla="*/ 0 h 2390775"/>
              <a:gd name="connsiteX2-267" fmla="*/ 1289050 w 2293312"/>
              <a:gd name="connsiteY2-268" fmla="*/ 1139825 h 2390775"/>
              <a:gd name="connsiteX3-269" fmla="*/ 0 w 2293312"/>
              <a:gd name="connsiteY3-270" fmla="*/ 2390775 h 2390775"/>
              <a:gd name="connsiteX4-271" fmla="*/ 0 w 2293312"/>
              <a:gd name="connsiteY4-272" fmla="*/ 0 h 2390775"/>
              <a:gd name="connsiteX0-273" fmla="*/ 0 w 2293312"/>
              <a:gd name="connsiteY0-274" fmla="*/ 0 h 2390775"/>
              <a:gd name="connsiteX1-275" fmla="*/ 2135188 w 2293312"/>
              <a:gd name="connsiteY1-276" fmla="*/ 0 h 2390775"/>
              <a:gd name="connsiteX2-277" fmla="*/ 1289050 w 2293312"/>
              <a:gd name="connsiteY2-278" fmla="*/ 1139825 h 2390775"/>
              <a:gd name="connsiteX3-279" fmla="*/ 0 w 2293312"/>
              <a:gd name="connsiteY3-280" fmla="*/ 2390775 h 2390775"/>
              <a:gd name="connsiteX4-281" fmla="*/ 0 w 2293312"/>
              <a:gd name="connsiteY4-282" fmla="*/ 0 h 2390775"/>
              <a:gd name="connsiteX0-283" fmla="*/ 0 w 2293312"/>
              <a:gd name="connsiteY0-284" fmla="*/ 0 h 2390775"/>
              <a:gd name="connsiteX1-285" fmla="*/ 2135188 w 2293312"/>
              <a:gd name="connsiteY1-286" fmla="*/ 0 h 2390775"/>
              <a:gd name="connsiteX2-287" fmla="*/ 1289050 w 2293312"/>
              <a:gd name="connsiteY2-288" fmla="*/ 1139825 h 2390775"/>
              <a:gd name="connsiteX3-289" fmla="*/ 0 w 2293312"/>
              <a:gd name="connsiteY3-290" fmla="*/ 2390775 h 2390775"/>
              <a:gd name="connsiteX4-291" fmla="*/ 0 w 2293312"/>
              <a:gd name="connsiteY4-292" fmla="*/ 0 h 2390775"/>
              <a:gd name="connsiteX0-293" fmla="*/ 0 w 2126479"/>
              <a:gd name="connsiteY0-294" fmla="*/ 0 h 2390775"/>
              <a:gd name="connsiteX1-295" fmla="*/ 1926636 w 2126479"/>
              <a:gd name="connsiteY1-296" fmla="*/ 3175 h 2390775"/>
              <a:gd name="connsiteX2-297" fmla="*/ 1289050 w 2126479"/>
              <a:gd name="connsiteY2-298" fmla="*/ 1139825 h 2390775"/>
              <a:gd name="connsiteX3-299" fmla="*/ 0 w 2126479"/>
              <a:gd name="connsiteY3-300" fmla="*/ 2390775 h 2390775"/>
              <a:gd name="connsiteX4-301" fmla="*/ 0 w 2126479"/>
              <a:gd name="connsiteY4-302" fmla="*/ 0 h 2390775"/>
              <a:gd name="connsiteX0-303" fmla="*/ 0 w 2100296"/>
              <a:gd name="connsiteY0-304" fmla="*/ 0 h 2390775"/>
              <a:gd name="connsiteX1-305" fmla="*/ 1926636 w 2100296"/>
              <a:gd name="connsiteY1-306" fmla="*/ 3175 h 2390775"/>
              <a:gd name="connsiteX2-307" fmla="*/ 1167711 w 2100296"/>
              <a:gd name="connsiteY2-308" fmla="*/ 942975 h 2390775"/>
              <a:gd name="connsiteX3-309" fmla="*/ 0 w 2100296"/>
              <a:gd name="connsiteY3-310" fmla="*/ 2390775 h 2390775"/>
              <a:gd name="connsiteX4-311" fmla="*/ 0 w 2100296"/>
              <a:gd name="connsiteY4-312" fmla="*/ 0 h 2390775"/>
              <a:gd name="connsiteX0-313" fmla="*/ 0 w 1964532"/>
              <a:gd name="connsiteY0-314" fmla="*/ 0 h 2390775"/>
              <a:gd name="connsiteX1-315" fmla="*/ 1926636 w 1964532"/>
              <a:gd name="connsiteY1-316" fmla="*/ 3175 h 2390775"/>
              <a:gd name="connsiteX2-317" fmla="*/ 1167711 w 1964532"/>
              <a:gd name="connsiteY2-318" fmla="*/ 942975 h 2390775"/>
              <a:gd name="connsiteX3-319" fmla="*/ 0 w 1964532"/>
              <a:gd name="connsiteY3-320" fmla="*/ 2390775 h 2390775"/>
              <a:gd name="connsiteX4-321" fmla="*/ 0 w 1964532"/>
              <a:gd name="connsiteY4-322" fmla="*/ 0 h 2390775"/>
              <a:gd name="connsiteX0-323" fmla="*/ 0 w 1951370"/>
              <a:gd name="connsiteY0-324" fmla="*/ 0 h 2390775"/>
              <a:gd name="connsiteX1-325" fmla="*/ 1911469 w 1951370"/>
              <a:gd name="connsiteY1-326" fmla="*/ 6350 h 2390775"/>
              <a:gd name="connsiteX2-327" fmla="*/ 1167711 w 1951370"/>
              <a:gd name="connsiteY2-328" fmla="*/ 942975 h 2390775"/>
              <a:gd name="connsiteX3-329" fmla="*/ 0 w 1951370"/>
              <a:gd name="connsiteY3-330" fmla="*/ 2390775 h 2390775"/>
              <a:gd name="connsiteX4-331" fmla="*/ 0 w 1951370"/>
              <a:gd name="connsiteY4-332" fmla="*/ 0 h 2390775"/>
              <a:gd name="connsiteX0-333" fmla="*/ 0 w 1965529"/>
              <a:gd name="connsiteY0-334" fmla="*/ 0 h 2390775"/>
              <a:gd name="connsiteX1-335" fmla="*/ 1911469 w 1965529"/>
              <a:gd name="connsiteY1-336" fmla="*/ 6350 h 2390775"/>
              <a:gd name="connsiteX2-337" fmla="*/ 1167711 w 1965529"/>
              <a:gd name="connsiteY2-338" fmla="*/ 942975 h 2390775"/>
              <a:gd name="connsiteX3-339" fmla="*/ 0 w 1965529"/>
              <a:gd name="connsiteY3-340" fmla="*/ 2390775 h 2390775"/>
              <a:gd name="connsiteX4-341" fmla="*/ 0 w 1965529"/>
              <a:gd name="connsiteY4-342" fmla="*/ 0 h 2390775"/>
              <a:gd name="connsiteX0-343" fmla="*/ 0 w 1954485"/>
              <a:gd name="connsiteY0-344" fmla="*/ 0 h 2390775"/>
              <a:gd name="connsiteX1-345" fmla="*/ 1911469 w 1954485"/>
              <a:gd name="connsiteY1-346" fmla="*/ 6350 h 2390775"/>
              <a:gd name="connsiteX2-347" fmla="*/ 1167711 w 1954485"/>
              <a:gd name="connsiteY2-348" fmla="*/ 942975 h 2390775"/>
              <a:gd name="connsiteX3-349" fmla="*/ 0 w 1954485"/>
              <a:gd name="connsiteY3-350" fmla="*/ 2390775 h 2390775"/>
              <a:gd name="connsiteX4-351" fmla="*/ 0 w 1954485"/>
              <a:gd name="connsiteY4-352" fmla="*/ 0 h 2390775"/>
              <a:gd name="connsiteX0-353" fmla="*/ 0 w 1954486"/>
              <a:gd name="connsiteY0-354" fmla="*/ 0 h 2390775"/>
              <a:gd name="connsiteX1-355" fmla="*/ 1911469 w 1954486"/>
              <a:gd name="connsiteY1-356" fmla="*/ 6350 h 2390775"/>
              <a:gd name="connsiteX2-357" fmla="*/ 1167711 w 1954486"/>
              <a:gd name="connsiteY2-358" fmla="*/ 942975 h 2390775"/>
              <a:gd name="connsiteX3-359" fmla="*/ 0 w 1954486"/>
              <a:gd name="connsiteY3-360" fmla="*/ 2390775 h 2390775"/>
              <a:gd name="connsiteX4-361" fmla="*/ 0 w 1954486"/>
              <a:gd name="connsiteY4-362" fmla="*/ 0 h 2390775"/>
              <a:gd name="connsiteX0-363" fmla="*/ 0 w 1950956"/>
              <a:gd name="connsiteY0-364" fmla="*/ 0 h 2390775"/>
              <a:gd name="connsiteX1-365" fmla="*/ 1911469 w 1950956"/>
              <a:gd name="connsiteY1-366" fmla="*/ 6350 h 2390775"/>
              <a:gd name="connsiteX2-367" fmla="*/ 1167711 w 1950956"/>
              <a:gd name="connsiteY2-368" fmla="*/ 942975 h 2390775"/>
              <a:gd name="connsiteX3-369" fmla="*/ 0 w 1950956"/>
              <a:gd name="connsiteY3-370" fmla="*/ 2390775 h 2390775"/>
              <a:gd name="connsiteX4-371" fmla="*/ 0 w 1950956"/>
              <a:gd name="connsiteY4-372" fmla="*/ 0 h 2390775"/>
              <a:gd name="connsiteX0-373" fmla="*/ 0 w 1974345"/>
              <a:gd name="connsiteY0-374" fmla="*/ 0 h 2390775"/>
              <a:gd name="connsiteX1-375" fmla="*/ 1911469 w 1974345"/>
              <a:gd name="connsiteY1-376" fmla="*/ 6350 h 2390775"/>
              <a:gd name="connsiteX2-377" fmla="*/ 1167711 w 1974345"/>
              <a:gd name="connsiteY2-378" fmla="*/ 942975 h 2390775"/>
              <a:gd name="connsiteX3-379" fmla="*/ 0 w 1974345"/>
              <a:gd name="connsiteY3-380" fmla="*/ 2390775 h 2390775"/>
              <a:gd name="connsiteX4-381" fmla="*/ 0 w 1974345"/>
              <a:gd name="connsiteY4-382" fmla="*/ 0 h 239077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974345" h="2390775">
                <a:moveTo>
                  <a:pt x="0" y="0"/>
                </a:moveTo>
                <a:lnTo>
                  <a:pt x="1911469" y="6350"/>
                </a:lnTo>
                <a:cubicBezTo>
                  <a:pt x="2110026" y="214312"/>
                  <a:pt x="1831920" y="717550"/>
                  <a:pt x="1167711" y="942975"/>
                </a:cubicBezTo>
                <a:cubicBezTo>
                  <a:pt x="629809" y="1132945"/>
                  <a:pt x="115358" y="1604698"/>
                  <a:pt x="0" y="2390775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1" name="矩形 5"/>
          <p:cNvSpPr/>
          <p:nvPr userDrawn="1">
            <p:custDataLst>
              <p:tags r:id="rId5"/>
            </p:custDataLst>
          </p:nvPr>
        </p:nvSpPr>
        <p:spPr>
          <a:xfrm>
            <a:off x="7253914" y="4735830"/>
            <a:ext cx="4938086" cy="2122170"/>
          </a:xfrm>
          <a:custGeom>
            <a:avLst/>
            <a:gdLst>
              <a:gd name="connsiteX0" fmla="*/ 0 w 4938086"/>
              <a:gd name="connsiteY0" fmla="*/ 0 h 2122170"/>
              <a:gd name="connsiteX1" fmla="*/ 4938086 w 4938086"/>
              <a:gd name="connsiteY1" fmla="*/ 0 h 2122170"/>
              <a:gd name="connsiteX2" fmla="*/ 4938086 w 4938086"/>
              <a:gd name="connsiteY2" fmla="*/ 2122170 h 2122170"/>
              <a:gd name="connsiteX3" fmla="*/ 0 w 4938086"/>
              <a:gd name="connsiteY3" fmla="*/ 2122170 h 2122170"/>
              <a:gd name="connsiteX4" fmla="*/ 0 w 4938086"/>
              <a:gd name="connsiteY4" fmla="*/ 0 h 2122170"/>
              <a:gd name="connsiteX0-1" fmla="*/ 2257425 w 4938086"/>
              <a:gd name="connsiteY0-2" fmla="*/ 1438275 h 2122170"/>
              <a:gd name="connsiteX1-3" fmla="*/ 4938086 w 4938086"/>
              <a:gd name="connsiteY1-4" fmla="*/ 0 h 2122170"/>
              <a:gd name="connsiteX2-5" fmla="*/ 4938086 w 4938086"/>
              <a:gd name="connsiteY2-6" fmla="*/ 2122170 h 2122170"/>
              <a:gd name="connsiteX3-7" fmla="*/ 0 w 4938086"/>
              <a:gd name="connsiteY3-8" fmla="*/ 2122170 h 2122170"/>
              <a:gd name="connsiteX4-9" fmla="*/ 2257425 w 4938086"/>
              <a:gd name="connsiteY4-10" fmla="*/ 1438275 h 2122170"/>
              <a:gd name="connsiteX0-11" fmla="*/ 2257425 w 4938086"/>
              <a:gd name="connsiteY0-12" fmla="*/ 1438275 h 2122170"/>
              <a:gd name="connsiteX1-13" fmla="*/ 4938086 w 4938086"/>
              <a:gd name="connsiteY1-14" fmla="*/ 0 h 2122170"/>
              <a:gd name="connsiteX2-15" fmla="*/ 4938086 w 4938086"/>
              <a:gd name="connsiteY2-16" fmla="*/ 2122170 h 2122170"/>
              <a:gd name="connsiteX3-17" fmla="*/ 0 w 4938086"/>
              <a:gd name="connsiteY3-18" fmla="*/ 2122170 h 2122170"/>
              <a:gd name="connsiteX4-19" fmla="*/ 2257425 w 4938086"/>
              <a:gd name="connsiteY4-20" fmla="*/ 1438275 h 2122170"/>
              <a:gd name="connsiteX0-21" fmla="*/ 2257425 w 4938086"/>
              <a:gd name="connsiteY0-22" fmla="*/ 1438275 h 2122170"/>
              <a:gd name="connsiteX1-23" fmla="*/ 4938086 w 4938086"/>
              <a:gd name="connsiteY1-24" fmla="*/ 0 h 2122170"/>
              <a:gd name="connsiteX2-25" fmla="*/ 4938086 w 4938086"/>
              <a:gd name="connsiteY2-26" fmla="*/ 2122170 h 2122170"/>
              <a:gd name="connsiteX3-27" fmla="*/ 0 w 4938086"/>
              <a:gd name="connsiteY3-28" fmla="*/ 2122170 h 2122170"/>
              <a:gd name="connsiteX4-29" fmla="*/ 2257425 w 4938086"/>
              <a:gd name="connsiteY4-30" fmla="*/ 1438275 h 2122170"/>
              <a:gd name="connsiteX0-31" fmla="*/ 2257425 w 4938086"/>
              <a:gd name="connsiteY0-32" fmla="*/ 1438275 h 2122170"/>
              <a:gd name="connsiteX1-33" fmla="*/ 4938086 w 4938086"/>
              <a:gd name="connsiteY1-34" fmla="*/ 0 h 2122170"/>
              <a:gd name="connsiteX2-35" fmla="*/ 4938086 w 4938086"/>
              <a:gd name="connsiteY2-36" fmla="*/ 2122170 h 2122170"/>
              <a:gd name="connsiteX3-37" fmla="*/ 0 w 4938086"/>
              <a:gd name="connsiteY3-38" fmla="*/ 2122170 h 2122170"/>
              <a:gd name="connsiteX4-39" fmla="*/ 2257425 w 4938086"/>
              <a:gd name="connsiteY4-40" fmla="*/ 1438275 h 2122170"/>
              <a:gd name="connsiteX0-41" fmla="*/ 2257425 w 4938086"/>
              <a:gd name="connsiteY0-42" fmla="*/ 1438275 h 2122170"/>
              <a:gd name="connsiteX1-43" fmla="*/ 4938086 w 4938086"/>
              <a:gd name="connsiteY1-44" fmla="*/ 0 h 2122170"/>
              <a:gd name="connsiteX2-45" fmla="*/ 4938086 w 4938086"/>
              <a:gd name="connsiteY2-46" fmla="*/ 2122170 h 2122170"/>
              <a:gd name="connsiteX3-47" fmla="*/ 0 w 4938086"/>
              <a:gd name="connsiteY3-48" fmla="*/ 2122170 h 2122170"/>
              <a:gd name="connsiteX4-49" fmla="*/ 2257425 w 4938086"/>
              <a:gd name="connsiteY4-50" fmla="*/ 1438275 h 2122170"/>
              <a:gd name="connsiteX0-51" fmla="*/ 2257425 w 4938086"/>
              <a:gd name="connsiteY0-52" fmla="*/ 1438275 h 2122170"/>
              <a:gd name="connsiteX1-53" fmla="*/ 4938086 w 4938086"/>
              <a:gd name="connsiteY1-54" fmla="*/ 0 h 2122170"/>
              <a:gd name="connsiteX2-55" fmla="*/ 4938086 w 4938086"/>
              <a:gd name="connsiteY2-56" fmla="*/ 2122170 h 2122170"/>
              <a:gd name="connsiteX3-57" fmla="*/ 0 w 4938086"/>
              <a:gd name="connsiteY3-58" fmla="*/ 2122170 h 2122170"/>
              <a:gd name="connsiteX4-59" fmla="*/ 2257425 w 4938086"/>
              <a:gd name="connsiteY4-60" fmla="*/ 1438275 h 2122170"/>
              <a:gd name="connsiteX0-61" fmla="*/ 2257425 w 4938086"/>
              <a:gd name="connsiteY0-62" fmla="*/ 1438275 h 2122170"/>
              <a:gd name="connsiteX1-63" fmla="*/ 4938086 w 4938086"/>
              <a:gd name="connsiteY1-64" fmla="*/ 0 h 2122170"/>
              <a:gd name="connsiteX2-65" fmla="*/ 4938086 w 4938086"/>
              <a:gd name="connsiteY2-66" fmla="*/ 2122170 h 2122170"/>
              <a:gd name="connsiteX3-67" fmla="*/ 0 w 4938086"/>
              <a:gd name="connsiteY3-68" fmla="*/ 2122170 h 2122170"/>
              <a:gd name="connsiteX4-69" fmla="*/ 2257425 w 4938086"/>
              <a:gd name="connsiteY4-70" fmla="*/ 1438275 h 2122170"/>
              <a:gd name="connsiteX0-71" fmla="*/ 2257425 w 4938086"/>
              <a:gd name="connsiteY0-72" fmla="*/ 1438275 h 2122170"/>
              <a:gd name="connsiteX1-73" fmla="*/ 4938086 w 4938086"/>
              <a:gd name="connsiteY1-74" fmla="*/ 0 h 2122170"/>
              <a:gd name="connsiteX2-75" fmla="*/ 4938086 w 4938086"/>
              <a:gd name="connsiteY2-76" fmla="*/ 2122170 h 2122170"/>
              <a:gd name="connsiteX3-77" fmla="*/ 0 w 4938086"/>
              <a:gd name="connsiteY3-78" fmla="*/ 2122170 h 2122170"/>
              <a:gd name="connsiteX4-79" fmla="*/ 2257425 w 4938086"/>
              <a:gd name="connsiteY4-80" fmla="*/ 1438275 h 2122170"/>
              <a:gd name="connsiteX0-81" fmla="*/ 2257425 w 4938086"/>
              <a:gd name="connsiteY0-82" fmla="*/ 1438275 h 2122170"/>
              <a:gd name="connsiteX1-83" fmla="*/ 4938086 w 4938086"/>
              <a:gd name="connsiteY1-84" fmla="*/ 0 h 2122170"/>
              <a:gd name="connsiteX2-85" fmla="*/ 4938086 w 4938086"/>
              <a:gd name="connsiteY2-86" fmla="*/ 2122170 h 2122170"/>
              <a:gd name="connsiteX3-87" fmla="*/ 0 w 4938086"/>
              <a:gd name="connsiteY3-88" fmla="*/ 2122170 h 2122170"/>
              <a:gd name="connsiteX4-89" fmla="*/ 2257425 w 4938086"/>
              <a:gd name="connsiteY4-90" fmla="*/ 1438275 h 2122170"/>
              <a:gd name="connsiteX0-91" fmla="*/ 2257425 w 4938086"/>
              <a:gd name="connsiteY0-92" fmla="*/ 1438275 h 2122170"/>
              <a:gd name="connsiteX1-93" fmla="*/ 4938086 w 4938086"/>
              <a:gd name="connsiteY1-94" fmla="*/ 0 h 2122170"/>
              <a:gd name="connsiteX2-95" fmla="*/ 4938086 w 4938086"/>
              <a:gd name="connsiteY2-96" fmla="*/ 2122170 h 2122170"/>
              <a:gd name="connsiteX3-97" fmla="*/ 0 w 4938086"/>
              <a:gd name="connsiteY3-98" fmla="*/ 2122170 h 2122170"/>
              <a:gd name="connsiteX4-99" fmla="*/ 2257425 w 4938086"/>
              <a:gd name="connsiteY4-100" fmla="*/ 1438275 h 21221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4938086" h="2122170">
                <a:moveTo>
                  <a:pt x="2257425" y="1438275"/>
                </a:moveTo>
                <a:cubicBezTo>
                  <a:pt x="3608179" y="1444625"/>
                  <a:pt x="4111207" y="1708150"/>
                  <a:pt x="4938086" y="0"/>
                </a:cubicBezTo>
                <a:lnTo>
                  <a:pt x="4938086" y="2122170"/>
                </a:lnTo>
                <a:lnTo>
                  <a:pt x="0" y="2122170"/>
                </a:lnTo>
                <a:cubicBezTo>
                  <a:pt x="609600" y="1675130"/>
                  <a:pt x="1257300" y="1428115"/>
                  <a:pt x="2257425" y="1438275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3" name="矩形 10"/>
          <p:cNvSpPr/>
          <p:nvPr userDrawn="1">
            <p:custDataLst>
              <p:tags r:id="rId6"/>
            </p:custDataLst>
          </p:nvPr>
        </p:nvSpPr>
        <p:spPr>
          <a:xfrm>
            <a:off x="7639050" y="5553710"/>
            <a:ext cx="4184650" cy="1304290"/>
          </a:xfrm>
          <a:custGeom>
            <a:avLst/>
            <a:gdLst>
              <a:gd name="connsiteX0" fmla="*/ 0 w 1257300"/>
              <a:gd name="connsiteY0" fmla="*/ 0 h 1478915"/>
              <a:gd name="connsiteX1" fmla="*/ 1257300 w 1257300"/>
              <a:gd name="connsiteY1" fmla="*/ 0 h 1478915"/>
              <a:gd name="connsiteX2" fmla="*/ 1257300 w 1257300"/>
              <a:gd name="connsiteY2" fmla="*/ 1478915 h 1478915"/>
              <a:gd name="connsiteX3" fmla="*/ 0 w 1257300"/>
              <a:gd name="connsiteY3" fmla="*/ 1478915 h 1478915"/>
              <a:gd name="connsiteX4" fmla="*/ 0 w 1257300"/>
              <a:gd name="connsiteY4" fmla="*/ 0 h 1478915"/>
              <a:gd name="connsiteX0-1" fmla="*/ 1257300 w 1348740"/>
              <a:gd name="connsiteY0-2" fmla="*/ 1478915 h 1570355"/>
              <a:gd name="connsiteX1-3" fmla="*/ 0 w 1348740"/>
              <a:gd name="connsiteY1-4" fmla="*/ 1478915 h 1570355"/>
              <a:gd name="connsiteX2-5" fmla="*/ 0 w 1348740"/>
              <a:gd name="connsiteY2-6" fmla="*/ 0 h 1570355"/>
              <a:gd name="connsiteX3-7" fmla="*/ 1257300 w 1348740"/>
              <a:gd name="connsiteY3-8" fmla="*/ 0 h 1570355"/>
              <a:gd name="connsiteX4-9" fmla="*/ 1348740 w 1348740"/>
              <a:gd name="connsiteY4-10" fmla="*/ 1570355 h 1570355"/>
              <a:gd name="connsiteX0-11" fmla="*/ 1257300 w 8054340"/>
              <a:gd name="connsiteY0-12" fmla="*/ 2143760 h 2143760"/>
              <a:gd name="connsiteX1-13" fmla="*/ 0 w 8054340"/>
              <a:gd name="connsiteY1-14" fmla="*/ 2143760 h 2143760"/>
              <a:gd name="connsiteX2-15" fmla="*/ 0 w 8054340"/>
              <a:gd name="connsiteY2-16" fmla="*/ 664845 h 2143760"/>
              <a:gd name="connsiteX3-17" fmla="*/ 1257300 w 8054340"/>
              <a:gd name="connsiteY3-18" fmla="*/ 664845 h 2143760"/>
              <a:gd name="connsiteX4-19" fmla="*/ 8054340 w 8054340"/>
              <a:gd name="connsiteY4-20" fmla="*/ 0 h 2143760"/>
              <a:gd name="connsiteX0-21" fmla="*/ 1257300 w 1257300"/>
              <a:gd name="connsiteY0-22" fmla="*/ 1478915 h 1478915"/>
              <a:gd name="connsiteX1-23" fmla="*/ 0 w 1257300"/>
              <a:gd name="connsiteY1-24" fmla="*/ 1478915 h 1478915"/>
              <a:gd name="connsiteX2-25" fmla="*/ 0 w 1257300"/>
              <a:gd name="connsiteY2-26" fmla="*/ 0 h 1478915"/>
              <a:gd name="connsiteX3-27" fmla="*/ 1257300 w 1257300"/>
              <a:gd name="connsiteY3-28" fmla="*/ 0 h 1478915"/>
              <a:gd name="connsiteX0-29" fmla="*/ 1257300 w 1257300"/>
              <a:gd name="connsiteY0-30" fmla="*/ 1478915 h 1478915"/>
              <a:gd name="connsiteX1-31" fmla="*/ 0 w 1257300"/>
              <a:gd name="connsiteY1-32" fmla="*/ 1478915 h 1478915"/>
              <a:gd name="connsiteX2-33" fmla="*/ 0 w 1257300"/>
              <a:gd name="connsiteY2-34" fmla="*/ 0 h 1478915"/>
              <a:gd name="connsiteX0-35" fmla="*/ 1257300 w 8039100"/>
              <a:gd name="connsiteY0-36" fmla="*/ 2025015 h 2025015"/>
              <a:gd name="connsiteX1-37" fmla="*/ 0 w 8039100"/>
              <a:gd name="connsiteY1-38" fmla="*/ 2025015 h 2025015"/>
              <a:gd name="connsiteX2-39" fmla="*/ 8039100 w 8039100"/>
              <a:gd name="connsiteY2-40" fmla="*/ 0 h 2025015"/>
              <a:gd name="connsiteX0-41" fmla="*/ 0 w 6781800"/>
              <a:gd name="connsiteY0-42" fmla="*/ 2025015 h 2025015"/>
              <a:gd name="connsiteX1-43" fmla="*/ 5511800 w 6781800"/>
              <a:gd name="connsiteY1-44" fmla="*/ 551815 h 2025015"/>
              <a:gd name="connsiteX2-45" fmla="*/ 6781800 w 6781800"/>
              <a:gd name="connsiteY2-46" fmla="*/ 0 h 2025015"/>
              <a:gd name="connsiteX0-47" fmla="*/ 0 w 4051300"/>
              <a:gd name="connsiteY0-48" fmla="*/ 1161415 h 1161415"/>
              <a:gd name="connsiteX1-49" fmla="*/ 2781300 w 4051300"/>
              <a:gd name="connsiteY1-50" fmla="*/ 551815 h 1161415"/>
              <a:gd name="connsiteX2-51" fmla="*/ 4051300 w 4051300"/>
              <a:gd name="connsiteY2-52" fmla="*/ 0 h 1161415"/>
              <a:gd name="connsiteX0-53" fmla="*/ 0 w 4038600"/>
              <a:gd name="connsiteY0-54" fmla="*/ 1307465 h 1307465"/>
              <a:gd name="connsiteX1-55" fmla="*/ 2781300 w 4038600"/>
              <a:gd name="connsiteY1-56" fmla="*/ 697865 h 1307465"/>
              <a:gd name="connsiteX2-57" fmla="*/ 4038600 w 4038600"/>
              <a:gd name="connsiteY2-58" fmla="*/ 0 h 1307465"/>
              <a:gd name="connsiteX0-59" fmla="*/ 0 w 4038600"/>
              <a:gd name="connsiteY0-60" fmla="*/ 1307465 h 1307465"/>
              <a:gd name="connsiteX1-61" fmla="*/ 2781300 w 4038600"/>
              <a:gd name="connsiteY1-62" fmla="*/ 697865 h 1307465"/>
              <a:gd name="connsiteX2-63" fmla="*/ 4038600 w 4038600"/>
              <a:gd name="connsiteY2-64" fmla="*/ 0 h 1307465"/>
              <a:gd name="connsiteX0-65" fmla="*/ 0 w 4038600"/>
              <a:gd name="connsiteY0-66" fmla="*/ 1307465 h 1307465"/>
              <a:gd name="connsiteX1-67" fmla="*/ 2457450 w 4038600"/>
              <a:gd name="connsiteY1-68" fmla="*/ 742315 h 1307465"/>
              <a:gd name="connsiteX2-69" fmla="*/ 4038600 w 4038600"/>
              <a:gd name="connsiteY2-70" fmla="*/ 0 h 1307465"/>
              <a:gd name="connsiteX0-71" fmla="*/ 0 w 4038600"/>
              <a:gd name="connsiteY0-72" fmla="*/ 1307465 h 1307465"/>
              <a:gd name="connsiteX1-73" fmla="*/ 2457450 w 4038600"/>
              <a:gd name="connsiteY1-74" fmla="*/ 742315 h 1307465"/>
              <a:gd name="connsiteX2-75" fmla="*/ 4038600 w 4038600"/>
              <a:gd name="connsiteY2-76" fmla="*/ 0 h 1307465"/>
              <a:gd name="connsiteX0-77" fmla="*/ 0 w 4038600"/>
              <a:gd name="connsiteY0-78" fmla="*/ 1307465 h 1307465"/>
              <a:gd name="connsiteX1-79" fmla="*/ 2457450 w 4038600"/>
              <a:gd name="connsiteY1-80" fmla="*/ 742315 h 1307465"/>
              <a:gd name="connsiteX2-81" fmla="*/ 4038600 w 4038600"/>
              <a:gd name="connsiteY2-82" fmla="*/ 0 h 1307465"/>
              <a:gd name="connsiteX0-83" fmla="*/ 0 w 4184650"/>
              <a:gd name="connsiteY0-84" fmla="*/ 1304290 h 1304290"/>
              <a:gd name="connsiteX1-85" fmla="*/ 2603500 w 4184650"/>
              <a:gd name="connsiteY1-86" fmla="*/ 742315 h 1304290"/>
              <a:gd name="connsiteX2-87" fmla="*/ 4184650 w 4184650"/>
              <a:gd name="connsiteY2-88" fmla="*/ 0 h 1304290"/>
              <a:gd name="connsiteX0-89" fmla="*/ 0 w 4184650"/>
              <a:gd name="connsiteY0-90" fmla="*/ 1304290 h 1304290"/>
              <a:gd name="connsiteX1-91" fmla="*/ 2603500 w 4184650"/>
              <a:gd name="connsiteY1-92" fmla="*/ 742315 h 1304290"/>
              <a:gd name="connsiteX2-93" fmla="*/ 4184650 w 4184650"/>
              <a:gd name="connsiteY2-94" fmla="*/ 0 h 130429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4184650" h="1304290">
                <a:moveTo>
                  <a:pt x="0" y="1304290"/>
                </a:moveTo>
                <a:cubicBezTo>
                  <a:pt x="314325" y="757132"/>
                  <a:pt x="1492250" y="562398"/>
                  <a:pt x="2603500" y="742315"/>
                </a:cubicBezTo>
                <a:cubicBezTo>
                  <a:pt x="3165475" y="795443"/>
                  <a:pt x="3848100" y="781897"/>
                  <a:pt x="4184650" y="0"/>
                </a:cubicBezTo>
              </a:path>
            </a:pathLst>
          </a:cu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2" name="矩形 5"/>
          <p:cNvSpPr/>
          <p:nvPr userDrawn="1">
            <p:custDataLst>
              <p:tags r:id="rId7"/>
            </p:custDataLst>
          </p:nvPr>
        </p:nvSpPr>
        <p:spPr>
          <a:xfrm>
            <a:off x="7812714" y="3872230"/>
            <a:ext cx="4379286" cy="2985770"/>
          </a:xfrm>
          <a:custGeom>
            <a:avLst/>
            <a:gdLst>
              <a:gd name="connsiteX0" fmla="*/ 0 w 4938086"/>
              <a:gd name="connsiteY0" fmla="*/ 0 h 2122170"/>
              <a:gd name="connsiteX1" fmla="*/ 4938086 w 4938086"/>
              <a:gd name="connsiteY1" fmla="*/ 0 h 2122170"/>
              <a:gd name="connsiteX2" fmla="*/ 4938086 w 4938086"/>
              <a:gd name="connsiteY2" fmla="*/ 2122170 h 2122170"/>
              <a:gd name="connsiteX3" fmla="*/ 0 w 4938086"/>
              <a:gd name="connsiteY3" fmla="*/ 2122170 h 2122170"/>
              <a:gd name="connsiteX4" fmla="*/ 0 w 4938086"/>
              <a:gd name="connsiteY4" fmla="*/ 0 h 2122170"/>
              <a:gd name="connsiteX0-1" fmla="*/ 2257425 w 4938086"/>
              <a:gd name="connsiteY0-2" fmla="*/ 1438275 h 2122170"/>
              <a:gd name="connsiteX1-3" fmla="*/ 4938086 w 4938086"/>
              <a:gd name="connsiteY1-4" fmla="*/ 0 h 2122170"/>
              <a:gd name="connsiteX2-5" fmla="*/ 4938086 w 4938086"/>
              <a:gd name="connsiteY2-6" fmla="*/ 2122170 h 2122170"/>
              <a:gd name="connsiteX3-7" fmla="*/ 0 w 4938086"/>
              <a:gd name="connsiteY3-8" fmla="*/ 2122170 h 2122170"/>
              <a:gd name="connsiteX4-9" fmla="*/ 2257425 w 4938086"/>
              <a:gd name="connsiteY4-10" fmla="*/ 1438275 h 2122170"/>
              <a:gd name="connsiteX0-11" fmla="*/ 2257425 w 4938086"/>
              <a:gd name="connsiteY0-12" fmla="*/ 1438275 h 2122170"/>
              <a:gd name="connsiteX1-13" fmla="*/ 4938086 w 4938086"/>
              <a:gd name="connsiteY1-14" fmla="*/ 0 h 2122170"/>
              <a:gd name="connsiteX2-15" fmla="*/ 4938086 w 4938086"/>
              <a:gd name="connsiteY2-16" fmla="*/ 2122170 h 2122170"/>
              <a:gd name="connsiteX3-17" fmla="*/ 0 w 4938086"/>
              <a:gd name="connsiteY3-18" fmla="*/ 2122170 h 2122170"/>
              <a:gd name="connsiteX4-19" fmla="*/ 2257425 w 4938086"/>
              <a:gd name="connsiteY4-20" fmla="*/ 1438275 h 2122170"/>
              <a:gd name="connsiteX0-21" fmla="*/ 2257425 w 4938086"/>
              <a:gd name="connsiteY0-22" fmla="*/ 1438275 h 2122170"/>
              <a:gd name="connsiteX1-23" fmla="*/ 4938086 w 4938086"/>
              <a:gd name="connsiteY1-24" fmla="*/ 0 h 2122170"/>
              <a:gd name="connsiteX2-25" fmla="*/ 4938086 w 4938086"/>
              <a:gd name="connsiteY2-26" fmla="*/ 2122170 h 2122170"/>
              <a:gd name="connsiteX3-27" fmla="*/ 0 w 4938086"/>
              <a:gd name="connsiteY3-28" fmla="*/ 2122170 h 2122170"/>
              <a:gd name="connsiteX4-29" fmla="*/ 2257425 w 4938086"/>
              <a:gd name="connsiteY4-30" fmla="*/ 1438275 h 2122170"/>
              <a:gd name="connsiteX0-31" fmla="*/ 2257425 w 4938086"/>
              <a:gd name="connsiteY0-32" fmla="*/ 1438275 h 2122170"/>
              <a:gd name="connsiteX1-33" fmla="*/ 4938086 w 4938086"/>
              <a:gd name="connsiteY1-34" fmla="*/ 0 h 2122170"/>
              <a:gd name="connsiteX2-35" fmla="*/ 4938086 w 4938086"/>
              <a:gd name="connsiteY2-36" fmla="*/ 2122170 h 2122170"/>
              <a:gd name="connsiteX3-37" fmla="*/ 0 w 4938086"/>
              <a:gd name="connsiteY3-38" fmla="*/ 2122170 h 2122170"/>
              <a:gd name="connsiteX4-39" fmla="*/ 2257425 w 4938086"/>
              <a:gd name="connsiteY4-40" fmla="*/ 1438275 h 2122170"/>
              <a:gd name="connsiteX0-41" fmla="*/ 2257425 w 4938086"/>
              <a:gd name="connsiteY0-42" fmla="*/ 1438275 h 2122170"/>
              <a:gd name="connsiteX1-43" fmla="*/ 4938086 w 4938086"/>
              <a:gd name="connsiteY1-44" fmla="*/ 0 h 2122170"/>
              <a:gd name="connsiteX2-45" fmla="*/ 4938086 w 4938086"/>
              <a:gd name="connsiteY2-46" fmla="*/ 2122170 h 2122170"/>
              <a:gd name="connsiteX3-47" fmla="*/ 0 w 4938086"/>
              <a:gd name="connsiteY3-48" fmla="*/ 2122170 h 2122170"/>
              <a:gd name="connsiteX4-49" fmla="*/ 2257425 w 4938086"/>
              <a:gd name="connsiteY4-50" fmla="*/ 1438275 h 2122170"/>
              <a:gd name="connsiteX0-51" fmla="*/ 2257425 w 4938086"/>
              <a:gd name="connsiteY0-52" fmla="*/ 1438275 h 2122170"/>
              <a:gd name="connsiteX1-53" fmla="*/ 4938086 w 4938086"/>
              <a:gd name="connsiteY1-54" fmla="*/ 0 h 2122170"/>
              <a:gd name="connsiteX2-55" fmla="*/ 4938086 w 4938086"/>
              <a:gd name="connsiteY2-56" fmla="*/ 2122170 h 2122170"/>
              <a:gd name="connsiteX3-57" fmla="*/ 0 w 4938086"/>
              <a:gd name="connsiteY3-58" fmla="*/ 2122170 h 2122170"/>
              <a:gd name="connsiteX4-59" fmla="*/ 2257425 w 4938086"/>
              <a:gd name="connsiteY4-60" fmla="*/ 1438275 h 2122170"/>
              <a:gd name="connsiteX0-61" fmla="*/ 2257425 w 4938086"/>
              <a:gd name="connsiteY0-62" fmla="*/ 1438275 h 2122170"/>
              <a:gd name="connsiteX1-63" fmla="*/ 4938086 w 4938086"/>
              <a:gd name="connsiteY1-64" fmla="*/ 0 h 2122170"/>
              <a:gd name="connsiteX2-65" fmla="*/ 4938086 w 4938086"/>
              <a:gd name="connsiteY2-66" fmla="*/ 2122170 h 2122170"/>
              <a:gd name="connsiteX3-67" fmla="*/ 0 w 4938086"/>
              <a:gd name="connsiteY3-68" fmla="*/ 2122170 h 2122170"/>
              <a:gd name="connsiteX4-69" fmla="*/ 2257425 w 4938086"/>
              <a:gd name="connsiteY4-70" fmla="*/ 1438275 h 2122170"/>
              <a:gd name="connsiteX0-71" fmla="*/ 2257425 w 4938086"/>
              <a:gd name="connsiteY0-72" fmla="*/ 1438275 h 2122170"/>
              <a:gd name="connsiteX1-73" fmla="*/ 4938086 w 4938086"/>
              <a:gd name="connsiteY1-74" fmla="*/ 0 h 2122170"/>
              <a:gd name="connsiteX2-75" fmla="*/ 4938086 w 4938086"/>
              <a:gd name="connsiteY2-76" fmla="*/ 2122170 h 2122170"/>
              <a:gd name="connsiteX3-77" fmla="*/ 0 w 4938086"/>
              <a:gd name="connsiteY3-78" fmla="*/ 2122170 h 2122170"/>
              <a:gd name="connsiteX4-79" fmla="*/ 2257425 w 4938086"/>
              <a:gd name="connsiteY4-80" fmla="*/ 1438275 h 2122170"/>
              <a:gd name="connsiteX0-81" fmla="*/ 2257425 w 4938086"/>
              <a:gd name="connsiteY0-82" fmla="*/ 1438275 h 2122170"/>
              <a:gd name="connsiteX1-83" fmla="*/ 4938086 w 4938086"/>
              <a:gd name="connsiteY1-84" fmla="*/ 0 h 2122170"/>
              <a:gd name="connsiteX2-85" fmla="*/ 4938086 w 4938086"/>
              <a:gd name="connsiteY2-86" fmla="*/ 2122170 h 2122170"/>
              <a:gd name="connsiteX3-87" fmla="*/ 0 w 4938086"/>
              <a:gd name="connsiteY3-88" fmla="*/ 2122170 h 2122170"/>
              <a:gd name="connsiteX4-89" fmla="*/ 2257425 w 4938086"/>
              <a:gd name="connsiteY4-90" fmla="*/ 1438275 h 2122170"/>
              <a:gd name="connsiteX0-91" fmla="*/ 2257425 w 4938086"/>
              <a:gd name="connsiteY0-92" fmla="*/ 1438275 h 2122170"/>
              <a:gd name="connsiteX1-93" fmla="*/ 4938086 w 4938086"/>
              <a:gd name="connsiteY1-94" fmla="*/ 0 h 2122170"/>
              <a:gd name="connsiteX2-95" fmla="*/ 4938086 w 4938086"/>
              <a:gd name="connsiteY2-96" fmla="*/ 2122170 h 2122170"/>
              <a:gd name="connsiteX3-97" fmla="*/ 0 w 4938086"/>
              <a:gd name="connsiteY3-98" fmla="*/ 2122170 h 2122170"/>
              <a:gd name="connsiteX4-99" fmla="*/ 2257425 w 4938086"/>
              <a:gd name="connsiteY4-100" fmla="*/ 1438275 h 2122170"/>
              <a:gd name="connsiteX0-101" fmla="*/ 2257425 w 4938086"/>
              <a:gd name="connsiteY0-102" fmla="*/ 2314575 h 2998470"/>
              <a:gd name="connsiteX1-103" fmla="*/ 4938086 w 4938086"/>
              <a:gd name="connsiteY1-104" fmla="*/ 0 h 2998470"/>
              <a:gd name="connsiteX2-105" fmla="*/ 4938086 w 4938086"/>
              <a:gd name="connsiteY2-106" fmla="*/ 2998470 h 2998470"/>
              <a:gd name="connsiteX3-107" fmla="*/ 0 w 4938086"/>
              <a:gd name="connsiteY3-108" fmla="*/ 2998470 h 2998470"/>
              <a:gd name="connsiteX4-109" fmla="*/ 2257425 w 4938086"/>
              <a:gd name="connsiteY4-110" fmla="*/ 2314575 h 2998470"/>
              <a:gd name="connsiteX0-111" fmla="*/ 2257425 w 4938086"/>
              <a:gd name="connsiteY0-112" fmla="*/ 2301875 h 2985770"/>
              <a:gd name="connsiteX1-113" fmla="*/ 4938086 w 4938086"/>
              <a:gd name="connsiteY1-114" fmla="*/ 0 h 2985770"/>
              <a:gd name="connsiteX2-115" fmla="*/ 4938086 w 4938086"/>
              <a:gd name="connsiteY2-116" fmla="*/ 2985770 h 2985770"/>
              <a:gd name="connsiteX3-117" fmla="*/ 0 w 4938086"/>
              <a:gd name="connsiteY3-118" fmla="*/ 2985770 h 2985770"/>
              <a:gd name="connsiteX4-119" fmla="*/ 2257425 w 4938086"/>
              <a:gd name="connsiteY4-120" fmla="*/ 2301875 h 2985770"/>
              <a:gd name="connsiteX0-121" fmla="*/ 2257425 w 4938086"/>
              <a:gd name="connsiteY0-122" fmla="*/ 2301875 h 2985770"/>
              <a:gd name="connsiteX1-123" fmla="*/ 4938086 w 4938086"/>
              <a:gd name="connsiteY1-124" fmla="*/ 0 h 2985770"/>
              <a:gd name="connsiteX2-125" fmla="*/ 4938086 w 4938086"/>
              <a:gd name="connsiteY2-126" fmla="*/ 2985770 h 2985770"/>
              <a:gd name="connsiteX3-127" fmla="*/ 0 w 4938086"/>
              <a:gd name="connsiteY3-128" fmla="*/ 2985770 h 2985770"/>
              <a:gd name="connsiteX4-129" fmla="*/ 2257425 w 4938086"/>
              <a:gd name="connsiteY4-130" fmla="*/ 2301875 h 2985770"/>
              <a:gd name="connsiteX0-131" fmla="*/ 2257425 w 4938086"/>
              <a:gd name="connsiteY0-132" fmla="*/ 2364368 h 3048263"/>
              <a:gd name="connsiteX1-133" fmla="*/ 3953836 w 4938086"/>
              <a:gd name="connsiteY1-134" fmla="*/ 1124213 h 3048263"/>
              <a:gd name="connsiteX2-135" fmla="*/ 4938086 w 4938086"/>
              <a:gd name="connsiteY2-136" fmla="*/ 62493 h 3048263"/>
              <a:gd name="connsiteX3-137" fmla="*/ 4938086 w 4938086"/>
              <a:gd name="connsiteY3-138" fmla="*/ 3048263 h 3048263"/>
              <a:gd name="connsiteX4-139" fmla="*/ 0 w 4938086"/>
              <a:gd name="connsiteY4-140" fmla="*/ 3048263 h 3048263"/>
              <a:gd name="connsiteX5" fmla="*/ 2257425 w 4938086"/>
              <a:gd name="connsiteY5" fmla="*/ 2364368 h 3048263"/>
              <a:gd name="connsiteX0-141" fmla="*/ 2257425 w 4938086"/>
              <a:gd name="connsiteY0-142" fmla="*/ 2335737 h 3019632"/>
              <a:gd name="connsiteX1-143" fmla="*/ 4379286 w 4938086"/>
              <a:gd name="connsiteY1-144" fmla="*/ 2149682 h 3019632"/>
              <a:gd name="connsiteX2-145" fmla="*/ 4938086 w 4938086"/>
              <a:gd name="connsiteY2-146" fmla="*/ 33862 h 3019632"/>
              <a:gd name="connsiteX3-147" fmla="*/ 4938086 w 4938086"/>
              <a:gd name="connsiteY3-148" fmla="*/ 3019632 h 3019632"/>
              <a:gd name="connsiteX4-149" fmla="*/ 0 w 4938086"/>
              <a:gd name="connsiteY4-150" fmla="*/ 3019632 h 3019632"/>
              <a:gd name="connsiteX5-151" fmla="*/ 2257425 w 4938086"/>
              <a:gd name="connsiteY5-152" fmla="*/ 2335737 h 3019632"/>
              <a:gd name="connsiteX0-153" fmla="*/ 2257425 w 4938086"/>
              <a:gd name="connsiteY0-154" fmla="*/ 2333751 h 3017646"/>
              <a:gd name="connsiteX1-155" fmla="*/ 4379286 w 4938086"/>
              <a:gd name="connsiteY1-156" fmla="*/ 2147696 h 3017646"/>
              <a:gd name="connsiteX2-157" fmla="*/ 4938086 w 4938086"/>
              <a:gd name="connsiteY2-158" fmla="*/ 31876 h 3017646"/>
              <a:gd name="connsiteX3-159" fmla="*/ 4938086 w 4938086"/>
              <a:gd name="connsiteY3-160" fmla="*/ 3017646 h 3017646"/>
              <a:gd name="connsiteX4-161" fmla="*/ 0 w 4938086"/>
              <a:gd name="connsiteY4-162" fmla="*/ 3017646 h 3017646"/>
              <a:gd name="connsiteX5-163" fmla="*/ 2257425 w 4938086"/>
              <a:gd name="connsiteY5-164" fmla="*/ 2333751 h 3017646"/>
              <a:gd name="connsiteX0-165" fmla="*/ 2257425 w 4938086"/>
              <a:gd name="connsiteY0-166" fmla="*/ 2301875 h 2985770"/>
              <a:gd name="connsiteX1-167" fmla="*/ 4379286 w 4938086"/>
              <a:gd name="connsiteY1-168" fmla="*/ 2115820 h 2985770"/>
              <a:gd name="connsiteX2-169" fmla="*/ 4938086 w 4938086"/>
              <a:gd name="connsiteY2-170" fmla="*/ 0 h 2985770"/>
              <a:gd name="connsiteX3-171" fmla="*/ 4938086 w 4938086"/>
              <a:gd name="connsiteY3-172" fmla="*/ 2985770 h 2985770"/>
              <a:gd name="connsiteX4-173" fmla="*/ 0 w 4938086"/>
              <a:gd name="connsiteY4-174" fmla="*/ 2985770 h 2985770"/>
              <a:gd name="connsiteX5-175" fmla="*/ 2257425 w 4938086"/>
              <a:gd name="connsiteY5-176" fmla="*/ 2301875 h 2985770"/>
              <a:gd name="connsiteX0-177" fmla="*/ 2257425 w 4938086"/>
              <a:gd name="connsiteY0-178" fmla="*/ 2301875 h 2985770"/>
              <a:gd name="connsiteX1-179" fmla="*/ 4379286 w 4938086"/>
              <a:gd name="connsiteY1-180" fmla="*/ 2115820 h 2985770"/>
              <a:gd name="connsiteX2-181" fmla="*/ 4938086 w 4938086"/>
              <a:gd name="connsiteY2-182" fmla="*/ 0 h 2985770"/>
              <a:gd name="connsiteX3-183" fmla="*/ 4938086 w 4938086"/>
              <a:gd name="connsiteY3-184" fmla="*/ 2985770 h 2985770"/>
              <a:gd name="connsiteX4-185" fmla="*/ 0 w 4938086"/>
              <a:gd name="connsiteY4-186" fmla="*/ 2985770 h 2985770"/>
              <a:gd name="connsiteX5-187" fmla="*/ 2257425 w 4938086"/>
              <a:gd name="connsiteY5-188" fmla="*/ 2301875 h 2985770"/>
              <a:gd name="connsiteX0-189" fmla="*/ 2257425 w 4938086"/>
              <a:gd name="connsiteY0-190" fmla="*/ 2301875 h 2985770"/>
              <a:gd name="connsiteX1-191" fmla="*/ 4379286 w 4938086"/>
              <a:gd name="connsiteY1-192" fmla="*/ 2115820 h 2985770"/>
              <a:gd name="connsiteX2-193" fmla="*/ 4938086 w 4938086"/>
              <a:gd name="connsiteY2-194" fmla="*/ 0 h 2985770"/>
              <a:gd name="connsiteX3-195" fmla="*/ 4938086 w 4938086"/>
              <a:gd name="connsiteY3-196" fmla="*/ 2985770 h 2985770"/>
              <a:gd name="connsiteX4-197" fmla="*/ 0 w 4938086"/>
              <a:gd name="connsiteY4-198" fmla="*/ 2985770 h 2985770"/>
              <a:gd name="connsiteX5-199" fmla="*/ 2257425 w 4938086"/>
              <a:gd name="connsiteY5-200" fmla="*/ 2301875 h 2985770"/>
              <a:gd name="connsiteX0-201" fmla="*/ 2257425 w 4938086"/>
              <a:gd name="connsiteY0-202" fmla="*/ 2301875 h 2985770"/>
              <a:gd name="connsiteX1-203" fmla="*/ 4379286 w 4938086"/>
              <a:gd name="connsiteY1-204" fmla="*/ 2115820 h 2985770"/>
              <a:gd name="connsiteX2-205" fmla="*/ 4938086 w 4938086"/>
              <a:gd name="connsiteY2-206" fmla="*/ 0 h 2985770"/>
              <a:gd name="connsiteX3-207" fmla="*/ 4938086 w 4938086"/>
              <a:gd name="connsiteY3-208" fmla="*/ 2985770 h 2985770"/>
              <a:gd name="connsiteX4-209" fmla="*/ 0 w 4938086"/>
              <a:gd name="connsiteY4-210" fmla="*/ 2985770 h 2985770"/>
              <a:gd name="connsiteX5-211" fmla="*/ 2257425 w 4938086"/>
              <a:gd name="connsiteY5-212" fmla="*/ 2301875 h 2985770"/>
              <a:gd name="connsiteX0-213" fmla="*/ 1698625 w 4379286"/>
              <a:gd name="connsiteY0-214" fmla="*/ 2301875 h 2985770"/>
              <a:gd name="connsiteX1-215" fmla="*/ 3820486 w 4379286"/>
              <a:gd name="connsiteY1-216" fmla="*/ 2115820 h 2985770"/>
              <a:gd name="connsiteX2-217" fmla="*/ 4379286 w 4379286"/>
              <a:gd name="connsiteY2-218" fmla="*/ 0 h 2985770"/>
              <a:gd name="connsiteX3-219" fmla="*/ 4379286 w 4379286"/>
              <a:gd name="connsiteY3-220" fmla="*/ 2985770 h 2985770"/>
              <a:gd name="connsiteX4-221" fmla="*/ 0 w 4379286"/>
              <a:gd name="connsiteY4-222" fmla="*/ 2985770 h 2985770"/>
              <a:gd name="connsiteX5-223" fmla="*/ 1698625 w 4379286"/>
              <a:gd name="connsiteY5-224" fmla="*/ 2301875 h 2985770"/>
              <a:gd name="connsiteX0-225" fmla="*/ 1698625 w 4379286"/>
              <a:gd name="connsiteY0-226" fmla="*/ 2301875 h 2985770"/>
              <a:gd name="connsiteX1-227" fmla="*/ 3820486 w 4379286"/>
              <a:gd name="connsiteY1-228" fmla="*/ 2115820 h 2985770"/>
              <a:gd name="connsiteX2-229" fmla="*/ 4379286 w 4379286"/>
              <a:gd name="connsiteY2-230" fmla="*/ 0 h 2985770"/>
              <a:gd name="connsiteX3-231" fmla="*/ 4379286 w 4379286"/>
              <a:gd name="connsiteY3-232" fmla="*/ 2985770 h 2985770"/>
              <a:gd name="connsiteX4-233" fmla="*/ 0 w 4379286"/>
              <a:gd name="connsiteY4-234" fmla="*/ 2985770 h 2985770"/>
              <a:gd name="connsiteX5-235" fmla="*/ 1698625 w 4379286"/>
              <a:gd name="connsiteY5-236" fmla="*/ 2301875 h 2985770"/>
              <a:gd name="connsiteX0-237" fmla="*/ 1724025 w 4379286"/>
              <a:gd name="connsiteY0-238" fmla="*/ 2409825 h 2985770"/>
              <a:gd name="connsiteX1-239" fmla="*/ 3820486 w 4379286"/>
              <a:gd name="connsiteY1-240" fmla="*/ 2115820 h 2985770"/>
              <a:gd name="connsiteX2-241" fmla="*/ 4379286 w 4379286"/>
              <a:gd name="connsiteY2-242" fmla="*/ 0 h 2985770"/>
              <a:gd name="connsiteX3-243" fmla="*/ 4379286 w 4379286"/>
              <a:gd name="connsiteY3-244" fmla="*/ 2985770 h 2985770"/>
              <a:gd name="connsiteX4-245" fmla="*/ 0 w 4379286"/>
              <a:gd name="connsiteY4-246" fmla="*/ 2985770 h 2985770"/>
              <a:gd name="connsiteX5-247" fmla="*/ 1724025 w 4379286"/>
              <a:gd name="connsiteY5-248" fmla="*/ 2409825 h 2985770"/>
              <a:gd name="connsiteX0-249" fmla="*/ 1724025 w 4379286"/>
              <a:gd name="connsiteY0-250" fmla="*/ 2409825 h 2985770"/>
              <a:gd name="connsiteX1-251" fmla="*/ 3820486 w 4379286"/>
              <a:gd name="connsiteY1-252" fmla="*/ 2115820 h 2985770"/>
              <a:gd name="connsiteX2-253" fmla="*/ 4379286 w 4379286"/>
              <a:gd name="connsiteY2-254" fmla="*/ 0 h 2985770"/>
              <a:gd name="connsiteX3-255" fmla="*/ 4379286 w 4379286"/>
              <a:gd name="connsiteY3-256" fmla="*/ 2985770 h 2985770"/>
              <a:gd name="connsiteX4-257" fmla="*/ 0 w 4379286"/>
              <a:gd name="connsiteY4-258" fmla="*/ 2985770 h 2985770"/>
              <a:gd name="connsiteX5-259" fmla="*/ 1724025 w 4379286"/>
              <a:gd name="connsiteY5-260" fmla="*/ 2409825 h 2985770"/>
              <a:gd name="connsiteX0-261" fmla="*/ 1724025 w 4379286"/>
              <a:gd name="connsiteY0-262" fmla="*/ 2428875 h 2985770"/>
              <a:gd name="connsiteX1-263" fmla="*/ 3820486 w 4379286"/>
              <a:gd name="connsiteY1-264" fmla="*/ 2115820 h 2985770"/>
              <a:gd name="connsiteX2-265" fmla="*/ 4379286 w 4379286"/>
              <a:gd name="connsiteY2-266" fmla="*/ 0 h 2985770"/>
              <a:gd name="connsiteX3-267" fmla="*/ 4379286 w 4379286"/>
              <a:gd name="connsiteY3-268" fmla="*/ 2985770 h 2985770"/>
              <a:gd name="connsiteX4-269" fmla="*/ 0 w 4379286"/>
              <a:gd name="connsiteY4-270" fmla="*/ 2985770 h 2985770"/>
              <a:gd name="connsiteX5-271" fmla="*/ 1724025 w 4379286"/>
              <a:gd name="connsiteY5-272" fmla="*/ 2428875 h 2985770"/>
              <a:gd name="connsiteX0-273" fmla="*/ 1724025 w 4379286"/>
              <a:gd name="connsiteY0-274" fmla="*/ 2428875 h 2985770"/>
              <a:gd name="connsiteX1-275" fmla="*/ 3820486 w 4379286"/>
              <a:gd name="connsiteY1-276" fmla="*/ 2115820 h 2985770"/>
              <a:gd name="connsiteX2-277" fmla="*/ 4379286 w 4379286"/>
              <a:gd name="connsiteY2-278" fmla="*/ 0 h 2985770"/>
              <a:gd name="connsiteX3-279" fmla="*/ 4379286 w 4379286"/>
              <a:gd name="connsiteY3-280" fmla="*/ 2985770 h 2985770"/>
              <a:gd name="connsiteX4-281" fmla="*/ 0 w 4379286"/>
              <a:gd name="connsiteY4-282" fmla="*/ 2985770 h 2985770"/>
              <a:gd name="connsiteX5-283" fmla="*/ 1724025 w 4379286"/>
              <a:gd name="connsiteY5-284" fmla="*/ 2428875 h 2985770"/>
              <a:gd name="connsiteX0-285" fmla="*/ 1724025 w 4379286"/>
              <a:gd name="connsiteY0-286" fmla="*/ 2428875 h 2985770"/>
              <a:gd name="connsiteX1-287" fmla="*/ 3820486 w 4379286"/>
              <a:gd name="connsiteY1-288" fmla="*/ 2115820 h 2985770"/>
              <a:gd name="connsiteX2-289" fmla="*/ 4379286 w 4379286"/>
              <a:gd name="connsiteY2-290" fmla="*/ 0 h 2985770"/>
              <a:gd name="connsiteX3-291" fmla="*/ 4379286 w 4379286"/>
              <a:gd name="connsiteY3-292" fmla="*/ 2985770 h 2985770"/>
              <a:gd name="connsiteX4-293" fmla="*/ 0 w 4379286"/>
              <a:gd name="connsiteY4-294" fmla="*/ 2985770 h 2985770"/>
              <a:gd name="connsiteX5-295" fmla="*/ 1724025 w 4379286"/>
              <a:gd name="connsiteY5-296" fmla="*/ 2428875 h 2985770"/>
              <a:gd name="connsiteX0-297" fmla="*/ 1724025 w 4379286"/>
              <a:gd name="connsiteY0-298" fmla="*/ 2428875 h 2985770"/>
              <a:gd name="connsiteX1-299" fmla="*/ 3820486 w 4379286"/>
              <a:gd name="connsiteY1-300" fmla="*/ 2115820 h 2985770"/>
              <a:gd name="connsiteX2-301" fmla="*/ 4379286 w 4379286"/>
              <a:gd name="connsiteY2-302" fmla="*/ 0 h 2985770"/>
              <a:gd name="connsiteX3-303" fmla="*/ 4379286 w 4379286"/>
              <a:gd name="connsiteY3-304" fmla="*/ 2985770 h 2985770"/>
              <a:gd name="connsiteX4-305" fmla="*/ 0 w 4379286"/>
              <a:gd name="connsiteY4-306" fmla="*/ 2985770 h 2985770"/>
              <a:gd name="connsiteX5-307" fmla="*/ 1724025 w 4379286"/>
              <a:gd name="connsiteY5-308" fmla="*/ 2428875 h 2985770"/>
              <a:gd name="connsiteX0-309" fmla="*/ 1724025 w 4379286"/>
              <a:gd name="connsiteY0-310" fmla="*/ 2428875 h 2985770"/>
              <a:gd name="connsiteX1-311" fmla="*/ 3820486 w 4379286"/>
              <a:gd name="connsiteY1-312" fmla="*/ 2115820 h 2985770"/>
              <a:gd name="connsiteX2-313" fmla="*/ 4379286 w 4379286"/>
              <a:gd name="connsiteY2-314" fmla="*/ 0 h 2985770"/>
              <a:gd name="connsiteX3-315" fmla="*/ 4379286 w 4379286"/>
              <a:gd name="connsiteY3-316" fmla="*/ 2985770 h 2985770"/>
              <a:gd name="connsiteX4-317" fmla="*/ 0 w 4379286"/>
              <a:gd name="connsiteY4-318" fmla="*/ 2985770 h 2985770"/>
              <a:gd name="connsiteX5-319" fmla="*/ 1724025 w 4379286"/>
              <a:gd name="connsiteY5-320" fmla="*/ 2428875 h 29857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51" y="connsiteY5-152"/>
              </a:cxn>
            </a:cxnLst>
            <a:rect l="l" t="t" r="r" b="b"/>
            <a:pathLst>
              <a:path w="4379286" h="2985770">
                <a:moveTo>
                  <a:pt x="1724025" y="2428875"/>
                </a:moveTo>
                <a:cubicBezTo>
                  <a:pt x="2160747" y="2451100"/>
                  <a:pt x="3138759" y="2785216"/>
                  <a:pt x="3820486" y="2115820"/>
                </a:cubicBezTo>
                <a:cubicBezTo>
                  <a:pt x="4324413" y="1509924"/>
                  <a:pt x="3408794" y="371475"/>
                  <a:pt x="4379286" y="0"/>
                </a:cubicBezTo>
                <a:lnTo>
                  <a:pt x="4379286" y="2985770"/>
                </a:lnTo>
                <a:lnTo>
                  <a:pt x="0" y="2985770"/>
                </a:lnTo>
                <a:cubicBezTo>
                  <a:pt x="273050" y="2653030"/>
                  <a:pt x="723900" y="2418715"/>
                  <a:pt x="1724025" y="2428875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pic>
        <p:nvPicPr>
          <p:cNvPr id="7" name="图片 6" descr="3.1"/>
          <p:cNvPicPr>
            <a:picLocks noChangeAspect="1"/>
          </p:cNvPicPr>
          <p:nvPr userDrawn="1">
            <p:custDataLst>
              <p:tags r:id="rId8"/>
            </p:custDataLst>
          </p:nvPr>
        </p:nvPicPr>
        <p:blipFill>
          <a:blip r:embed="rId9"/>
          <a:srcRect l="59839" t="898" r="3568" b="9370"/>
          <a:stretch>
            <a:fillRect/>
          </a:stretch>
        </p:blipFill>
        <p:spPr>
          <a:xfrm>
            <a:off x="7060565" y="188595"/>
            <a:ext cx="4461510" cy="615378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0"/>
            </p:custDataLst>
          </p:nvPr>
        </p:nvSpPr>
        <p:spPr>
          <a:xfrm>
            <a:off x="1012368" y="2790311"/>
            <a:ext cx="6672890" cy="1808994"/>
          </a:xfrm>
        </p:spPr>
        <p:txBody>
          <a:bodyPr wrap="square" anchor="t">
            <a:normAutofit/>
          </a:bodyPr>
          <a:lstStyle>
            <a:lvl1pPr algn="l">
              <a:lnSpc>
                <a:spcPct val="100000"/>
              </a:lnSpc>
              <a:defRPr sz="7200">
                <a:gradFill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rgbClr val="FFFFFF"/>
                    </a:gs>
                  </a:gsLst>
                  <a:lin ang="5400000" scaled="0"/>
                </a:gradFill>
              </a:defRPr>
            </a:lvl1pPr>
          </a:lstStyle>
          <a:p>
            <a:r>
              <a:rPr lang="zh-CN" altLang="en-US" dirty="0"/>
              <a:t>编辑母版标题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1"/>
            </p:custDataLst>
          </p:nvPr>
        </p:nvSpPr>
        <p:spPr>
          <a:xfrm>
            <a:off x="1012369" y="1354303"/>
            <a:ext cx="6222364" cy="1299483"/>
          </a:xfrm>
        </p:spPr>
        <p:txBody>
          <a:bodyPr wrap="square"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4400" b="1">
                <a:gradFill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rgbClr val="FFFFFF"/>
                    </a:gs>
                  </a:gsLst>
                  <a:lin ang="5400000" scaled="0"/>
                </a:gra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>
          <a:xfrm>
            <a:off x="8610600" y="6356350"/>
            <a:ext cx="2743200" cy="365125"/>
          </a:xfrm>
        </p:spPr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24" name="署名占位符 10"/>
          <p:cNvSpPr>
            <a:spLocks noGrp="1"/>
          </p:cNvSpPr>
          <p:nvPr>
            <p:ph type="body" sz="quarter" idx="17" hasCustomPrompt="1"/>
            <p:custDataLst>
              <p:tags r:id="rId15"/>
            </p:custDataLst>
          </p:nvPr>
        </p:nvSpPr>
        <p:spPr>
          <a:xfrm>
            <a:off x="1000750" y="4684404"/>
            <a:ext cx="2160000" cy="432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wrap="square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dirty="0"/>
              <a:t>署名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3" Type="http://schemas.openxmlformats.org/officeDocument/2006/relationships/theme" Target="../theme/theme2.xml"/><Relationship Id="rId22" Type="http://schemas.openxmlformats.org/officeDocument/2006/relationships/tags" Target="../tags/tag157.xml"/><Relationship Id="rId21" Type="http://schemas.openxmlformats.org/officeDocument/2006/relationships/tags" Target="../tags/tag156.xml"/><Relationship Id="rId20" Type="http://schemas.openxmlformats.org/officeDocument/2006/relationships/tags" Target="../tags/tag155.xml"/><Relationship Id="rId2" Type="http://schemas.openxmlformats.org/officeDocument/2006/relationships/slideLayout" Target="../slideLayouts/slideLayout13.xml"/><Relationship Id="rId19" Type="http://schemas.openxmlformats.org/officeDocument/2006/relationships/tags" Target="../tags/tag154.xml"/><Relationship Id="rId18" Type="http://schemas.openxmlformats.org/officeDocument/2006/relationships/tags" Target="../tags/tag153.xml"/><Relationship Id="rId17" Type="http://schemas.openxmlformats.org/officeDocument/2006/relationships/tags" Target="../tags/tag152.xml"/><Relationship Id="rId16" Type="http://schemas.openxmlformats.org/officeDocument/2006/relationships/tags" Target="../tags/tag151.xml"/><Relationship Id="rId15" Type="http://schemas.openxmlformats.org/officeDocument/2006/relationships/tags" Target="../tags/tag150.xml"/><Relationship Id="rId14" Type="http://schemas.openxmlformats.org/officeDocument/2006/relationships/tags" Target="../tags/tag149.xml"/><Relationship Id="rId13" Type="http://schemas.openxmlformats.org/officeDocument/2006/relationships/tags" Target="../tags/tag148.xml"/><Relationship Id="rId12" Type="http://schemas.openxmlformats.org/officeDocument/2006/relationships/tags" Target="../tags/tag147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1"/>
          <p:cNvSpPr/>
          <p:nvPr userDrawn="1">
            <p:custDataLst>
              <p:tags r:id="rId12"/>
            </p:custDataLst>
          </p:nvPr>
        </p:nvSpPr>
        <p:spPr>
          <a:xfrm>
            <a:off x="0" y="0"/>
            <a:ext cx="1141653" cy="1190172"/>
          </a:xfrm>
          <a:custGeom>
            <a:avLst/>
            <a:gdLst>
              <a:gd name="connsiteX0" fmla="*/ 0 w 2147888"/>
              <a:gd name="connsiteY0" fmla="*/ 0 h 2390775"/>
              <a:gd name="connsiteX1" fmla="*/ 2147888 w 2147888"/>
              <a:gd name="connsiteY1" fmla="*/ 0 h 2390775"/>
              <a:gd name="connsiteX2" fmla="*/ 2147888 w 2147888"/>
              <a:gd name="connsiteY2" fmla="*/ 2390775 h 2390775"/>
              <a:gd name="connsiteX3" fmla="*/ 0 w 2147888"/>
              <a:gd name="connsiteY3" fmla="*/ 2390775 h 2390775"/>
              <a:gd name="connsiteX4" fmla="*/ 0 w 2147888"/>
              <a:gd name="connsiteY4" fmla="*/ 0 h 2390775"/>
              <a:gd name="connsiteX0-1" fmla="*/ 0 w 2147888"/>
              <a:gd name="connsiteY0-2" fmla="*/ 0 h 2390775"/>
              <a:gd name="connsiteX1-3" fmla="*/ 2147888 w 2147888"/>
              <a:gd name="connsiteY1-4" fmla="*/ 0 h 2390775"/>
              <a:gd name="connsiteX2-5" fmla="*/ 1304925 w 2147888"/>
              <a:gd name="connsiteY2-6" fmla="*/ 1133475 h 2390775"/>
              <a:gd name="connsiteX3-7" fmla="*/ 0 w 2147888"/>
              <a:gd name="connsiteY3-8" fmla="*/ 2390775 h 2390775"/>
              <a:gd name="connsiteX4-9" fmla="*/ 0 w 2147888"/>
              <a:gd name="connsiteY4-10" fmla="*/ 0 h 2390775"/>
              <a:gd name="connsiteX0-11" fmla="*/ 0 w 2147888"/>
              <a:gd name="connsiteY0-12" fmla="*/ 0 h 2390775"/>
              <a:gd name="connsiteX1-13" fmla="*/ 2147888 w 2147888"/>
              <a:gd name="connsiteY1-14" fmla="*/ 0 h 2390775"/>
              <a:gd name="connsiteX2-15" fmla="*/ 1762125 w 2147888"/>
              <a:gd name="connsiteY2-16" fmla="*/ 509588 h 2390775"/>
              <a:gd name="connsiteX3-17" fmla="*/ 1304925 w 2147888"/>
              <a:gd name="connsiteY3-18" fmla="*/ 1133475 h 2390775"/>
              <a:gd name="connsiteX4-19" fmla="*/ 0 w 2147888"/>
              <a:gd name="connsiteY4-20" fmla="*/ 2390775 h 2390775"/>
              <a:gd name="connsiteX5" fmla="*/ 0 w 2147888"/>
              <a:gd name="connsiteY5" fmla="*/ 0 h 2390775"/>
              <a:gd name="connsiteX0-21" fmla="*/ 0 w 2228850"/>
              <a:gd name="connsiteY0-22" fmla="*/ 0 h 2390775"/>
              <a:gd name="connsiteX1-23" fmla="*/ 2147888 w 2228850"/>
              <a:gd name="connsiteY1-24" fmla="*/ 0 h 2390775"/>
              <a:gd name="connsiteX2-25" fmla="*/ 2228850 w 2228850"/>
              <a:gd name="connsiteY2-26" fmla="*/ 790575 h 2390775"/>
              <a:gd name="connsiteX3-27" fmla="*/ 1304925 w 2228850"/>
              <a:gd name="connsiteY3-28" fmla="*/ 1133475 h 2390775"/>
              <a:gd name="connsiteX4-29" fmla="*/ 0 w 2228850"/>
              <a:gd name="connsiteY4-30" fmla="*/ 2390775 h 2390775"/>
              <a:gd name="connsiteX5-31" fmla="*/ 0 w 2228850"/>
              <a:gd name="connsiteY5-32" fmla="*/ 0 h 2390775"/>
              <a:gd name="connsiteX0-33" fmla="*/ 0 w 2147888"/>
              <a:gd name="connsiteY0-34" fmla="*/ 0 h 2390775"/>
              <a:gd name="connsiteX1-35" fmla="*/ 2147888 w 2147888"/>
              <a:gd name="connsiteY1-36" fmla="*/ 0 h 2390775"/>
              <a:gd name="connsiteX2-37" fmla="*/ 1304925 w 2147888"/>
              <a:gd name="connsiteY2-38" fmla="*/ 1133475 h 2390775"/>
              <a:gd name="connsiteX3-39" fmla="*/ 0 w 2147888"/>
              <a:gd name="connsiteY3-40" fmla="*/ 2390775 h 2390775"/>
              <a:gd name="connsiteX4-41" fmla="*/ 0 w 2147888"/>
              <a:gd name="connsiteY4-42" fmla="*/ 0 h 2390775"/>
              <a:gd name="connsiteX0-43" fmla="*/ 0 w 2290506"/>
              <a:gd name="connsiteY0-44" fmla="*/ 0 h 2390775"/>
              <a:gd name="connsiteX1-45" fmla="*/ 2147888 w 2290506"/>
              <a:gd name="connsiteY1-46" fmla="*/ 0 h 2390775"/>
              <a:gd name="connsiteX2-47" fmla="*/ 1304925 w 2290506"/>
              <a:gd name="connsiteY2-48" fmla="*/ 1133475 h 2390775"/>
              <a:gd name="connsiteX3-49" fmla="*/ 0 w 2290506"/>
              <a:gd name="connsiteY3-50" fmla="*/ 2390775 h 2390775"/>
              <a:gd name="connsiteX4-51" fmla="*/ 0 w 2290506"/>
              <a:gd name="connsiteY4-52" fmla="*/ 0 h 2390775"/>
              <a:gd name="connsiteX0-53" fmla="*/ 0 w 2285625"/>
              <a:gd name="connsiteY0-54" fmla="*/ 0 h 2390775"/>
              <a:gd name="connsiteX1-55" fmla="*/ 2147888 w 2285625"/>
              <a:gd name="connsiteY1-56" fmla="*/ 0 h 2390775"/>
              <a:gd name="connsiteX2-57" fmla="*/ 1304925 w 2285625"/>
              <a:gd name="connsiteY2-58" fmla="*/ 1133475 h 2390775"/>
              <a:gd name="connsiteX3-59" fmla="*/ 0 w 2285625"/>
              <a:gd name="connsiteY3-60" fmla="*/ 2390775 h 2390775"/>
              <a:gd name="connsiteX4-61" fmla="*/ 0 w 2285625"/>
              <a:gd name="connsiteY4-62" fmla="*/ 0 h 2390775"/>
              <a:gd name="connsiteX0-63" fmla="*/ 0 w 2213410"/>
              <a:gd name="connsiteY0-64" fmla="*/ 0 h 2390775"/>
              <a:gd name="connsiteX1-65" fmla="*/ 2147888 w 2213410"/>
              <a:gd name="connsiteY1-66" fmla="*/ 0 h 2390775"/>
              <a:gd name="connsiteX2-67" fmla="*/ 1304925 w 2213410"/>
              <a:gd name="connsiteY2-68" fmla="*/ 1133475 h 2390775"/>
              <a:gd name="connsiteX3-69" fmla="*/ 0 w 2213410"/>
              <a:gd name="connsiteY3-70" fmla="*/ 2390775 h 2390775"/>
              <a:gd name="connsiteX4-71" fmla="*/ 0 w 2213410"/>
              <a:gd name="connsiteY4-72" fmla="*/ 0 h 2390775"/>
              <a:gd name="connsiteX0-73" fmla="*/ 0 w 2282133"/>
              <a:gd name="connsiteY0-74" fmla="*/ 0 h 2390775"/>
              <a:gd name="connsiteX1-75" fmla="*/ 2147888 w 2282133"/>
              <a:gd name="connsiteY1-76" fmla="*/ 0 h 2390775"/>
              <a:gd name="connsiteX2-77" fmla="*/ 1304925 w 2282133"/>
              <a:gd name="connsiteY2-78" fmla="*/ 1133475 h 2390775"/>
              <a:gd name="connsiteX3-79" fmla="*/ 0 w 2282133"/>
              <a:gd name="connsiteY3-80" fmla="*/ 2390775 h 2390775"/>
              <a:gd name="connsiteX4-81" fmla="*/ 0 w 2282133"/>
              <a:gd name="connsiteY4-82" fmla="*/ 0 h 2390775"/>
              <a:gd name="connsiteX0-83" fmla="*/ 0 w 2297228"/>
              <a:gd name="connsiteY0-84" fmla="*/ 0 h 2390775"/>
              <a:gd name="connsiteX1-85" fmla="*/ 2147888 w 2297228"/>
              <a:gd name="connsiteY1-86" fmla="*/ 0 h 2390775"/>
              <a:gd name="connsiteX2-87" fmla="*/ 1304925 w 2297228"/>
              <a:gd name="connsiteY2-88" fmla="*/ 1133475 h 2390775"/>
              <a:gd name="connsiteX3-89" fmla="*/ 0 w 2297228"/>
              <a:gd name="connsiteY3-90" fmla="*/ 2390775 h 2390775"/>
              <a:gd name="connsiteX4-91" fmla="*/ 0 w 2297228"/>
              <a:gd name="connsiteY4-92" fmla="*/ 0 h 2390775"/>
              <a:gd name="connsiteX0-93" fmla="*/ 0 w 2280051"/>
              <a:gd name="connsiteY0-94" fmla="*/ 0 h 2390775"/>
              <a:gd name="connsiteX1-95" fmla="*/ 2147888 w 2280051"/>
              <a:gd name="connsiteY1-96" fmla="*/ 0 h 2390775"/>
              <a:gd name="connsiteX2-97" fmla="*/ 1123950 w 2280051"/>
              <a:gd name="connsiteY2-98" fmla="*/ 1165225 h 2390775"/>
              <a:gd name="connsiteX3-99" fmla="*/ 0 w 2280051"/>
              <a:gd name="connsiteY3-100" fmla="*/ 2390775 h 2390775"/>
              <a:gd name="connsiteX4-101" fmla="*/ 0 w 2280051"/>
              <a:gd name="connsiteY4-102" fmla="*/ 0 h 2390775"/>
              <a:gd name="connsiteX0-103" fmla="*/ 0 w 2298843"/>
              <a:gd name="connsiteY0-104" fmla="*/ 0 h 2390775"/>
              <a:gd name="connsiteX1-105" fmla="*/ 2147888 w 2298843"/>
              <a:gd name="connsiteY1-106" fmla="*/ 0 h 2390775"/>
              <a:gd name="connsiteX2-107" fmla="*/ 1123950 w 2298843"/>
              <a:gd name="connsiteY2-108" fmla="*/ 1165225 h 2390775"/>
              <a:gd name="connsiteX3-109" fmla="*/ 0 w 2298843"/>
              <a:gd name="connsiteY3-110" fmla="*/ 2390775 h 2390775"/>
              <a:gd name="connsiteX4-111" fmla="*/ 0 w 2298843"/>
              <a:gd name="connsiteY4-112" fmla="*/ 0 h 2390775"/>
              <a:gd name="connsiteX0-113" fmla="*/ 0 w 2287519"/>
              <a:gd name="connsiteY0-114" fmla="*/ 0 h 2390775"/>
              <a:gd name="connsiteX1-115" fmla="*/ 2135188 w 2287519"/>
              <a:gd name="connsiteY1-116" fmla="*/ 0 h 2390775"/>
              <a:gd name="connsiteX2-117" fmla="*/ 1123950 w 2287519"/>
              <a:gd name="connsiteY2-118" fmla="*/ 1165225 h 2390775"/>
              <a:gd name="connsiteX3-119" fmla="*/ 0 w 2287519"/>
              <a:gd name="connsiteY3-120" fmla="*/ 2390775 h 2390775"/>
              <a:gd name="connsiteX4-121" fmla="*/ 0 w 2287519"/>
              <a:gd name="connsiteY4-122" fmla="*/ 0 h 2390775"/>
              <a:gd name="connsiteX0-123" fmla="*/ 0 w 2288755"/>
              <a:gd name="connsiteY0-124" fmla="*/ 0 h 2390775"/>
              <a:gd name="connsiteX1-125" fmla="*/ 2135188 w 2288755"/>
              <a:gd name="connsiteY1-126" fmla="*/ 0 h 2390775"/>
              <a:gd name="connsiteX2-127" fmla="*/ 1123950 w 2288755"/>
              <a:gd name="connsiteY2-128" fmla="*/ 1165225 h 2390775"/>
              <a:gd name="connsiteX3-129" fmla="*/ 0 w 2288755"/>
              <a:gd name="connsiteY3-130" fmla="*/ 2390775 h 2390775"/>
              <a:gd name="connsiteX4-131" fmla="*/ 0 w 2288755"/>
              <a:gd name="connsiteY4-132" fmla="*/ 0 h 2390775"/>
              <a:gd name="connsiteX0-133" fmla="*/ 0 w 2296439"/>
              <a:gd name="connsiteY0-134" fmla="*/ 0 h 2390775"/>
              <a:gd name="connsiteX1-135" fmla="*/ 2135188 w 2296439"/>
              <a:gd name="connsiteY1-136" fmla="*/ 0 h 2390775"/>
              <a:gd name="connsiteX2-137" fmla="*/ 1123950 w 2296439"/>
              <a:gd name="connsiteY2-138" fmla="*/ 1165225 h 2390775"/>
              <a:gd name="connsiteX3-139" fmla="*/ 0 w 2296439"/>
              <a:gd name="connsiteY3-140" fmla="*/ 2390775 h 2390775"/>
              <a:gd name="connsiteX4-141" fmla="*/ 0 w 2296439"/>
              <a:gd name="connsiteY4-142" fmla="*/ 0 h 2390775"/>
              <a:gd name="connsiteX0-143" fmla="*/ 0 w 2295746"/>
              <a:gd name="connsiteY0-144" fmla="*/ 0 h 2390775"/>
              <a:gd name="connsiteX1-145" fmla="*/ 2135188 w 2295746"/>
              <a:gd name="connsiteY1-146" fmla="*/ 0 h 2390775"/>
              <a:gd name="connsiteX2-147" fmla="*/ 1123950 w 2295746"/>
              <a:gd name="connsiteY2-148" fmla="*/ 1165225 h 2390775"/>
              <a:gd name="connsiteX3-149" fmla="*/ 0 w 2295746"/>
              <a:gd name="connsiteY3-150" fmla="*/ 2390775 h 2390775"/>
              <a:gd name="connsiteX4-151" fmla="*/ 0 w 2295746"/>
              <a:gd name="connsiteY4-152" fmla="*/ 0 h 2390775"/>
              <a:gd name="connsiteX0-153" fmla="*/ 0 w 2308621"/>
              <a:gd name="connsiteY0-154" fmla="*/ 0 h 2390775"/>
              <a:gd name="connsiteX1-155" fmla="*/ 2135188 w 2308621"/>
              <a:gd name="connsiteY1-156" fmla="*/ 0 h 2390775"/>
              <a:gd name="connsiteX2-157" fmla="*/ 1123950 w 2308621"/>
              <a:gd name="connsiteY2-158" fmla="*/ 1165225 h 2390775"/>
              <a:gd name="connsiteX3-159" fmla="*/ 0 w 2308621"/>
              <a:gd name="connsiteY3-160" fmla="*/ 2390775 h 2390775"/>
              <a:gd name="connsiteX4-161" fmla="*/ 0 w 2308621"/>
              <a:gd name="connsiteY4-162" fmla="*/ 0 h 2390775"/>
              <a:gd name="connsiteX0-163" fmla="*/ 0 w 2332287"/>
              <a:gd name="connsiteY0-164" fmla="*/ 0 h 2390775"/>
              <a:gd name="connsiteX1-165" fmla="*/ 2135188 w 2332287"/>
              <a:gd name="connsiteY1-166" fmla="*/ 0 h 2390775"/>
              <a:gd name="connsiteX2-167" fmla="*/ 1279525 w 2332287"/>
              <a:gd name="connsiteY2-168" fmla="*/ 1149350 h 2390775"/>
              <a:gd name="connsiteX3-169" fmla="*/ 0 w 2332287"/>
              <a:gd name="connsiteY3-170" fmla="*/ 2390775 h 2390775"/>
              <a:gd name="connsiteX4-171" fmla="*/ 0 w 2332287"/>
              <a:gd name="connsiteY4-172" fmla="*/ 0 h 2390775"/>
              <a:gd name="connsiteX0-173" fmla="*/ 0 w 2333921"/>
              <a:gd name="connsiteY0-174" fmla="*/ 0 h 2390775"/>
              <a:gd name="connsiteX1-175" fmla="*/ 2135188 w 2333921"/>
              <a:gd name="connsiteY1-176" fmla="*/ 0 h 2390775"/>
              <a:gd name="connsiteX2-177" fmla="*/ 1289050 w 2333921"/>
              <a:gd name="connsiteY2-178" fmla="*/ 1139825 h 2390775"/>
              <a:gd name="connsiteX3-179" fmla="*/ 0 w 2333921"/>
              <a:gd name="connsiteY3-180" fmla="*/ 2390775 h 2390775"/>
              <a:gd name="connsiteX4-181" fmla="*/ 0 w 2333921"/>
              <a:gd name="connsiteY4-182" fmla="*/ 0 h 2390775"/>
              <a:gd name="connsiteX0-183" fmla="*/ 0 w 2281142"/>
              <a:gd name="connsiteY0-184" fmla="*/ 0 h 2390775"/>
              <a:gd name="connsiteX1-185" fmla="*/ 2135188 w 2281142"/>
              <a:gd name="connsiteY1-186" fmla="*/ 0 h 2390775"/>
              <a:gd name="connsiteX2-187" fmla="*/ 1289050 w 2281142"/>
              <a:gd name="connsiteY2-188" fmla="*/ 1139825 h 2390775"/>
              <a:gd name="connsiteX3-189" fmla="*/ 0 w 2281142"/>
              <a:gd name="connsiteY3-190" fmla="*/ 2390775 h 2390775"/>
              <a:gd name="connsiteX4-191" fmla="*/ 0 w 2281142"/>
              <a:gd name="connsiteY4-192" fmla="*/ 0 h 2390775"/>
              <a:gd name="connsiteX0-193" fmla="*/ 0 w 2281142"/>
              <a:gd name="connsiteY0-194" fmla="*/ 0 h 2390775"/>
              <a:gd name="connsiteX1-195" fmla="*/ 2135188 w 2281142"/>
              <a:gd name="connsiteY1-196" fmla="*/ 0 h 2390775"/>
              <a:gd name="connsiteX2-197" fmla="*/ 1289050 w 2281142"/>
              <a:gd name="connsiteY2-198" fmla="*/ 1139825 h 2390775"/>
              <a:gd name="connsiteX3-199" fmla="*/ 0 w 2281142"/>
              <a:gd name="connsiteY3-200" fmla="*/ 2390775 h 2390775"/>
              <a:gd name="connsiteX4-201" fmla="*/ 0 w 2281142"/>
              <a:gd name="connsiteY4-202" fmla="*/ 0 h 2390775"/>
              <a:gd name="connsiteX0-203" fmla="*/ 0 w 2283190"/>
              <a:gd name="connsiteY0-204" fmla="*/ 0 h 2390775"/>
              <a:gd name="connsiteX1-205" fmla="*/ 2135188 w 2283190"/>
              <a:gd name="connsiteY1-206" fmla="*/ 0 h 2390775"/>
              <a:gd name="connsiteX2-207" fmla="*/ 1289050 w 2283190"/>
              <a:gd name="connsiteY2-208" fmla="*/ 1139825 h 2390775"/>
              <a:gd name="connsiteX3-209" fmla="*/ 0 w 2283190"/>
              <a:gd name="connsiteY3-210" fmla="*/ 2390775 h 2390775"/>
              <a:gd name="connsiteX4-211" fmla="*/ 0 w 2283190"/>
              <a:gd name="connsiteY4-212" fmla="*/ 0 h 2390775"/>
              <a:gd name="connsiteX0-213" fmla="*/ 0 w 2283190"/>
              <a:gd name="connsiteY0-214" fmla="*/ 0 h 2390775"/>
              <a:gd name="connsiteX1-215" fmla="*/ 2135188 w 2283190"/>
              <a:gd name="connsiteY1-216" fmla="*/ 0 h 2390775"/>
              <a:gd name="connsiteX2-217" fmla="*/ 1289050 w 2283190"/>
              <a:gd name="connsiteY2-218" fmla="*/ 1139825 h 2390775"/>
              <a:gd name="connsiteX3-219" fmla="*/ 0 w 2283190"/>
              <a:gd name="connsiteY3-220" fmla="*/ 2390775 h 2390775"/>
              <a:gd name="connsiteX4-221" fmla="*/ 0 w 2283190"/>
              <a:gd name="connsiteY4-222" fmla="*/ 0 h 2390775"/>
              <a:gd name="connsiteX0-223" fmla="*/ 0 w 2292298"/>
              <a:gd name="connsiteY0-224" fmla="*/ 0 h 2390775"/>
              <a:gd name="connsiteX1-225" fmla="*/ 2135188 w 2292298"/>
              <a:gd name="connsiteY1-226" fmla="*/ 0 h 2390775"/>
              <a:gd name="connsiteX2-227" fmla="*/ 1289050 w 2292298"/>
              <a:gd name="connsiteY2-228" fmla="*/ 1139825 h 2390775"/>
              <a:gd name="connsiteX3-229" fmla="*/ 0 w 2292298"/>
              <a:gd name="connsiteY3-230" fmla="*/ 2390775 h 2390775"/>
              <a:gd name="connsiteX4-231" fmla="*/ 0 w 2292298"/>
              <a:gd name="connsiteY4-232" fmla="*/ 0 h 2390775"/>
              <a:gd name="connsiteX0-233" fmla="*/ 0 w 2297370"/>
              <a:gd name="connsiteY0-234" fmla="*/ 0 h 2390775"/>
              <a:gd name="connsiteX1-235" fmla="*/ 2135188 w 2297370"/>
              <a:gd name="connsiteY1-236" fmla="*/ 0 h 2390775"/>
              <a:gd name="connsiteX2-237" fmla="*/ 1289050 w 2297370"/>
              <a:gd name="connsiteY2-238" fmla="*/ 1139825 h 2390775"/>
              <a:gd name="connsiteX3-239" fmla="*/ 0 w 2297370"/>
              <a:gd name="connsiteY3-240" fmla="*/ 2390775 h 2390775"/>
              <a:gd name="connsiteX4-241" fmla="*/ 0 w 2297370"/>
              <a:gd name="connsiteY4-242" fmla="*/ 0 h 2390775"/>
              <a:gd name="connsiteX0-243" fmla="*/ 0 w 2293312"/>
              <a:gd name="connsiteY0-244" fmla="*/ 0 h 2390775"/>
              <a:gd name="connsiteX1-245" fmla="*/ 2135188 w 2293312"/>
              <a:gd name="connsiteY1-246" fmla="*/ 0 h 2390775"/>
              <a:gd name="connsiteX2-247" fmla="*/ 1289050 w 2293312"/>
              <a:gd name="connsiteY2-248" fmla="*/ 1139825 h 2390775"/>
              <a:gd name="connsiteX3-249" fmla="*/ 0 w 2293312"/>
              <a:gd name="connsiteY3-250" fmla="*/ 2390775 h 2390775"/>
              <a:gd name="connsiteX4-251" fmla="*/ 0 w 2293312"/>
              <a:gd name="connsiteY4-252" fmla="*/ 0 h 2390775"/>
              <a:gd name="connsiteX0-253" fmla="*/ 0 w 2293312"/>
              <a:gd name="connsiteY0-254" fmla="*/ 0 h 2390775"/>
              <a:gd name="connsiteX1-255" fmla="*/ 2135188 w 2293312"/>
              <a:gd name="connsiteY1-256" fmla="*/ 0 h 2390775"/>
              <a:gd name="connsiteX2-257" fmla="*/ 1289050 w 2293312"/>
              <a:gd name="connsiteY2-258" fmla="*/ 1139825 h 2390775"/>
              <a:gd name="connsiteX3-259" fmla="*/ 0 w 2293312"/>
              <a:gd name="connsiteY3-260" fmla="*/ 2390775 h 2390775"/>
              <a:gd name="connsiteX4-261" fmla="*/ 0 w 2293312"/>
              <a:gd name="connsiteY4-262" fmla="*/ 0 h 2390775"/>
              <a:gd name="connsiteX0-263" fmla="*/ 0 w 2293312"/>
              <a:gd name="connsiteY0-264" fmla="*/ 0 h 2390775"/>
              <a:gd name="connsiteX1-265" fmla="*/ 2135188 w 2293312"/>
              <a:gd name="connsiteY1-266" fmla="*/ 0 h 2390775"/>
              <a:gd name="connsiteX2-267" fmla="*/ 1289050 w 2293312"/>
              <a:gd name="connsiteY2-268" fmla="*/ 1139825 h 2390775"/>
              <a:gd name="connsiteX3-269" fmla="*/ 0 w 2293312"/>
              <a:gd name="connsiteY3-270" fmla="*/ 2390775 h 2390775"/>
              <a:gd name="connsiteX4-271" fmla="*/ 0 w 2293312"/>
              <a:gd name="connsiteY4-272" fmla="*/ 0 h 2390775"/>
              <a:gd name="connsiteX0-273" fmla="*/ 0 w 2293312"/>
              <a:gd name="connsiteY0-274" fmla="*/ 0 h 2390775"/>
              <a:gd name="connsiteX1-275" fmla="*/ 2135188 w 2293312"/>
              <a:gd name="connsiteY1-276" fmla="*/ 0 h 2390775"/>
              <a:gd name="connsiteX2-277" fmla="*/ 1289050 w 2293312"/>
              <a:gd name="connsiteY2-278" fmla="*/ 1139825 h 2390775"/>
              <a:gd name="connsiteX3-279" fmla="*/ 0 w 2293312"/>
              <a:gd name="connsiteY3-280" fmla="*/ 2390775 h 2390775"/>
              <a:gd name="connsiteX4-281" fmla="*/ 0 w 2293312"/>
              <a:gd name="connsiteY4-282" fmla="*/ 0 h 2390775"/>
              <a:gd name="connsiteX0-283" fmla="*/ 0 w 2293312"/>
              <a:gd name="connsiteY0-284" fmla="*/ 0 h 2390775"/>
              <a:gd name="connsiteX1-285" fmla="*/ 2135188 w 2293312"/>
              <a:gd name="connsiteY1-286" fmla="*/ 0 h 2390775"/>
              <a:gd name="connsiteX2-287" fmla="*/ 1289050 w 2293312"/>
              <a:gd name="connsiteY2-288" fmla="*/ 1139825 h 2390775"/>
              <a:gd name="connsiteX3-289" fmla="*/ 0 w 2293312"/>
              <a:gd name="connsiteY3-290" fmla="*/ 2390775 h 2390775"/>
              <a:gd name="connsiteX4-291" fmla="*/ 0 w 2293312"/>
              <a:gd name="connsiteY4-292" fmla="*/ 0 h 239077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293312" h="2390775">
                <a:moveTo>
                  <a:pt x="0" y="0"/>
                </a:moveTo>
                <a:lnTo>
                  <a:pt x="2135188" y="0"/>
                </a:lnTo>
                <a:cubicBezTo>
                  <a:pt x="2557463" y="519112"/>
                  <a:pt x="2085975" y="1082675"/>
                  <a:pt x="1289050" y="1139825"/>
                </a:cubicBezTo>
                <a:cubicBezTo>
                  <a:pt x="728397" y="1161520"/>
                  <a:pt x="115358" y="1604698"/>
                  <a:pt x="0" y="2390775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1"/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822975" cy="1190172"/>
          </a:xfrm>
          <a:custGeom>
            <a:avLst/>
            <a:gdLst>
              <a:gd name="connsiteX0" fmla="*/ 0 w 2147888"/>
              <a:gd name="connsiteY0" fmla="*/ 0 h 2390775"/>
              <a:gd name="connsiteX1" fmla="*/ 2147888 w 2147888"/>
              <a:gd name="connsiteY1" fmla="*/ 0 h 2390775"/>
              <a:gd name="connsiteX2" fmla="*/ 2147888 w 2147888"/>
              <a:gd name="connsiteY2" fmla="*/ 2390775 h 2390775"/>
              <a:gd name="connsiteX3" fmla="*/ 0 w 2147888"/>
              <a:gd name="connsiteY3" fmla="*/ 2390775 h 2390775"/>
              <a:gd name="connsiteX4" fmla="*/ 0 w 2147888"/>
              <a:gd name="connsiteY4" fmla="*/ 0 h 2390775"/>
              <a:gd name="connsiteX0-1" fmla="*/ 0 w 2147888"/>
              <a:gd name="connsiteY0-2" fmla="*/ 0 h 2390775"/>
              <a:gd name="connsiteX1-3" fmla="*/ 2147888 w 2147888"/>
              <a:gd name="connsiteY1-4" fmla="*/ 0 h 2390775"/>
              <a:gd name="connsiteX2-5" fmla="*/ 1304925 w 2147888"/>
              <a:gd name="connsiteY2-6" fmla="*/ 1133475 h 2390775"/>
              <a:gd name="connsiteX3-7" fmla="*/ 0 w 2147888"/>
              <a:gd name="connsiteY3-8" fmla="*/ 2390775 h 2390775"/>
              <a:gd name="connsiteX4-9" fmla="*/ 0 w 2147888"/>
              <a:gd name="connsiteY4-10" fmla="*/ 0 h 2390775"/>
              <a:gd name="connsiteX0-11" fmla="*/ 0 w 2147888"/>
              <a:gd name="connsiteY0-12" fmla="*/ 0 h 2390775"/>
              <a:gd name="connsiteX1-13" fmla="*/ 2147888 w 2147888"/>
              <a:gd name="connsiteY1-14" fmla="*/ 0 h 2390775"/>
              <a:gd name="connsiteX2-15" fmla="*/ 1762125 w 2147888"/>
              <a:gd name="connsiteY2-16" fmla="*/ 509588 h 2390775"/>
              <a:gd name="connsiteX3-17" fmla="*/ 1304925 w 2147888"/>
              <a:gd name="connsiteY3-18" fmla="*/ 1133475 h 2390775"/>
              <a:gd name="connsiteX4-19" fmla="*/ 0 w 2147888"/>
              <a:gd name="connsiteY4-20" fmla="*/ 2390775 h 2390775"/>
              <a:gd name="connsiteX5" fmla="*/ 0 w 2147888"/>
              <a:gd name="connsiteY5" fmla="*/ 0 h 2390775"/>
              <a:gd name="connsiteX0-21" fmla="*/ 0 w 2228850"/>
              <a:gd name="connsiteY0-22" fmla="*/ 0 h 2390775"/>
              <a:gd name="connsiteX1-23" fmla="*/ 2147888 w 2228850"/>
              <a:gd name="connsiteY1-24" fmla="*/ 0 h 2390775"/>
              <a:gd name="connsiteX2-25" fmla="*/ 2228850 w 2228850"/>
              <a:gd name="connsiteY2-26" fmla="*/ 790575 h 2390775"/>
              <a:gd name="connsiteX3-27" fmla="*/ 1304925 w 2228850"/>
              <a:gd name="connsiteY3-28" fmla="*/ 1133475 h 2390775"/>
              <a:gd name="connsiteX4-29" fmla="*/ 0 w 2228850"/>
              <a:gd name="connsiteY4-30" fmla="*/ 2390775 h 2390775"/>
              <a:gd name="connsiteX5-31" fmla="*/ 0 w 2228850"/>
              <a:gd name="connsiteY5-32" fmla="*/ 0 h 2390775"/>
              <a:gd name="connsiteX0-33" fmla="*/ 0 w 2147888"/>
              <a:gd name="connsiteY0-34" fmla="*/ 0 h 2390775"/>
              <a:gd name="connsiteX1-35" fmla="*/ 2147888 w 2147888"/>
              <a:gd name="connsiteY1-36" fmla="*/ 0 h 2390775"/>
              <a:gd name="connsiteX2-37" fmla="*/ 1304925 w 2147888"/>
              <a:gd name="connsiteY2-38" fmla="*/ 1133475 h 2390775"/>
              <a:gd name="connsiteX3-39" fmla="*/ 0 w 2147888"/>
              <a:gd name="connsiteY3-40" fmla="*/ 2390775 h 2390775"/>
              <a:gd name="connsiteX4-41" fmla="*/ 0 w 2147888"/>
              <a:gd name="connsiteY4-42" fmla="*/ 0 h 2390775"/>
              <a:gd name="connsiteX0-43" fmla="*/ 0 w 2290506"/>
              <a:gd name="connsiteY0-44" fmla="*/ 0 h 2390775"/>
              <a:gd name="connsiteX1-45" fmla="*/ 2147888 w 2290506"/>
              <a:gd name="connsiteY1-46" fmla="*/ 0 h 2390775"/>
              <a:gd name="connsiteX2-47" fmla="*/ 1304925 w 2290506"/>
              <a:gd name="connsiteY2-48" fmla="*/ 1133475 h 2390775"/>
              <a:gd name="connsiteX3-49" fmla="*/ 0 w 2290506"/>
              <a:gd name="connsiteY3-50" fmla="*/ 2390775 h 2390775"/>
              <a:gd name="connsiteX4-51" fmla="*/ 0 w 2290506"/>
              <a:gd name="connsiteY4-52" fmla="*/ 0 h 2390775"/>
              <a:gd name="connsiteX0-53" fmla="*/ 0 w 2285625"/>
              <a:gd name="connsiteY0-54" fmla="*/ 0 h 2390775"/>
              <a:gd name="connsiteX1-55" fmla="*/ 2147888 w 2285625"/>
              <a:gd name="connsiteY1-56" fmla="*/ 0 h 2390775"/>
              <a:gd name="connsiteX2-57" fmla="*/ 1304925 w 2285625"/>
              <a:gd name="connsiteY2-58" fmla="*/ 1133475 h 2390775"/>
              <a:gd name="connsiteX3-59" fmla="*/ 0 w 2285625"/>
              <a:gd name="connsiteY3-60" fmla="*/ 2390775 h 2390775"/>
              <a:gd name="connsiteX4-61" fmla="*/ 0 w 2285625"/>
              <a:gd name="connsiteY4-62" fmla="*/ 0 h 2390775"/>
              <a:gd name="connsiteX0-63" fmla="*/ 0 w 2213410"/>
              <a:gd name="connsiteY0-64" fmla="*/ 0 h 2390775"/>
              <a:gd name="connsiteX1-65" fmla="*/ 2147888 w 2213410"/>
              <a:gd name="connsiteY1-66" fmla="*/ 0 h 2390775"/>
              <a:gd name="connsiteX2-67" fmla="*/ 1304925 w 2213410"/>
              <a:gd name="connsiteY2-68" fmla="*/ 1133475 h 2390775"/>
              <a:gd name="connsiteX3-69" fmla="*/ 0 w 2213410"/>
              <a:gd name="connsiteY3-70" fmla="*/ 2390775 h 2390775"/>
              <a:gd name="connsiteX4-71" fmla="*/ 0 w 2213410"/>
              <a:gd name="connsiteY4-72" fmla="*/ 0 h 2390775"/>
              <a:gd name="connsiteX0-73" fmla="*/ 0 w 2282133"/>
              <a:gd name="connsiteY0-74" fmla="*/ 0 h 2390775"/>
              <a:gd name="connsiteX1-75" fmla="*/ 2147888 w 2282133"/>
              <a:gd name="connsiteY1-76" fmla="*/ 0 h 2390775"/>
              <a:gd name="connsiteX2-77" fmla="*/ 1304925 w 2282133"/>
              <a:gd name="connsiteY2-78" fmla="*/ 1133475 h 2390775"/>
              <a:gd name="connsiteX3-79" fmla="*/ 0 w 2282133"/>
              <a:gd name="connsiteY3-80" fmla="*/ 2390775 h 2390775"/>
              <a:gd name="connsiteX4-81" fmla="*/ 0 w 2282133"/>
              <a:gd name="connsiteY4-82" fmla="*/ 0 h 2390775"/>
              <a:gd name="connsiteX0-83" fmla="*/ 0 w 2297228"/>
              <a:gd name="connsiteY0-84" fmla="*/ 0 h 2390775"/>
              <a:gd name="connsiteX1-85" fmla="*/ 2147888 w 2297228"/>
              <a:gd name="connsiteY1-86" fmla="*/ 0 h 2390775"/>
              <a:gd name="connsiteX2-87" fmla="*/ 1304925 w 2297228"/>
              <a:gd name="connsiteY2-88" fmla="*/ 1133475 h 2390775"/>
              <a:gd name="connsiteX3-89" fmla="*/ 0 w 2297228"/>
              <a:gd name="connsiteY3-90" fmla="*/ 2390775 h 2390775"/>
              <a:gd name="connsiteX4-91" fmla="*/ 0 w 2297228"/>
              <a:gd name="connsiteY4-92" fmla="*/ 0 h 2390775"/>
              <a:gd name="connsiteX0-93" fmla="*/ 0 w 2280051"/>
              <a:gd name="connsiteY0-94" fmla="*/ 0 h 2390775"/>
              <a:gd name="connsiteX1-95" fmla="*/ 2147888 w 2280051"/>
              <a:gd name="connsiteY1-96" fmla="*/ 0 h 2390775"/>
              <a:gd name="connsiteX2-97" fmla="*/ 1123950 w 2280051"/>
              <a:gd name="connsiteY2-98" fmla="*/ 1165225 h 2390775"/>
              <a:gd name="connsiteX3-99" fmla="*/ 0 w 2280051"/>
              <a:gd name="connsiteY3-100" fmla="*/ 2390775 h 2390775"/>
              <a:gd name="connsiteX4-101" fmla="*/ 0 w 2280051"/>
              <a:gd name="connsiteY4-102" fmla="*/ 0 h 2390775"/>
              <a:gd name="connsiteX0-103" fmla="*/ 0 w 2298843"/>
              <a:gd name="connsiteY0-104" fmla="*/ 0 h 2390775"/>
              <a:gd name="connsiteX1-105" fmla="*/ 2147888 w 2298843"/>
              <a:gd name="connsiteY1-106" fmla="*/ 0 h 2390775"/>
              <a:gd name="connsiteX2-107" fmla="*/ 1123950 w 2298843"/>
              <a:gd name="connsiteY2-108" fmla="*/ 1165225 h 2390775"/>
              <a:gd name="connsiteX3-109" fmla="*/ 0 w 2298843"/>
              <a:gd name="connsiteY3-110" fmla="*/ 2390775 h 2390775"/>
              <a:gd name="connsiteX4-111" fmla="*/ 0 w 2298843"/>
              <a:gd name="connsiteY4-112" fmla="*/ 0 h 2390775"/>
              <a:gd name="connsiteX0-113" fmla="*/ 0 w 2287519"/>
              <a:gd name="connsiteY0-114" fmla="*/ 0 h 2390775"/>
              <a:gd name="connsiteX1-115" fmla="*/ 2135188 w 2287519"/>
              <a:gd name="connsiteY1-116" fmla="*/ 0 h 2390775"/>
              <a:gd name="connsiteX2-117" fmla="*/ 1123950 w 2287519"/>
              <a:gd name="connsiteY2-118" fmla="*/ 1165225 h 2390775"/>
              <a:gd name="connsiteX3-119" fmla="*/ 0 w 2287519"/>
              <a:gd name="connsiteY3-120" fmla="*/ 2390775 h 2390775"/>
              <a:gd name="connsiteX4-121" fmla="*/ 0 w 2287519"/>
              <a:gd name="connsiteY4-122" fmla="*/ 0 h 2390775"/>
              <a:gd name="connsiteX0-123" fmla="*/ 0 w 2288755"/>
              <a:gd name="connsiteY0-124" fmla="*/ 0 h 2390775"/>
              <a:gd name="connsiteX1-125" fmla="*/ 2135188 w 2288755"/>
              <a:gd name="connsiteY1-126" fmla="*/ 0 h 2390775"/>
              <a:gd name="connsiteX2-127" fmla="*/ 1123950 w 2288755"/>
              <a:gd name="connsiteY2-128" fmla="*/ 1165225 h 2390775"/>
              <a:gd name="connsiteX3-129" fmla="*/ 0 w 2288755"/>
              <a:gd name="connsiteY3-130" fmla="*/ 2390775 h 2390775"/>
              <a:gd name="connsiteX4-131" fmla="*/ 0 w 2288755"/>
              <a:gd name="connsiteY4-132" fmla="*/ 0 h 2390775"/>
              <a:gd name="connsiteX0-133" fmla="*/ 0 w 2296439"/>
              <a:gd name="connsiteY0-134" fmla="*/ 0 h 2390775"/>
              <a:gd name="connsiteX1-135" fmla="*/ 2135188 w 2296439"/>
              <a:gd name="connsiteY1-136" fmla="*/ 0 h 2390775"/>
              <a:gd name="connsiteX2-137" fmla="*/ 1123950 w 2296439"/>
              <a:gd name="connsiteY2-138" fmla="*/ 1165225 h 2390775"/>
              <a:gd name="connsiteX3-139" fmla="*/ 0 w 2296439"/>
              <a:gd name="connsiteY3-140" fmla="*/ 2390775 h 2390775"/>
              <a:gd name="connsiteX4-141" fmla="*/ 0 w 2296439"/>
              <a:gd name="connsiteY4-142" fmla="*/ 0 h 2390775"/>
              <a:gd name="connsiteX0-143" fmla="*/ 0 w 2295746"/>
              <a:gd name="connsiteY0-144" fmla="*/ 0 h 2390775"/>
              <a:gd name="connsiteX1-145" fmla="*/ 2135188 w 2295746"/>
              <a:gd name="connsiteY1-146" fmla="*/ 0 h 2390775"/>
              <a:gd name="connsiteX2-147" fmla="*/ 1123950 w 2295746"/>
              <a:gd name="connsiteY2-148" fmla="*/ 1165225 h 2390775"/>
              <a:gd name="connsiteX3-149" fmla="*/ 0 w 2295746"/>
              <a:gd name="connsiteY3-150" fmla="*/ 2390775 h 2390775"/>
              <a:gd name="connsiteX4-151" fmla="*/ 0 w 2295746"/>
              <a:gd name="connsiteY4-152" fmla="*/ 0 h 2390775"/>
              <a:gd name="connsiteX0-153" fmla="*/ 0 w 2308621"/>
              <a:gd name="connsiteY0-154" fmla="*/ 0 h 2390775"/>
              <a:gd name="connsiteX1-155" fmla="*/ 2135188 w 2308621"/>
              <a:gd name="connsiteY1-156" fmla="*/ 0 h 2390775"/>
              <a:gd name="connsiteX2-157" fmla="*/ 1123950 w 2308621"/>
              <a:gd name="connsiteY2-158" fmla="*/ 1165225 h 2390775"/>
              <a:gd name="connsiteX3-159" fmla="*/ 0 w 2308621"/>
              <a:gd name="connsiteY3-160" fmla="*/ 2390775 h 2390775"/>
              <a:gd name="connsiteX4-161" fmla="*/ 0 w 2308621"/>
              <a:gd name="connsiteY4-162" fmla="*/ 0 h 2390775"/>
              <a:gd name="connsiteX0-163" fmla="*/ 0 w 2332287"/>
              <a:gd name="connsiteY0-164" fmla="*/ 0 h 2390775"/>
              <a:gd name="connsiteX1-165" fmla="*/ 2135188 w 2332287"/>
              <a:gd name="connsiteY1-166" fmla="*/ 0 h 2390775"/>
              <a:gd name="connsiteX2-167" fmla="*/ 1279525 w 2332287"/>
              <a:gd name="connsiteY2-168" fmla="*/ 1149350 h 2390775"/>
              <a:gd name="connsiteX3-169" fmla="*/ 0 w 2332287"/>
              <a:gd name="connsiteY3-170" fmla="*/ 2390775 h 2390775"/>
              <a:gd name="connsiteX4-171" fmla="*/ 0 w 2332287"/>
              <a:gd name="connsiteY4-172" fmla="*/ 0 h 2390775"/>
              <a:gd name="connsiteX0-173" fmla="*/ 0 w 2333921"/>
              <a:gd name="connsiteY0-174" fmla="*/ 0 h 2390775"/>
              <a:gd name="connsiteX1-175" fmla="*/ 2135188 w 2333921"/>
              <a:gd name="connsiteY1-176" fmla="*/ 0 h 2390775"/>
              <a:gd name="connsiteX2-177" fmla="*/ 1289050 w 2333921"/>
              <a:gd name="connsiteY2-178" fmla="*/ 1139825 h 2390775"/>
              <a:gd name="connsiteX3-179" fmla="*/ 0 w 2333921"/>
              <a:gd name="connsiteY3-180" fmla="*/ 2390775 h 2390775"/>
              <a:gd name="connsiteX4-181" fmla="*/ 0 w 2333921"/>
              <a:gd name="connsiteY4-182" fmla="*/ 0 h 2390775"/>
              <a:gd name="connsiteX0-183" fmla="*/ 0 w 2281142"/>
              <a:gd name="connsiteY0-184" fmla="*/ 0 h 2390775"/>
              <a:gd name="connsiteX1-185" fmla="*/ 2135188 w 2281142"/>
              <a:gd name="connsiteY1-186" fmla="*/ 0 h 2390775"/>
              <a:gd name="connsiteX2-187" fmla="*/ 1289050 w 2281142"/>
              <a:gd name="connsiteY2-188" fmla="*/ 1139825 h 2390775"/>
              <a:gd name="connsiteX3-189" fmla="*/ 0 w 2281142"/>
              <a:gd name="connsiteY3-190" fmla="*/ 2390775 h 2390775"/>
              <a:gd name="connsiteX4-191" fmla="*/ 0 w 2281142"/>
              <a:gd name="connsiteY4-192" fmla="*/ 0 h 2390775"/>
              <a:gd name="connsiteX0-193" fmla="*/ 0 w 2281142"/>
              <a:gd name="connsiteY0-194" fmla="*/ 0 h 2390775"/>
              <a:gd name="connsiteX1-195" fmla="*/ 2135188 w 2281142"/>
              <a:gd name="connsiteY1-196" fmla="*/ 0 h 2390775"/>
              <a:gd name="connsiteX2-197" fmla="*/ 1289050 w 2281142"/>
              <a:gd name="connsiteY2-198" fmla="*/ 1139825 h 2390775"/>
              <a:gd name="connsiteX3-199" fmla="*/ 0 w 2281142"/>
              <a:gd name="connsiteY3-200" fmla="*/ 2390775 h 2390775"/>
              <a:gd name="connsiteX4-201" fmla="*/ 0 w 2281142"/>
              <a:gd name="connsiteY4-202" fmla="*/ 0 h 2390775"/>
              <a:gd name="connsiteX0-203" fmla="*/ 0 w 2283190"/>
              <a:gd name="connsiteY0-204" fmla="*/ 0 h 2390775"/>
              <a:gd name="connsiteX1-205" fmla="*/ 2135188 w 2283190"/>
              <a:gd name="connsiteY1-206" fmla="*/ 0 h 2390775"/>
              <a:gd name="connsiteX2-207" fmla="*/ 1289050 w 2283190"/>
              <a:gd name="connsiteY2-208" fmla="*/ 1139825 h 2390775"/>
              <a:gd name="connsiteX3-209" fmla="*/ 0 w 2283190"/>
              <a:gd name="connsiteY3-210" fmla="*/ 2390775 h 2390775"/>
              <a:gd name="connsiteX4-211" fmla="*/ 0 w 2283190"/>
              <a:gd name="connsiteY4-212" fmla="*/ 0 h 2390775"/>
              <a:gd name="connsiteX0-213" fmla="*/ 0 w 2283190"/>
              <a:gd name="connsiteY0-214" fmla="*/ 0 h 2390775"/>
              <a:gd name="connsiteX1-215" fmla="*/ 2135188 w 2283190"/>
              <a:gd name="connsiteY1-216" fmla="*/ 0 h 2390775"/>
              <a:gd name="connsiteX2-217" fmla="*/ 1289050 w 2283190"/>
              <a:gd name="connsiteY2-218" fmla="*/ 1139825 h 2390775"/>
              <a:gd name="connsiteX3-219" fmla="*/ 0 w 2283190"/>
              <a:gd name="connsiteY3-220" fmla="*/ 2390775 h 2390775"/>
              <a:gd name="connsiteX4-221" fmla="*/ 0 w 2283190"/>
              <a:gd name="connsiteY4-222" fmla="*/ 0 h 2390775"/>
              <a:gd name="connsiteX0-223" fmla="*/ 0 w 2292298"/>
              <a:gd name="connsiteY0-224" fmla="*/ 0 h 2390775"/>
              <a:gd name="connsiteX1-225" fmla="*/ 2135188 w 2292298"/>
              <a:gd name="connsiteY1-226" fmla="*/ 0 h 2390775"/>
              <a:gd name="connsiteX2-227" fmla="*/ 1289050 w 2292298"/>
              <a:gd name="connsiteY2-228" fmla="*/ 1139825 h 2390775"/>
              <a:gd name="connsiteX3-229" fmla="*/ 0 w 2292298"/>
              <a:gd name="connsiteY3-230" fmla="*/ 2390775 h 2390775"/>
              <a:gd name="connsiteX4-231" fmla="*/ 0 w 2292298"/>
              <a:gd name="connsiteY4-232" fmla="*/ 0 h 2390775"/>
              <a:gd name="connsiteX0-233" fmla="*/ 0 w 2297370"/>
              <a:gd name="connsiteY0-234" fmla="*/ 0 h 2390775"/>
              <a:gd name="connsiteX1-235" fmla="*/ 2135188 w 2297370"/>
              <a:gd name="connsiteY1-236" fmla="*/ 0 h 2390775"/>
              <a:gd name="connsiteX2-237" fmla="*/ 1289050 w 2297370"/>
              <a:gd name="connsiteY2-238" fmla="*/ 1139825 h 2390775"/>
              <a:gd name="connsiteX3-239" fmla="*/ 0 w 2297370"/>
              <a:gd name="connsiteY3-240" fmla="*/ 2390775 h 2390775"/>
              <a:gd name="connsiteX4-241" fmla="*/ 0 w 2297370"/>
              <a:gd name="connsiteY4-242" fmla="*/ 0 h 2390775"/>
              <a:gd name="connsiteX0-243" fmla="*/ 0 w 2293312"/>
              <a:gd name="connsiteY0-244" fmla="*/ 0 h 2390775"/>
              <a:gd name="connsiteX1-245" fmla="*/ 2135188 w 2293312"/>
              <a:gd name="connsiteY1-246" fmla="*/ 0 h 2390775"/>
              <a:gd name="connsiteX2-247" fmla="*/ 1289050 w 2293312"/>
              <a:gd name="connsiteY2-248" fmla="*/ 1139825 h 2390775"/>
              <a:gd name="connsiteX3-249" fmla="*/ 0 w 2293312"/>
              <a:gd name="connsiteY3-250" fmla="*/ 2390775 h 2390775"/>
              <a:gd name="connsiteX4-251" fmla="*/ 0 w 2293312"/>
              <a:gd name="connsiteY4-252" fmla="*/ 0 h 2390775"/>
              <a:gd name="connsiteX0-253" fmla="*/ 0 w 2293312"/>
              <a:gd name="connsiteY0-254" fmla="*/ 0 h 2390775"/>
              <a:gd name="connsiteX1-255" fmla="*/ 2135188 w 2293312"/>
              <a:gd name="connsiteY1-256" fmla="*/ 0 h 2390775"/>
              <a:gd name="connsiteX2-257" fmla="*/ 1289050 w 2293312"/>
              <a:gd name="connsiteY2-258" fmla="*/ 1139825 h 2390775"/>
              <a:gd name="connsiteX3-259" fmla="*/ 0 w 2293312"/>
              <a:gd name="connsiteY3-260" fmla="*/ 2390775 h 2390775"/>
              <a:gd name="connsiteX4-261" fmla="*/ 0 w 2293312"/>
              <a:gd name="connsiteY4-262" fmla="*/ 0 h 2390775"/>
              <a:gd name="connsiteX0-263" fmla="*/ 0 w 2293312"/>
              <a:gd name="connsiteY0-264" fmla="*/ 0 h 2390775"/>
              <a:gd name="connsiteX1-265" fmla="*/ 2135188 w 2293312"/>
              <a:gd name="connsiteY1-266" fmla="*/ 0 h 2390775"/>
              <a:gd name="connsiteX2-267" fmla="*/ 1289050 w 2293312"/>
              <a:gd name="connsiteY2-268" fmla="*/ 1139825 h 2390775"/>
              <a:gd name="connsiteX3-269" fmla="*/ 0 w 2293312"/>
              <a:gd name="connsiteY3-270" fmla="*/ 2390775 h 2390775"/>
              <a:gd name="connsiteX4-271" fmla="*/ 0 w 2293312"/>
              <a:gd name="connsiteY4-272" fmla="*/ 0 h 2390775"/>
              <a:gd name="connsiteX0-273" fmla="*/ 0 w 2293312"/>
              <a:gd name="connsiteY0-274" fmla="*/ 0 h 2390775"/>
              <a:gd name="connsiteX1-275" fmla="*/ 2135188 w 2293312"/>
              <a:gd name="connsiteY1-276" fmla="*/ 0 h 2390775"/>
              <a:gd name="connsiteX2-277" fmla="*/ 1289050 w 2293312"/>
              <a:gd name="connsiteY2-278" fmla="*/ 1139825 h 2390775"/>
              <a:gd name="connsiteX3-279" fmla="*/ 0 w 2293312"/>
              <a:gd name="connsiteY3-280" fmla="*/ 2390775 h 2390775"/>
              <a:gd name="connsiteX4-281" fmla="*/ 0 w 2293312"/>
              <a:gd name="connsiteY4-282" fmla="*/ 0 h 2390775"/>
              <a:gd name="connsiteX0-283" fmla="*/ 0 w 2293312"/>
              <a:gd name="connsiteY0-284" fmla="*/ 0 h 2390775"/>
              <a:gd name="connsiteX1-285" fmla="*/ 2135188 w 2293312"/>
              <a:gd name="connsiteY1-286" fmla="*/ 0 h 2390775"/>
              <a:gd name="connsiteX2-287" fmla="*/ 1289050 w 2293312"/>
              <a:gd name="connsiteY2-288" fmla="*/ 1139825 h 2390775"/>
              <a:gd name="connsiteX3-289" fmla="*/ 0 w 2293312"/>
              <a:gd name="connsiteY3-290" fmla="*/ 2390775 h 2390775"/>
              <a:gd name="connsiteX4-291" fmla="*/ 0 w 2293312"/>
              <a:gd name="connsiteY4-292" fmla="*/ 0 h 2390775"/>
              <a:gd name="connsiteX0-293" fmla="*/ 0 w 2126479"/>
              <a:gd name="connsiteY0-294" fmla="*/ 0 h 2390775"/>
              <a:gd name="connsiteX1-295" fmla="*/ 1926636 w 2126479"/>
              <a:gd name="connsiteY1-296" fmla="*/ 3175 h 2390775"/>
              <a:gd name="connsiteX2-297" fmla="*/ 1289050 w 2126479"/>
              <a:gd name="connsiteY2-298" fmla="*/ 1139825 h 2390775"/>
              <a:gd name="connsiteX3-299" fmla="*/ 0 w 2126479"/>
              <a:gd name="connsiteY3-300" fmla="*/ 2390775 h 2390775"/>
              <a:gd name="connsiteX4-301" fmla="*/ 0 w 2126479"/>
              <a:gd name="connsiteY4-302" fmla="*/ 0 h 2390775"/>
              <a:gd name="connsiteX0-303" fmla="*/ 0 w 2100296"/>
              <a:gd name="connsiteY0-304" fmla="*/ 0 h 2390775"/>
              <a:gd name="connsiteX1-305" fmla="*/ 1926636 w 2100296"/>
              <a:gd name="connsiteY1-306" fmla="*/ 3175 h 2390775"/>
              <a:gd name="connsiteX2-307" fmla="*/ 1167711 w 2100296"/>
              <a:gd name="connsiteY2-308" fmla="*/ 942975 h 2390775"/>
              <a:gd name="connsiteX3-309" fmla="*/ 0 w 2100296"/>
              <a:gd name="connsiteY3-310" fmla="*/ 2390775 h 2390775"/>
              <a:gd name="connsiteX4-311" fmla="*/ 0 w 2100296"/>
              <a:gd name="connsiteY4-312" fmla="*/ 0 h 2390775"/>
              <a:gd name="connsiteX0-313" fmla="*/ 0 w 1964532"/>
              <a:gd name="connsiteY0-314" fmla="*/ 0 h 2390775"/>
              <a:gd name="connsiteX1-315" fmla="*/ 1926636 w 1964532"/>
              <a:gd name="connsiteY1-316" fmla="*/ 3175 h 2390775"/>
              <a:gd name="connsiteX2-317" fmla="*/ 1167711 w 1964532"/>
              <a:gd name="connsiteY2-318" fmla="*/ 942975 h 2390775"/>
              <a:gd name="connsiteX3-319" fmla="*/ 0 w 1964532"/>
              <a:gd name="connsiteY3-320" fmla="*/ 2390775 h 2390775"/>
              <a:gd name="connsiteX4-321" fmla="*/ 0 w 1964532"/>
              <a:gd name="connsiteY4-322" fmla="*/ 0 h 2390775"/>
              <a:gd name="connsiteX0-323" fmla="*/ 0 w 1951370"/>
              <a:gd name="connsiteY0-324" fmla="*/ 0 h 2390775"/>
              <a:gd name="connsiteX1-325" fmla="*/ 1911469 w 1951370"/>
              <a:gd name="connsiteY1-326" fmla="*/ 6350 h 2390775"/>
              <a:gd name="connsiteX2-327" fmla="*/ 1167711 w 1951370"/>
              <a:gd name="connsiteY2-328" fmla="*/ 942975 h 2390775"/>
              <a:gd name="connsiteX3-329" fmla="*/ 0 w 1951370"/>
              <a:gd name="connsiteY3-330" fmla="*/ 2390775 h 2390775"/>
              <a:gd name="connsiteX4-331" fmla="*/ 0 w 1951370"/>
              <a:gd name="connsiteY4-332" fmla="*/ 0 h 2390775"/>
              <a:gd name="connsiteX0-333" fmla="*/ 0 w 1965529"/>
              <a:gd name="connsiteY0-334" fmla="*/ 0 h 2390775"/>
              <a:gd name="connsiteX1-335" fmla="*/ 1911469 w 1965529"/>
              <a:gd name="connsiteY1-336" fmla="*/ 6350 h 2390775"/>
              <a:gd name="connsiteX2-337" fmla="*/ 1167711 w 1965529"/>
              <a:gd name="connsiteY2-338" fmla="*/ 942975 h 2390775"/>
              <a:gd name="connsiteX3-339" fmla="*/ 0 w 1965529"/>
              <a:gd name="connsiteY3-340" fmla="*/ 2390775 h 2390775"/>
              <a:gd name="connsiteX4-341" fmla="*/ 0 w 1965529"/>
              <a:gd name="connsiteY4-342" fmla="*/ 0 h 2390775"/>
              <a:gd name="connsiteX0-343" fmla="*/ 0 w 1954485"/>
              <a:gd name="connsiteY0-344" fmla="*/ 0 h 2390775"/>
              <a:gd name="connsiteX1-345" fmla="*/ 1911469 w 1954485"/>
              <a:gd name="connsiteY1-346" fmla="*/ 6350 h 2390775"/>
              <a:gd name="connsiteX2-347" fmla="*/ 1167711 w 1954485"/>
              <a:gd name="connsiteY2-348" fmla="*/ 942975 h 2390775"/>
              <a:gd name="connsiteX3-349" fmla="*/ 0 w 1954485"/>
              <a:gd name="connsiteY3-350" fmla="*/ 2390775 h 2390775"/>
              <a:gd name="connsiteX4-351" fmla="*/ 0 w 1954485"/>
              <a:gd name="connsiteY4-352" fmla="*/ 0 h 2390775"/>
              <a:gd name="connsiteX0-353" fmla="*/ 0 w 1954486"/>
              <a:gd name="connsiteY0-354" fmla="*/ 0 h 2390775"/>
              <a:gd name="connsiteX1-355" fmla="*/ 1911469 w 1954486"/>
              <a:gd name="connsiteY1-356" fmla="*/ 6350 h 2390775"/>
              <a:gd name="connsiteX2-357" fmla="*/ 1167711 w 1954486"/>
              <a:gd name="connsiteY2-358" fmla="*/ 942975 h 2390775"/>
              <a:gd name="connsiteX3-359" fmla="*/ 0 w 1954486"/>
              <a:gd name="connsiteY3-360" fmla="*/ 2390775 h 2390775"/>
              <a:gd name="connsiteX4-361" fmla="*/ 0 w 1954486"/>
              <a:gd name="connsiteY4-362" fmla="*/ 0 h 2390775"/>
              <a:gd name="connsiteX0-363" fmla="*/ 0 w 1950956"/>
              <a:gd name="connsiteY0-364" fmla="*/ 0 h 2390775"/>
              <a:gd name="connsiteX1-365" fmla="*/ 1911469 w 1950956"/>
              <a:gd name="connsiteY1-366" fmla="*/ 6350 h 2390775"/>
              <a:gd name="connsiteX2-367" fmla="*/ 1167711 w 1950956"/>
              <a:gd name="connsiteY2-368" fmla="*/ 942975 h 2390775"/>
              <a:gd name="connsiteX3-369" fmla="*/ 0 w 1950956"/>
              <a:gd name="connsiteY3-370" fmla="*/ 2390775 h 2390775"/>
              <a:gd name="connsiteX4-371" fmla="*/ 0 w 1950956"/>
              <a:gd name="connsiteY4-372" fmla="*/ 0 h 2390775"/>
              <a:gd name="connsiteX0-373" fmla="*/ 0 w 1974345"/>
              <a:gd name="connsiteY0-374" fmla="*/ 0 h 2390775"/>
              <a:gd name="connsiteX1-375" fmla="*/ 1911469 w 1974345"/>
              <a:gd name="connsiteY1-376" fmla="*/ 6350 h 2390775"/>
              <a:gd name="connsiteX2-377" fmla="*/ 1167711 w 1974345"/>
              <a:gd name="connsiteY2-378" fmla="*/ 942975 h 2390775"/>
              <a:gd name="connsiteX3-379" fmla="*/ 0 w 1974345"/>
              <a:gd name="connsiteY3-380" fmla="*/ 2390775 h 2390775"/>
              <a:gd name="connsiteX4-381" fmla="*/ 0 w 1974345"/>
              <a:gd name="connsiteY4-382" fmla="*/ 0 h 239077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974345" h="2390775">
                <a:moveTo>
                  <a:pt x="0" y="0"/>
                </a:moveTo>
                <a:lnTo>
                  <a:pt x="1911469" y="6350"/>
                </a:lnTo>
                <a:cubicBezTo>
                  <a:pt x="2110026" y="214312"/>
                  <a:pt x="1831920" y="717550"/>
                  <a:pt x="1167711" y="942975"/>
                </a:cubicBezTo>
                <a:cubicBezTo>
                  <a:pt x="629809" y="1132945"/>
                  <a:pt x="115358" y="1604698"/>
                  <a:pt x="0" y="2390775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5"/>
          <p:cNvSpPr/>
          <p:nvPr userDrawn="1">
            <p:custDataLst>
              <p:tags r:id="rId14"/>
            </p:custDataLst>
          </p:nvPr>
        </p:nvSpPr>
        <p:spPr>
          <a:xfrm>
            <a:off x="9202056" y="5573054"/>
            <a:ext cx="2989943" cy="1284945"/>
          </a:xfrm>
          <a:custGeom>
            <a:avLst/>
            <a:gdLst>
              <a:gd name="connsiteX0" fmla="*/ 0 w 4938086"/>
              <a:gd name="connsiteY0" fmla="*/ 0 h 2122170"/>
              <a:gd name="connsiteX1" fmla="*/ 4938086 w 4938086"/>
              <a:gd name="connsiteY1" fmla="*/ 0 h 2122170"/>
              <a:gd name="connsiteX2" fmla="*/ 4938086 w 4938086"/>
              <a:gd name="connsiteY2" fmla="*/ 2122170 h 2122170"/>
              <a:gd name="connsiteX3" fmla="*/ 0 w 4938086"/>
              <a:gd name="connsiteY3" fmla="*/ 2122170 h 2122170"/>
              <a:gd name="connsiteX4" fmla="*/ 0 w 4938086"/>
              <a:gd name="connsiteY4" fmla="*/ 0 h 2122170"/>
              <a:gd name="connsiteX0-1" fmla="*/ 2257425 w 4938086"/>
              <a:gd name="connsiteY0-2" fmla="*/ 1438275 h 2122170"/>
              <a:gd name="connsiteX1-3" fmla="*/ 4938086 w 4938086"/>
              <a:gd name="connsiteY1-4" fmla="*/ 0 h 2122170"/>
              <a:gd name="connsiteX2-5" fmla="*/ 4938086 w 4938086"/>
              <a:gd name="connsiteY2-6" fmla="*/ 2122170 h 2122170"/>
              <a:gd name="connsiteX3-7" fmla="*/ 0 w 4938086"/>
              <a:gd name="connsiteY3-8" fmla="*/ 2122170 h 2122170"/>
              <a:gd name="connsiteX4-9" fmla="*/ 2257425 w 4938086"/>
              <a:gd name="connsiteY4-10" fmla="*/ 1438275 h 2122170"/>
              <a:gd name="connsiteX0-11" fmla="*/ 2257425 w 4938086"/>
              <a:gd name="connsiteY0-12" fmla="*/ 1438275 h 2122170"/>
              <a:gd name="connsiteX1-13" fmla="*/ 4938086 w 4938086"/>
              <a:gd name="connsiteY1-14" fmla="*/ 0 h 2122170"/>
              <a:gd name="connsiteX2-15" fmla="*/ 4938086 w 4938086"/>
              <a:gd name="connsiteY2-16" fmla="*/ 2122170 h 2122170"/>
              <a:gd name="connsiteX3-17" fmla="*/ 0 w 4938086"/>
              <a:gd name="connsiteY3-18" fmla="*/ 2122170 h 2122170"/>
              <a:gd name="connsiteX4-19" fmla="*/ 2257425 w 4938086"/>
              <a:gd name="connsiteY4-20" fmla="*/ 1438275 h 2122170"/>
              <a:gd name="connsiteX0-21" fmla="*/ 2257425 w 4938086"/>
              <a:gd name="connsiteY0-22" fmla="*/ 1438275 h 2122170"/>
              <a:gd name="connsiteX1-23" fmla="*/ 4938086 w 4938086"/>
              <a:gd name="connsiteY1-24" fmla="*/ 0 h 2122170"/>
              <a:gd name="connsiteX2-25" fmla="*/ 4938086 w 4938086"/>
              <a:gd name="connsiteY2-26" fmla="*/ 2122170 h 2122170"/>
              <a:gd name="connsiteX3-27" fmla="*/ 0 w 4938086"/>
              <a:gd name="connsiteY3-28" fmla="*/ 2122170 h 2122170"/>
              <a:gd name="connsiteX4-29" fmla="*/ 2257425 w 4938086"/>
              <a:gd name="connsiteY4-30" fmla="*/ 1438275 h 2122170"/>
              <a:gd name="connsiteX0-31" fmla="*/ 2257425 w 4938086"/>
              <a:gd name="connsiteY0-32" fmla="*/ 1438275 h 2122170"/>
              <a:gd name="connsiteX1-33" fmla="*/ 4938086 w 4938086"/>
              <a:gd name="connsiteY1-34" fmla="*/ 0 h 2122170"/>
              <a:gd name="connsiteX2-35" fmla="*/ 4938086 w 4938086"/>
              <a:gd name="connsiteY2-36" fmla="*/ 2122170 h 2122170"/>
              <a:gd name="connsiteX3-37" fmla="*/ 0 w 4938086"/>
              <a:gd name="connsiteY3-38" fmla="*/ 2122170 h 2122170"/>
              <a:gd name="connsiteX4-39" fmla="*/ 2257425 w 4938086"/>
              <a:gd name="connsiteY4-40" fmla="*/ 1438275 h 2122170"/>
              <a:gd name="connsiteX0-41" fmla="*/ 2257425 w 4938086"/>
              <a:gd name="connsiteY0-42" fmla="*/ 1438275 h 2122170"/>
              <a:gd name="connsiteX1-43" fmla="*/ 4938086 w 4938086"/>
              <a:gd name="connsiteY1-44" fmla="*/ 0 h 2122170"/>
              <a:gd name="connsiteX2-45" fmla="*/ 4938086 w 4938086"/>
              <a:gd name="connsiteY2-46" fmla="*/ 2122170 h 2122170"/>
              <a:gd name="connsiteX3-47" fmla="*/ 0 w 4938086"/>
              <a:gd name="connsiteY3-48" fmla="*/ 2122170 h 2122170"/>
              <a:gd name="connsiteX4-49" fmla="*/ 2257425 w 4938086"/>
              <a:gd name="connsiteY4-50" fmla="*/ 1438275 h 2122170"/>
              <a:gd name="connsiteX0-51" fmla="*/ 2257425 w 4938086"/>
              <a:gd name="connsiteY0-52" fmla="*/ 1438275 h 2122170"/>
              <a:gd name="connsiteX1-53" fmla="*/ 4938086 w 4938086"/>
              <a:gd name="connsiteY1-54" fmla="*/ 0 h 2122170"/>
              <a:gd name="connsiteX2-55" fmla="*/ 4938086 w 4938086"/>
              <a:gd name="connsiteY2-56" fmla="*/ 2122170 h 2122170"/>
              <a:gd name="connsiteX3-57" fmla="*/ 0 w 4938086"/>
              <a:gd name="connsiteY3-58" fmla="*/ 2122170 h 2122170"/>
              <a:gd name="connsiteX4-59" fmla="*/ 2257425 w 4938086"/>
              <a:gd name="connsiteY4-60" fmla="*/ 1438275 h 2122170"/>
              <a:gd name="connsiteX0-61" fmla="*/ 2257425 w 4938086"/>
              <a:gd name="connsiteY0-62" fmla="*/ 1438275 h 2122170"/>
              <a:gd name="connsiteX1-63" fmla="*/ 4938086 w 4938086"/>
              <a:gd name="connsiteY1-64" fmla="*/ 0 h 2122170"/>
              <a:gd name="connsiteX2-65" fmla="*/ 4938086 w 4938086"/>
              <a:gd name="connsiteY2-66" fmla="*/ 2122170 h 2122170"/>
              <a:gd name="connsiteX3-67" fmla="*/ 0 w 4938086"/>
              <a:gd name="connsiteY3-68" fmla="*/ 2122170 h 2122170"/>
              <a:gd name="connsiteX4-69" fmla="*/ 2257425 w 4938086"/>
              <a:gd name="connsiteY4-70" fmla="*/ 1438275 h 2122170"/>
              <a:gd name="connsiteX0-71" fmla="*/ 2257425 w 4938086"/>
              <a:gd name="connsiteY0-72" fmla="*/ 1438275 h 2122170"/>
              <a:gd name="connsiteX1-73" fmla="*/ 4938086 w 4938086"/>
              <a:gd name="connsiteY1-74" fmla="*/ 0 h 2122170"/>
              <a:gd name="connsiteX2-75" fmla="*/ 4938086 w 4938086"/>
              <a:gd name="connsiteY2-76" fmla="*/ 2122170 h 2122170"/>
              <a:gd name="connsiteX3-77" fmla="*/ 0 w 4938086"/>
              <a:gd name="connsiteY3-78" fmla="*/ 2122170 h 2122170"/>
              <a:gd name="connsiteX4-79" fmla="*/ 2257425 w 4938086"/>
              <a:gd name="connsiteY4-80" fmla="*/ 1438275 h 2122170"/>
              <a:gd name="connsiteX0-81" fmla="*/ 2257425 w 4938086"/>
              <a:gd name="connsiteY0-82" fmla="*/ 1438275 h 2122170"/>
              <a:gd name="connsiteX1-83" fmla="*/ 4938086 w 4938086"/>
              <a:gd name="connsiteY1-84" fmla="*/ 0 h 2122170"/>
              <a:gd name="connsiteX2-85" fmla="*/ 4938086 w 4938086"/>
              <a:gd name="connsiteY2-86" fmla="*/ 2122170 h 2122170"/>
              <a:gd name="connsiteX3-87" fmla="*/ 0 w 4938086"/>
              <a:gd name="connsiteY3-88" fmla="*/ 2122170 h 2122170"/>
              <a:gd name="connsiteX4-89" fmla="*/ 2257425 w 4938086"/>
              <a:gd name="connsiteY4-90" fmla="*/ 1438275 h 2122170"/>
              <a:gd name="connsiteX0-91" fmla="*/ 2257425 w 4938086"/>
              <a:gd name="connsiteY0-92" fmla="*/ 1438275 h 2122170"/>
              <a:gd name="connsiteX1-93" fmla="*/ 4938086 w 4938086"/>
              <a:gd name="connsiteY1-94" fmla="*/ 0 h 2122170"/>
              <a:gd name="connsiteX2-95" fmla="*/ 4938086 w 4938086"/>
              <a:gd name="connsiteY2-96" fmla="*/ 2122170 h 2122170"/>
              <a:gd name="connsiteX3-97" fmla="*/ 0 w 4938086"/>
              <a:gd name="connsiteY3-98" fmla="*/ 2122170 h 2122170"/>
              <a:gd name="connsiteX4-99" fmla="*/ 2257425 w 4938086"/>
              <a:gd name="connsiteY4-100" fmla="*/ 1438275 h 21221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4938086" h="2122170">
                <a:moveTo>
                  <a:pt x="2257425" y="1438275"/>
                </a:moveTo>
                <a:cubicBezTo>
                  <a:pt x="3608179" y="1444625"/>
                  <a:pt x="4111207" y="1708150"/>
                  <a:pt x="4938086" y="0"/>
                </a:cubicBezTo>
                <a:lnTo>
                  <a:pt x="4938086" y="2122170"/>
                </a:lnTo>
                <a:lnTo>
                  <a:pt x="0" y="2122170"/>
                </a:lnTo>
                <a:cubicBezTo>
                  <a:pt x="609600" y="1675130"/>
                  <a:pt x="1257300" y="1428115"/>
                  <a:pt x="2257425" y="1438275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0"/>
          <p:cNvSpPr/>
          <p:nvPr userDrawn="1">
            <p:custDataLst>
              <p:tags r:id="rId15"/>
            </p:custDataLst>
          </p:nvPr>
        </p:nvSpPr>
        <p:spPr>
          <a:xfrm>
            <a:off x="9435250" y="6068269"/>
            <a:ext cx="2533748" cy="789730"/>
          </a:xfrm>
          <a:custGeom>
            <a:avLst/>
            <a:gdLst>
              <a:gd name="connsiteX0" fmla="*/ 0 w 1257300"/>
              <a:gd name="connsiteY0" fmla="*/ 0 h 1478915"/>
              <a:gd name="connsiteX1" fmla="*/ 1257300 w 1257300"/>
              <a:gd name="connsiteY1" fmla="*/ 0 h 1478915"/>
              <a:gd name="connsiteX2" fmla="*/ 1257300 w 1257300"/>
              <a:gd name="connsiteY2" fmla="*/ 1478915 h 1478915"/>
              <a:gd name="connsiteX3" fmla="*/ 0 w 1257300"/>
              <a:gd name="connsiteY3" fmla="*/ 1478915 h 1478915"/>
              <a:gd name="connsiteX4" fmla="*/ 0 w 1257300"/>
              <a:gd name="connsiteY4" fmla="*/ 0 h 1478915"/>
              <a:gd name="connsiteX0-1" fmla="*/ 1257300 w 1348740"/>
              <a:gd name="connsiteY0-2" fmla="*/ 1478915 h 1570355"/>
              <a:gd name="connsiteX1-3" fmla="*/ 0 w 1348740"/>
              <a:gd name="connsiteY1-4" fmla="*/ 1478915 h 1570355"/>
              <a:gd name="connsiteX2-5" fmla="*/ 0 w 1348740"/>
              <a:gd name="connsiteY2-6" fmla="*/ 0 h 1570355"/>
              <a:gd name="connsiteX3-7" fmla="*/ 1257300 w 1348740"/>
              <a:gd name="connsiteY3-8" fmla="*/ 0 h 1570355"/>
              <a:gd name="connsiteX4-9" fmla="*/ 1348740 w 1348740"/>
              <a:gd name="connsiteY4-10" fmla="*/ 1570355 h 1570355"/>
              <a:gd name="connsiteX0-11" fmla="*/ 1257300 w 8054340"/>
              <a:gd name="connsiteY0-12" fmla="*/ 2143760 h 2143760"/>
              <a:gd name="connsiteX1-13" fmla="*/ 0 w 8054340"/>
              <a:gd name="connsiteY1-14" fmla="*/ 2143760 h 2143760"/>
              <a:gd name="connsiteX2-15" fmla="*/ 0 w 8054340"/>
              <a:gd name="connsiteY2-16" fmla="*/ 664845 h 2143760"/>
              <a:gd name="connsiteX3-17" fmla="*/ 1257300 w 8054340"/>
              <a:gd name="connsiteY3-18" fmla="*/ 664845 h 2143760"/>
              <a:gd name="connsiteX4-19" fmla="*/ 8054340 w 8054340"/>
              <a:gd name="connsiteY4-20" fmla="*/ 0 h 2143760"/>
              <a:gd name="connsiteX0-21" fmla="*/ 1257300 w 1257300"/>
              <a:gd name="connsiteY0-22" fmla="*/ 1478915 h 1478915"/>
              <a:gd name="connsiteX1-23" fmla="*/ 0 w 1257300"/>
              <a:gd name="connsiteY1-24" fmla="*/ 1478915 h 1478915"/>
              <a:gd name="connsiteX2-25" fmla="*/ 0 w 1257300"/>
              <a:gd name="connsiteY2-26" fmla="*/ 0 h 1478915"/>
              <a:gd name="connsiteX3-27" fmla="*/ 1257300 w 1257300"/>
              <a:gd name="connsiteY3-28" fmla="*/ 0 h 1478915"/>
              <a:gd name="connsiteX0-29" fmla="*/ 1257300 w 1257300"/>
              <a:gd name="connsiteY0-30" fmla="*/ 1478915 h 1478915"/>
              <a:gd name="connsiteX1-31" fmla="*/ 0 w 1257300"/>
              <a:gd name="connsiteY1-32" fmla="*/ 1478915 h 1478915"/>
              <a:gd name="connsiteX2-33" fmla="*/ 0 w 1257300"/>
              <a:gd name="connsiteY2-34" fmla="*/ 0 h 1478915"/>
              <a:gd name="connsiteX0-35" fmla="*/ 1257300 w 8039100"/>
              <a:gd name="connsiteY0-36" fmla="*/ 2025015 h 2025015"/>
              <a:gd name="connsiteX1-37" fmla="*/ 0 w 8039100"/>
              <a:gd name="connsiteY1-38" fmla="*/ 2025015 h 2025015"/>
              <a:gd name="connsiteX2-39" fmla="*/ 8039100 w 8039100"/>
              <a:gd name="connsiteY2-40" fmla="*/ 0 h 2025015"/>
              <a:gd name="connsiteX0-41" fmla="*/ 0 w 6781800"/>
              <a:gd name="connsiteY0-42" fmla="*/ 2025015 h 2025015"/>
              <a:gd name="connsiteX1-43" fmla="*/ 5511800 w 6781800"/>
              <a:gd name="connsiteY1-44" fmla="*/ 551815 h 2025015"/>
              <a:gd name="connsiteX2-45" fmla="*/ 6781800 w 6781800"/>
              <a:gd name="connsiteY2-46" fmla="*/ 0 h 2025015"/>
              <a:gd name="connsiteX0-47" fmla="*/ 0 w 4051300"/>
              <a:gd name="connsiteY0-48" fmla="*/ 1161415 h 1161415"/>
              <a:gd name="connsiteX1-49" fmla="*/ 2781300 w 4051300"/>
              <a:gd name="connsiteY1-50" fmla="*/ 551815 h 1161415"/>
              <a:gd name="connsiteX2-51" fmla="*/ 4051300 w 4051300"/>
              <a:gd name="connsiteY2-52" fmla="*/ 0 h 1161415"/>
              <a:gd name="connsiteX0-53" fmla="*/ 0 w 4038600"/>
              <a:gd name="connsiteY0-54" fmla="*/ 1307465 h 1307465"/>
              <a:gd name="connsiteX1-55" fmla="*/ 2781300 w 4038600"/>
              <a:gd name="connsiteY1-56" fmla="*/ 697865 h 1307465"/>
              <a:gd name="connsiteX2-57" fmla="*/ 4038600 w 4038600"/>
              <a:gd name="connsiteY2-58" fmla="*/ 0 h 1307465"/>
              <a:gd name="connsiteX0-59" fmla="*/ 0 w 4038600"/>
              <a:gd name="connsiteY0-60" fmla="*/ 1307465 h 1307465"/>
              <a:gd name="connsiteX1-61" fmla="*/ 2781300 w 4038600"/>
              <a:gd name="connsiteY1-62" fmla="*/ 697865 h 1307465"/>
              <a:gd name="connsiteX2-63" fmla="*/ 4038600 w 4038600"/>
              <a:gd name="connsiteY2-64" fmla="*/ 0 h 1307465"/>
              <a:gd name="connsiteX0-65" fmla="*/ 0 w 4038600"/>
              <a:gd name="connsiteY0-66" fmla="*/ 1307465 h 1307465"/>
              <a:gd name="connsiteX1-67" fmla="*/ 2457450 w 4038600"/>
              <a:gd name="connsiteY1-68" fmla="*/ 742315 h 1307465"/>
              <a:gd name="connsiteX2-69" fmla="*/ 4038600 w 4038600"/>
              <a:gd name="connsiteY2-70" fmla="*/ 0 h 1307465"/>
              <a:gd name="connsiteX0-71" fmla="*/ 0 w 4038600"/>
              <a:gd name="connsiteY0-72" fmla="*/ 1307465 h 1307465"/>
              <a:gd name="connsiteX1-73" fmla="*/ 2457450 w 4038600"/>
              <a:gd name="connsiteY1-74" fmla="*/ 742315 h 1307465"/>
              <a:gd name="connsiteX2-75" fmla="*/ 4038600 w 4038600"/>
              <a:gd name="connsiteY2-76" fmla="*/ 0 h 1307465"/>
              <a:gd name="connsiteX0-77" fmla="*/ 0 w 4038600"/>
              <a:gd name="connsiteY0-78" fmla="*/ 1307465 h 1307465"/>
              <a:gd name="connsiteX1-79" fmla="*/ 2457450 w 4038600"/>
              <a:gd name="connsiteY1-80" fmla="*/ 742315 h 1307465"/>
              <a:gd name="connsiteX2-81" fmla="*/ 4038600 w 4038600"/>
              <a:gd name="connsiteY2-82" fmla="*/ 0 h 1307465"/>
              <a:gd name="connsiteX0-83" fmla="*/ 0 w 4184650"/>
              <a:gd name="connsiteY0-84" fmla="*/ 1304290 h 1304290"/>
              <a:gd name="connsiteX1-85" fmla="*/ 2603500 w 4184650"/>
              <a:gd name="connsiteY1-86" fmla="*/ 742315 h 1304290"/>
              <a:gd name="connsiteX2-87" fmla="*/ 4184650 w 4184650"/>
              <a:gd name="connsiteY2-88" fmla="*/ 0 h 1304290"/>
              <a:gd name="connsiteX0-89" fmla="*/ 0 w 4184650"/>
              <a:gd name="connsiteY0-90" fmla="*/ 1304290 h 1304290"/>
              <a:gd name="connsiteX1-91" fmla="*/ 2603500 w 4184650"/>
              <a:gd name="connsiteY1-92" fmla="*/ 742315 h 1304290"/>
              <a:gd name="connsiteX2-93" fmla="*/ 4184650 w 4184650"/>
              <a:gd name="connsiteY2-94" fmla="*/ 0 h 130429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4184650" h="1304290">
                <a:moveTo>
                  <a:pt x="0" y="1304290"/>
                </a:moveTo>
                <a:cubicBezTo>
                  <a:pt x="314325" y="757132"/>
                  <a:pt x="1492250" y="562398"/>
                  <a:pt x="2603500" y="742315"/>
                </a:cubicBezTo>
                <a:cubicBezTo>
                  <a:pt x="3165475" y="795443"/>
                  <a:pt x="3848100" y="781897"/>
                  <a:pt x="4184650" y="0"/>
                </a:cubicBezTo>
              </a:path>
            </a:pathLst>
          </a:cu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5"/>
          <p:cNvSpPr/>
          <p:nvPr userDrawn="1">
            <p:custDataLst>
              <p:tags r:id="rId16"/>
            </p:custDataLst>
          </p:nvPr>
        </p:nvSpPr>
        <p:spPr>
          <a:xfrm>
            <a:off x="9540402" y="5050156"/>
            <a:ext cx="2651597" cy="1807843"/>
          </a:xfrm>
          <a:custGeom>
            <a:avLst/>
            <a:gdLst>
              <a:gd name="connsiteX0" fmla="*/ 0 w 4938086"/>
              <a:gd name="connsiteY0" fmla="*/ 0 h 2122170"/>
              <a:gd name="connsiteX1" fmla="*/ 4938086 w 4938086"/>
              <a:gd name="connsiteY1" fmla="*/ 0 h 2122170"/>
              <a:gd name="connsiteX2" fmla="*/ 4938086 w 4938086"/>
              <a:gd name="connsiteY2" fmla="*/ 2122170 h 2122170"/>
              <a:gd name="connsiteX3" fmla="*/ 0 w 4938086"/>
              <a:gd name="connsiteY3" fmla="*/ 2122170 h 2122170"/>
              <a:gd name="connsiteX4" fmla="*/ 0 w 4938086"/>
              <a:gd name="connsiteY4" fmla="*/ 0 h 2122170"/>
              <a:gd name="connsiteX0-1" fmla="*/ 2257425 w 4938086"/>
              <a:gd name="connsiteY0-2" fmla="*/ 1438275 h 2122170"/>
              <a:gd name="connsiteX1-3" fmla="*/ 4938086 w 4938086"/>
              <a:gd name="connsiteY1-4" fmla="*/ 0 h 2122170"/>
              <a:gd name="connsiteX2-5" fmla="*/ 4938086 w 4938086"/>
              <a:gd name="connsiteY2-6" fmla="*/ 2122170 h 2122170"/>
              <a:gd name="connsiteX3-7" fmla="*/ 0 w 4938086"/>
              <a:gd name="connsiteY3-8" fmla="*/ 2122170 h 2122170"/>
              <a:gd name="connsiteX4-9" fmla="*/ 2257425 w 4938086"/>
              <a:gd name="connsiteY4-10" fmla="*/ 1438275 h 2122170"/>
              <a:gd name="connsiteX0-11" fmla="*/ 2257425 w 4938086"/>
              <a:gd name="connsiteY0-12" fmla="*/ 1438275 h 2122170"/>
              <a:gd name="connsiteX1-13" fmla="*/ 4938086 w 4938086"/>
              <a:gd name="connsiteY1-14" fmla="*/ 0 h 2122170"/>
              <a:gd name="connsiteX2-15" fmla="*/ 4938086 w 4938086"/>
              <a:gd name="connsiteY2-16" fmla="*/ 2122170 h 2122170"/>
              <a:gd name="connsiteX3-17" fmla="*/ 0 w 4938086"/>
              <a:gd name="connsiteY3-18" fmla="*/ 2122170 h 2122170"/>
              <a:gd name="connsiteX4-19" fmla="*/ 2257425 w 4938086"/>
              <a:gd name="connsiteY4-20" fmla="*/ 1438275 h 2122170"/>
              <a:gd name="connsiteX0-21" fmla="*/ 2257425 w 4938086"/>
              <a:gd name="connsiteY0-22" fmla="*/ 1438275 h 2122170"/>
              <a:gd name="connsiteX1-23" fmla="*/ 4938086 w 4938086"/>
              <a:gd name="connsiteY1-24" fmla="*/ 0 h 2122170"/>
              <a:gd name="connsiteX2-25" fmla="*/ 4938086 w 4938086"/>
              <a:gd name="connsiteY2-26" fmla="*/ 2122170 h 2122170"/>
              <a:gd name="connsiteX3-27" fmla="*/ 0 w 4938086"/>
              <a:gd name="connsiteY3-28" fmla="*/ 2122170 h 2122170"/>
              <a:gd name="connsiteX4-29" fmla="*/ 2257425 w 4938086"/>
              <a:gd name="connsiteY4-30" fmla="*/ 1438275 h 2122170"/>
              <a:gd name="connsiteX0-31" fmla="*/ 2257425 w 4938086"/>
              <a:gd name="connsiteY0-32" fmla="*/ 1438275 h 2122170"/>
              <a:gd name="connsiteX1-33" fmla="*/ 4938086 w 4938086"/>
              <a:gd name="connsiteY1-34" fmla="*/ 0 h 2122170"/>
              <a:gd name="connsiteX2-35" fmla="*/ 4938086 w 4938086"/>
              <a:gd name="connsiteY2-36" fmla="*/ 2122170 h 2122170"/>
              <a:gd name="connsiteX3-37" fmla="*/ 0 w 4938086"/>
              <a:gd name="connsiteY3-38" fmla="*/ 2122170 h 2122170"/>
              <a:gd name="connsiteX4-39" fmla="*/ 2257425 w 4938086"/>
              <a:gd name="connsiteY4-40" fmla="*/ 1438275 h 2122170"/>
              <a:gd name="connsiteX0-41" fmla="*/ 2257425 w 4938086"/>
              <a:gd name="connsiteY0-42" fmla="*/ 1438275 h 2122170"/>
              <a:gd name="connsiteX1-43" fmla="*/ 4938086 w 4938086"/>
              <a:gd name="connsiteY1-44" fmla="*/ 0 h 2122170"/>
              <a:gd name="connsiteX2-45" fmla="*/ 4938086 w 4938086"/>
              <a:gd name="connsiteY2-46" fmla="*/ 2122170 h 2122170"/>
              <a:gd name="connsiteX3-47" fmla="*/ 0 w 4938086"/>
              <a:gd name="connsiteY3-48" fmla="*/ 2122170 h 2122170"/>
              <a:gd name="connsiteX4-49" fmla="*/ 2257425 w 4938086"/>
              <a:gd name="connsiteY4-50" fmla="*/ 1438275 h 2122170"/>
              <a:gd name="connsiteX0-51" fmla="*/ 2257425 w 4938086"/>
              <a:gd name="connsiteY0-52" fmla="*/ 1438275 h 2122170"/>
              <a:gd name="connsiteX1-53" fmla="*/ 4938086 w 4938086"/>
              <a:gd name="connsiteY1-54" fmla="*/ 0 h 2122170"/>
              <a:gd name="connsiteX2-55" fmla="*/ 4938086 w 4938086"/>
              <a:gd name="connsiteY2-56" fmla="*/ 2122170 h 2122170"/>
              <a:gd name="connsiteX3-57" fmla="*/ 0 w 4938086"/>
              <a:gd name="connsiteY3-58" fmla="*/ 2122170 h 2122170"/>
              <a:gd name="connsiteX4-59" fmla="*/ 2257425 w 4938086"/>
              <a:gd name="connsiteY4-60" fmla="*/ 1438275 h 2122170"/>
              <a:gd name="connsiteX0-61" fmla="*/ 2257425 w 4938086"/>
              <a:gd name="connsiteY0-62" fmla="*/ 1438275 h 2122170"/>
              <a:gd name="connsiteX1-63" fmla="*/ 4938086 w 4938086"/>
              <a:gd name="connsiteY1-64" fmla="*/ 0 h 2122170"/>
              <a:gd name="connsiteX2-65" fmla="*/ 4938086 w 4938086"/>
              <a:gd name="connsiteY2-66" fmla="*/ 2122170 h 2122170"/>
              <a:gd name="connsiteX3-67" fmla="*/ 0 w 4938086"/>
              <a:gd name="connsiteY3-68" fmla="*/ 2122170 h 2122170"/>
              <a:gd name="connsiteX4-69" fmla="*/ 2257425 w 4938086"/>
              <a:gd name="connsiteY4-70" fmla="*/ 1438275 h 2122170"/>
              <a:gd name="connsiteX0-71" fmla="*/ 2257425 w 4938086"/>
              <a:gd name="connsiteY0-72" fmla="*/ 1438275 h 2122170"/>
              <a:gd name="connsiteX1-73" fmla="*/ 4938086 w 4938086"/>
              <a:gd name="connsiteY1-74" fmla="*/ 0 h 2122170"/>
              <a:gd name="connsiteX2-75" fmla="*/ 4938086 w 4938086"/>
              <a:gd name="connsiteY2-76" fmla="*/ 2122170 h 2122170"/>
              <a:gd name="connsiteX3-77" fmla="*/ 0 w 4938086"/>
              <a:gd name="connsiteY3-78" fmla="*/ 2122170 h 2122170"/>
              <a:gd name="connsiteX4-79" fmla="*/ 2257425 w 4938086"/>
              <a:gd name="connsiteY4-80" fmla="*/ 1438275 h 2122170"/>
              <a:gd name="connsiteX0-81" fmla="*/ 2257425 w 4938086"/>
              <a:gd name="connsiteY0-82" fmla="*/ 1438275 h 2122170"/>
              <a:gd name="connsiteX1-83" fmla="*/ 4938086 w 4938086"/>
              <a:gd name="connsiteY1-84" fmla="*/ 0 h 2122170"/>
              <a:gd name="connsiteX2-85" fmla="*/ 4938086 w 4938086"/>
              <a:gd name="connsiteY2-86" fmla="*/ 2122170 h 2122170"/>
              <a:gd name="connsiteX3-87" fmla="*/ 0 w 4938086"/>
              <a:gd name="connsiteY3-88" fmla="*/ 2122170 h 2122170"/>
              <a:gd name="connsiteX4-89" fmla="*/ 2257425 w 4938086"/>
              <a:gd name="connsiteY4-90" fmla="*/ 1438275 h 2122170"/>
              <a:gd name="connsiteX0-91" fmla="*/ 2257425 w 4938086"/>
              <a:gd name="connsiteY0-92" fmla="*/ 1438275 h 2122170"/>
              <a:gd name="connsiteX1-93" fmla="*/ 4938086 w 4938086"/>
              <a:gd name="connsiteY1-94" fmla="*/ 0 h 2122170"/>
              <a:gd name="connsiteX2-95" fmla="*/ 4938086 w 4938086"/>
              <a:gd name="connsiteY2-96" fmla="*/ 2122170 h 2122170"/>
              <a:gd name="connsiteX3-97" fmla="*/ 0 w 4938086"/>
              <a:gd name="connsiteY3-98" fmla="*/ 2122170 h 2122170"/>
              <a:gd name="connsiteX4-99" fmla="*/ 2257425 w 4938086"/>
              <a:gd name="connsiteY4-100" fmla="*/ 1438275 h 2122170"/>
              <a:gd name="connsiteX0-101" fmla="*/ 2257425 w 4938086"/>
              <a:gd name="connsiteY0-102" fmla="*/ 2314575 h 2998470"/>
              <a:gd name="connsiteX1-103" fmla="*/ 4938086 w 4938086"/>
              <a:gd name="connsiteY1-104" fmla="*/ 0 h 2998470"/>
              <a:gd name="connsiteX2-105" fmla="*/ 4938086 w 4938086"/>
              <a:gd name="connsiteY2-106" fmla="*/ 2998470 h 2998470"/>
              <a:gd name="connsiteX3-107" fmla="*/ 0 w 4938086"/>
              <a:gd name="connsiteY3-108" fmla="*/ 2998470 h 2998470"/>
              <a:gd name="connsiteX4-109" fmla="*/ 2257425 w 4938086"/>
              <a:gd name="connsiteY4-110" fmla="*/ 2314575 h 2998470"/>
              <a:gd name="connsiteX0-111" fmla="*/ 2257425 w 4938086"/>
              <a:gd name="connsiteY0-112" fmla="*/ 2301875 h 2985770"/>
              <a:gd name="connsiteX1-113" fmla="*/ 4938086 w 4938086"/>
              <a:gd name="connsiteY1-114" fmla="*/ 0 h 2985770"/>
              <a:gd name="connsiteX2-115" fmla="*/ 4938086 w 4938086"/>
              <a:gd name="connsiteY2-116" fmla="*/ 2985770 h 2985770"/>
              <a:gd name="connsiteX3-117" fmla="*/ 0 w 4938086"/>
              <a:gd name="connsiteY3-118" fmla="*/ 2985770 h 2985770"/>
              <a:gd name="connsiteX4-119" fmla="*/ 2257425 w 4938086"/>
              <a:gd name="connsiteY4-120" fmla="*/ 2301875 h 2985770"/>
              <a:gd name="connsiteX0-121" fmla="*/ 2257425 w 4938086"/>
              <a:gd name="connsiteY0-122" fmla="*/ 2301875 h 2985770"/>
              <a:gd name="connsiteX1-123" fmla="*/ 4938086 w 4938086"/>
              <a:gd name="connsiteY1-124" fmla="*/ 0 h 2985770"/>
              <a:gd name="connsiteX2-125" fmla="*/ 4938086 w 4938086"/>
              <a:gd name="connsiteY2-126" fmla="*/ 2985770 h 2985770"/>
              <a:gd name="connsiteX3-127" fmla="*/ 0 w 4938086"/>
              <a:gd name="connsiteY3-128" fmla="*/ 2985770 h 2985770"/>
              <a:gd name="connsiteX4-129" fmla="*/ 2257425 w 4938086"/>
              <a:gd name="connsiteY4-130" fmla="*/ 2301875 h 2985770"/>
              <a:gd name="connsiteX0-131" fmla="*/ 2257425 w 4938086"/>
              <a:gd name="connsiteY0-132" fmla="*/ 2364368 h 3048263"/>
              <a:gd name="connsiteX1-133" fmla="*/ 3953836 w 4938086"/>
              <a:gd name="connsiteY1-134" fmla="*/ 1124213 h 3048263"/>
              <a:gd name="connsiteX2-135" fmla="*/ 4938086 w 4938086"/>
              <a:gd name="connsiteY2-136" fmla="*/ 62493 h 3048263"/>
              <a:gd name="connsiteX3-137" fmla="*/ 4938086 w 4938086"/>
              <a:gd name="connsiteY3-138" fmla="*/ 3048263 h 3048263"/>
              <a:gd name="connsiteX4-139" fmla="*/ 0 w 4938086"/>
              <a:gd name="connsiteY4-140" fmla="*/ 3048263 h 3048263"/>
              <a:gd name="connsiteX5" fmla="*/ 2257425 w 4938086"/>
              <a:gd name="connsiteY5" fmla="*/ 2364368 h 3048263"/>
              <a:gd name="connsiteX0-141" fmla="*/ 2257425 w 4938086"/>
              <a:gd name="connsiteY0-142" fmla="*/ 2335737 h 3019632"/>
              <a:gd name="connsiteX1-143" fmla="*/ 4379286 w 4938086"/>
              <a:gd name="connsiteY1-144" fmla="*/ 2149682 h 3019632"/>
              <a:gd name="connsiteX2-145" fmla="*/ 4938086 w 4938086"/>
              <a:gd name="connsiteY2-146" fmla="*/ 33862 h 3019632"/>
              <a:gd name="connsiteX3-147" fmla="*/ 4938086 w 4938086"/>
              <a:gd name="connsiteY3-148" fmla="*/ 3019632 h 3019632"/>
              <a:gd name="connsiteX4-149" fmla="*/ 0 w 4938086"/>
              <a:gd name="connsiteY4-150" fmla="*/ 3019632 h 3019632"/>
              <a:gd name="connsiteX5-151" fmla="*/ 2257425 w 4938086"/>
              <a:gd name="connsiteY5-152" fmla="*/ 2335737 h 3019632"/>
              <a:gd name="connsiteX0-153" fmla="*/ 2257425 w 4938086"/>
              <a:gd name="connsiteY0-154" fmla="*/ 2333751 h 3017646"/>
              <a:gd name="connsiteX1-155" fmla="*/ 4379286 w 4938086"/>
              <a:gd name="connsiteY1-156" fmla="*/ 2147696 h 3017646"/>
              <a:gd name="connsiteX2-157" fmla="*/ 4938086 w 4938086"/>
              <a:gd name="connsiteY2-158" fmla="*/ 31876 h 3017646"/>
              <a:gd name="connsiteX3-159" fmla="*/ 4938086 w 4938086"/>
              <a:gd name="connsiteY3-160" fmla="*/ 3017646 h 3017646"/>
              <a:gd name="connsiteX4-161" fmla="*/ 0 w 4938086"/>
              <a:gd name="connsiteY4-162" fmla="*/ 3017646 h 3017646"/>
              <a:gd name="connsiteX5-163" fmla="*/ 2257425 w 4938086"/>
              <a:gd name="connsiteY5-164" fmla="*/ 2333751 h 3017646"/>
              <a:gd name="connsiteX0-165" fmla="*/ 2257425 w 4938086"/>
              <a:gd name="connsiteY0-166" fmla="*/ 2301875 h 2985770"/>
              <a:gd name="connsiteX1-167" fmla="*/ 4379286 w 4938086"/>
              <a:gd name="connsiteY1-168" fmla="*/ 2115820 h 2985770"/>
              <a:gd name="connsiteX2-169" fmla="*/ 4938086 w 4938086"/>
              <a:gd name="connsiteY2-170" fmla="*/ 0 h 2985770"/>
              <a:gd name="connsiteX3-171" fmla="*/ 4938086 w 4938086"/>
              <a:gd name="connsiteY3-172" fmla="*/ 2985770 h 2985770"/>
              <a:gd name="connsiteX4-173" fmla="*/ 0 w 4938086"/>
              <a:gd name="connsiteY4-174" fmla="*/ 2985770 h 2985770"/>
              <a:gd name="connsiteX5-175" fmla="*/ 2257425 w 4938086"/>
              <a:gd name="connsiteY5-176" fmla="*/ 2301875 h 2985770"/>
              <a:gd name="connsiteX0-177" fmla="*/ 2257425 w 4938086"/>
              <a:gd name="connsiteY0-178" fmla="*/ 2301875 h 2985770"/>
              <a:gd name="connsiteX1-179" fmla="*/ 4379286 w 4938086"/>
              <a:gd name="connsiteY1-180" fmla="*/ 2115820 h 2985770"/>
              <a:gd name="connsiteX2-181" fmla="*/ 4938086 w 4938086"/>
              <a:gd name="connsiteY2-182" fmla="*/ 0 h 2985770"/>
              <a:gd name="connsiteX3-183" fmla="*/ 4938086 w 4938086"/>
              <a:gd name="connsiteY3-184" fmla="*/ 2985770 h 2985770"/>
              <a:gd name="connsiteX4-185" fmla="*/ 0 w 4938086"/>
              <a:gd name="connsiteY4-186" fmla="*/ 2985770 h 2985770"/>
              <a:gd name="connsiteX5-187" fmla="*/ 2257425 w 4938086"/>
              <a:gd name="connsiteY5-188" fmla="*/ 2301875 h 2985770"/>
              <a:gd name="connsiteX0-189" fmla="*/ 2257425 w 4938086"/>
              <a:gd name="connsiteY0-190" fmla="*/ 2301875 h 2985770"/>
              <a:gd name="connsiteX1-191" fmla="*/ 4379286 w 4938086"/>
              <a:gd name="connsiteY1-192" fmla="*/ 2115820 h 2985770"/>
              <a:gd name="connsiteX2-193" fmla="*/ 4938086 w 4938086"/>
              <a:gd name="connsiteY2-194" fmla="*/ 0 h 2985770"/>
              <a:gd name="connsiteX3-195" fmla="*/ 4938086 w 4938086"/>
              <a:gd name="connsiteY3-196" fmla="*/ 2985770 h 2985770"/>
              <a:gd name="connsiteX4-197" fmla="*/ 0 w 4938086"/>
              <a:gd name="connsiteY4-198" fmla="*/ 2985770 h 2985770"/>
              <a:gd name="connsiteX5-199" fmla="*/ 2257425 w 4938086"/>
              <a:gd name="connsiteY5-200" fmla="*/ 2301875 h 2985770"/>
              <a:gd name="connsiteX0-201" fmla="*/ 2257425 w 4938086"/>
              <a:gd name="connsiteY0-202" fmla="*/ 2301875 h 2985770"/>
              <a:gd name="connsiteX1-203" fmla="*/ 4379286 w 4938086"/>
              <a:gd name="connsiteY1-204" fmla="*/ 2115820 h 2985770"/>
              <a:gd name="connsiteX2-205" fmla="*/ 4938086 w 4938086"/>
              <a:gd name="connsiteY2-206" fmla="*/ 0 h 2985770"/>
              <a:gd name="connsiteX3-207" fmla="*/ 4938086 w 4938086"/>
              <a:gd name="connsiteY3-208" fmla="*/ 2985770 h 2985770"/>
              <a:gd name="connsiteX4-209" fmla="*/ 0 w 4938086"/>
              <a:gd name="connsiteY4-210" fmla="*/ 2985770 h 2985770"/>
              <a:gd name="connsiteX5-211" fmla="*/ 2257425 w 4938086"/>
              <a:gd name="connsiteY5-212" fmla="*/ 2301875 h 2985770"/>
              <a:gd name="connsiteX0-213" fmla="*/ 1698625 w 4379286"/>
              <a:gd name="connsiteY0-214" fmla="*/ 2301875 h 2985770"/>
              <a:gd name="connsiteX1-215" fmla="*/ 3820486 w 4379286"/>
              <a:gd name="connsiteY1-216" fmla="*/ 2115820 h 2985770"/>
              <a:gd name="connsiteX2-217" fmla="*/ 4379286 w 4379286"/>
              <a:gd name="connsiteY2-218" fmla="*/ 0 h 2985770"/>
              <a:gd name="connsiteX3-219" fmla="*/ 4379286 w 4379286"/>
              <a:gd name="connsiteY3-220" fmla="*/ 2985770 h 2985770"/>
              <a:gd name="connsiteX4-221" fmla="*/ 0 w 4379286"/>
              <a:gd name="connsiteY4-222" fmla="*/ 2985770 h 2985770"/>
              <a:gd name="connsiteX5-223" fmla="*/ 1698625 w 4379286"/>
              <a:gd name="connsiteY5-224" fmla="*/ 2301875 h 2985770"/>
              <a:gd name="connsiteX0-225" fmla="*/ 1698625 w 4379286"/>
              <a:gd name="connsiteY0-226" fmla="*/ 2301875 h 2985770"/>
              <a:gd name="connsiteX1-227" fmla="*/ 3820486 w 4379286"/>
              <a:gd name="connsiteY1-228" fmla="*/ 2115820 h 2985770"/>
              <a:gd name="connsiteX2-229" fmla="*/ 4379286 w 4379286"/>
              <a:gd name="connsiteY2-230" fmla="*/ 0 h 2985770"/>
              <a:gd name="connsiteX3-231" fmla="*/ 4379286 w 4379286"/>
              <a:gd name="connsiteY3-232" fmla="*/ 2985770 h 2985770"/>
              <a:gd name="connsiteX4-233" fmla="*/ 0 w 4379286"/>
              <a:gd name="connsiteY4-234" fmla="*/ 2985770 h 2985770"/>
              <a:gd name="connsiteX5-235" fmla="*/ 1698625 w 4379286"/>
              <a:gd name="connsiteY5-236" fmla="*/ 2301875 h 2985770"/>
              <a:gd name="connsiteX0-237" fmla="*/ 1724025 w 4379286"/>
              <a:gd name="connsiteY0-238" fmla="*/ 2409825 h 2985770"/>
              <a:gd name="connsiteX1-239" fmla="*/ 3820486 w 4379286"/>
              <a:gd name="connsiteY1-240" fmla="*/ 2115820 h 2985770"/>
              <a:gd name="connsiteX2-241" fmla="*/ 4379286 w 4379286"/>
              <a:gd name="connsiteY2-242" fmla="*/ 0 h 2985770"/>
              <a:gd name="connsiteX3-243" fmla="*/ 4379286 w 4379286"/>
              <a:gd name="connsiteY3-244" fmla="*/ 2985770 h 2985770"/>
              <a:gd name="connsiteX4-245" fmla="*/ 0 w 4379286"/>
              <a:gd name="connsiteY4-246" fmla="*/ 2985770 h 2985770"/>
              <a:gd name="connsiteX5-247" fmla="*/ 1724025 w 4379286"/>
              <a:gd name="connsiteY5-248" fmla="*/ 2409825 h 2985770"/>
              <a:gd name="connsiteX0-249" fmla="*/ 1724025 w 4379286"/>
              <a:gd name="connsiteY0-250" fmla="*/ 2409825 h 2985770"/>
              <a:gd name="connsiteX1-251" fmla="*/ 3820486 w 4379286"/>
              <a:gd name="connsiteY1-252" fmla="*/ 2115820 h 2985770"/>
              <a:gd name="connsiteX2-253" fmla="*/ 4379286 w 4379286"/>
              <a:gd name="connsiteY2-254" fmla="*/ 0 h 2985770"/>
              <a:gd name="connsiteX3-255" fmla="*/ 4379286 w 4379286"/>
              <a:gd name="connsiteY3-256" fmla="*/ 2985770 h 2985770"/>
              <a:gd name="connsiteX4-257" fmla="*/ 0 w 4379286"/>
              <a:gd name="connsiteY4-258" fmla="*/ 2985770 h 2985770"/>
              <a:gd name="connsiteX5-259" fmla="*/ 1724025 w 4379286"/>
              <a:gd name="connsiteY5-260" fmla="*/ 2409825 h 2985770"/>
              <a:gd name="connsiteX0-261" fmla="*/ 1724025 w 4379286"/>
              <a:gd name="connsiteY0-262" fmla="*/ 2428875 h 2985770"/>
              <a:gd name="connsiteX1-263" fmla="*/ 3820486 w 4379286"/>
              <a:gd name="connsiteY1-264" fmla="*/ 2115820 h 2985770"/>
              <a:gd name="connsiteX2-265" fmla="*/ 4379286 w 4379286"/>
              <a:gd name="connsiteY2-266" fmla="*/ 0 h 2985770"/>
              <a:gd name="connsiteX3-267" fmla="*/ 4379286 w 4379286"/>
              <a:gd name="connsiteY3-268" fmla="*/ 2985770 h 2985770"/>
              <a:gd name="connsiteX4-269" fmla="*/ 0 w 4379286"/>
              <a:gd name="connsiteY4-270" fmla="*/ 2985770 h 2985770"/>
              <a:gd name="connsiteX5-271" fmla="*/ 1724025 w 4379286"/>
              <a:gd name="connsiteY5-272" fmla="*/ 2428875 h 2985770"/>
              <a:gd name="connsiteX0-273" fmla="*/ 1724025 w 4379286"/>
              <a:gd name="connsiteY0-274" fmla="*/ 2428875 h 2985770"/>
              <a:gd name="connsiteX1-275" fmla="*/ 3820486 w 4379286"/>
              <a:gd name="connsiteY1-276" fmla="*/ 2115820 h 2985770"/>
              <a:gd name="connsiteX2-277" fmla="*/ 4379286 w 4379286"/>
              <a:gd name="connsiteY2-278" fmla="*/ 0 h 2985770"/>
              <a:gd name="connsiteX3-279" fmla="*/ 4379286 w 4379286"/>
              <a:gd name="connsiteY3-280" fmla="*/ 2985770 h 2985770"/>
              <a:gd name="connsiteX4-281" fmla="*/ 0 w 4379286"/>
              <a:gd name="connsiteY4-282" fmla="*/ 2985770 h 2985770"/>
              <a:gd name="connsiteX5-283" fmla="*/ 1724025 w 4379286"/>
              <a:gd name="connsiteY5-284" fmla="*/ 2428875 h 2985770"/>
              <a:gd name="connsiteX0-285" fmla="*/ 1724025 w 4379286"/>
              <a:gd name="connsiteY0-286" fmla="*/ 2428875 h 2985770"/>
              <a:gd name="connsiteX1-287" fmla="*/ 3820486 w 4379286"/>
              <a:gd name="connsiteY1-288" fmla="*/ 2115820 h 2985770"/>
              <a:gd name="connsiteX2-289" fmla="*/ 4379286 w 4379286"/>
              <a:gd name="connsiteY2-290" fmla="*/ 0 h 2985770"/>
              <a:gd name="connsiteX3-291" fmla="*/ 4379286 w 4379286"/>
              <a:gd name="connsiteY3-292" fmla="*/ 2985770 h 2985770"/>
              <a:gd name="connsiteX4-293" fmla="*/ 0 w 4379286"/>
              <a:gd name="connsiteY4-294" fmla="*/ 2985770 h 2985770"/>
              <a:gd name="connsiteX5-295" fmla="*/ 1724025 w 4379286"/>
              <a:gd name="connsiteY5-296" fmla="*/ 2428875 h 2985770"/>
              <a:gd name="connsiteX0-297" fmla="*/ 1724025 w 4379286"/>
              <a:gd name="connsiteY0-298" fmla="*/ 2428875 h 2985770"/>
              <a:gd name="connsiteX1-299" fmla="*/ 3820486 w 4379286"/>
              <a:gd name="connsiteY1-300" fmla="*/ 2115820 h 2985770"/>
              <a:gd name="connsiteX2-301" fmla="*/ 4379286 w 4379286"/>
              <a:gd name="connsiteY2-302" fmla="*/ 0 h 2985770"/>
              <a:gd name="connsiteX3-303" fmla="*/ 4379286 w 4379286"/>
              <a:gd name="connsiteY3-304" fmla="*/ 2985770 h 2985770"/>
              <a:gd name="connsiteX4-305" fmla="*/ 0 w 4379286"/>
              <a:gd name="connsiteY4-306" fmla="*/ 2985770 h 2985770"/>
              <a:gd name="connsiteX5-307" fmla="*/ 1724025 w 4379286"/>
              <a:gd name="connsiteY5-308" fmla="*/ 2428875 h 2985770"/>
              <a:gd name="connsiteX0-309" fmla="*/ 1724025 w 4379286"/>
              <a:gd name="connsiteY0-310" fmla="*/ 2428875 h 2985770"/>
              <a:gd name="connsiteX1-311" fmla="*/ 3820486 w 4379286"/>
              <a:gd name="connsiteY1-312" fmla="*/ 2115820 h 2985770"/>
              <a:gd name="connsiteX2-313" fmla="*/ 4379286 w 4379286"/>
              <a:gd name="connsiteY2-314" fmla="*/ 0 h 2985770"/>
              <a:gd name="connsiteX3-315" fmla="*/ 4379286 w 4379286"/>
              <a:gd name="connsiteY3-316" fmla="*/ 2985770 h 2985770"/>
              <a:gd name="connsiteX4-317" fmla="*/ 0 w 4379286"/>
              <a:gd name="connsiteY4-318" fmla="*/ 2985770 h 2985770"/>
              <a:gd name="connsiteX5-319" fmla="*/ 1724025 w 4379286"/>
              <a:gd name="connsiteY5-320" fmla="*/ 2428875 h 29857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51" y="connsiteY5-152"/>
              </a:cxn>
            </a:cxnLst>
            <a:rect l="l" t="t" r="r" b="b"/>
            <a:pathLst>
              <a:path w="4379286" h="2985770">
                <a:moveTo>
                  <a:pt x="1724025" y="2428875"/>
                </a:moveTo>
                <a:cubicBezTo>
                  <a:pt x="2160747" y="2451100"/>
                  <a:pt x="3138759" y="2785216"/>
                  <a:pt x="3820486" y="2115820"/>
                </a:cubicBezTo>
                <a:cubicBezTo>
                  <a:pt x="4324413" y="1509924"/>
                  <a:pt x="3408794" y="371475"/>
                  <a:pt x="4379286" y="0"/>
                </a:cubicBezTo>
                <a:lnTo>
                  <a:pt x="4379286" y="2985770"/>
                </a:lnTo>
                <a:lnTo>
                  <a:pt x="0" y="2985770"/>
                </a:lnTo>
                <a:cubicBezTo>
                  <a:pt x="273050" y="2653030"/>
                  <a:pt x="723900" y="2418715"/>
                  <a:pt x="1724025" y="2428875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占位符 1"/>
          <p:cNvSpPr>
            <a:spLocks noGrp="1"/>
          </p:cNvSpPr>
          <p:nvPr userDrawn="1">
            <p:ph type="title"/>
            <p:custDataLst>
              <p:tags r:id="rId17"/>
            </p:custDataLst>
          </p:nvPr>
        </p:nvSpPr>
        <p:spPr>
          <a:xfrm>
            <a:off x="695960" y="360000"/>
            <a:ext cx="10800000" cy="720000"/>
          </a:xfrm>
          <a:prstGeom prst="rect">
            <a:avLst/>
          </a:prstGeom>
        </p:spPr>
        <p:txBody>
          <a:bodyPr vert="horz" wrap="square" lIns="0" tIns="0" rIns="0" bIns="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 userDrawn="1">
            <p:ph type="body" idx="1"/>
            <p:custDataLst>
              <p:tags r:id="rId18"/>
            </p:custDataLst>
          </p:nvPr>
        </p:nvSpPr>
        <p:spPr>
          <a:xfrm>
            <a:off x="695960" y="1301749"/>
            <a:ext cx="10800000" cy="4873625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 userDrawn="1">
            <p:ph type="dt" sz="half" idx="2"/>
            <p:custDataLst>
              <p:tags r:id="rId19"/>
            </p:custDataLst>
          </p:nvPr>
        </p:nvSpPr>
        <p:spPr>
          <a:xfrm>
            <a:off x="69596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 userDrawn="1">
            <p:ph type="ftr" sz="quarter" idx="3"/>
            <p:custDataLst>
              <p:tags r:id="rId20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 userDrawn="1">
            <p:ph type="sldNum" sz="quarter" idx="4"/>
            <p:custDataLst>
              <p:tags r:id="rId21"/>
            </p:custDataLst>
          </p:nvPr>
        </p:nvSpPr>
        <p:spPr>
          <a:xfrm>
            <a:off x="8753983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10" name="KSO_TEMPLATE" hidden="1"/>
          <p:cNvSpPr/>
          <p:nvPr userDrawn="1">
            <p:custDataLst>
              <p:tags r:id="rId2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8480" indent="-20637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98830" indent="-16192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30605" indent="-14922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35075" indent="-127000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tags" Target="../tags/tag160.xml"/><Relationship Id="rId2" Type="http://schemas.openxmlformats.org/officeDocument/2006/relationships/tags" Target="../tags/tag159.xml"/><Relationship Id="rId1" Type="http://schemas.openxmlformats.org/officeDocument/2006/relationships/tags" Target="../tags/tag15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78.xml"/><Relationship Id="rId1" Type="http://schemas.openxmlformats.org/officeDocument/2006/relationships/tags" Target="../tags/tag17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80.xml"/><Relationship Id="rId1" Type="http://schemas.openxmlformats.org/officeDocument/2006/relationships/tags" Target="../tags/tag17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82.xml"/><Relationship Id="rId1" Type="http://schemas.openxmlformats.org/officeDocument/2006/relationships/tags" Target="../tags/tag181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191.xml"/><Relationship Id="rId8" Type="http://schemas.openxmlformats.org/officeDocument/2006/relationships/tags" Target="../tags/tag190.xml"/><Relationship Id="rId7" Type="http://schemas.openxmlformats.org/officeDocument/2006/relationships/tags" Target="../tags/tag189.xml"/><Relationship Id="rId6" Type="http://schemas.openxmlformats.org/officeDocument/2006/relationships/tags" Target="../tags/tag188.xml"/><Relationship Id="rId5" Type="http://schemas.openxmlformats.org/officeDocument/2006/relationships/tags" Target="../tags/tag187.xml"/><Relationship Id="rId4" Type="http://schemas.openxmlformats.org/officeDocument/2006/relationships/tags" Target="../tags/tag186.xml"/><Relationship Id="rId3" Type="http://schemas.openxmlformats.org/officeDocument/2006/relationships/tags" Target="../tags/tag185.xml"/><Relationship Id="rId2" Type="http://schemas.openxmlformats.org/officeDocument/2006/relationships/tags" Target="../tags/tag184.xml"/><Relationship Id="rId11" Type="http://schemas.openxmlformats.org/officeDocument/2006/relationships/slideLayout" Target="../slideLayouts/slideLayout13.xml"/><Relationship Id="rId10" Type="http://schemas.openxmlformats.org/officeDocument/2006/relationships/tags" Target="../tags/tag192.xml"/><Relationship Id="rId1" Type="http://schemas.openxmlformats.org/officeDocument/2006/relationships/tags" Target="../tags/tag18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94.xml"/><Relationship Id="rId1" Type="http://schemas.openxmlformats.org/officeDocument/2006/relationships/tags" Target="../tags/tag19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96.xml"/><Relationship Id="rId1" Type="http://schemas.openxmlformats.org/officeDocument/2006/relationships/tags" Target="../tags/tag19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62.xml"/><Relationship Id="rId1" Type="http://schemas.openxmlformats.org/officeDocument/2006/relationships/tags" Target="../tags/tag16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tags" Target="../tags/tag164.xml"/><Relationship Id="rId2" Type="http://schemas.openxmlformats.org/officeDocument/2006/relationships/hyperlink" Target="#_Toc14404%20" TargetMode="External"/><Relationship Id="rId1" Type="http://schemas.openxmlformats.org/officeDocument/2006/relationships/tags" Target="../tags/tag16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66.xml"/><Relationship Id="rId1" Type="http://schemas.openxmlformats.org/officeDocument/2006/relationships/tags" Target="../tags/tag16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68.xml"/><Relationship Id="rId1" Type="http://schemas.openxmlformats.org/officeDocument/2006/relationships/tags" Target="../tags/tag16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70.xml"/><Relationship Id="rId1" Type="http://schemas.openxmlformats.org/officeDocument/2006/relationships/tags" Target="../tags/tag16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72.xml"/><Relationship Id="rId1" Type="http://schemas.openxmlformats.org/officeDocument/2006/relationships/tags" Target="../tags/tag17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74.xml"/><Relationship Id="rId1" Type="http://schemas.openxmlformats.org/officeDocument/2006/relationships/tags" Target="../tags/tag17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76.xml"/><Relationship Id="rId1" Type="http://schemas.openxmlformats.org/officeDocument/2006/relationships/tags" Target="../tags/tag17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en-US"/>
              <a:t>聚焦社会热点</a:t>
            </a:r>
            <a:br>
              <a:rPr lang="zh-CN" altLang="en-US"/>
            </a:br>
            <a:r>
              <a:rPr lang="zh-CN" altLang="en-US"/>
              <a:t>精准狙击高考</a:t>
            </a:r>
            <a:endParaRPr lang="zh-CN" altLang="en-US"/>
          </a:p>
        </p:txBody>
      </p:sp>
      <p:sp>
        <p:nvSpPr>
          <p:cNvPr id="10" name="署名"/>
          <p:cNvSpPr>
            <a:spLocks noGrp="1"/>
          </p:cNvSpPr>
          <p:nvPr>
            <p:ph type="body" sz="quarter" idx="17"/>
            <p:custDataLst>
              <p:tags r:id="rId2"/>
            </p:custDataLst>
          </p:nvPr>
        </p:nvSpPr>
        <p:spPr>
          <a:xfrm>
            <a:off x="889635" y="4715510"/>
            <a:ext cx="3010535" cy="614680"/>
          </a:xfrm>
        </p:spPr>
        <p:txBody>
          <a:bodyPr>
            <a:noAutofit/>
          </a:bodyPr>
          <a:p>
            <a:r>
              <a:rPr lang="zh-CN" altLang="en-US" sz="2800"/>
              <a:t>汇报人：蒋秀凤</a:t>
            </a:r>
            <a:endParaRPr lang="zh-CN" altLang="en-US" sz="2800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95960" y="283210"/>
            <a:ext cx="9043035" cy="720090"/>
          </a:xfrm>
        </p:spPr>
        <p:txBody>
          <a:bodyPr>
            <a:normAutofit/>
          </a:bodyPr>
          <a:p>
            <a:r>
              <a:rPr lang="zh-CN" altLang="en-US"/>
              <a:t>热点九：多元文明、交流互鉴</a:t>
            </a:r>
            <a:endParaRPr lang="zh-CN" altLang="en-US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90220" y="1148715"/>
          <a:ext cx="11518265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825"/>
                <a:gridCol w="4765675"/>
                <a:gridCol w="5104765"/>
              </a:tblGrid>
              <a:tr h="3898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领域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多元文明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交流互鉴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92938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知识链接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世界古代的多元文明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上古：古埃及文明、古代两河流域文明、古印度文明、古希腊文明、古罗马文明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古代世界帝国：早期的</a:t>
                      </a:r>
                      <a:r>
                        <a:rPr lang="en-US" altLang="zh-CN" sz="2400">
                          <a:solidFill>
                            <a:srgbClr val="000000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  <a:sym typeface="+mn-ea"/>
                        </a:rPr>
                        <a:t>赫梯帝国、埃及新王国、亚述帝国</a:t>
                      </a:r>
                      <a:r>
                        <a:rPr lang="zh-CN" altLang="en-US" sz="2400">
                          <a:solidFill>
                            <a:srgbClr val="000000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  <a:sym typeface="+mn-ea"/>
                        </a:rPr>
                        <a:t>。波斯帝国、亚历山大帝国、罗马帝国。</a:t>
                      </a:r>
                      <a:endParaRPr lang="zh-CN" altLang="en-US" sz="2400">
                        <a:solidFill>
                          <a:srgbClr val="000000"/>
                        </a:solidFill>
                        <a:latin typeface="华文中宋" panose="02010600040101010101" charset="-122"/>
                        <a:ea typeface="华文中宋" panose="02010600040101010101" charset="-122"/>
                        <a:cs typeface="华文中宋" panose="02010600040101010101" charset="-122"/>
                        <a:sym typeface="+mn-ea"/>
                      </a:endParaRPr>
                    </a:p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2400">
                          <a:solidFill>
                            <a:srgbClr val="000000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  <a:sym typeface="+mn-ea"/>
                        </a:rPr>
                        <a:t>中古：中古的西欧与东欧；中古的亚洲：西亚的阿拉伯帝国、奥斯曼帝国；南亚的笈多帝国、德里苏丹国；东亚的日本、朝鲜；东南亚的越南。</a:t>
                      </a:r>
                      <a:endParaRPr lang="zh-CN" altLang="en-US" sz="2400">
                        <a:solidFill>
                          <a:srgbClr val="000000"/>
                        </a:solidFill>
                        <a:latin typeface="华文中宋" panose="02010600040101010101" charset="-122"/>
                        <a:ea typeface="华文中宋" panose="02010600040101010101" charset="-122"/>
                        <a:cs typeface="华文中宋" panose="02010600040101010101" charset="-122"/>
                        <a:sym typeface="+mn-ea"/>
                      </a:endParaRPr>
                    </a:p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2400">
                          <a:solidFill>
                            <a:srgbClr val="000000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  <a:sym typeface="+mn-ea"/>
                        </a:rPr>
                        <a:t>古代非洲：东非、西非、南非</a:t>
                      </a:r>
                      <a:endParaRPr lang="zh-CN" altLang="en-US" sz="2400">
                        <a:solidFill>
                          <a:srgbClr val="000000"/>
                        </a:solidFill>
                        <a:latin typeface="华文中宋" panose="02010600040101010101" charset="-122"/>
                        <a:ea typeface="华文中宋" panose="02010600040101010101" charset="-122"/>
                        <a:cs typeface="华文中宋" panose="02010600040101010101" charset="-122"/>
                        <a:sym typeface="+mn-ea"/>
                      </a:endParaRPr>
                    </a:p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2400">
                          <a:solidFill>
                            <a:srgbClr val="000000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  <a:sym typeface="+mn-ea"/>
                        </a:rPr>
                        <a:t>古代美洲：玛雅文明、阿兹特克文明、印加文明</a:t>
                      </a:r>
                      <a:endParaRPr lang="en-US" altLang="zh-CN" sz="2400">
                        <a:solidFill>
                          <a:srgbClr val="000000"/>
                        </a:solidFill>
                        <a:latin typeface="华文中宋" panose="02010600040101010101" charset="-122"/>
                        <a:ea typeface="华文中宋" panose="02010600040101010101" charset="-122"/>
                        <a:cs typeface="华文中宋" panose="02010600040101010101" charset="-122"/>
                        <a:sym typeface="+mn-ea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古代文明拓展：农耕、海洋文明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人口迁徙：古代印欧人的迁徙、亚欧民族大迁徙（匈奴、大月氏、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sym typeface="+mn-ea"/>
                        </a:rPr>
                        <a:t>五胡乱华、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日耳曼人、阿拉伯人）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近代殖民扩张推动人口迁徙（美洲、大洋洲人口结构，华工出国），现代移民（主动、被迫）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古代战争扩张：古代亚历山大远征与蒙古西征；近代战争与西方文化的扩张；现代战争与不同文化的碰撞和交流（民族意识觉醒、西方文化与本土文化）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商品流动与文化交流国际化（饮茶、服饰、钟表文化）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95960" y="283210"/>
            <a:ext cx="9043035" cy="720090"/>
          </a:xfrm>
        </p:spPr>
        <p:txBody>
          <a:bodyPr>
            <a:normAutofit/>
          </a:bodyPr>
          <a:p>
            <a:r>
              <a:rPr lang="zh-CN" altLang="en-US"/>
              <a:t>热点十：中美贸易战、关税问题</a:t>
            </a:r>
            <a:endParaRPr lang="zh-CN" altLang="en-US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90220" y="1148715"/>
          <a:ext cx="11671935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825"/>
                <a:gridCol w="4492625"/>
                <a:gridCol w="5531485"/>
              </a:tblGrid>
              <a:tr h="4572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领域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中美贸易战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关税问题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497078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知识链接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世界多极化：中国崛起冲击美国霸权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（世界第二大经济体、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“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一带一路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”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、亚投行、人民币入篮、推动构建公正合理的国际政治经济新秩序、综合国力不断增强，国际地位提高，影响力扩大等）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美国冷战思维（敌视、对抗）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新殖民主义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2400" b="0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  <a:sym typeface="+mn-ea"/>
                        </a:rPr>
                        <a:t>以发达国家为主导的经济全球化，以欧美为中心世界市场</a:t>
                      </a:r>
                      <a:endParaRPr lang="zh-CN" altLang="en-US" sz="2400" b="0">
                        <a:latin typeface="华文中宋" panose="02010600040101010101" charset="-122"/>
                        <a:ea typeface="华文中宋" panose="02010600040101010101" charset="-122"/>
                        <a:cs typeface="华文中宋" panose="02010600040101010101" charset="-122"/>
                        <a:sym typeface="+mn-ea"/>
                      </a:endParaRPr>
                    </a:p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2400" b="0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  <a:sym typeface="+mn-ea"/>
                        </a:rPr>
                        <a:t>不平等的国际经济旧</a:t>
                      </a:r>
                      <a:r>
                        <a:rPr lang="zh-CN" altLang="en-US" sz="2400" b="0" smtClean="0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  <a:sym typeface="+mn-ea"/>
                        </a:rPr>
                        <a:t>秩序（不平等的国际分工与利益分配）</a:t>
                      </a:r>
                      <a:endParaRPr lang="zh-CN" altLang="en-US" sz="2400" b="0" smtClean="0">
                        <a:latin typeface="华文中宋" panose="02010600040101010101" charset="-122"/>
                        <a:ea typeface="华文中宋" panose="02010600040101010101" charset="-122"/>
                        <a:cs typeface="华文中宋" panose="02010600040101010101" charset="-122"/>
                        <a:sym typeface="+mn-ea"/>
                      </a:endParaRPr>
                    </a:p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2400" b="0" smtClean="0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  <a:sym typeface="+mn-ea"/>
                        </a:rPr>
                        <a:t>贸易保护主义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16-18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世纪欧洲的重商主义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第一次工业革命后自由主义取代重商主义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1929-1933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年经济大危机之后的关税战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1947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年关税与贸易总协定建立，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1995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年世界贸易组织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清朝闭关锁国，广州一口通商</a:t>
                      </a:r>
                      <a:endParaRPr lang="en-US" altLang="zh-CN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1842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年《南京条约》后中国关税自主权的丧失、海关的半殖民地化（长期由外国人把持）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1928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年改订新约（收回部分关税自主权）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新中国成立后收回全部关税自主权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95960" y="283210"/>
            <a:ext cx="9043035" cy="720090"/>
          </a:xfrm>
        </p:spPr>
        <p:txBody>
          <a:bodyPr>
            <a:normAutofit/>
          </a:bodyPr>
          <a:p>
            <a:r>
              <a:rPr lang="zh-CN" altLang="en-US"/>
              <a:t>热点十一：乡村振兴、城市化</a:t>
            </a:r>
            <a:endParaRPr lang="zh-CN" altLang="en-US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90220" y="1148715"/>
          <a:ext cx="11518265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825"/>
                <a:gridCol w="5501640"/>
                <a:gridCol w="4368800"/>
              </a:tblGrid>
              <a:tr h="3898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领域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乡村振兴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城市化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92938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知识链接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中国古代对农业的重视：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sym typeface="+mn-ea"/>
                        </a:rPr>
                        <a:t>精耕细作技术的推广、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重农抑商政策、兴修水利、轻徭薄赋、限制土地兼并等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问题：近现代城市化、工业化，导致城乡差距拉大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建国初期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1950-1952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土地改革、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1953-1956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对农业的改造（农业合作社，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sym typeface="+mn-ea"/>
                        </a:rPr>
                        <a:t>走集体化道路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）、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1958-1983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人民公社化运动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改革开放以来：</a:t>
                      </a:r>
                      <a:r>
                        <a:rPr lang="en-US" altLang="zh-CN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1978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农村家庭联产承包责任制、</a:t>
                      </a:r>
                      <a:r>
                        <a:rPr lang="en-US" altLang="zh-CN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1984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乡镇企业异军突起、</a:t>
                      </a:r>
                      <a:r>
                        <a:rPr lang="en-US" altLang="zh-CN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  <a:sym typeface="+mn-ea"/>
                        </a:rPr>
                        <a:t>2006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  <a:sym typeface="+mn-ea"/>
                        </a:rPr>
                        <a:t>取消农业税、</a:t>
                      </a:r>
                      <a:r>
                        <a:rPr lang="en-US" altLang="zh-CN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  <a:sym typeface="+mn-ea"/>
                        </a:rPr>
                        <a:t>2017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  <a:sym typeface="+mn-ea"/>
                        </a:rPr>
                        <a:t>提出乡镇振兴、</a:t>
                      </a:r>
                      <a:r>
                        <a:rPr lang="en-US" altLang="zh-CN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  <a:sym typeface="+mn-ea"/>
                        </a:rPr>
                        <a:t>2018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  <a:sym typeface="+mn-ea"/>
                        </a:rPr>
                        <a:t>三权分置、</a:t>
                      </a:r>
                      <a:r>
                        <a:rPr lang="en-US" altLang="zh-CN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  <a:sym typeface="+mn-ea"/>
                        </a:rPr>
                        <a:t>2020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  <a:sym typeface="+mn-ea"/>
                        </a:rPr>
                        <a:t>打赢脱贫攻坚战</a:t>
                      </a:r>
                      <a:endParaRPr lang="zh-CN" altLang="en-US" sz="2400" b="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  <a:cs typeface="华文中宋" panose="02010600040101010101" charset="-122"/>
                        <a:sym typeface="+mn-ea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城市化的表现：规模、数量、人口、基础设施等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影响因素：工业化、</a:t>
                      </a:r>
                      <a:r>
                        <a:rPr kumimoji="1" lang="zh-CN" altLang="en-US" sz="2400" dirty="0">
                          <a:latin typeface="华文中宋" panose="02010600040101010101" charset="-122"/>
                          <a:ea typeface="华文中宋" panose="02010600040101010101" charset="-122"/>
                          <a:sym typeface="+mn-ea"/>
                        </a:rPr>
                        <a:t>科学技术、生产力与经济发展、资源开发、交通、通信、管理水平、政策引导、自然环境、社会文化等。</a:t>
                      </a:r>
                      <a:endParaRPr kumimoji="1" lang="zh-CN" altLang="en-US" sz="2400" dirty="0">
                        <a:latin typeface="华文中宋" panose="02010600040101010101" charset="-122"/>
                        <a:ea typeface="华文中宋" panose="02010600040101010101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世界：主要是两次工业革命、第三次科技革命推动了城市化的发展。注意发展中国家的城市化与问题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中国：近代化推动城市化，发展不平衡，起步晚，水平低等，现代城市化的阶段化特征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95960" y="283210"/>
            <a:ext cx="9043035" cy="720090"/>
          </a:xfrm>
        </p:spPr>
        <p:txBody>
          <a:bodyPr>
            <a:normAutofit/>
          </a:bodyPr>
          <a:p>
            <a:r>
              <a:rPr lang="zh-CN" altLang="en-US"/>
              <a:t>热点十一：乡村振兴、城市化</a:t>
            </a:r>
            <a:endParaRPr lang="zh-CN" altLang="en-US"/>
          </a:p>
        </p:txBody>
      </p:sp>
      <p:sp>
        <p:nvSpPr>
          <p:cNvPr id="12" name="文本框 11"/>
          <p:cNvSpPr txBox="1"/>
          <p:nvPr>
            <p:custDataLst>
              <p:tags r:id="rId1"/>
            </p:custDataLst>
          </p:nvPr>
        </p:nvSpPr>
        <p:spPr>
          <a:xfrm>
            <a:off x="307975" y="4065270"/>
            <a:ext cx="11668125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fontAlgn="auto">
              <a:lnSpc>
                <a:spcPct val="100000"/>
              </a:lnSpc>
              <a:spcAft>
                <a:spcPts val="600"/>
              </a:spcAft>
              <a:buFont typeface="Wingdings" panose="05000000000000000000" charset="0"/>
              <a:buNone/>
            </a:pPr>
            <a:r>
              <a:rPr lang="en-US" altLang="zh-CN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                             </a:t>
            </a:r>
            <a:r>
              <a:rPr lang="zh-CN" altLang="en-US" sz="2800" dirty="0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“文革”</a:t>
            </a: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导致国民经济建设陷入停滞，</a:t>
            </a:r>
            <a:r>
              <a:rPr lang="zh-CN" altLang="en-US" sz="2800" smtClean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大批干部和知识青年</a:t>
            </a:r>
            <a:r>
              <a:rPr lang="zh-CN" altLang="en-US" sz="2800" smtClean="0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上山下乡。</a:t>
            </a:r>
            <a:endParaRPr lang="zh-CN" altLang="en-US" sz="2800" dirty="0" smtClean="0">
              <a:solidFill>
                <a:srgbClr val="C0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  <p:sp>
        <p:nvSpPr>
          <p:cNvPr id="10" name="文本框 9"/>
          <p:cNvSpPr txBox="1"/>
          <p:nvPr>
            <p:custDataLst>
              <p:tags r:id="rId2"/>
            </p:custDataLst>
          </p:nvPr>
        </p:nvSpPr>
        <p:spPr>
          <a:xfrm>
            <a:off x="383540" y="2681605"/>
            <a:ext cx="11602720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fontAlgn="auto">
              <a:lnSpc>
                <a:spcPct val="100000"/>
              </a:lnSpc>
              <a:spcAft>
                <a:spcPts val="600"/>
              </a:spcAft>
              <a:buFont typeface="Wingdings" panose="05000000000000000000" charset="0"/>
              <a:buNone/>
            </a:pPr>
            <a:r>
              <a:rPr lang="en-US" altLang="zh-CN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                                              </a:t>
            </a:r>
            <a:r>
              <a:rPr lang="zh-CN" altLang="en-US" sz="2800" dirty="0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“大跃进”运动</a:t>
            </a: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，</a:t>
            </a:r>
            <a:r>
              <a:rPr lang="zh-CN" altLang="en-US" sz="2800" smtClean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全民大办工业，以钢为纲，</a:t>
            </a: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农民大量进城，城市人口剧增；</a:t>
            </a:r>
            <a:r>
              <a:rPr lang="zh-CN" altLang="en-US" sz="2800" dirty="0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经济政策调整（八字方针），</a:t>
            </a:r>
            <a:r>
              <a:rPr lang="zh-CN" altLang="en-US" sz="2800" smtClean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精简工业和城市人口。</a:t>
            </a:r>
            <a:endParaRPr lang="zh-CN" altLang="en-US" sz="2800" dirty="0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  <p:sp>
        <p:nvSpPr>
          <p:cNvPr id="13" name="文本框 12"/>
          <p:cNvSpPr txBox="1"/>
          <p:nvPr>
            <p:custDataLst>
              <p:tags r:id="rId3"/>
            </p:custDataLst>
          </p:nvPr>
        </p:nvSpPr>
        <p:spPr>
          <a:xfrm>
            <a:off x="372110" y="4949190"/>
            <a:ext cx="11614150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fontAlgn="auto">
              <a:lnSpc>
                <a:spcPct val="100000"/>
              </a:lnSpc>
              <a:spcAft>
                <a:spcPts val="600"/>
              </a:spcAft>
              <a:buFont typeface="Wingdings" panose="05000000000000000000" charset="0"/>
              <a:buNone/>
            </a:pPr>
            <a:r>
              <a:rPr lang="en-US" altLang="zh-CN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                                </a:t>
            </a:r>
            <a:r>
              <a:rPr lang="en-US" altLang="zh-CN" sz="2800" dirty="0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</a:t>
            </a:r>
            <a:r>
              <a:rPr lang="zh-CN" altLang="en-US" sz="2800" dirty="0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改革开放</a:t>
            </a: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，</a:t>
            </a:r>
            <a:r>
              <a:rPr lang="zh-CN" altLang="en-US" sz="2800" dirty="0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农村发展非农产业</a:t>
            </a: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，出现大量</a:t>
            </a:r>
            <a:r>
              <a:rPr lang="zh-CN" altLang="en-US" sz="2800" dirty="0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乡镇企业</a:t>
            </a: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；</a:t>
            </a:r>
            <a:r>
              <a:rPr lang="zh-CN" altLang="en-US" sz="2800" dirty="0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城市体制改革</a:t>
            </a: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、</a:t>
            </a:r>
            <a:r>
              <a:rPr lang="zh-CN" altLang="en-US" sz="2800" dirty="0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户籍改革</a:t>
            </a: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、</a:t>
            </a:r>
            <a:r>
              <a:rPr lang="zh-CN" altLang="en-US" sz="2800" dirty="0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社会保障体系建立</a:t>
            </a: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，转移农村富余劳动力。</a:t>
            </a:r>
            <a:endParaRPr lang="zh-CN" altLang="en-US" sz="2800" dirty="0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372745" y="1170305"/>
            <a:ext cx="10760710" cy="521970"/>
          </a:xfrm>
          <a:prstGeom prst="rect">
            <a:avLst/>
          </a:prstGeom>
          <a:solidFill>
            <a:schemeClr val="bg2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t">
            <a:spAutoFit/>
          </a:bodyPr>
          <a:p>
            <a:pPr indent="0"/>
            <a:r>
              <a:rPr lang="zh-CN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anose="02010600040101010101" charset="-122"/>
                <a:ea typeface="华文中宋" panose="02010600040101010101" charset="-122"/>
                <a:sym typeface="+mn-ea"/>
              </a:rPr>
              <a:t>知识拓展：</a:t>
            </a:r>
            <a:r>
              <a:rPr lang="zh-CN" sz="2800" b="1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sym typeface="+mn-ea"/>
              </a:rPr>
              <a:t>新中国</a:t>
            </a:r>
            <a:r>
              <a:rPr lang="zh-CN" altLang="en-US" sz="2800" b="1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sym typeface="+mn-ea"/>
              </a:rPr>
              <a:t>中国城市化进程中不同阶段的发展特点以及原因。</a:t>
            </a:r>
            <a:endParaRPr lang="zh-CN" altLang="en-US" sz="2800" b="1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华文中宋" panose="02010600040101010101" charset="-122"/>
              <a:ea typeface="华文中宋" panose="02010600040101010101" charset="-122"/>
              <a:cs typeface="汉仪颜楷简" panose="00020600040101010101" charset="-122"/>
              <a:sym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5"/>
            </p:custDataLst>
          </p:nvPr>
        </p:nvSpPr>
        <p:spPr>
          <a:xfrm>
            <a:off x="427355" y="1759585"/>
            <a:ext cx="11548745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fontAlgn="auto">
              <a:lnSpc>
                <a:spcPct val="100000"/>
              </a:lnSpc>
              <a:spcAft>
                <a:spcPts val="600"/>
              </a:spcAft>
              <a:buFont typeface="Wingdings" panose="05000000000000000000" charset="0"/>
              <a:buNone/>
            </a:pPr>
            <a:r>
              <a:rPr lang="en-US" altLang="zh-CN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                                            </a:t>
            </a:r>
            <a:r>
              <a:rPr lang="en-US" altLang="zh-CN" sz="2800" dirty="0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</a:t>
            </a:r>
            <a:r>
              <a:rPr lang="zh-CN" altLang="en-US" sz="2800" dirty="0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“一五”计划</a:t>
            </a: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和</a:t>
            </a:r>
            <a:r>
              <a:rPr lang="zh-CN" altLang="en-US" sz="2800" dirty="0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三大改造</a:t>
            </a: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，推动了经济的发展和城市化进程。</a:t>
            </a:r>
            <a:endParaRPr lang="zh-CN" altLang="en-US" sz="2800" dirty="0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  <p:sp>
        <p:nvSpPr>
          <p:cNvPr id="8" name="文本框 7"/>
          <p:cNvSpPr txBox="1"/>
          <p:nvPr>
            <p:custDataLst>
              <p:tags r:id="rId6"/>
            </p:custDataLst>
          </p:nvPr>
        </p:nvSpPr>
        <p:spPr>
          <a:xfrm>
            <a:off x="383540" y="1734820"/>
            <a:ext cx="608584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 b="1" dirty="0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1949-1957（起步与高速发展期）：</a:t>
            </a:r>
            <a:endParaRPr lang="zh-CN" altLang="en-US" sz="2800" b="1" dirty="0">
              <a:solidFill>
                <a:srgbClr val="C0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  <p:sp>
        <p:nvSpPr>
          <p:cNvPr id="9" name="文本框 8"/>
          <p:cNvSpPr txBox="1"/>
          <p:nvPr>
            <p:custDataLst>
              <p:tags r:id="rId7"/>
            </p:custDataLst>
          </p:nvPr>
        </p:nvSpPr>
        <p:spPr>
          <a:xfrm>
            <a:off x="383540" y="2684145"/>
            <a:ext cx="608520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 b="1" dirty="0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1958-1964（超速发展与调整期）：</a:t>
            </a:r>
            <a:endParaRPr lang="zh-CN" altLang="en-US" sz="2800" b="1" dirty="0">
              <a:solidFill>
                <a:srgbClr val="C0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8"/>
            </p:custDataLst>
          </p:nvPr>
        </p:nvSpPr>
        <p:spPr>
          <a:xfrm>
            <a:off x="372745" y="4065905"/>
            <a:ext cx="43516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 b="1" dirty="0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1965-1977（停滞期）：</a:t>
            </a:r>
            <a:endParaRPr lang="zh-CN" altLang="en-US" sz="2800" b="1" dirty="0">
              <a:solidFill>
                <a:srgbClr val="C0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  <p:sp>
        <p:nvSpPr>
          <p:cNvPr id="14" name="文本框 13"/>
          <p:cNvSpPr txBox="1"/>
          <p:nvPr>
            <p:custDataLst>
              <p:tags r:id="rId9"/>
            </p:custDataLst>
          </p:nvPr>
        </p:nvSpPr>
        <p:spPr>
          <a:xfrm>
            <a:off x="372110" y="4949190"/>
            <a:ext cx="465899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 b="1" dirty="0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1978至今（快速发展期）：</a:t>
            </a:r>
            <a:endParaRPr lang="zh-CN" altLang="en-US" sz="2800" b="1" dirty="0">
              <a:solidFill>
                <a:srgbClr val="C0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  <p:custDataLst>
      <p:tags r:id="rId10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5" grpId="0"/>
      <p:bldP spid="5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4" grpId="0"/>
      <p:bldP spid="14" grpId="1"/>
      <p:bldP spid="13" grpId="0"/>
      <p:bldP spid="13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95960" y="283210"/>
            <a:ext cx="9043035" cy="720090"/>
          </a:xfrm>
        </p:spPr>
        <p:txBody>
          <a:bodyPr>
            <a:normAutofit/>
          </a:bodyPr>
          <a:p>
            <a:r>
              <a:rPr lang="zh-CN" altLang="en-US"/>
              <a:t>热点十二：殖民主义、发展中国家</a:t>
            </a:r>
            <a:endParaRPr lang="zh-CN" altLang="en-US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90220" y="1148715"/>
          <a:ext cx="11518265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825"/>
                <a:gridCol w="3613785"/>
                <a:gridCol w="6256655"/>
              </a:tblGrid>
              <a:tr h="3898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领域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殖民主义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发展中国家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92938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知识链接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理论：社会达尔文主义，强调人类社会也是弱肉强食，粉饰殖民侵略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资本主义世界殖民体系的形成：分为三个阶段，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世纪末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20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世纪初最终形成。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资本主义世界殖民体系的瓦解：一战后动摇、二战后逐渐瓦解，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1991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彻底瓦解。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新殖民主义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也称第三世界国家，都有被殖民侵略的历史，经济落后，政治受到帝国主义、霸权主义的影响控制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成就：二战后取得独立地位，摆脱殖民统治，不断崛起；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1955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年万隆会议（亚非会议）、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1961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年不结盟运动、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1964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年七十七国集团、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21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世纪以来金砖国家等，是推动世界多极化的重要力量，推动建立公正合理的国际政治经济新秩序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问题：不合理的国际经济旧秩序、西方的文化侵略、政治、军事被控制、人口问题、环境污染、政策失误、</a:t>
                      </a:r>
                      <a:r>
                        <a:rPr lang="zh-CN" altLang="en-US" sz="2400" b="0" smtClean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  <a:sym typeface="+mn-ea"/>
                        </a:rPr>
                        <a:t>殖民主义侵略遗留问题</a:t>
                      </a:r>
                      <a:endParaRPr lang="zh-CN" altLang="en-US" sz="2400" b="0" smtClean="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  <a:cs typeface="华文中宋" panose="02010600040101010101" charset="-122"/>
                        <a:sym typeface="+mn-ea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95960" y="283210"/>
            <a:ext cx="9043035" cy="720090"/>
          </a:xfrm>
        </p:spPr>
        <p:txBody>
          <a:bodyPr>
            <a:normAutofit/>
          </a:bodyPr>
          <a:p>
            <a:r>
              <a:rPr lang="zh-CN" altLang="en-US"/>
              <a:t>热点十三：重大事件，</a:t>
            </a:r>
            <a:r>
              <a:rPr lang="zh-CN" altLang="en-US">
                <a:sym typeface="+mn-ea"/>
              </a:rPr>
              <a:t>周年纪念</a:t>
            </a:r>
            <a:endParaRPr lang="zh-CN" altLang="en-US"/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544830" y="1073150"/>
          <a:ext cx="1117727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9960"/>
                <a:gridCol w="8957310"/>
              </a:tblGrid>
              <a:tr h="4470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时间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事件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4362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1925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1925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年孙中山逝世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100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周年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4470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1925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中共四大召开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100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周年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4470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1925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五卅运动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100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周年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4470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1925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中华全国总工会成立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100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周年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4470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1935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遵义会议召开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90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周年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4470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1945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抗日战争胜利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80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周年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4470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1950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抗美援朝战争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75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周年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4470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1980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设立经济特区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45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周年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5960" y="283210"/>
            <a:ext cx="8009890" cy="720090"/>
          </a:xfrm>
        </p:spPr>
        <p:txBody>
          <a:bodyPr>
            <a:normAutofit/>
          </a:bodyPr>
          <a:p>
            <a:r>
              <a:rPr lang="zh-CN" altLang="en-US"/>
              <a:t>热点一：不忘初心，百年逐梦（五史考查）</a:t>
            </a:r>
            <a:endParaRPr lang="zh-CN" altLang="en-US"/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335915" y="1158875"/>
          <a:ext cx="11626215" cy="5287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0600"/>
                <a:gridCol w="9365615"/>
              </a:tblGrid>
              <a:tr h="118872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rgbClr val="002060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中共党史</a:t>
                      </a:r>
                      <a:endParaRPr lang="zh-CN" altLang="en-US" sz="2400" b="1">
                        <a:solidFill>
                          <a:srgbClr val="002060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中国共产党自</a:t>
                      </a:r>
                      <a:r>
                        <a:rPr lang="en-US" altLang="zh-CN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1921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年成立以来领导革命、建设与改革的历史，涵盖党的理论发展、重大决策及实践经验，如</a:t>
                      </a:r>
                      <a:r>
                        <a:rPr lang="zh-CN" altLang="en-US" sz="2400" b="1">
                          <a:solidFill>
                            <a:srgbClr val="C00000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抗日战争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、</a:t>
                      </a:r>
                      <a:r>
                        <a:rPr lang="zh-CN" altLang="en-US" sz="2400" b="1">
                          <a:solidFill>
                            <a:srgbClr val="C00000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改革开放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等关键事件</a:t>
                      </a:r>
                      <a:r>
                        <a:rPr lang="en-US" altLang="zh-CN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‌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。</a:t>
                      </a:r>
                      <a:endParaRPr lang="zh-CN" altLang="en-US" sz="2400" b="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  <a:cs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8229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rgbClr val="002060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新中国史</a:t>
                      </a:r>
                      <a:endParaRPr lang="zh-CN" altLang="en-US" sz="2400" b="1">
                        <a:solidFill>
                          <a:srgbClr val="002060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400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1949</a:t>
                      </a:r>
                      <a:r>
                        <a:rPr lang="zh-CN" altLang="en-US" sz="2400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年中华人民共和国成立至今，包括社会主义制度确立、经济与社会发展成就（及国际地位提升等历程</a:t>
                      </a:r>
                      <a:r>
                        <a:rPr lang="en-US" altLang="zh-CN" sz="2400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‌</a:t>
                      </a:r>
                      <a:r>
                        <a:rPr lang="zh-CN" altLang="en-US" sz="2400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。</a:t>
                      </a:r>
                      <a:endParaRPr lang="zh-CN" altLang="en-US" sz="2400">
                        <a:latin typeface="华文中宋" panose="02010600040101010101" charset="-122"/>
                        <a:ea typeface="华文中宋" panose="02010600040101010101" charset="-122"/>
                        <a:cs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89852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rgbClr val="C00000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改革开放史</a:t>
                      </a:r>
                      <a:endParaRPr lang="zh-CN" altLang="en-US" sz="2400" b="1">
                        <a:solidFill>
                          <a:srgbClr val="C00000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400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1978</a:t>
                      </a:r>
                      <a:r>
                        <a:rPr lang="zh-CN" altLang="en-US" sz="2400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年党的十一届三中全会后，中国通过经济体制改革、对外开放实现从计划经济到市场经济的转型</a:t>
                      </a:r>
                      <a:r>
                        <a:rPr lang="en-US" altLang="zh-CN" sz="2400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‌</a:t>
                      </a:r>
                      <a:r>
                        <a:rPr lang="zh-CN" altLang="en-US" sz="2400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。</a:t>
                      </a:r>
                      <a:endParaRPr lang="zh-CN" altLang="en-US" sz="2400">
                        <a:latin typeface="华文中宋" panose="02010600040101010101" charset="-122"/>
                        <a:ea typeface="华文中宋" panose="02010600040101010101" charset="-122"/>
                        <a:cs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10369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rgbClr val="002060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社会主义</a:t>
                      </a:r>
                      <a:endParaRPr lang="zh-CN" altLang="en-US" sz="2400" b="1">
                        <a:solidFill>
                          <a:srgbClr val="002060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rgbClr val="002060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发展史</a:t>
                      </a:r>
                      <a:endParaRPr lang="zh-CN" altLang="en-US" sz="2400" b="1">
                        <a:solidFill>
                          <a:srgbClr val="002060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latin typeface="华文中宋" panose="02010600040101010101" charset="-122"/>
                          <a:ea typeface="华文中宋" panose="02010600040101010101" charset="-122"/>
                        </a:rPr>
                        <a:t>从空想社会主义到科学社会主义的理论演进、工人运动由分散走向国际联合、巴黎公社实践、十月革命将社会主义变为现实、苏联对社会主义的探索，以及中国特色社会主义道路的探索与实践。</a:t>
                      </a:r>
                      <a:endParaRPr lang="zh-CN" altLang="en-US" sz="2400"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rgbClr val="002060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中华民族</a:t>
                      </a:r>
                      <a:endParaRPr lang="zh-CN" altLang="en-US" sz="2400" b="1">
                        <a:solidFill>
                          <a:srgbClr val="002060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rgbClr val="002060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发展史</a:t>
                      </a:r>
                      <a:endParaRPr lang="zh-CN" altLang="en-US" sz="2400" b="1">
                        <a:solidFill>
                          <a:srgbClr val="002060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</a:rPr>
                        <a:t>中华民族发展史是一部各民族共创中华的历史，记录了中华民族从多元一体到共同繁荣的历程，展现了中国共产党在推动民族团结、实现中华民族伟大复兴中的重要作用。</a:t>
                      </a:r>
                      <a:endParaRPr lang="zh-CN" altLang="en-US" sz="2400">
                        <a:latin typeface="华文中宋" panose="02010600040101010101" charset="-122"/>
                        <a:ea typeface="华文中宋" panose="02010600040101010101" charset="-122"/>
                        <a:cs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95960" y="283210"/>
            <a:ext cx="7825105" cy="720090"/>
          </a:xfrm>
        </p:spPr>
        <p:txBody>
          <a:bodyPr>
            <a:normAutofit/>
          </a:bodyPr>
          <a:p>
            <a:r>
              <a:rPr lang="zh-CN" altLang="en-US"/>
              <a:t>热点二：国家治理，制度自信（选必一）</a:t>
            </a:r>
            <a:endParaRPr lang="zh-CN" altLang="en-US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555625" y="1148715"/>
          <a:ext cx="11199495" cy="4447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1495"/>
                <a:gridCol w="4973955"/>
                <a:gridCol w="4424045"/>
              </a:tblGrid>
              <a:tr h="3898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领域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国家治理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政治制度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929380"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知识链接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indent="0" algn="just" defTabSz="266700" fontAlgn="auto">
                        <a:tabLst>
                          <a:tab pos="6645910" algn="l"/>
                        </a:tabLst>
                      </a:pPr>
                      <a:r>
                        <a:rPr lang="zh-CN" altLang="en-US" sz="2400" b="0">
                          <a:solidFill>
                            <a:schemeClr val="tx1"/>
                          </a:solidFill>
                          <a:uFillTx/>
                          <a:latin typeface="华文中宋" panose="02010600040101010101" charset="-122"/>
                          <a:ea typeface="华文中宋" panose="02010600040101010101" charset="-122"/>
                          <a:sym typeface="+mn-ea"/>
                        </a:rPr>
                        <a:t>中国古代的重要变法与改革、</a:t>
                      </a:r>
                      <a:r>
                        <a:rPr lang="zh-CN" altLang="en-US" sz="2400" b="0" u="sng">
                          <a:solidFill>
                            <a:schemeClr val="tx1"/>
                          </a:solidFill>
                          <a:uFillTx/>
                          <a:latin typeface="华文中宋" panose="02010600040101010101" charset="-122"/>
                          <a:ea typeface="华文中宋" panose="02010600040101010101" charset="-122"/>
                          <a:sym typeface="+mn-ea"/>
                        </a:rPr>
                        <a:t>法治与教化</a:t>
                      </a:r>
                      <a:r>
                        <a:rPr lang="zh-CN" altLang="en-US" sz="2400" b="0" u="sng">
                          <a:solidFill>
                            <a:schemeClr val="tx1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★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、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uFillTx/>
                          <a:latin typeface="华文中宋" panose="02010600040101010101" charset="-122"/>
                          <a:ea typeface="华文中宋" panose="02010600040101010101" charset="-122"/>
                          <a:sym typeface="+mn-ea"/>
                        </a:rPr>
                        <a:t>民族关系、对外交往、赋役制度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★、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uFillTx/>
                          <a:latin typeface="华文中宋" panose="02010600040101010101" charset="-122"/>
                          <a:ea typeface="华文中宋" panose="02010600040101010101" charset="-122"/>
                          <a:sym typeface="+mn-ea"/>
                        </a:rPr>
                        <a:t>户籍制度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★、</a:t>
                      </a:r>
                      <a:r>
                        <a:rPr lang="zh-CN" altLang="en-US" sz="2400" b="0" u="sng">
                          <a:solidFill>
                            <a:schemeClr val="tx1"/>
                          </a:solidFill>
                          <a:uFillTx/>
                          <a:latin typeface="华文中宋" panose="02010600040101010101" charset="-122"/>
                          <a:ea typeface="华文中宋" panose="02010600040101010101" charset="-122"/>
                          <a:sym typeface="+mn-ea"/>
                        </a:rPr>
                        <a:t>基层治理</a:t>
                      </a:r>
                      <a:r>
                        <a:rPr lang="zh-CN" altLang="en-US" sz="2400" b="0" u="sng">
                          <a:solidFill>
                            <a:schemeClr val="tx1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★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、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uFillTx/>
                          <a:latin typeface="华文中宋" panose="02010600040101010101" charset="-122"/>
                          <a:ea typeface="华文中宋" panose="02010600040101010101" charset="-122"/>
                          <a:sym typeface="+mn-ea"/>
                        </a:rPr>
                        <a:t>救济优抚</a:t>
                      </a:r>
                      <a:endParaRPr lang="zh-CN" altLang="en-US" sz="2400" b="0">
                        <a:solidFill>
                          <a:schemeClr val="tx1"/>
                        </a:solidFill>
                        <a:uFillTx/>
                        <a:latin typeface="华文中宋" panose="02010600040101010101" charset="-122"/>
                        <a:ea typeface="华文中宋" panose="02010600040101010101" charset="-122"/>
                        <a:sym typeface="+mn-ea"/>
                      </a:endParaRPr>
                    </a:p>
                    <a:p>
                      <a:pPr indent="0" algn="just" defTabSz="266700" fontAlgn="auto">
                        <a:tabLst>
                          <a:tab pos="6645910" algn="l"/>
                        </a:tabLst>
                      </a:pPr>
                      <a:r>
                        <a:rPr lang="zh-CN" altLang="en-US" sz="2400" b="0">
                          <a:solidFill>
                            <a:schemeClr val="tx1"/>
                          </a:solidFill>
                          <a:uFillTx/>
                          <a:latin typeface="华文中宋" panose="02010600040101010101" charset="-122"/>
                          <a:ea typeface="华文中宋" panose="02010600040101010101" charset="-122"/>
                          <a:sym typeface="+mn-ea"/>
                        </a:rPr>
                        <a:t>中国现代的外交、依法治国、推进国家治理能力现代化、全面深化改革</a:t>
                      </a:r>
                      <a:endParaRPr lang="zh-CN" altLang="en-US" sz="2400" b="0">
                        <a:solidFill>
                          <a:schemeClr val="tx1"/>
                        </a:solidFill>
                        <a:uFillTx/>
                        <a:latin typeface="华文中宋" panose="02010600040101010101" charset="-122"/>
                        <a:ea typeface="华文中宋" panose="02010600040101010101" charset="-122"/>
                        <a:hlinkClick r:id="rId2" action="ppaction://hlinkfile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 b="0">
                          <a:solidFill>
                            <a:schemeClr val="tx1"/>
                          </a:solidFill>
                          <a:uFillTx/>
                          <a:latin typeface="华文中宋" panose="02010600040101010101" charset="-122"/>
                          <a:ea typeface="华文中宋" panose="02010600040101010101" charset="-122"/>
                        </a:rPr>
                        <a:t>中古西欧的法律与教化、基层治理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★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uFillTx/>
                          <a:latin typeface="华文中宋" panose="02010600040101010101" charset="-122"/>
                          <a:ea typeface="华文中宋" panose="02010600040101010101" charset="-122"/>
                        </a:rPr>
                        <a:t>；近代欧洲的法律；现代西方的基层治理。</a:t>
                      </a:r>
                      <a:endParaRPr lang="zh-CN" altLang="en-US" sz="2400" b="0">
                        <a:solidFill>
                          <a:schemeClr val="tx1"/>
                        </a:solidFill>
                        <a:uFillTx/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indent="0" algn="just" defTabSz="266700" fontAlgn="auto">
                        <a:tabLst>
                          <a:tab pos="6645910" algn="l"/>
                        </a:tabLst>
                      </a:pP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sym typeface="+mn-ea"/>
                        </a:rPr>
                        <a:t>中华文明起源与早期国家的政治制度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★、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sym typeface="+mn-ea"/>
                        </a:rPr>
                        <a:t>中国古代中央行政制度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★、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sym typeface="+mn-ea"/>
                        </a:rPr>
                        <a:t>地方行政制度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★、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sym typeface="+mn-ea"/>
                        </a:rPr>
                        <a:t>选官制度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★、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sym typeface="+mn-ea"/>
                        </a:rPr>
                        <a:t>考核制度、监察与谏议制度</a:t>
                      </a:r>
                      <a:endParaRPr lang="zh-CN" altLang="en-US" sz="2400" b="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中国近代的政治制度、选官制度的变迁</a:t>
                      </a:r>
                      <a:endParaRPr lang="zh-CN" altLang="en-US" sz="2400" b="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中国现代的特色社会主义制度</a:t>
                      </a:r>
                      <a:endParaRPr lang="zh-CN" altLang="en-US" sz="2400" b="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古希腊、古罗马的政治制度</a:t>
                      </a:r>
                      <a:endParaRPr lang="zh-CN" altLang="en-US" sz="2400" b="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近代西方的资本主义制度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★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、文官制度等</a:t>
                      </a:r>
                      <a:endParaRPr lang="zh-CN" altLang="en-US" sz="2400" b="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95960" y="283210"/>
            <a:ext cx="9043035" cy="720090"/>
          </a:xfrm>
        </p:spPr>
        <p:txBody>
          <a:bodyPr>
            <a:normAutofit fontScale="90000"/>
          </a:bodyPr>
          <a:p>
            <a:r>
              <a:rPr lang="zh-CN" altLang="en-US"/>
              <a:t>热点三：消费提振，关注民生（经济发展与社会保障）</a:t>
            </a:r>
            <a:endParaRPr lang="zh-CN" altLang="en-US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555625" y="1148715"/>
          <a:ext cx="11199495" cy="4447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1495"/>
                <a:gridCol w="5127625"/>
                <a:gridCol w="4270375"/>
              </a:tblGrid>
              <a:tr h="3898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领域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消费提振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关注民生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92938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知识链接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中国古代：平抑物价，打击囤积居奇、重农抑商政策松动、休养生息政策等，（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sym typeface="+mn-ea"/>
                        </a:rPr>
                        <a:t>注意关注古代商业发展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）。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中国现代：稳定物价、统一财经；对民族资本主义的限制与利用、改革开放、社会主义市场经济体制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世界近现代：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16-18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世纪重商主义政策、第一次工业革命后的自由放任政策、二战后西方国家普遍加强对经济的干预、滞胀危机后减少干预经济（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sym typeface="+mn-ea"/>
                        </a:rPr>
                        <a:t>新自由主义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）、如今的宏观调控、微观自主等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中国古代：民本思想、轻徭薄赋、社会救济与优抚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中国近代：孙中山的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“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民生主义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”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、中共的土地政策。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中国现代：解决温饱（三步走）、脱贫攻坚、全面小康、社会保障等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世界近现代：社会保障制度、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“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福利国家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”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制度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（就业、医疗、养老）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95960" y="283210"/>
            <a:ext cx="9043035" cy="720090"/>
          </a:xfrm>
        </p:spPr>
        <p:txBody>
          <a:bodyPr>
            <a:normAutofit/>
          </a:bodyPr>
          <a:p>
            <a:r>
              <a:rPr lang="zh-CN" altLang="en-US"/>
              <a:t>热点四：科教兴国，强国之本</a:t>
            </a:r>
            <a:endParaRPr lang="zh-CN" altLang="en-US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555625" y="1148715"/>
          <a:ext cx="11199495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1495"/>
                <a:gridCol w="3865245"/>
                <a:gridCol w="5532755"/>
              </a:tblGrid>
              <a:tr h="3898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领域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科技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教育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92938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知识链接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中国古代的科技成就、特点、辉煌与衰落的原因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中国现代科技成就（两弹一星）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1988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年邓小平提出科技是第一生产力，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1995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年提出科教兴国，在航空航天、计算机等领域处于领先地位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近代以来，欧洲科学革命，两次工业革命、第三次科技革命（计算机，人工智能）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中国古代，春秋战国从学在官府到学在民间，私学兴起，儒学对教育影响很大，宋代书院的兴起，科举制促进教育发展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近代教育，新式学堂、留学教育、癸卯学制，教育为救亡图存服务，日本的奴化教育，中共以爱国教育反击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现代办人民的教育，服务于工业化与社会主义建设、全面发展教育方针、较完整的国民教育体系、高考制度的废除与恢复、教育三个面向等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西欧中世纪教会垄断教育，大学的兴起，近代大学的发展。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95960" y="283210"/>
            <a:ext cx="9043035" cy="720090"/>
          </a:xfrm>
        </p:spPr>
        <p:txBody>
          <a:bodyPr>
            <a:normAutofit/>
          </a:bodyPr>
          <a:p>
            <a:r>
              <a:rPr lang="zh-CN" altLang="en-US"/>
              <a:t>热点五：中国方案、大国外交</a:t>
            </a:r>
            <a:endParaRPr lang="zh-CN" altLang="en-US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90220" y="1148715"/>
          <a:ext cx="11518265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825"/>
                <a:gridCol w="3350895"/>
                <a:gridCol w="6519545"/>
              </a:tblGrid>
              <a:tr h="3898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领域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中国方案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大国外交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92938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知识链接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2400">
                          <a:latin typeface="华文中宋" panose="02010600040101010101" charset="-122"/>
                          <a:ea typeface="华文中宋" panose="02010600040101010101" charset="-122"/>
                          <a:cs typeface="微软雅黑" panose="020B0503020204020204" charset="-122"/>
                          <a:sym typeface="+mn-ea"/>
                        </a:rPr>
                        <a:t>①高举和平、发展、合作、共赢的旗帜，坚持在和平共处五项原则基础上发展同各国的友好合作，推动建设相互尊重、公平正义、合作共赢的</a:t>
                      </a:r>
                      <a:r>
                        <a:rPr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微软雅黑" panose="020B0503020204020204" charset="-122"/>
                          <a:sym typeface="+mn-ea"/>
                        </a:rPr>
                        <a:t>新型国际关系。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sz="2400">
                          <a:latin typeface="华文中宋" panose="02010600040101010101" charset="-122"/>
                          <a:ea typeface="华文中宋" panose="02010600040101010101" charset="-122"/>
                          <a:cs typeface="微软雅黑" panose="020B0503020204020204" charset="-122"/>
                          <a:sym typeface="+mn-ea"/>
                        </a:rPr>
                        <a:t>②倡导构建人类命运共同体，进一步促进全球治理体系变革。</a:t>
                      </a:r>
                      <a:r>
                        <a:rPr lang="zh-CN" sz="2400">
                          <a:latin typeface="华文中宋" panose="02010600040101010101" charset="-122"/>
                          <a:ea typeface="华文中宋" panose="02010600040101010101" charset="-122"/>
                          <a:cs typeface="微软雅黑" panose="020B0503020204020204" charset="-122"/>
                          <a:sym typeface="+mn-ea"/>
                        </a:rPr>
                        <a:t>（</a:t>
                      </a:r>
                      <a:r>
                        <a:rPr lang="en-US" altLang="zh-CN" sz="2400">
                          <a:latin typeface="华文中宋" panose="02010600040101010101" charset="-122"/>
                          <a:ea typeface="华文中宋" panose="02010600040101010101" charset="-122"/>
                          <a:cs typeface="微软雅黑" panose="020B0503020204020204" charset="-122"/>
                          <a:sym typeface="+mn-ea"/>
                        </a:rPr>
                        <a:t>“</a:t>
                      </a:r>
                      <a:r>
                        <a:rPr lang="zh-CN" altLang="en-US" sz="2400">
                          <a:latin typeface="华文中宋" panose="02010600040101010101" charset="-122"/>
                          <a:ea typeface="华文中宋" panose="02010600040101010101" charset="-122"/>
                          <a:cs typeface="微软雅黑" panose="020B0503020204020204" charset="-122"/>
                          <a:sym typeface="+mn-ea"/>
                        </a:rPr>
                        <a:t>一带一路</a:t>
                      </a:r>
                      <a:r>
                        <a:rPr lang="en-US" altLang="zh-CN" sz="2400">
                          <a:latin typeface="华文中宋" panose="02010600040101010101" charset="-122"/>
                          <a:ea typeface="华文中宋" panose="02010600040101010101" charset="-122"/>
                          <a:cs typeface="微软雅黑" panose="020B0503020204020204" charset="-122"/>
                          <a:sym typeface="+mn-ea"/>
                        </a:rPr>
                        <a:t>”</a:t>
                      </a:r>
                      <a:r>
                        <a:rPr lang="zh-CN" altLang="en-US" sz="2400">
                          <a:latin typeface="华文中宋" panose="02010600040101010101" charset="-122"/>
                          <a:ea typeface="华文中宋" panose="02010600040101010101" charset="-122"/>
                          <a:cs typeface="微软雅黑" panose="020B0503020204020204" charset="-122"/>
                          <a:sym typeface="+mn-ea"/>
                        </a:rPr>
                        <a:t>、亚投行、亚洲文明对话大会、携手对抗新冠疫情等</a:t>
                      </a:r>
                      <a:r>
                        <a:rPr lang="zh-CN" sz="2400">
                          <a:latin typeface="华文中宋" panose="02010600040101010101" charset="-122"/>
                          <a:ea typeface="华文中宋" panose="02010600040101010101" charset="-122"/>
                          <a:cs typeface="微软雅黑" panose="020B0503020204020204" charset="-122"/>
                          <a:sym typeface="+mn-ea"/>
                        </a:rPr>
                        <a:t>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古代：朝贡外交、近代：屈辱外交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现代：独立自主的和平外交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1949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—50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年代中期：三大政策，中苏结盟、第一次建交高潮、和平共处五项原则、日内瓦会议、万隆会议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20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世纪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50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年代中期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——60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年代末：两个拳头打人，两个中间地带；中苏关系恶化、中法建交、与亚非拉建交高潮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20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世纪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70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年代：一条线，一大片；重返联合国、中美关系正常化、中日建交、与西方国家建交高潮</a:t>
                      </a:r>
                      <a:endParaRPr lang="en-US" altLang="zh-CN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1978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年改革开放后：全方位、无敌国、不结盟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2012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中共十八大以来：特色大国外交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95960" y="283210"/>
            <a:ext cx="9043035" cy="720090"/>
          </a:xfrm>
        </p:spPr>
        <p:txBody>
          <a:bodyPr>
            <a:normAutofit/>
          </a:bodyPr>
          <a:p>
            <a:r>
              <a:rPr lang="zh-CN" altLang="en-US"/>
              <a:t>热点六：体育强国、五育并举</a:t>
            </a:r>
            <a:endParaRPr lang="zh-CN" altLang="en-US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90220" y="1148715"/>
          <a:ext cx="1151826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825"/>
                <a:gridCol w="3954145"/>
                <a:gridCol w="5916295"/>
              </a:tblGrid>
              <a:tr h="3898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领域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体育强国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五育并举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92938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知识链接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中国古代不同时期的体育运动与时代背景的联系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中国近代体育与救亡图存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中国现代体育与奋进的中国、体育外交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世界体育与人文主义、工业革命与体育运动等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德智体美劳全面发展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德育：培养正确的人生观、价值观，良好的道德品质和正确的政治观念，正确的思想方法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智育：科学文化知识、技能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（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仿宋" panose="02010609060101010101" charset="-122"/>
                          <a:sym typeface="+mn-ea"/>
                        </a:rPr>
                        <a:t>必备知识、关键能力、学科素养、核心价值。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体育：健康的知识、技能，发展体力，增强体质，培养意志力。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美育：培养审美观，发展鉴赏美、创造美的能力，培养高尚情操和文明素质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劳育：劳动观念和劳动技能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95960" y="283210"/>
            <a:ext cx="9043035" cy="720090"/>
          </a:xfrm>
        </p:spPr>
        <p:txBody>
          <a:bodyPr>
            <a:normAutofit/>
          </a:bodyPr>
          <a:p>
            <a:r>
              <a:rPr lang="zh-CN" altLang="en-US"/>
              <a:t>热点七：生态保护</a:t>
            </a:r>
            <a:endParaRPr lang="zh-CN" altLang="en-US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90220" y="1148715"/>
          <a:ext cx="11518265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825"/>
                <a:gridCol w="9870440"/>
              </a:tblGrid>
              <a:tr h="3898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领域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生态保护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92938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知识链接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道家的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“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天人合一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”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、道法自然；儒家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“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sym typeface="+mn-ea"/>
                        </a:rPr>
                        <a:t>仁爱万物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”“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取之有度，用之有节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”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；政府设置专门官职管理，颁布法律保护环境等。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明清时期人口增长带来的土地过度开垦，外来作物引进引发的物种入侵和生态破坏等。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欧美国家工业化与环境问题：两次工业革命带来的环境污染、能源危机等。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中国工业化与环境问题：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“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大跃进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”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带来的生态环境破坏，诱发自然灾害。改革开放以来对环境保护的重视，科学发展观、可持续发展等。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95960" y="283210"/>
            <a:ext cx="9043035" cy="720090"/>
          </a:xfrm>
        </p:spPr>
        <p:txBody>
          <a:bodyPr>
            <a:normAutofit/>
          </a:bodyPr>
          <a:p>
            <a:r>
              <a:rPr lang="zh-CN" altLang="en-US"/>
              <a:t>热点八：全球治理、合作共赢</a:t>
            </a:r>
            <a:endParaRPr lang="zh-CN" altLang="en-US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90220" y="1148715"/>
          <a:ext cx="11518265" cy="4386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0195"/>
                <a:gridCol w="9958070"/>
              </a:tblGrid>
              <a:tr h="3898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领域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全球治理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92938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知识链接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全球治理原因：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sym typeface="+mn-ea"/>
                        </a:rPr>
                        <a:t>世界和平与发展问题是全球共同的责任，需要全世界共同协作解决</a:t>
                      </a:r>
                      <a:endParaRPr lang="zh-CN" altLang="en-US" sz="2400" b="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  <a:cs typeface="+mn-cs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新航路开辟后世界逐渐联系成一个整体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工业革命与殖民扩张进一步加强世界联系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近代西方民族国家的形成与国际法的发展，近代以来外交制度的形成发展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两次世界大战与战后秩序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二战后国际格局的演变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国际组织的建立（国联、联合国、国际货币基金组织、世界银行、关税与贸易总协定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→</a:t>
                      </a: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世界贸易组织）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经济全球化、世界多极化、区域经济集团化、社会信息化、文化多样性</a:t>
                      </a:r>
                      <a:endParaRPr lang="zh-CN" altLang="en-US" sz="240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</a:rPr>
                        <a:t>推动全球治理：</a:t>
                      </a:r>
                      <a:r>
                        <a:rPr lang="zh-CN" altLang="en-US"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  <a:sym typeface="+mn-ea"/>
                        </a:rPr>
                        <a:t>发挥原有国际组织的全球治理作用；建立新的全球治理机制加强国际协调；</a:t>
                      </a:r>
                      <a:r>
                        <a:rPr sz="2400" b="0">
                          <a:solidFill>
                            <a:schemeClr val="tx1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华文中宋" panose="02010600040101010101" charset="-122"/>
                          <a:sym typeface="+mn-ea"/>
                        </a:rPr>
                        <a:t>贡献中国方案，促进全球治理体系改革与完善</a:t>
                      </a:r>
                      <a:endParaRPr lang="zh-CN" altLang="en-US" sz="2400" b="0">
                        <a:solidFill>
                          <a:schemeClr val="tx1"/>
                        </a:solidFill>
                        <a:latin typeface="华文中宋" panose="02010600040101010101" charset="-122"/>
                        <a:ea typeface="华文中宋" panose="02010600040101010101" charset="-122"/>
                        <a:cs typeface="华文中宋" panose="02010600040101010101" charset="-122"/>
                        <a:sym typeface="+mn-ea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4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1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4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2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4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3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4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4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5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30"/>
</p:tagLst>
</file>

<file path=ppt/tags/tag105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5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  <p:tag name="KSO_WM_UNIT_VALUE" val="160"/>
</p:tagLst>
</file>

<file path=ppt/tags/tag106.xml><?xml version="1.0" encoding="utf-8"?>
<p:tagLst xmlns:p="http://schemas.openxmlformats.org/presentationml/2006/main">
  <p:tag name="KSO_WM_UNIT_TYPE" val="f"/>
  <p:tag name="KSO_WM_UNIT_SUBTYPE" val="a"/>
  <p:tag name="KSO_WM_UNIT_INDEX" val="2"/>
  <p:tag name="KSO_WM_BEAUTIFY_FLAG" val="#wm#"/>
  <p:tag name="KSO_WM_TAG_VERSION" val="3.0"/>
  <p:tag name="KSO_WM_UNIT_PRESET_TEXT" val="单击此处编辑母版文本样式&#10;第二级&#10;第三级&#10;第四级&#10;第五级"/>
  <p:tag name="KSO_WM_UNIT_ID" val="_5*f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  <p:tag name="KSO_WM_UNIT_VALUE" val="160"/>
</p:tagLst>
</file>

<file path=ppt/tags/tag107.xml><?xml version="1.0" encoding="utf-8"?>
<p:tagLst xmlns:p="http://schemas.openxmlformats.org/presentationml/2006/main">
  <p:tag name="KSO_WM_UNIT_ID" val="_5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8.xml><?xml version="1.0" encoding="utf-8"?>
<p:tagLst xmlns:p="http://schemas.openxmlformats.org/presentationml/2006/main">
  <p:tag name="KSO_WM_UNIT_ID" val="_5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9.xml><?xml version="1.0" encoding="utf-8"?>
<p:tagLst xmlns:p="http://schemas.openxmlformats.org/presentationml/2006/main">
  <p:tag name="KSO_WM_UNIT_ID" val="_5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TYPE" val="h_a"/>
  <p:tag name="KSO_WM_UNIT_INDEX" val="1_1"/>
  <p:tag name="KSO_WM_BEAUTIFY_FLAG" val="#wm#"/>
  <p:tag name="KSO_WM_TAG_VERSION" val="3.0"/>
  <p:tag name="KSO_WM_UNIT_PRESET_TEXT" val="单击此处编辑母版标题样式"/>
  <p:tag name="KSO_WM_UNIT_ID" val="_6*h_a*1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"/>
  <p:tag name="KSO_WM_UNIT_ISCONTENTSTITLE" val="0"/>
  <p:tag name="KSO_WM_UNIT_VALUE" val="20"/>
</p:tagLst>
</file>

<file path=ppt/tags/tag111.xml><?xml version="1.0" encoding="utf-8"?>
<p:tagLst xmlns:p="http://schemas.openxmlformats.org/presentationml/2006/main">
  <p:tag name="KSO_WM_UNIT_TYPE" val="h_f"/>
  <p:tag name="KSO_WM_UNIT_SUBTYPE" val="a"/>
  <p:tag name="KSO_WM_UNIT_INDEX" val="1_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6*h_f*1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"/>
  <p:tag name="KSO_WM_UNIT_TEXT_LAYER_COUNT" val="1"/>
  <p:tag name="KSO_WM_UNIT_VALUE" val="162"/>
</p:tagLst>
</file>

<file path=ppt/tags/tag112.xml><?xml version="1.0" encoding="utf-8"?>
<p:tagLst xmlns:p="http://schemas.openxmlformats.org/presentationml/2006/main">
  <p:tag name="KSO_WM_UNIT_TYPE" val="h_a"/>
  <p:tag name="KSO_WM_UNIT_INDEX" val="2_1"/>
  <p:tag name="KSO_WM_BEAUTIFY_FLAG" val="#wm#"/>
  <p:tag name="KSO_WM_TAG_VERSION" val="3.0"/>
  <p:tag name="KSO_WM_UNIT_PRESET_TEXT" val="单击此处编辑母版标题样式"/>
  <p:tag name="KSO_WM_UNIT_ID" val="_6*h_a*2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"/>
  <p:tag name="KSO_WM_UNIT_ISCONTENTSTITLE" val="0"/>
  <p:tag name="KSO_WM_UNIT_VALUE" val="20"/>
</p:tagLst>
</file>

<file path=ppt/tags/tag113.xml><?xml version="1.0" encoding="utf-8"?>
<p:tagLst xmlns:p="http://schemas.openxmlformats.org/presentationml/2006/main">
  <p:tag name="KSO_WM_UNIT_TYPE" val="h_f"/>
  <p:tag name="KSO_WM_UNIT_SUBTYPE" val="a"/>
  <p:tag name="KSO_WM_UNIT_INDEX" val="2_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6*h_f*2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"/>
  <p:tag name="KSO_WM_UNIT_TEXT_LAYER_COUNT" val="1"/>
  <p:tag name="KSO_WM_UNIT_VALUE" val="162"/>
</p:tagLst>
</file>

<file path=ppt/tags/tag114.xml><?xml version="1.0" encoding="utf-8"?>
<p:tagLst xmlns:p="http://schemas.openxmlformats.org/presentationml/2006/main">
  <p:tag name="KSO_WM_UNIT_ID" val="_6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5.xml><?xml version="1.0" encoding="utf-8"?>
<p:tagLst xmlns:p="http://schemas.openxmlformats.org/presentationml/2006/main">
  <p:tag name="KSO_WM_UNIT_ID" val="_6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6.xml><?xml version="1.0" encoding="utf-8"?>
<p:tagLst xmlns:p="http://schemas.openxmlformats.org/presentationml/2006/main">
  <p:tag name="KSO_WM_UNIT_ID" val="_6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7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6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29"/>
</p:tagLst>
</file>

<file path=ppt/tags/tag118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7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29"/>
</p:tagLst>
</file>

<file path=ppt/tags/tag119.xml><?xml version="1.0" encoding="utf-8"?>
<p:tagLst xmlns:p="http://schemas.openxmlformats.org/presentationml/2006/main">
  <p:tag name="KSO_WM_UNIT_ID" val="_7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ID" val="_7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1.xml><?xml version="1.0" encoding="utf-8"?>
<p:tagLst xmlns:p="http://schemas.openxmlformats.org/presentationml/2006/main">
  <p:tag name="KSO_WM_UNIT_ID" val="_7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2.xml><?xml version="1.0" encoding="utf-8"?>
<p:tagLst xmlns:p="http://schemas.openxmlformats.org/presentationml/2006/main">
  <p:tag name="KSO_WM_UNIT_ID" val="_8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3.xml><?xml version="1.0" encoding="utf-8"?>
<p:tagLst xmlns:p="http://schemas.openxmlformats.org/presentationml/2006/main">
  <p:tag name="KSO_WM_UNIT_ID" val="_8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4.xml><?xml version="1.0" encoding="utf-8"?>
<p:tagLst xmlns:p="http://schemas.openxmlformats.org/presentationml/2006/main">
  <p:tag name="KSO_WM_UNIT_ID" val="_8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5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9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  <p:tag name="KSO_WM_UNIT_VALUE" val="408"/>
</p:tagLst>
</file>

<file path=ppt/tags/tag126.xml><?xml version="1.0" encoding="utf-8"?>
<p:tagLst xmlns:p="http://schemas.openxmlformats.org/presentationml/2006/main">
  <p:tag name="KSO_WM_UNIT_ID" val="_9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7.xml><?xml version="1.0" encoding="utf-8"?>
<p:tagLst xmlns:p="http://schemas.openxmlformats.org/presentationml/2006/main">
  <p:tag name="KSO_WM_UNIT_ID" val="_9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8.xml><?xml version="1.0" encoding="utf-8"?>
<p:tagLst xmlns:p="http://schemas.openxmlformats.org/presentationml/2006/main">
  <p:tag name="KSO_WM_UNIT_ID" val="_9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9.xml><?xml version="1.0" encoding="utf-8"?>
<p:tagLst xmlns:p="http://schemas.openxmlformats.org/presentationml/2006/main">
  <p:tag name="KSO_WM_UNIT_TYPE" val="b"/>
  <p:tag name="KSO_WM_UNIT_INDEX" val="1"/>
  <p:tag name="KSO_WM_BEAUTIFY_FLAG" val="#wm#"/>
  <p:tag name="KSO_WM_TAG_VERSION" val="3.0"/>
  <p:tag name="KSO_WM_UNIT_PRESET_TEXT" val="单击此处编辑副标题"/>
  <p:tag name="KSO_WM_UNIT_ID" val="_10*b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4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ID" val="_1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31.xml><?xml version="1.0" encoding="utf-8"?>
<p:tagLst xmlns:p="http://schemas.openxmlformats.org/presentationml/2006/main">
  <p:tag name="KSO_WM_UNIT_ID" val="_1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32.xml><?xml version="1.0" encoding="utf-8"?>
<p:tagLst xmlns:p="http://schemas.openxmlformats.org/presentationml/2006/main">
  <p:tag name="KSO_WM_UNIT_ID" val="_1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33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10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29"/>
</p:tagLst>
</file>

<file path=ppt/tags/tag134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11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35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11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36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11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37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11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38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11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39.xml><?xml version="1.0" encoding="utf-8"?>
<p:tagLst xmlns:p="http://schemas.openxmlformats.org/presentationml/2006/main">
  <p:tag name="KSO_WM_UNIT_TYPE" val="i"/>
  <p:tag name="KSO_WM_UNIT_INDEX" val="7"/>
  <p:tag name="KSO_WM_BEAUTIFY_FLAG" val="#wm#"/>
  <p:tag name="KSO_WM_TAG_VERSION" val="3.0"/>
  <p:tag name="KSO_WM_UNIT_ID" val="_11*i*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11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1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编辑母版标题"/>
  <p:tag name="KSO_WM_UNIT_ID" val="_11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7"/>
</p:tagLst>
</file>

<file path=ppt/tags/tag142.xml><?xml version="1.0" encoding="utf-8"?>
<p:tagLst xmlns:p="http://schemas.openxmlformats.org/presentationml/2006/main">
  <p:tag name="KSO_WM_UNIT_TYPE" val="b"/>
  <p:tag name="KSO_WM_UNIT_INDEX" val="1"/>
  <p:tag name="KSO_WM_BEAUTIFY_FLAG" val="#wm#"/>
  <p:tag name="KSO_WM_TAG_VERSION" val="3.0"/>
  <p:tag name="KSO_WM_UNIT_PRESET_TEXT" val="单击此处编辑副标题"/>
  <p:tag name="KSO_WM_UNIT_ID" val="_11*b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22"/>
</p:tagLst>
</file>

<file path=ppt/tags/tag143.xml><?xml version="1.0" encoding="utf-8"?>
<p:tagLst xmlns:p="http://schemas.openxmlformats.org/presentationml/2006/main">
  <p:tag name="KSO_WM_UNIT_ID" val="_1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4.xml><?xml version="1.0" encoding="utf-8"?>
<p:tagLst xmlns:p="http://schemas.openxmlformats.org/presentationml/2006/main">
  <p:tag name="KSO_WM_UNIT_ID" val="_1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5.xml><?xml version="1.0" encoding="utf-8"?>
<p:tagLst xmlns:p="http://schemas.openxmlformats.org/presentationml/2006/main">
  <p:tag name="KSO_WM_UNIT_ID" val="_1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6.xml><?xml version="1.0" encoding="utf-8"?>
<p:tagLst xmlns:p="http://schemas.openxmlformats.org/presentationml/2006/main">
  <p:tag name="KSO_WM_UNIT_TYPE" val="f"/>
  <p:tag name="KSO_WM_UNIT_SUBTYPE" val="b"/>
  <p:tag name="KSO_WM_UNIT_INDEX" val="1"/>
  <p:tag name="KSO_WM_BEAUTIFY_FLAG" val="#wm#"/>
  <p:tag name="KSO_WM_TAG_VERSION" val="3.0"/>
  <p:tag name="KSO_WM_UNIT_PRESET_TEXT" val="署名"/>
  <p:tag name="KSO_WM_UNIT_ID" val="_11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  <p:tag name="KSO_WM_UNIT_VALUE" val="8"/>
</p:tagLst>
</file>

<file path=ppt/tags/tag147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0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8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0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9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0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0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1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0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2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1.0"/>
  <p:tag name="KSO_WM_UNIT_PRESET_TEXT" val="单击此处编辑母版标题样式"/>
  <p:tag name="KSO_WM_UNIT_ID" val="_0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30"/>
  <p:tag name="KSO_WM_TEMPLATE_CATEGORY" val="custom"/>
  <p:tag name="KSO_WM_TEMPLATE_INDEX" val="20238654"/>
</p:tagLst>
</file>

<file path=ppt/tags/tag153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1.0"/>
  <p:tag name="KSO_WM_UNIT_PRESET_TEXT" val="单击此处编辑母版文本样式&#10;第二级&#10;第三级&#10;第四级&#10;第五级"/>
  <p:tag name="KSO_WM_UNIT_ID" val="_0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  <p:tag name="KSO_WM_UNIT_VALUE" val="350"/>
  <p:tag name="KSO_WM_TEMPLATE_CATEGORY" val="custom"/>
  <p:tag name="KSO_WM_TEMPLATE_INDEX" val="20238654"/>
</p:tagLst>
</file>

<file path=ppt/tags/tag154.xml><?xml version="1.0" encoding="utf-8"?>
<p:tagLst xmlns:p="http://schemas.openxmlformats.org/presentationml/2006/main">
  <p:tag name="KSO_WM_UNIT_ID" val="_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5.xml><?xml version="1.0" encoding="utf-8"?>
<p:tagLst xmlns:p="http://schemas.openxmlformats.org/presentationml/2006/main">
  <p:tag name="KSO_WM_UNIT_ID" val="_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6.xml><?xml version="1.0" encoding="utf-8"?>
<p:tagLst xmlns:p="http://schemas.openxmlformats.org/presentationml/2006/main">
  <p:tag name="KSO_WM_UNIT_ID" val="_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7.xml><?xml version="1.0" encoding="utf-8"?>
<p:tagLst xmlns:p="http://schemas.openxmlformats.org/presentationml/2006/main">
  <p:tag name="KSO_WM_TEMPLATE_SUBCATEGORY" val="29"/>
  <p:tag name="KSO_WM_TEMPLATE_COLOR_TYPE" val="0"/>
  <p:tag name="KSO_WM_TAG_VERSION" val="3.0"/>
  <p:tag name="KSO_WM_TEMPLATE_THUMBS_INDEX" val="1、9"/>
  <p:tag name="KSO_WM_BEAUTIFY_FLAG" val="#wm#"/>
  <p:tag name="KSO_WM_TEMPLATE_INDEX" val="20238654"/>
  <p:tag name="KSO_WM_TEMPLATE_CATEGORY" val="custom"/>
  <p:tag name="KSO_WM_TEMPLATE_MASTER_TYPE" val="0"/>
</p:tagLst>
</file>

<file path=ppt/tags/tag158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ID" val="custom20238654_1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8654"/>
  <p:tag name="KSO_WM_TEMPLATE_CATEGORY" val="custom"/>
  <p:tag name="KSO_WM_UNIT_ISCONTENTSTITLE" val="0"/>
  <p:tag name="KSO_WM_UNIT_VALUE" val="12"/>
  <p:tag name="KSO_WM_UNIT_PRESET_TEXT" val="单击此处&#10;添加文档标题"/>
  <p:tag name="KSO_WM_UNIT_TEXT_TYPE" val="1"/>
</p:tagLst>
</file>

<file path=ppt/tags/tag159.xml><?xml version="1.0" encoding="utf-8"?>
<p:tagLst xmlns:p="http://schemas.openxmlformats.org/presentationml/2006/main">
  <p:tag name="KSO_WM_UNIT_TYPE" val="f"/>
  <p:tag name="KSO_WM_UNIT_SUBTYPE" val="b"/>
  <p:tag name="KSO_WM_UNIT_INDEX" val="1"/>
  <p:tag name="KSO_WM_BEAUTIFY_FLAG" val="#wm#"/>
  <p:tag name="KSO_WM_TAG_VERSION" val="3.0"/>
  <p:tag name="KSO_WM_UNIT_ID" val="custom20238654_1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8654"/>
  <p:tag name="KSO_WM_TEMPLATE_CATEGORY" val="custom"/>
  <p:tag name="KSO_WM_UNIT_TEXT_LAYER_COUNT" val="1"/>
  <p:tag name="KSO_WM_UNIT_VALUE" val="8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SLIDE_TYPE" val="title"/>
  <p:tag name="KSO_WM_TEMPLATE_SUBCATEGORY" val="29"/>
  <p:tag name="KSO_WM_TEMPLATE_COLOR_TYPE" val="0"/>
  <p:tag name="KSO_WM_TAG_VERSION" val="3.0"/>
  <p:tag name="KSO_WM_SLIDE_SUBTYPE" val="pureTxt"/>
  <p:tag name="KSO_WM_SLIDE_ITEM_CNT" val="0"/>
  <p:tag name="KSO_WM_TEMPLATE_THUMBS_INDEX" val="1、9"/>
  <p:tag name="KSO_WM_BEAUTIFY_FLAG" val="#wm#"/>
  <p:tag name="KSO_WM_TEMPLATE_INDEX" val="20238654"/>
  <p:tag name="KSO_WM_TEMPLATE_CATEGORY" val="custom"/>
  <p:tag name="KSO_WM_SLIDE_INDEX" val="1"/>
  <p:tag name="KSO_WM_SLIDE_ID" val="custom20238654_1"/>
  <p:tag name="KSO_WM_TEMPLATE_MASTER_TYPE" val="0"/>
  <p:tag name="KSO_WM_SLIDE_LAYOUT" val="a_f"/>
  <p:tag name="KSO_WM_SLIDE_LAYOUT_CNT" val="1_1"/>
  <p:tag name="KSO_WM_SLIDE_THEME_ID" val="3403238"/>
  <p:tag name="KSO_WM_SLIDE_THEME_NAME" val="商务风蓝色扁平插画通用模板"/>
</p:tagLst>
</file>

<file path=ppt/tags/tag161.xml><?xml version="1.0" encoding="utf-8"?>
<p:tagLst xmlns:p="http://schemas.openxmlformats.org/presentationml/2006/main">
  <p:tag name="TABLE_ENDDRAG_ORIGIN_RECT" val="915*441"/>
  <p:tag name="TABLE_ENDDRAG_RECT" val="25*88*915*441"/>
</p:tagLst>
</file>

<file path=ppt/tags/tag162.xml><?xml version="1.0" encoding="utf-8"?>
<p:tagLst xmlns:p="http://schemas.openxmlformats.org/presentationml/2006/main">
  <p:tag name="KSO_WM_BEAUTIFY_FLAG" val="#wm#"/>
  <p:tag name="KSO_WM_TEMPLATE_CATEGORY" val="custom"/>
  <p:tag name="KSO_WM_TEMPLATE_INDEX" val="20238654"/>
</p:tagLst>
</file>

<file path=ppt/tags/tag163.xml><?xml version="1.0" encoding="utf-8"?>
<p:tagLst xmlns:p="http://schemas.openxmlformats.org/presentationml/2006/main">
  <p:tag name="TABLE_ENDDRAG_ORIGIN_RECT" val="881*386"/>
  <p:tag name="TABLE_ENDDRAG_RECT" val="43*90*881*386"/>
</p:tagLst>
</file>

<file path=ppt/tags/tag164.xml><?xml version="1.0" encoding="utf-8"?>
<p:tagLst xmlns:p="http://schemas.openxmlformats.org/presentationml/2006/main">
  <p:tag name="KSO_WM_BEAUTIFY_FLAG" val="#wm#"/>
  <p:tag name="KSO_WM_TEMPLATE_CATEGORY" val="custom"/>
  <p:tag name="KSO_WM_TEMPLATE_INDEX" val="20238654"/>
</p:tagLst>
</file>

<file path=ppt/tags/tag165.xml><?xml version="1.0" encoding="utf-8"?>
<p:tagLst xmlns:p="http://schemas.openxmlformats.org/presentationml/2006/main">
  <p:tag name="TABLE_ENDDRAG_ORIGIN_RECT" val="881*386"/>
  <p:tag name="TABLE_ENDDRAG_RECT" val="43*90*881*386"/>
</p:tagLst>
</file>

<file path=ppt/tags/tag166.xml><?xml version="1.0" encoding="utf-8"?>
<p:tagLst xmlns:p="http://schemas.openxmlformats.org/presentationml/2006/main">
  <p:tag name="KSO_WM_BEAUTIFY_FLAG" val="#wm#"/>
  <p:tag name="KSO_WM_TEMPLATE_CATEGORY" val="custom"/>
  <p:tag name="KSO_WM_TEMPLATE_INDEX" val="20238654"/>
</p:tagLst>
</file>

<file path=ppt/tags/tag167.xml><?xml version="1.0" encoding="utf-8"?>
<p:tagLst xmlns:p="http://schemas.openxmlformats.org/presentationml/2006/main">
  <p:tag name="TABLE_ENDDRAG_ORIGIN_RECT" val="881*386"/>
  <p:tag name="TABLE_ENDDRAG_RECT" val="43*90*881*386"/>
</p:tagLst>
</file>

<file path=ppt/tags/tag168.xml><?xml version="1.0" encoding="utf-8"?>
<p:tagLst xmlns:p="http://schemas.openxmlformats.org/presentationml/2006/main">
  <p:tag name="KSO_WM_BEAUTIFY_FLAG" val="#wm#"/>
  <p:tag name="KSO_WM_TEMPLATE_CATEGORY" val="custom"/>
  <p:tag name="KSO_WM_TEMPLATE_INDEX" val="20238654"/>
</p:tagLst>
</file>

<file path=ppt/tags/tag169.xml><?xml version="1.0" encoding="utf-8"?>
<p:tagLst xmlns:p="http://schemas.openxmlformats.org/presentationml/2006/main">
  <p:tag name="TABLE_ENDDRAG_ORIGIN_RECT" val="881*386"/>
  <p:tag name="TABLE_ENDDRAG_RECT" val="43*90*881*386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BEAUTIFY_FLAG" val="#wm#"/>
  <p:tag name="KSO_WM_TEMPLATE_CATEGORY" val="custom"/>
  <p:tag name="KSO_WM_TEMPLATE_INDEX" val="20238654"/>
</p:tagLst>
</file>

<file path=ppt/tags/tag171.xml><?xml version="1.0" encoding="utf-8"?>
<p:tagLst xmlns:p="http://schemas.openxmlformats.org/presentationml/2006/main">
  <p:tag name="TABLE_ENDDRAG_ORIGIN_RECT" val="881*386"/>
  <p:tag name="TABLE_ENDDRAG_RECT" val="43*90*881*386"/>
</p:tagLst>
</file>

<file path=ppt/tags/tag172.xml><?xml version="1.0" encoding="utf-8"?>
<p:tagLst xmlns:p="http://schemas.openxmlformats.org/presentationml/2006/main">
  <p:tag name="KSO_WM_BEAUTIFY_FLAG" val="#wm#"/>
  <p:tag name="KSO_WM_TEMPLATE_CATEGORY" val="custom"/>
  <p:tag name="KSO_WM_TEMPLATE_INDEX" val="20238654"/>
</p:tagLst>
</file>

<file path=ppt/tags/tag173.xml><?xml version="1.0" encoding="utf-8"?>
<p:tagLst xmlns:p="http://schemas.openxmlformats.org/presentationml/2006/main">
  <p:tag name="TABLE_ENDDRAG_ORIGIN_RECT" val="881*386"/>
  <p:tag name="TABLE_ENDDRAG_RECT" val="43*90*881*386"/>
</p:tagLst>
</file>

<file path=ppt/tags/tag174.xml><?xml version="1.0" encoding="utf-8"?>
<p:tagLst xmlns:p="http://schemas.openxmlformats.org/presentationml/2006/main">
  <p:tag name="KSO_WM_BEAUTIFY_FLAG" val="#wm#"/>
  <p:tag name="KSO_WM_TEMPLATE_CATEGORY" val="custom"/>
  <p:tag name="KSO_WM_TEMPLATE_INDEX" val="20238654"/>
</p:tagLst>
</file>

<file path=ppt/tags/tag175.xml><?xml version="1.0" encoding="utf-8"?>
<p:tagLst xmlns:p="http://schemas.openxmlformats.org/presentationml/2006/main">
  <p:tag name="TABLE_ENDDRAG_ORIGIN_RECT" val="881*386"/>
  <p:tag name="TABLE_ENDDRAG_RECT" val="43*90*881*386"/>
</p:tagLst>
</file>

<file path=ppt/tags/tag176.xml><?xml version="1.0" encoding="utf-8"?>
<p:tagLst xmlns:p="http://schemas.openxmlformats.org/presentationml/2006/main">
  <p:tag name="KSO_WM_BEAUTIFY_FLAG" val="#wm#"/>
  <p:tag name="KSO_WM_TEMPLATE_CATEGORY" val="custom"/>
  <p:tag name="KSO_WM_TEMPLATE_INDEX" val="20238654"/>
</p:tagLst>
</file>

<file path=ppt/tags/tag177.xml><?xml version="1.0" encoding="utf-8"?>
<p:tagLst xmlns:p="http://schemas.openxmlformats.org/presentationml/2006/main">
  <p:tag name="TABLE_ENDDRAG_ORIGIN_RECT" val="881*386"/>
  <p:tag name="TABLE_ENDDRAG_RECT" val="43*90*881*386"/>
</p:tagLst>
</file>

<file path=ppt/tags/tag178.xml><?xml version="1.0" encoding="utf-8"?>
<p:tagLst xmlns:p="http://schemas.openxmlformats.org/presentationml/2006/main">
  <p:tag name="KSO_WM_BEAUTIFY_FLAG" val="#wm#"/>
  <p:tag name="KSO_WM_TEMPLATE_CATEGORY" val="custom"/>
  <p:tag name="KSO_WM_TEMPLATE_INDEX" val="20238654"/>
</p:tagLst>
</file>

<file path=ppt/tags/tag179.xml><?xml version="1.0" encoding="utf-8"?>
<p:tagLst xmlns:p="http://schemas.openxmlformats.org/presentationml/2006/main">
  <p:tag name="TABLE_ENDDRAG_ORIGIN_RECT" val="906*424"/>
  <p:tag name="TABLE_ENDDRAG_RECT" val="38*90*906*424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BEAUTIFY_FLAG" val="#wm#"/>
  <p:tag name="KSO_WM_TEMPLATE_CATEGORY" val="custom"/>
  <p:tag name="KSO_WM_TEMPLATE_INDEX" val="20238654"/>
</p:tagLst>
</file>

<file path=ppt/tags/tag181.xml><?xml version="1.0" encoding="utf-8"?>
<p:tagLst xmlns:p="http://schemas.openxmlformats.org/presentationml/2006/main">
  <p:tag name="TABLE_ENDDRAG_ORIGIN_RECT" val="881*386"/>
  <p:tag name="TABLE_ENDDRAG_RECT" val="43*90*881*386"/>
</p:tagLst>
</file>

<file path=ppt/tags/tag182.xml><?xml version="1.0" encoding="utf-8"?>
<p:tagLst xmlns:p="http://schemas.openxmlformats.org/presentationml/2006/main">
  <p:tag name="KSO_WM_BEAUTIFY_FLAG" val="#wm#"/>
  <p:tag name="KSO_WM_TEMPLATE_CATEGORY" val="custom"/>
  <p:tag name="KSO_WM_TEMPLATE_INDEX" val="20238654"/>
</p:tagLst>
</file>

<file path=ppt/tags/tag183.xml><?xml version="1.0" encoding="utf-8"?>
<p:tagLst xmlns:p="http://schemas.openxmlformats.org/presentationml/2006/main">
  <p:tag name="KSO_WM_DIAGRAM_VIRTUALLY_FRAME" val="{&quot;height&quot;:362.05,&quot;left&quot;:24.25,&quot;top&quot;:159.95,&quot;width&quot;:919.55}"/>
</p:tagLst>
</file>

<file path=ppt/tags/tag184.xml><?xml version="1.0" encoding="utf-8"?>
<p:tagLst xmlns:p="http://schemas.openxmlformats.org/presentationml/2006/main">
  <p:tag name="KSO_WM_DIAGRAM_VIRTUALLY_FRAME" val="{&quot;height&quot;:362.05,&quot;left&quot;:24.25,&quot;top&quot;:159.95,&quot;width&quot;:919.55}"/>
</p:tagLst>
</file>

<file path=ppt/tags/tag185.xml><?xml version="1.0" encoding="utf-8"?>
<p:tagLst xmlns:p="http://schemas.openxmlformats.org/presentationml/2006/main">
  <p:tag name="KSO_WM_DIAGRAM_VIRTUALLY_FRAME" val="{&quot;height&quot;:362.05,&quot;left&quot;:24.25,&quot;top&quot;:159.95,&quot;width&quot;:919.55}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DIAGRAM_VIRTUALLY_FRAME" val="{&quot;height&quot;:362.05,&quot;left&quot;:24.25,&quot;top&quot;:159.95,&quot;width&quot;:919.55}"/>
</p:tagLst>
</file>

<file path=ppt/tags/tag188.xml><?xml version="1.0" encoding="utf-8"?>
<p:tagLst xmlns:p="http://schemas.openxmlformats.org/presentationml/2006/main">
  <p:tag name="KSO_WM_DIAGRAM_VIRTUALLY_FRAME" val="{&quot;height&quot;:362.05,&quot;left&quot;:24.25,&quot;top&quot;:159.95,&quot;width&quot;:919.55}"/>
</p:tagLst>
</file>

<file path=ppt/tags/tag189.xml><?xml version="1.0" encoding="utf-8"?>
<p:tagLst xmlns:p="http://schemas.openxmlformats.org/presentationml/2006/main">
  <p:tag name="KSO_WM_DIAGRAM_VIRTUALLY_FRAME" val="{&quot;height&quot;:362.05,&quot;left&quot;:24.25,&quot;top&quot;:159.95,&quot;width&quot;:919.55}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DIAGRAM_VIRTUALLY_FRAME" val="{&quot;height&quot;:362.05,&quot;left&quot;:24.25,&quot;top&quot;:159.95,&quot;width&quot;:919.55}"/>
</p:tagLst>
</file>

<file path=ppt/tags/tag191.xml><?xml version="1.0" encoding="utf-8"?>
<p:tagLst xmlns:p="http://schemas.openxmlformats.org/presentationml/2006/main">
  <p:tag name="KSO_WM_DIAGRAM_VIRTUALLY_FRAME" val="{&quot;height&quot;:362.05,&quot;left&quot;:24.25,&quot;top&quot;:159.95,&quot;width&quot;:919.55}"/>
</p:tagLst>
</file>

<file path=ppt/tags/tag192.xml><?xml version="1.0" encoding="utf-8"?>
<p:tagLst xmlns:p="http://schemas.openxmlformats.org/presentationml/2006/main">
  <p:tag name="KSO_WM_BEAUTIFY_FLAG" val="#wm#"/>
  <p:tag name="KSO_WM_TEMPLATE_CATEGORY" val="custom"/>
  <p:tag name="KSO_WM_TEMPLATE_INDEX" val="20238654"/>
</p:tagLst>
</file>

<file path=ppt/tags/tag193.xml><?xml version="1.0" encoding="utf-8"?>
<p:tagLst xmlns:p="http://schemas.openxmlformats.org/presentationml/2006/main">
  <p:tag name="TABLE_ENDDRAG_ORIGIN_RECT" val="881*386"/>
  <p:tag name="TABLE_ENDDRAG_RECT" val="43*90*881*386"/>
</p:tagLst>
</file>

<file path=ppt/tags/tag194.xml><?xml version="1.0" encoding="utf-8"?>
<p:tagLst xmlns:p="http://schemas.openxmlformats.org/presentationml/2006/main">
  <p:tag name="KSO_WM_BEAUTIFY_FLAG" val="#wm#"/>
  <p:tag name="KSO_WM_TEMPLATE_CATEGORY" val="custom"/>
  <p:tag name="KSO_WM_TEMPLATE_INDEX" val="20238654"/>
</p:tagLst>
</file>

<file path=ppt/tags/tag195.xml><?xml version="1.0" encoding="utf-8"?>
<p:tagLst xmlns:p="http://schemas.openxmlformats.org/presentationml/2006/main">
  <p:tag name="TABLE_ENDDRAG_ORIGIN_RECT" val="880*140"/>
  <p:tag name="TABLE_ENDDRAG_RECT" val="42*84*880*140"/>
</p:tagLst>
</file>

<file path=ppt/tags/tag196.xml><?xml version="1.0" encoding="utf-8"?>
<p:tagLst xmlns:p="http://schemas.openxmlformats.org/presentationml/2006/main">
  <p:tag name="KSO_WM_BEAUTIFY_FLAG" val="#wm#"/>
  <p:tag name="KSO_WM_TEMPLATE_CATEGORY" val="custom"/>
  <p:tag name="KSO_WM_TEMPLATE_INDEX" val="20238654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1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4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1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5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1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6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1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7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1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8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1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9.xml><?xml version="1.0" encoding="utf-8"?>
<p:tagLst xmlns:p="http://schemas.openxmlformats.org/presentationml/2006/main">
  <p:tag name="KSO_WM_UNIT_TYPE" val="i"/>
  <p:tag name="KSO_WM_UNIT_INDEX" val="7"/>
  <p:tag name="KSO_WM_BEAUTIFY_FLAG" val="#wm#"/>
  <p:tag name="KSO_WM_TAG_VERSION" val="3.0"/>
  <p:tag name="KSO_WM_UNIT_ID" val="_1*i*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1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12"/>
</p:tagLst>
</file>

<file path=ppt/tags/tag71.xml><?xml version="1.0" encoding="utf-8"?>
<p:tagLst xmlns:p="http://schemas.openxmlformats.org/presentationml/2006/main">
  <p:tag name="KSO_WM_UNIT_ID" val="_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2.xml><?xml version="1.0" encoding="utf-8"?>
<p:tagLst xmlns:p="http://schemas.openxmlformats.org/presentationml/2006/main">
  <p:tag name="KSO_WM_UNIT_ID" val="_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3.xml><?xml version="1.0" encoding="utf-8"?>
<p:tagLst xmlns:p="http://schemas.openxmlformats.org/presentationml/2006/main">
  <p:tag name="KSO_WM_UNIT_ID" val="_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4.xml><?xml version="1.0" encoding="utf-8"?>
<p:tagLst xmlns:p="http://schemas.openxmlformats.org/presentationml/2006/main">
  <p:tag name="KSO_WM_UNIT_TYPE" val="f"/>
  <p:tag name="KSO_WM_UNIT_SUBTYPE" val="b"/>
  <p:tag name="KSO_WM_UNIT_INDEX" val="1"/>
  <p:tag name="KSO_WM_BEAUTIFY_FLAG" val="#wm#"/>
  <p:tag name="KSO_WM_TAG_VERSION" val="3.0"/>
  <p:tag name="KSO_WM_UNIT_PRESET_TEXT" val="署名"/>
  <p:tag name="KSO_WM_UNIT_ID" val="_1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</p:tagLst>
</file>

<file path=ppt/tags/tag75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2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29"/>
</p:tagLst>
</file>

<file path=ppt/tags/tag76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2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  <p:tag name="KSO_WM_UNIT_VALUE" val="340"/>
</p:tagLst>
</file>

<file path=ppt/tags/tag77.xml><?xml version="1.0" encoding="utf-8"?>
<p:tagLst xmlns:p="http://schemas.openxmlformats.org/presentationml/2006/main">
  <p:tag name="KSO_WM_UNIT_ID" val="_2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8.xml><?xml version="1.0" encoding="utf-8"?>
<p:tagLst xmlns:p="http://schemas.openxmlformats.org/presentationml/2006/main">
  <p:tag name="KSO_WM_UNIT_ID" val="_2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9.xml><?xml version="1.0" encoding="utf-8"?>
<p:tagLst xmlns:p="http://schemas.openxmlformats.org/presentationml/2006/main">
  <p:tag name="KSO_WM_UNIT_ID" val="_2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3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1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3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2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3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3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3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4.xml><?xml version="1.0" encoding="utf-8"?>
<p:tagLst xmlns:p="http://schemas.openxmlformats.org/presentationml/2006/main">
  <p:tag name="KSO_WM_UNIT_TYPE" val="i"/>
  <p:tag name="KSO_WM_UNIT_INDEX" val="7"/>
  <p:tag name="KSO_WM_BEAUTIFY_FLAG" val="#wm#"/>
  <p:tag name="KSO_WM_TAG_VERSION" val="3.0"/>
  <p:tag name="KSO_WM_UNIT_ID" val="_3*i*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5.xml><?xml version="1.0" encoding="utf-8"?>
<p:tagLst xmlns:p="http://schemas.openxmlformats.org/presentationml/2006/main">
  <p:tag name="KSO_WM_UNIT_TYPE" val="i"/>
  <p:tag name="KSO_WM_UNIT_INDEX" val="8"/>
  <p:tag name="KSO_WM_BEAUTIFY_FLAG" val="#wm#"/>
  <p:tag name="KSO_WM_TAG_VERSION" val="3.0"/>
  <p:tag name="KSO_WM_UNIT_ID" val="_3*i*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6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3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7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标题"/>
  <p:tag name="KSO_WM_UNIT_ID" val="_3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1"/>
  <p:tag name="KSO_WM_UNIT_VALUE" val="4"/>
</p:tagLst>
</file>

<file path=ppt/tags/tag88.xml><?xml version="1.0" encoding="utf-8"?>
<p:tagLst xmlns:p="http://schemas.openxmlformats.org/presentationml/2006/main">
  <p:tag name="KSO_WM_UNIT_ID" val="_3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9.xml><?xml version="1.0" encoding="utf-8"?>
<p:tagLst xmlns:p="http://schemas.openxmlformats.org/presentationml/2006/main">
  <p:tag name="KSO_WM_UNIT_ID" val="_3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ID" val="_3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1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3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2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4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3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4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4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4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24"/>
</p:tagLst>
</file>

<file path=ppt/tags/tag95.xml><?xml version="1.0" encoding="utf-8"?>
<p:tagLst xmlns:p="http://schemas.openxmlformats.org/presentationml/2006/main">
  <p:tag name="KSO_WM_UNIT_TYPE" val="b"/>
  <p:tag name="KSO_WM_UNIT_INDEX" val="1"/>
  <p:tag name="KSO_WM_BEAUTIFY_FLAG" val="#wm#"/>
  <p:tag name="KSO_WM_TAG_VERSION" val="3.0"/>
  <p:tag name="KSO_WM_UNIT_PRESET_TEXT" val="单击此处编辑副标题"/>
  <p:tag name="KSO_WM_UNIT_ID" val="_4*b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39"/>
</p:tagLst>
</file>

<file path=ppt/tags/tag96.xml><?xml version="1.0" encoding="utf-8"?>
<p:tagLst xmlns:p="http://schemas.openxmlformats.org/presentationml/2006/main">
  <p:tag name="KSO_WM_UNIT_TYPE" val="e"/>
  <p:tag name="KSO_WM_UNIT_INDEX" val="1"/>
  <p:tag name="KSO_WM_BEAUTIFY_FLAG" val="#wm#"/>
  <p:tag name="KSO_WM_TAG_VERSION" val="3.0"/>
  <p:tag name="KSO_WM_UNIT_PRESET_TEXT" val="编号"/>
  <p:tag name="KSO_WM_UNIT_ID" val="_4*e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VALUE" val="3"/>
</p:tagLst>
</file>

<file path=ppt/tags/tag97.xml><?xml version="1.0" encoding="utf-8"?>
<p:tagLst xmlns:p="http://schemas.openxmlformats.org/presentationml/2006/main">
  <p:tag name="KSO_WM_UNIT_ID" val="_4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8.xml><?xml version="1.0" encoding="utf-8"?>
<p:tagLst xmlns:p="http://schemas.openxmlformats.org/presentationml/2006/main">
  <p:tag name="KSO_WM_UNIT_ID" val="_4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9.xml><?xml version="1.0" encoding="utf-8"?>
<p:tagLst xmlns:p="http://schemas.openxmlformats.org/presentationml/2006/main">
  <p:tag name="KSO_WM_UNIT_ID" val="_4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商务风蓝色扁平插画通用模板">
  <a:themeElements>
    <a:clrScheme name="商务插画">
      <a:dk1>
        <a:srgbClr val="000000"/>
      </a:dk1>
      <a:lt1>
        <a:srgbClr val="FFFFFF"/>
      </a:lt1>
      <a:dk2>
        <a:srgbClr val="1A1A1A"/>
      </a:dk2>
      <a:lt2>
        <a:srgbClr val="F3F6FF"/>
      </a:lt2>
      <a:accent1>
        <a:srgbClr val="557DEF"/>
      </a:accent1>
      <a:accent2>
        <a:srgbClr val="FFAF03"/>
      </a:accent2>
      <a:accent3>
        <a:srgbClr val="FF9654"/>
      </a:accent3>
      <a:accent4>
        <a:srgbClr val="0096C9"/>
      </a:accent4>
      <a:accent5>
        <a:srgbClr val="3AB2F2"/>
      </a:accent5>
      <a:accent6>
        <a:srgbClr val="FF5E5E"/>
      </a:accent6>
      <a:hlink>
        <a:srgbClr val="0563C1"/>
      </a:hlink>
      <a:folHlink>
        <a:srgbClr val="954D72"/>
      </a:folHlink>
    </a:clrScheme>
    <a:fontScheme name="主题字体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4527</Words>
  <Application>WPS 演示</Application>
  <PresentationFormat>宽屏</PresentationFormat>
  <Paragraphs>334</Paragraphs>
  <Slides>15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28" baseType="lpstr">
      <vt:lpstr>Arial</vt:lpstr>
      <vt:lpstr>宋体</vt:lpstr>
      <vt:lpstr>Wingdings</vt:lpstr>
      <vt:lpstr>Wingdings</vt:lpstr>
      <vt:lpstr>MiSans</vt:lpstr>
      <vt:lpstr>华文中宋</vt:lpstr>
      <vt:lpstr>微软雅黑</vt:lpstr>
      <vt:lpstr>仿宋</vt:lpstr>
      <vt:lpstr>汉仪颜楷简</vt:lpstr>
      <vt:lpstr>Arial Unicode MS</vt:lpstr>
      <vt:lpstr>Calibri</vt:lpstr>
      <vt:lpstr>WPS</vt:lpstr>
      <vt:lpstr>商务风蓝色扁平插画通用模板</vt:lpstr>
      <vt:lpstr>聚焦社会热点 精准狙击高考</vt:lpstr>
      <vt:lpstr>热点一：不忘初心，百年逐梦（五史考查）</vt:lpstr>
      <vt:lpstr>热点二：国家治理，制度自信（选必一）</vt:lpstr>
      <vt:lpstr>热点三：消费提振，关注民生（经济发展与社会保障）</vt:lpstr>
      <vt:lpstr>热点四：科教兴国，强国之本</vt:lpstr>
      <vt:lpstr>热点五：中国方案、大国外交</vt:lpstr>
      <vt:lpstr>热点六：体育强国、五育并举</vt:lpstr>
      <vt:lpstr>热点七：生态保护</vt:lpstr>
      <vt:lpstr>热点八：全球治理、合作共赢</vt:lpstr>
      <vt:lpstr>热点九：多元文明、交流互鉴</vt:lpstr>
      <vt:lpstr>热点十：中美贸易战、关税问题</vt:lpstr>
      <vt:lpstr>热点十一：乡村振兴、城市化</vt:lpstr>
      <vt:lpstr>热点十一：乡村振兴、城市化</vt:lpstr>
      <vt:lpstr>热点十二：殖民主义、发展中国家</vt:lpstr>
      <vt:lpstr>热点十三：重大事件，周年纪念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梨花</cp:lastModifiedBy>
  <cp:revision>167</cp:revision>
  <dcterms:created xsi:type="dcterms:W3CDTF">2019-06-19T02:08:00Z</dcterms:created>
  <dcterms:modified xsi:type="dcterms:W3CDTF">2025-05-13T13:29:41Z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2052-12.1.0.20784</vt:lpwstr>
  </property>
  <property fmtid="{D5CDD505-2E9C-101B-9397-08002B2CF9AE}" pid="3" name="ICV">
    <vt:lpwstr>31074114EBE245B4825D94866AF35822_13</vt:lpwstr>
  </property>
</Properties>
</file>