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handoutMasterIdLst>
    <p:handoutMasterId r:id="rId74"/>
  </p:handoutMasterIdLst>
  <p:sldIdLst>
    <p:sldId id="256" r:id="rId2"/>
    <p:sldId id="257" r:id="rId3"/>
    <p:sldId id="258" r:id="rId4"/>
    <p:sldId id="259" r:id="rId5"/>
    <p:sldId id="574" r:id="rId6"/>
    <p:sldId id="592" r:id="rId7"/>
    <p:sldId id="263" r:id="rId8"/>
    <p:sldId id="264" r:id="rId9"/>
    <p:sldId id="265" r:id="rId10"/>
    <p:sldId id="608" r:id="rId11"/>
    <p:sldId id="609" r:id="rId12"/>
    <p:sldId id="559" r:id="rId13"/>
    <p:sldId id="613" r:id="rId14"/>
    <p:sldId id="614" r:id="rId15"/>
    <p:sldId id="615" r:id="rId16"/>
    <p:sldId id="272" r:id="rId17"/>
    <p:sldId id="584" r:id="rId18"/>
    <p:sldId id="274" r:id="rId19"/>
    <p:sldId id="525" r:id="rId20"/>
    <p:sldId id="619" r:id="rId21"/>
    <p:sldId id="623" r:id="rId22"/>
    <p:sldId id="624" r:id="rId23"/>
    <p:sldId id="625" r:id="rId24"/>
    <p:sldId id="543" r:id="rId25"/>
    <p:sldId id="544" r:id="rId26"/>
    <p:sldId id="627" r:id="rId27"/>
    <p:sldId id="628" r:id="rId28"/>
    <p:sldId id="270" r:id="rId29"/>
    <p:sldId id="291" r:id="rId30"/>
    <p:sldId id="629" r:id="rId31"/>
    <p:sldId id="305" r:id="rId32"/>
    <p:sldId id="292" r:id="rId33"/>
    <p:sldId id="589" r:id="rId34"/>
    <p:sldId id="293" r:id="rId35"/>
    <p:sldId id="294" r:id="rId36"/>
    <p:sldId id="630" r:id="rId37"/>
    <p:sldId id="295" r:id="rId38"/>
    <p:sldId id="318" r:id="rId39"/>
    <p:sldId id="319" r:id="rId40"/>
    <p:sldId id="320" r:id="rId41"/>
    <p:sldId id="321" r:id="rId42"/>
    <p:sldId id="600" r:id="rId43"/>
    <p:sldId id="322" r:id="rId44"/>
    <p:sldId id="631" r:id="rId45"/>
    <p:sldId id="323" r:id="rId46"/>
    <p:sldId id="601" r:id="rId47"/>
    <p:sldId id="324" r:id="rId48"/>
    <p:sldId id="325" r:id="rId49"/>
    <p:sldId id="326" r:id="rId50"/>
    <p:sldId id="632" r:id="rId51"/>
    <p:sldId id="327" r:id="rId52"/>
    <p:sldId id="604" r:id="rId53"/>
    <p:sldId id="635" r:id="rId54"/>
    <p:sldId id="636" r:id="rId55"/>
    <p:sldId id="548" r:id="rId56"/>
    <p:sldId id="637" r:id="rId57"/>
    <p:sldId id="329" r:id="rId58"/>
    <p:sldId id="638" r:id="rId59"/>
    <p:sldId id="330" r:id="rId60"/>
    <p:sldId id="331" r:id="rId61"/>
    <p:sldId id="605" r:id="rId62"/>
    <p:sldId id="332" r:id="rId63"/>
    <p:sldId id="639" r:id="rId64"/>
    <p:sldId id="333" r:id="rId65"/>
    <p:sldId id="334" r:id="rId66"/>
    <p:sldId id="590" r:id="rId67"/>
    <p:sldId id="640" r:id="rId68"/>
    <p:sldId id="641" r:id="rId69"/>
    <p:sldId id="642" r:id="rId70"/>
    <p:sldId id="643" r:id="rId71"/>
    <p:sldId id="271" r:id="rId7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7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94" autoAdjust="0"/>
    <p:restoredTop sz="95046" autoAdjust="0"/>
  </p:normalViewPr>
  <p:slideViewPr>
    <p:cSldViewPr>
      <p:cViewPr varScale="1">
        <p:scale>
          <a:sx n="113" d="100"/>
          <a:sy n="113" d="100"/>
        </p:scale>
        <p:origin x="684" y="96"/>
      </p:cViewPr>
      <p:guideLst/>
    </p:cSldViewPr>
  </p:slideViewPr>
  <p:notesTextViewPr>
    <p:cViewPr>
      <p:scale>
        <a:sx n="75" d="100"/>
        <a:sy n="75" d="100"/>
      </p:scale>
      <p:origin x="0" y="0"/>
    </p:cViewPr>
  </p:notesTextViewPr>
  <p:notesViewPr>
    <p:cSldViewPr>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50.emf"/><Relationship Id="rId4" Type="http://schemas.openxmlformats.org/officeDocument/2006/relationships/image" Target="../media/image5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image" Target="../media/image60.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6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image" Target="../media/image6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image" Target="../media/image7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t>2021/9/9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t>‹#›</a:t>
            </a:fld>
            <a:endParaRPr lang="zh-CN" altLang="en-US"/>
          </a:p>
        </p:txBody>
      </p:sp>
    </p:spTree>
    <p:extLst>
      <p:ext uri="{BB962C8B-B14F-4D97-AF65-F5344CB8AC3E}">
        <p14:creationId xmlns:p14="http://schemas.microsoft.com/office/powerpoint/2010/main" val="55613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t>2021/9/9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t>‹#›</a:t>
            </a:fld>
            <a:endParaRPr lang="zh-CN" altLang="en-US"/>
          </a:p>
        </p:txBody>
      </p:sp>
    </p:spTree>
    <p:extLst>
      <p:ext uri="{BB962C8B-B14F-4D97-AF65-F5344CB8AC3E}">
        <p14:creationId xmlns:p14="http://schemas.microsoft.com/office/powerpoint/2010/main" val="157331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a:t>
            </a:fld>
            <a:endParaRPr lang="zh-CN" altLang="en-US"/>
          </a:p>
        </p:txBody>
      </p:sp>
    </p:spTree>
    <p:extLst>
      <p:ext uri="{BB962C8B-B14F-4D97-AF65-F5344CB8AC3E}">
        <p14:creationId xmlns:p14="http://schemas.microsoft.com/office/powerpoint/2010/main" val="426522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5</a:t>
            </a:fld>
            <a:endParaRPr lang="zh-CN" altLang="en-US"/>
          </a:p>
        </p:txBody>
      </p:sp>
    </p:spTree>
    <p:extLst>
      <p:ext uri="{BB962C8B-B14F-4D97-AF65-F5344CB8AC3E}">
        <p14:creationId xmlns:p14="http://schemas.microsoft.com/office/powerpoint/2010/main" val="521991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32</a:t>
            </a:fld>
            <a:endParaRPr lang="zh-CN" altLang="en-US"/>
          </a:p>
        </p:txBody>
      </p:sp>
    </p:spTree>
    <p:extLst>
      <p:ext uri="{BB962C8B-B14F-4D97-AF65-F5344CB8AC3E}">
        <p14:creationId xmlns:p14="http://schemas.microsoft.com/office/powerpoint/2010/main" val="2832625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a:solidFill>
                  <a:srgbClr val="000000"/>
                </a:solidFill>
              </a:rPr>
              <a:pPr/>
              <a:t>2021/9/9</a:t>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a:solidFill>
                  <a:srgbClr val="000000"/>
                </a:solidFill>
              </a:rPr>
              <a:pPr/>
              <a:t>‹#›</a:t>
            </a:fld>
            <a:endParaRPr lang="zh-CN" altLang="en-US">
              <a:solidFill>
                <a:srgbClr val="000000"/>
              </a:solidFill>
            </a:endParaRPr>
          </a:p>
        </p:txBody>
      </p:sp>
      <p:pic>
        <p:nvPicPr>
          <p:cNvPr id="5" name="图片 4">
            <a:extLst>
              <a:ext uri="{FF2B5EF4-FFF2-40B4-BE49-F238E27FC236}">
                <a16:creationId xmlns="" xmlns:a16="http://schemas.microsoft.com/office/drawing/2014/main" id="{4A51DD8C-2448-6749-979B-E40EFF86C3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22575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3429000"/>
            <a:ext cx="12190413" cy="3430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02093969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内容与标题">
    <p:spTree>
      <p:nvGrpSpPr>
        <p:cNvPr id="1" name=""/>
        <p:cNvGrpSpPr/>
        <p:nvPr/>
      </p:nvGrpSpPr>
      <p:grpSpPr>
        <a:xfrm>
          <a:off x="0" y="0"/>
          <a:ext cx="0" cy="0"/>
          <a:chOff x="0" y="0"/>
          <a:chExt cx="0" cy="0"/>
        </a:xfrm>
      </p:grpSpPr>
      <p:sp>
        <p:nvSpPr>
          <p:cNvPr id="8" name="矩形 7"/>
          <p:cNvSpPr/>
          <p:nvPr userDrawn="1"/>
        </p:nvSpPr>
        <p:spPr>
          <a:xfrm>
            <a:off x="0" y="3717032"/>
            <a:ext cx="12190413" cy="314255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8359902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sp>
        <p:nvSpPr>
          <p:cNvPr id="8" name="矩形 7"/>
          <p:cNvSpPr/>
          <p:nvPr userDrawn="1"/>
        </p:nvSpPr>
        <p:spPr>
          <a:xfrm>
            <a:off x="0" y="4149874"/>
            <a:ext cx="12190413" cy="2709714"/>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70805243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内容与标题">
    <p:spTree>
      <p:nvGrpSpPr>
        <p:cNvPr id="1" name=""/>
        <p:cNvGrpSpPr/>
        <p:nvPr/>
      </p:nvGrpSpPr>
      <p:grpSpPr>
        <a:xfrm>
          <a:off x="0" y="0"/>
          <a:ext cx="0" cy="0"/>
          <a:chOff x="0" y="0"/>
          <a:chExt cx="0" cy="0"/>
        </a:xfrm>
      </p:grpSpPr>
      <p:sp>
        <p:nvSpPr>
          <p:cNvPr id="8" name="矩形 7"/>
          <p:cNvSpPr/>
          <p:nvPr userDrawn="1"/>
        </p:nvSpPr>
        <p:spPr>
          <a:xfrm>
            <a:off x="0" y="4509120"/>
            <a:ext cx="12190413" cy="23504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8319714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内容与标题">
    <p:spTree>
      <p:nvGrpSpPr>
        <p:cNvPr id="1" name=""/>
        <p:cNvGrpSpPr/>
        <p:nvPr/>
      </p:nvGrpSpPr>
      <p:grpSpPr>
        <a:xfrm>
          <a:off x="0" y="0"/>
          <a:ext cx="0" cy="0"/>
          <a:chOff x="0" y="0"/>
          <a:chExt cx="0" cy="0"/>
        </a:xfrm>
      </p:grpSpPr>
      <p:sp>
        <p:nvSpPr>
          <p:cNvPr id="8" name="矩形 7"/>
          <p:cNvSpPr/>
          <p:nvPr userDrawn="1"/>
        </p:nvSpPr>
        <p:spPr>
          <a:xfrm>
            <a:off x="0" y="4869160"/>
            <a:ext cx="12190413" cy="19904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415081456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内容与标题">
    <p:spTree>
      <p:nvGrpSpPr>
        <p:cNvPr id="1" name=""/>
        <p:cNvGrpSpPr/>
        <p:nvPr/>
      </p:nvGrpSpPr>
      <p:grpSpPr>
        <a:xfrm>
          <a:off x="0" y="0"/>
          <a:ext cx="0" cy="0"/>
          <a:chOff x="0" y="0"/>
          <a:chExt cx="0" cy="0"/>
        </a:xfrm>
      </p:grpSpPr>
      <p:sp>
        <p:nvSpPr>
          <p:cNvPr id="8" name="矩形 7"/>
          <p:cNvSpPr/>
          <p:nvPr userDrawn="1"/>
        </p:nvSpPr>
        <p:spPr>
          <a:xfrm>
            <a:off x="0" y="5229200"/>
            <a:ext cx="12190413" cy="16303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4078876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内容与标题">
    <p:spTree>
      <p:nvGrpSpPr>
        <p:cNvPr id="1" name=""/>
        <p:cNvGrpSpPr/>
        <p:nvPr/>
      </p:nvGrpSpPr>
      <p:grpSpPr>
        <a:xfrm>
          <a:off x="0" y="0"/>
          <a:ext cx="0" cy="0"/>
          <a:chOff x="0" y="0"/>
          <a:chExt cx="0" cy="0"/>
        </a:xfrm>
      </p:grpSpPr>
      <p:sp>
        <p:nvSpPr>
          <p:cNvPr id="8" name="矩形 7"/>
          <p:cNvSpPr/>
          <p:nvPr userDrawn="1"/>
        </p:nvSpPr>
        <p:spPr>
          <a:xfrm>
            <a:off x="0" y="5589240"/>
            <a:ext cx="12190413" cy="12703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81489983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内容与标题">
    <p:spTree>
      <p:nvGrpSpPr>
        <p:cNvPr id="1" name=""/>
        <p:cNvGrpSpPr/>
        <p:nvPr/>
      </p:nvGrpSpPr>
      <p:grpSpPr>
        <a:xfrm>
          <a:off x="0" y="0"/>
          <a:ext cx="0" cy="0"/>
          <a:chOff x="0" y="0"/>
          <a:chExt cx="0" cy="0"/>
        </a:xfrm>
      </p:grpSpPr>
      <p:sp>
        <p:nvSpPr>
          <p:cNvPr id="8" name="矩形 7"/>
          <p:cNvSpPr/>
          <p:nvPr userDrawn="1"/>
        </p:nvSpPr>
        <p:spPr>
          <a:xfrm>
            <a:off x="0" y="5877272"/>
            <a:ext cx="12190413" cy="9823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46238588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426B33F1-6A19-9C40-A7B1-9CFF7B3B4025}"/>
              </a:ext>
            </a:extLst>
          </p:cNvPr>
          <p:cNvSpPr/>
          <p:nvPr userDrawn="1"/>
        </p:nvSpPr>
        <p:spPr>
          <a:xfrm>
            <a:off x="0" y="195857"/>
            <a:ext cx="541867" cy="680400"/>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6" name="矩形 5">
            <a:extLst>
              <a:ext uri="{FF2B5EF4-FFF2-40B4-BE49-F238E27FC236}">
                <a16:creationId xmlns="" xmlns:a16="http://schemas.microsoft.com/office/drawing/2014/main" id="{A73676C6-1FD3-7641-BDD0-7DE1809B2CC3}"/>
              </a:ext>
            </a:extLst>
          </p:cNvPr>
          <p:cNvSpPr/>
          <p:nvPr userDrawn="1"/>
        </p:nvSpPr>
        <p:spPr>
          <a:xfrm>
            <a:off x="608438" y="195857"/>
            <a:ext cx="158045" cy="680400"/>
          </a:xfrm>
          <a:prstGeom prst="rect">
            <a:avLst/>
          </a:prstGeom>
          <a:solidFill>
            <a:srgbClr val="F5C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 name="矩形 6">
            <a:extLst>
              <a:ext uri="{FF2B5EF4-FFF2-40B4-BE49-F238E27FC236}">
                <a16:creationId xmlns="" xmlns:a16="http://schemas.microsoft.com/office/drawing/2014/main" id="{48FED324-0843-E644-A515-3881B5D998CA}"/>
              </a:ext>
            </a:extLst>
          </p:cNvPr>
          <p:cNvSpPr/>
          <p:nvPr userDrawn="1"/>
        </p:nvSpPr>
        <p:spPr>
          <a:xfrm>
            <a:off x="12033956" y="195857"/>
            <a:ext cx="158044" cy="680400"/>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 name="矩形 7"/>
          <p:cNvSpPr/>
          <p:nvPr userDrawn="1"/>
        </p:nvSpPr>
        <p:spPr>
          <a:xfrm>
            <a:off x="838899" y="195857"/>
            <a:ext cx="11106279" cy="680400"/>
          </a:xfrm>
          <a:prstGeom prst="rect">
            <a:avLst/>
          </a:prstGeom>
          <a:solidFill>
            <a:schemeClr val="accent5">
              <a:lumMod val="10000"/>
              <a:lumOff val="9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6200340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7480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0413" cy="6859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896705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268760"/>
            <a:ext cx="12190413" cy="55908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4583504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628800"/>
            <a:ext cx="12190413" cy="52307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32155944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1988840"/>
            <a:ext cx="12190413" cy="48707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69161982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内容与标题">
    <p:spTree>
      <p:nvGrpSpPr>
        <p:cNvPr id="1" name=""/>
        <p:cNvGrpSpPr/>
        <p:nvPr/>
      </p:nvGrpSpPr>
      <p:grpSpPr>
        <a:xfrm>
          <a:off x="0" y="0"/>
          <a:ext cx="0" cy="0"/>
          <a:chOff x="0" y="0"/>
          <a:chExt cx="0" cy="0"/>
        </a:xfrm>
      </p:grpSpPr>
      <p:sp>
        <p:nvSpPr>
          <p:cNvPr id="8" name="矩形 7"/>
          <p:cNvSpPr/>
          <p:nvPr userDrawn="1"/>
        </p:nvSpPr>
        <p:spPr>
          <a:xfrm>
            <a:off x="0" y="2276872"/>
            <a:ext cx="12190413" cy="45827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2637086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内容与标题">
    <p:spTree>
      <p:nvGrpSpPr>
        <p:cNvPr id="1" name=""/>
        <p:cNvGrpSpPr/>
        <p:nvPr/>
      </p:nvGrpSpPr>
      <p:grpSpPr>
        <a:xfrm>
          <a:off x="0" y="0"/>
          <a:ext cx="0" cy="0"/>
          <a:chOff x="0" y="0"/>
          <a:chExt cx="0" cy="0"/>
        </a:xfrm>
      </p:grpSpPr>
      <p:sp>
        <p:nvSpPr>
          <p:cNvPr id="8" name="矩形 7"/>
          <p:cNvSpPr/>
          <p:nvPr userDrawn="1"/>
        </p:nvSpPr>
        <p:spPr>
          <a:xfrm>
            <a:off x="0" y="2708920"/>
            <a:ext cx="12190413" cy="41506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95540355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内容与标题">
    <p:spTree>
      <p:nvGrpSpPr>
        <p:cNvPr id="1" name=""/>
        <p:cNvGrpSpPr/>
        <p:nvPr/>
      </p:nvGrpSpPr>
      <p:grpSpPr>
        <a:xfrm>
          <a:off x="0" y="0"/>
          <a:ext cx="0" cy="0"/>
          <a:chOff x="0" y="0"/>
          <a:chExt cx="0" cy="0"/>
        </a:xfrm>
      </p:grpSpPr>
      <p:sp>
        <p:nvSpPr>
          <p:cNvPr id="8" name="矩形 7"/>
          <p:cNvSpPr/>
          <p:nvPr userDrawn="1"/>
        </p:nvSpPr>
        <p:spPr>
          <a:xfrm>
            <a:off x="0" y="2996952"/>
            <a:ext cx="12190413" cy="386263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5748489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4A64AD04-5EF6-FE48-938A-2215078438B1}"/>
              </a:ext>
            </a:extLst>
          </p:cNvPr>
          <p:cNvPicPr>
            <a:picLocks noChangeAspect="1"/>
          </p:cNvPicPr>
          <p:nvPr userDrawn="1"/>
        </p:nvPicPr>
        <p:blipFill>
          <a:blip r:embed="rId20">
            <a:alphaModFix amt="37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9139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package" Target="../embeddings/Microsoft_Word___4.docx"/><Relationship Id="rId3" Type="http://schemas.openxmlformats.org/officeDocument/2006/relationships/image" Target="../media/image7.png"/><Relationship Id="rId7" Type="http://schemas.openxmlformats.org/officeDocument/2006/relationships/oleObject" Target="../embeddings/oleObject4.bin"/><Relationship Id="rId12" Type="http://schemas.openxmlformats.org/officeDocument/2006/relationships/image" Target="../media/image10.emf"/><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8.emf"/><Relationship Id="rId11" Type="http://schemas.openxmlformats.org/officeDocument/2006/relationships/package" Target="../embeddings/Microsoft_Word___5.docx"/><Relationship Id="rId5" Type="http://schemas.openxmlformats.org/officeDocument/2006/relationships/package" Target="../embeddings/Microsoft_Word___3.docx"/><Relationship Id="rId10" Type="http://schemas.openxmlformats.org/officeDocument/2006/relationships/oleObject" Target="../embeddings/oleObject5.bin"/><Relationship Id="rId4" Type="http://schemas.openxmlformats.org/officeDocument/2006/relationships/oleObject" Target="../embeddings/oleObject3.bin"/><Relationship Id="rId9"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1.emf"/><Relationship Id="rId5" Type="http://schemas.openxmlformats.org/officeDocument/2006/relationships/package" Target="../embeddings/Microsoft_Word___6.docx"/><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14.emf"/><Relationship Id="rId4" Type="http://schemas.openxmlformats.org/officeDocument/2006/relationships/package" Target="../embeddings/Microsoft_Word___7.docx"/></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oleObject" Target="../embeddings/oleObject8.bin"/><Relationship Id="rId7" Type="http://schemas.openxmlformats.org/officeDocument/2006/relationships/package" Target="../embeddings/Microsoft_Word___9.docx"/><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oleObject" Target="../embeddings/oleObject9.bin"/><Relationship Id="rId11" Type="http://schemas.openxmlformats.org/officeDocument/2006/relationships/image" Target="../media/image17.emf"/><Relationship Id="rId5" Type="http://schemas.openxmlformats.org/officeDocument/2006/relationships/image" Target="../media/image15.emf"/><Relationship Id="rId10" Type="http://schemas.openxmlformats.org/officeDocument/2006/relationships/package" Target="../embeddings/Microsoft_Word___10.docx"/><Relationship Id="rId4" Type="http://schemas.openxmlformats.org/officeDocument/2006/relationships/package" Target="../embeddings/Microsoft_Word___8.docx"/><Relationship Id="rId9"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8.xml"/><Relationship Id="rId1" Type="http://schemas.openxmlformats.org/officeDocument/2006/relationships/vmlDrawing" Target="../drawings/vmlDrawing7.vml"/><Relationship Id="rId5" Type="http://schemas.openxmlformats.org/officeDocument/2006/relationships/image" Target="../media/image18.emf"/><Relationship Id="rId4" Type="http://schemas.openxmlformats.org/officeDocument/2006/relationships/package" Target="../embeddings/Microsoft_Word___11.doc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vmlDrawing" Target="../drawings/vmlDrawing8.vml"/><Relationship Id="rId5" Type="http://schemas.openxmlformats.org/officeDocument/2006/relationships/image" Target="../media/image19.emf"/><Relationship Id="rId4" Type="http://schemas.openxmlformats.org/officeDocument/2006/relationships/package" Target="../embeddings/Microsoft_Word___12.docx"/></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5.xml"/><Relationship Id="rId1" Type="http://schemas.openxmlformats.org/officeDocument/2006/relationships/vmlDrawing" Target="../drawings/vmlDrawing9.vml"/><Relationship Id="rId5" Type="http://schemas.openxmlformats.org/officeDocument/2006/relationships/image" Target="../media/image20.emf"/><Relationship Id="rId4" Type="http://schemas.openxmlformats.org/officeDocument/2006/relationships/package" Target="../embeddings/Microsoft_Word___13.docx"/></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image" Target="../media/image22.emf"/><Relationship Id="rId5" Type="http://schemas.openxmlformats.org/officeDocument/2006/relationships/package" Target="../embeddings/Microsoft_Word___14.docx"/><Relationship Id="rId4" Type="http://schemas.openxmlformats.org/officeDocument/2006/relationships/oleObject" Target="../embeddings/oleObject14.bin"/></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1.png"/><Relationship Id="rId7" Type="http://schemas.openxmlformats.org/officeDocument/2006/relationships/slide" Target="slide3.xml"/><Relationship Id="rId2" Type="http://schemas.openxmlformats.org/officeDocument/2006/relationships/slideLayout" Target="../slideLayouts/slideLayout3.xml"/><Relationship Id="rId1" Type="http://schemas.openxmlformats.org/officeDocument/2006/relationships/vmlDrawing" Target="../drawings/vmlDrawing11.vml"/><Relationship Id="rId6" Type="http://schemas.openxmlformats.org/officeDocument/2006/relationships/image" Target="../media/image23.emf"/><Relationship Id="rId5" Type="http://schemas.openxmlformats.org/officeDocument/2006/relationships/package" Target="../embeddings/Microsoft_Word___15.docx"/><Relationship Id="rId4" Type="http://schemas.openxmlformats.org/officeDocument/2006/relationships/oleObject" Target="../embeddings/oleObject15.bin"/></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slide" Target="slide34.xml"/><Relationship Id="rId4" Type="http://schemas.openxmlformats.org/officeDocument/2006/relationships/slide" Target="slide32.xm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tags" Target="../tags/tag3.xml"/><Relationship Id="rId7" Type="http://schemas.openxmlformats.org/officeDocument/2006/relationships/slide" Target="slide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slideLayout" Target="../slideLayouts/slideLayout1.xml"/><Relationship Id="rId10" Type="http://schemas.openxmlformats.org/officeDocument/2006/relationships/slide" Target="slide38.xml"/><Relationship Id="rId4" Type="http://schemas.openxmlformats.org/officeDocument/2006/relationships/tags" Target="../tags/tag4.xml"/><Relationship Id="rId9" Type="http://schemas.openxmlformats.org/officeDocument/2006/relationships/slide" Target="slide28.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slide" Target="slide29.xml"/><Relationship Id="rId7" Type="http://schemas.openxmlformats.org/officeDocument/2006/relationships/slide" Target="slide35.xml"/><Relationship Id="rId2" Type="http://schemas.openxmlformats.org/officeDocument/2006/relationships/slideLayout" Target="../slideLayouts/slideLayout3.xml"/><Relationship Id="rId1" Type="http://schemas.openxmlformats.org/officeDocument/2006/relationships/vmlDrawing" Target="../drawings/vmlDrawing12.vml"/><Relationship Id="rId6" Type="http://schemas.openxmlformats.org/officeDocument/2006/relationships/slide" Target="slide34.xml"/><Relationship Id="rId5" Type="http://schemas.openxmlformats.org/officeDocument/2006/relationships/slide" Target="slide32.xml"/><Relationship Id="rId10" Type="http://schemas.openxmlformats.org/officeDocument/2006/relationships/image" Target="../media/image24.emf"/><Relationship Id="rId4" Type="http://schemas.openxmlformats.org/officeDocument/2006/relationships/slide" Target="slide31.xml"/><Relationship Id="rId9" Type="http://schemas.openxmlformats.org/officeDocument/2006/relationships/package" Target="../embeddings/Microsoft_Word___16.docx"/></Relationships>
</file>

<file path=ppt/slides/_rels/slide31.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oleObject" Target="../embeddings/oleObject17.bin"/><Relationship Id="rId7" Type="http://schemas.openxmlformats.org/officeDocument/2006/relationships/slide" Target="slide31.xml"/><Relationship Id="rId2" Type="http://schemas.openxmlformats.org/officeDocument/2006/relationships/slideLayout" Target="../slideLayouts/slideLayout8.xml"/><Relationship Id="rId1" Type="http://schemas.openxmlformats.org/officeDocument/2006/relationships/vmlDrawing" Target="../drawings/vmlDrawing13.vml"/><Relationship Id="rId6" Type="http://schemas.openxmlformats.org/officeDocument/2006/relationships/slide" Target="slide29.xml"/><Relationship Id="rId5" Type="http://schemas.openxmlformats.org/officeDocument/2006/relationships/image" Target="../media/image25.emf"/><Relationship Id="rId10" Type="http://schemas.openxmlformats.org/officeDocument/2006/relationships/slide" Target="slide35.xml"/><Relationship Id="rId4" Type="http://schemas.openxmlformats.org/officeDocument/2006/relationships/package" Target="../embeddings/Microsoft_Word___17.docx"/><Relationship Id="rId9" Type="http://schemas.openxmlformats.org/officeDocument/2006/relationships/slide" Target="slide34.xml"/></Relationships>
</file>

<file path=ppt/slides/_rels/slide3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 Target="slide29.xml"/><Relationship Id="rId7" Type="http://schemas.openxmlformats.org/officeDocument/2006/relationships/slide" Target="slide3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32.xml"/><Relationship Id="rId4" Type="http://schemas.openxmlformats.org/officeDocument/2006/relationships/slide" Target="slide31.xml"/></Relationships>
</file>

<file path=ppt/slides/_rels/slide33.xml.rels><?xml version="1.0" encoding="UTF-8" standalone="yes"?>
<Relationships xmlns="http://schemas.openxmlformats.org/package/2006/relationships"><Relationship Id="rId3" Type="http://schemas.openxmlformats.org/officeDocument/2006/relationships/slide" Target="slide31.xml"/><Relationship Id="rId7" Type="http://schemas.openxmlformats.org/officeDocument/2006/relationships/image" Target="../media/image26.png"/><Relationship Id="rId2" Type="http://schemas.openxmlformats.org/officeDocument/2006/relationships/slide" Target="slide29.xml"/><Relationship Id="rId1" Type="http://schemas.openxmlformats.org/officeDocument/2006/relationships/slideLayout" Target="../slideLayouts/slideLayout3.xml"/><Relationship Id="rId6" Type="http://schemas.openxmlformats.org/officeDocument/2006/relationships/slide" Target="slide35.xml"/><Relationship Id="rId5" Type="http://schemas.openxmlformats.org/officeDocument/2006/relationships/slide" Target="slide34.xml"/><Relationship Id="rId4" Type="http://schemas.openxmlformats.org/officeDocument/2006/relationships/slide" Target="slide32.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slide" Target="slide29.xml"/><Relationship Id="rId7" Type="http://schemas.openxmlformats.org/officeDocument/2006/relationships/slide" Target="slide35.xml"/><Relationship Id="rId2" Type="http://schemas.openxmlformats.org/officeDocument/2006/relationships/slideLayout" Target="../slideLayouts/slideLayout8.xml"/><Relationship Id="rId1" Type="http://schemas.openxmlformats.org/officeDocument/2006/relationships/vmlDrawing" Target="../drawings/vmlDrawing14.vml"/><Relationship Id="rId6" Type="http://schemas.openxmlformats.org/officeDocument/2006/relationships/slide" Target="slide34.xml"/><Relationship Id="rId5" Type="http://schemas.openxmlformats.org/officeDocument/2006/relationships/slide" Target="slide32.xml"/><Relationship Id="rId10" Type="http://schemas.openxmlformats.org/officeDocument/2006/relationships/image" Target="../media/image27.emf"/><Relationship Id="rId4" Type="http://schemas.openxmlformats.org/officeDocument/2006/relationships/slide" Target="slide31.xml"/><Relationship Id="rId9" Type="http://schemas.openxmlformats.org/officeDocument/2006/relationships/package" Target="../embeddings/Microsoft_Word___18.docx"/></Relationships>
</file>

<file path=ppt/slides/_rels/slide3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 Target="slide29.xml"/><Relationship Id="rId7" Type="http://schemas.openxmlformats.org/officeDocument/2006/relationships/slide" Target="slide35.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slide" Target="slide34.xml"/><Relationship Id="rId11" Type="http://schemas.openxmlformats.org/officeDocument/2006/relationships/image" Target="../media/image28.emf"/><Relationship Id="rId5" Type="http://schemas.openxmlformats.org/officeDocument/2006/relationships/slide" Target="slide32.xml"/><Relationship Id="rId10" Type="http://schemas.openxmlformats.org/officeDocument/2006/relationships/package" Target="../embeddings/Microsoft_Word___19.docx"/><Relationship Id="rId4" Type="http://schemas.openxmlformats.org/officeDocument/2006/relationships/slide" Target="slide31.xml"/><Relationship Id="rId9" Type="http://schemas.openxmlformats.org/officeDocument/2006/relationships/oleObject" Target="../embeddings/oleObject19.bin"/></Relationships>
</file>

<file path=ppt/slides/_rels/slide3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 Target="slide29.xml"/><Relationship Id="rId7" Type="http://schemas.openxmlformats.org/officeDocument/2006/relationships/slide" Target="slide35.xml"/><Relationship Id="rId2" Type="http://schemas.openxmlformats.org/officeDocument/2006/relationships/slideLayout" Target="../slideLayouts/slideLayout3.xml"/><Relationship Id="rId1" Type="http://schemas.openxmlformats.org/officeDocument/2006/relationships/vmlDrawing" Target="../drawings/vmlDrawing16.vml"/><Relationship Id="rId6" Type="http://schemas.openxmlformats.org/officeDocument/2006/relationships/slide" Target="slide34.xml"/><Relationship Id="rId11" Type="http://schemas.openxmlformats.org/officeDocument/2006/relationships/image" Target="../media/image30.emf"/><Relationship Id="rId5" Type="http://schemas.openxmlformats.org/officeDocument/2006/relationships/slide" Target="slide32.xml"/><Relationship Id="rId10" Type="http://schemas.openxmlformats.org/officeDocument/2006/relationships/package" Target="../embeddings/Microsoft_Word___20.docx"/><Relationship Id="rId4" Type="http://schemas.openxmlformats.org/officeDocument/2006/relationships/slide" Target="slide31.xml"/><Relationship Id="rId9" Type="http://schemas.openxmlformats.org/officeDocument/2006/relationships/oleObject" Target="../embeddings/oleObject20.bin"/></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49.xml"/><Relationship Id="rId18" Type="http://schemas.openxmlformats.org/officeDocument/2006/relationships/slide" Target="slide60.xml"/><Relationship Id="rId26" Type="http://schemas.openxmlformats.org/officeDocument/2006/relationships/package" Target="../embeddings/Microsoft_Word___22.docx"/><Relationship Id="rId3" Type="http://schemas.openxmlformats.org/officeDocument/2006/relationships/image" Target="../media/image33.png"/><Relationship Id="rId21" Type="http://schemas.openxmlformats.org/officeDocument/2006/relationships/slide" Target="slide65.xml"/><Relationship Id="rId7" Type="http://schemas.openxmlformats.org/officeDocument/2006/relationships/slide" Target="slide40.xml"/><Relationship Id="rId12" Type="http://schemas.openxmlformats.org/officeDocument/2006/relationships/slide" Target="slide48.xml"/><Relationship Id="rId17" Type="http://schemas.openxmlformats.org/officeDocument/2006/relationships/slide" Target="slide59.xml"/><Relationship Id="rId25" Type="http://schemas.openxmlformats.org/officeDocument/2006/relationships/oleObject" Target="../embeddings/oleObject22.bin"/><Relationship Id="rId2" Type="http://schemas.openxmlformats.org/officeDocument/2006/relationships/slideLayout" Target="../slideLayouts/slideLayout10.xml"/><Relationship Id="rId16" Type="http://schemas.openxmlformats.org/officeDocument/2006/relationships/slide" Target="slide57.xml"/><Relationship Id="rId20" Type="http://schemas.openxmlformats.org/officeDocument/2006/relationships/slide" Target="slide64.xml"/><Relationship Id="rId1" Type="http://schemas.openxmlformats.org/officeDocument/2006/relationships/vmlDrawing" Target="../drawings/vmlDrawing17.vml"/><Relationship Id="rId6" Type="http://schemas.openxmlformats.org/officeDocument/2006/relationships/slide" Target="slide39.xml"/><Relationship Id="rId11" Type="http://schemas.openxmlformats.org/officeDocument/2006/relationships/slide" Target="slide47.xml"/><Relationship Id="rId24" Type="http://schemas.openxmlformats.org/officeDocument/2006/relationships/image" Target="../media/image31.emf"/><Relationship Id="rId5" Type="http://schemas.openxmlformats.org/officeDocument/2006/relationships/image" Target="../media/image34.png"/><Relationship Id="rId15" Type="http://schemas.openxmlformats.org/officeDocument/2006/relationships/slide" Target="slide53.xml"/><Relationship Id="rId23" Type="http://schemas.openxmlformats.org/officeDocument/2006/relationships/package" Target="../embeddings/Microsoft_Word___21.docx"/><Relationship Id="rId10" Type="http://schemas.openxmlformats.org/officeDocument/2006/relationships/slide" Target="slide45.xml"/><Relationship Id="rId19" Type="http://schemas.openxmlformats.org/officeDocument/2006/relationships/slide" Target="slide62.xml"/><Relationship Id="rId4" Type="http://schemas.microsoft.com/office/2007/relationships/hdphoto" Target="../media/hdphoto1.wdp"/><Relationship Id="rId9" Type="http://schemas.openxmlformats.org/officeDocument/2006/relationships/slide" Target="slide43.xml"/><Relationship Id="rId14" Type="http://schemas.openxmlformats.org/officeDocument/2006/relationships/slide" Target="slide51.xml"/><Relationship Id="rId22" Type="http://schemas.openxmlformats.org/officeDocument/2006/relationships/oleObject" Target="../embeddings/oleObject21.bin"/><Relationship Id="rId27" Type="http://schemas.openxmlformats.org/officeDocument/2006/relationships/image" Target="../media/image32.e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9.xml"/><Relationship Id="rId18" Type="http://schemas.openxmlformats.org/officeDocument/2006/relationships/image" Target="../media/image37.png"/><Relationship Id="rId3" Type="http://schemas.openxmlformats.org/officeDocument/2006/relationships/slide" Target="slide39.xml"/><Relationship Id="rId21" Type="http://schemas.openxmlformats.org/officeDocument/2006/relationships/image" Target="../media/image35.emf"/><Relationship Id="rId7" Type="http://schemas.openxmlformats.org/officeDocument/2006/relationships/slide" Target="slide45.xml"/><Relationship Id="rId12" Type="http://schemas.openxmlformats.org/officeDocument/2006/relationships/slide" Target="slide57.xml"/><Relationship Id="rId17" Type="http://schemas.openxmlformats.org/officeDocument/2006/relationships/slide" Target="slide65.xml"/><Relationship Id="rId25" Type="http://schemas.openxmlformats.org/officeDocument/2006/relationships/slide" Target="slide53.xml"/><Relationship Id="rId2" Type="http://schemas.openxmlformats.org/officeDocument/2006/relationships/slideLayout" Target="../slideLayouts/slideLayout11.xml"/><Relationship Id="rId16" Type="http://schemas.openxmlformats.org/officeDocument/2006/relationships/slide" Target="slide64.xml"/><Relationship Id="rId20" Type="http://schemas.openxmlformats.org/officeDocument/2006/relationships/package" Target="../embeddings/Microsoft_Word___23.docx"/><Relationship Id="rId1" Type="http://schemas.openxmlformats.org/officeDocument/2006/relationships/vmlDrawing" Target="../drawings/vmlDrawing18.vml"/><Relationship Id="rId6" Type="http://schemas.openxmlformats.org/officeDocument/2006/relationships/slide" Target="slide43.xml"/><Relationship Id="rId11" Type="http://schemas.openxmlformats.org/officeDocument/2006/relationships/slide" Target="slide51.xml"/><Relationship Id="rId24" Type="http://schemas.openxmlformats.org/officeDocument/2006/relationships/image" Target="../media/image36.emf"/><Relationship Id="rId5" Type="http://schemas.openxmlformats.org/officeDocument/2006/relationships/slide" Target="slide41.xml"/><Relationship Id="rId15" Type="http://schemas.openxmlformats.org/officeDocument/2006/relationships/slide" Target="slide62.xml"/><Relationship Id="rId23" Type="http://schemas.openxmlformats.org/officeDocument/2006/relationships/package" Target="../embeddings/Microsoft_Word___24.docx"/><Relationship Id="rId10" Type="http://schemas.openxmlformats.org/officeDocument/2006/relationships/slide" Target="slide49.xml"/><Relationship Id="rId19" Type="http://schemas.openxmlformats.org/officeDocument/2006/relationships/oleObject" Target="../embeddings/oleObject23.bin"/><Relationship Id="rId4" Type="http://schemas.openxmlformats.org/officeDocument/2006/relationships/slide" Target="slide40.xml"/><Relationship Id="rId9" Type="http://schemas.openxmlformats.org/officeDocument/2006/relationships/slide" Target="slide48.xml"/><Relationship Id="rId14" Type="http://schemas.openxmlformats.org/officeDocument/2006/relationships/slide" Target="slide60.xml"/><Relationship Id="rId22" Type="http://schemas.openxmlformats.org/officeDocument/2006/relationships/oleObject" Target="../embeddings/oleObject24.bin"/></Relationships>
</file>

<file path=ppt/slides/_rels/slide41.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60.xml"/><Relationship Id="rId3" Type="http://schemas.openxmlformats.org/officeDocument/2006/relationships/slide" Target="slide40.xml"/><Relationship Id="rId7" Type="http://schemas.openxmlformats.org/officeDocument/2006/relationships/slide" Target="slide47.xml"/><Relationship Id="rId12" Type="http://schemas.openxmlformats.org/officeDocument/2006/relationships/slide" Target="slide59.xml"/><Relationship Id="rId17" Type="http://schemas.openxmlformats.org/officeDocument/2006/relationships/slide" Target="slide53.xml"/><Relationship Id="rId2" Type="http://schemas.openxmlformats.org/officeDocument/2006/relationships/slide" Target="slide39.xml"/><Relationship Id="rId16" Type="http://schemas.openxmlformats.org/officeDocument/2006/relationships/slide" Target="slide65.xml"/><Relationship Id="rId1" Type="http://schemas.openxmlformats.org/officeDocument/2006/relationships/slideLayout" Target="../slideLayouts/slideLayout2.xml"/><Relationship Id="rId6" Type="http://schemas.openxmlformats.org/officeDocument/2006/relationships/slide" Target="slide45.xml"/><Relationship Id="rId11" Type="http://schemas.openxmlformats.org/officeDocument/2006/relationships/slide" Target="slide57.xml"/><Relationship Id="rId5" Type="http://schemas.openxmlformats.org/officeDocument/2006/relationships/slide" Target="slide43.xml"/><Relationship Id="rId15" Type="http://schemas.openxmlformats.org/officeDocument/2006/relationships/slide" Target="slide64.xml"/><Relationship Id="rId10" Type="http://schemas.openxmlformats.org/officeDocument/2006/relationships/slide" Target="slide51.xml"/><Relationship Id="rId4" Type="http://schemas.openxmlformats.org/officeDocument/2006/relationships/slide" Target="slide41.xml"/><Relationship Id="rId9" Type="http://schemas.openxmlformats.org/officeDocument/2006/relationships/slide" Target="slide49.xml"/><Relationship Id="rId14" Type="http://schemas.openxmlformats.org/officeDocument/2006/relationships/slide" Target="slide62.xml"/></Relationships>
</file>

<file path=ppt/slides/_rels/slide42.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9.xml"/><Relationship Id="rId18" Type="http://schemas.openxmlformats.org/officeDocument/2006/relationships/oleObject" Target="../embeddings/oleObject25.bin"/><Relationship Id="rId26" Type="http://schemas.openxmlformats.org/officeDocument/2006/relationships/image" Target="../media/image40.emf"/><Relationship Id="rId3" Type="http://schemas.openxmlformats.org/officeDocument/2006/relationships/slide" Target="slide39.xml"/><Relationship Id="rId21" Type="http://schemas.openxmlformats.org/officeDocument/2006/relationships/oleObject" Target="../embeddings/oleObject26.bin"/><Relationship Id="rId7" Type="http://schemas.openxmlformats.org/officeDocument/2006/relationships/slide" Target="slide45.xml"/><Relationship Id="rId12" Type="http://schemas.openxmlformats.org/officeDocument/2006/relationships/slide" Target="slide57.xml"/><Relationship Id="rId17" Type="http://schemas.openxmlformats.org/officeDocument/2006/relationships/slide" Target="slide65.xml"/><Relationship Id="rId25" Type="http://schemas.openxmlformats.org/officeDocument/2006/relationships/package" Target="../embeddings/Microsoft_Word___27.docx"/><Relationship Id="rId2" Type="http://schemas.openxmlformats.org/officeDocument/2006/relationships/slideLayout" Target="../slideLayouts/slideLayout3.xml"/><Relationship Id="rId16" Type="http://schemas.openxmlformats.org/officeDocument/2006/relationships/slide" Target="slide64.xml"/><Relationship Id="rId20" Type="http://schemas.openxmlformats.org/officeDocument/2006/relationships/image" Target="../media/image38.emf"/><Relationship Id="rId1" Type="http://schemas.openxmlformats.org/officeDocument/2006/relationships/vmlDrawing" Target="../drawings/vmlDrawing19.vml"/><Relationship Id="rId6" Type="http://schemas.openxmlformats.org/officeDocument/2006/relationships/slide" Target="slide43.xml"/><Relationship Id="rId11" Type="http://schemas.openxmlformats.org/officeDocument/2006/relationships/slide" Target="slide51.xml"/><Relationship Id="rId24" Type="http://schemas.openxmlformats.org/officeDocument/2006/relationships/oleObject" Target="../embeddings/oleObject27.bin"/><Relationship Id="rId5" Type="http://schemas.openxmlformats.org/officeDocument/2006/relationships/slide" Target="slide41.xml"/><Relationship Id="rId15" Type="http://schemas.openxmlformats.org/officeDocument/2006/relationships/slide" Target="slide62.xml"/><Relationship Id="rId23" Type="http://schemas.openxmlformats.org/officeDocument/2006/relationships/image" Target="../media/image39.emf"/><Relationship Id="rId10" Type="http://schemas.openxmlformats.org/officeDocument/2006/relationships/slide" Target="slide49.xml"/><Relationship Id="rId19" Type="http://schemas.openxmlformats.org/officeDocument/2006/relationships/package" Target="../embeddings/Microsoft_Word___25.docx"/><Relationship Id="rId4" Type="http://schemas.openxmlformats.org/officeDocument/2006/relationships/slide" Target="slide40.xml"/><Relationship Id="rId9" Type="http://schemas.openxmlformats.org/officeDocument/2006/relationships/slide" Target="slide48.xml"/><Relationship Id="rId14" Type="http://schemas.openxmlformats.org/officeDocument/2006/relationships/slide" Target="slide60.xml"/><Relationship Id="rId22" Type="http://schemas.openxmlformats.org/officeDocument/2006/relationships/package" Target="../embeddings/Microsoft_Word___26.docx"/><Relationship Id="rId27" Type="http://schemas.openxmlformats.org/officeDocument/2006/relationships/slide" Target="slide53.xml"/></Relationships>
</file>

<file path=ppt/slides/_rels/slide43.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60.xml"/><Relationship Id="rId18" Type="http://schemas.openxmlformats.org/officeDocument/2006/relationships/slide" Target="slide53.xml"/><Relationship Id="rId3" Type="http://schemas.openxmlformats.org/officeDocument/2006/relationships/slide" Target="slide40.xml"/><Relationship Id="rId7" Type="http://schemas.openxmlformats.org/officeDocument/2006/relationships/slide" Target="slide47.xml"/><Relationship Id="rId12" Type="http://schemas.openxmlformats.org/officeDocument/2006/relationships/slide" Target="slide59.xml"/><Relationship Id="rId17" Type="http://schemas.openxmlformats.org/officeDocument/2006/relationships/image" Target="../media/image41.png"/><Relationship Id="rId2" Type="http://schemas.openxmlformats.org/officeDocument/2006/relationships/slide" Target="slide39.xml"/><Relationship Id="rId16" Type="http://schemas.openxmlformats.org/officeDocument/2006/relationships/slide" Target="slide65.xml"/><Relationship Id="rId1" Type="http://schemas.openxmlformats.org/officeDocument/2006/relationships/slideLayout" Target="../slideLayouts/slideLayout2.xml"/><Relationship Id="rId6" Type="http://schemas.openxmlformats.org/officeDocument/2006/relationships/slide" Target="slide45.xml"/><Relationship Id="rId11" Type="http://schemas.openxmlformats.org/officeDocument/2006/relationships/slide" Target="slide57.xml"/><Relationship Id="rId5" Type="http://schemas.openxmlformats.org/officeDocument/2006/relationships/slide" Target="slide43.xml"/><Relationship Id="rId15" Type="http://schemas.openxmlformats.org/officeDocument/2006/relationships/slide" Target="slide64.xml"/><Relationship Id="rId10" Type="http://schemas.openxmlformats.org/officeDocument/2006/relationships/slide" Target="slide51.xml"/><Relationship Id="rId4" Type="http://schemas.openxmlformats.org/officeDocument/2006/relationships/slide" Target="slide41.xml"/><Relationship Id="rId9" Type="http://schemas.openxmlformats.org/officeDocument/2006/relationships/slide" Target="slide49.xml"/><Relationship Id="rId14" Type="http://schemas.openxmlformats.org/officeDocument/2006/relationships/slide" Target="slide62.xml"/></Relationships>
</file>

<file path=ppt/slides/_rels/slide44.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9.xml"/><Relationship Id="rId18" Type="http://schemas.openxmlformats.org/officeDocument/2006/relationships/image" Target="../media/image41.png"/><Relationship Id="rId3" Type="http://schemas.openxmlformats.org/officeDocument/2006/relationships/slide" Target="slide39.xml"/><Relationship Id="rId21" Type="http://schemas.openxmlformats.org/officeDocument/2006/relationships/image" Target="../media/image42.emf"/><Relationship Id="rId7" Type="http://schemas.openxmlformats.org/officeDocument/2006/relationships/slide" Target="slide45.xml"/><Relationship Id="rId12" Type="http://schemas.openxmlformats.org/officeDocument/2006/relationships/slide" Target="slide57.xml"/><Relationship Id="rId17" Type="http://schemas.openxmlformats.org/officeDocument/2006/relationships/slide" Target="slide65.xml"/><Relationship Id="rId2" Type="http://schemas.openxmlformats.org/officeDocument/2006/relationships/slideLayout" Target="../slideLayouts/slideLayout3.xml"/><Relationship Id="rId16" Type="http://schemas.openxmlformats.org/officeDocument/2006/relationships/slide" Target="slide64.xml"/><Relationship Id="rId20" Type="http://schemas.openxmlformats.org/officeDocument/2006/relationships/package" Target="../embeddings/Microsoft_Word___28.docx"/><Relationship Id="rId1" Type="http://schemas.openxmlformats.org/officeDocument/2006/relationships/vmlDrawing" Target="../drawings/vmlDrawing20.vml"/><Relationship Id="rId6" Type="http://schemas.openxmlformats.org/officeDocument/2006/relationships/slide" Target="slide43.xml"/><Relationship Id="rId11" Type="http://schemas.openxmlformats.org/officeDocument/2006/relationships/slide" Target="slide51.xml"/><Relationship Id="rId5" Type="http://schemas.openxmlformats.org/officeDocument/2006/relationships/slide" Target="slide41.xml"/><Relationship Id="rId15" Type="http://schemas.openxmlformats.org/officeDocument/2006/relationships/slide" Target="slide62.xml"/><Relationship Id="rId10" Type="http://schemas.openxmlformats.org/officeDocument/2006/relationships/slide" Target="slide49.xml"/><Relationship Id="rId19" Type="http://schemas.openxmlformats.org/officeDocument/2006/relationships/oleObject" Target="../embeddings/oleObject28.bin"/><Relationship Id="rId4" Type="http://schemas.openxmlformats.org/officeDocument/2006/relationships/slide" Target="slide40.xml"/><Relationship Id="rId9" Type="http://schemas.openxmlformats.org/officeDocument/2006/relationships/slide" Target="slide48.xml"/><Relationship Id="rId14" Type="http://schemas.openxmlformats.org/officeDocument/2006/relationships/slide" Target="slide60.xml"/><Relationship Id="rId22" Type="http://schemas.openxmlformats.org/officeDocument/2006/relationships/slide" Target="slide53.xml"/></Relationships>
</file>

<file path=ppt/slides/_rels/slide45.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9.xml"/><Relationship Id="rId18" Type="http://schemas.openxmlformats.org/officeDocument/2006/relationships/oleObject" Target="../embeddings/oleObject29.bin"/><Relationship Id="rId3" Type="http://schemas.openxmlformats.org/officeDocument/2006/relationships/slide" Target="slide39.xml"/><Relationship Id="rId21" Type="http://schemas.openxmlformats.org/officeDocument/2006/relationships/slide" Target="slide53.xml"/><Relationship Id="rId7" Type="http://schemas.openxmlformats.org/officeDocument/2006/relationships/slide" Target="slide45.xml"/><Relationship Id="rId12" Type="http://schemas.openxmlformats.org/officeDocument/2006/relationships/slide" Target="slide57.xml"/><Relationship Id="rId17" Type="http://schemas.openxmlformats.org/officeDocument/2006/relationships/slide" Target="slide65.xml"/><Relationship Id="rId2" Type="http://schemas.openxmlformats.org/officeDocument/2006/relationships/slideLayout" Target="../slideLayouts/slideLayout2.xml"/><Relationship Id="rId16" Type="http://schemas.openxmlformats.org/officeDocument/2006/relationships/slide" Target="slide64.xml"/><Relationship Id="rId20" Type="http://schemas.openxmlformats.org/officeDocument/2006/relationships/image" Target="../media/image43.emf"/><Relationship Id="rId1" Type="http://schemas.openxmlformats.org/officeDocument/2006/relationships/vmlDrawing" Target="../drawings/vmlDrawing21.vml"/><Relationship Id="rId6" Type="http://schemas.openxmlformats.org/officeDocument/2006/relationships/slide" Target="slide43.xml"/><Relationship Id="rId11" Type="http://schemas.openxmlformats.org/officeDocument/2006/relationships/slide" Target="slide51.xml"/><Relationship Id="rId5" Type="http://schemas.openxmlformats.org/officeDocument/2006/relationships/slide" Target="slide41.xml"/><Relationship Id="rId15" Type="http://schemas.openxmlformats.org/officeDocument/2006/relationships/slide" Target="slide62.xml"/><Relationship Id="rId10" Type="http://schemas.openxmlformats.org/officeDocument/2006/relationships/slide" Target="slide49.xml"/><Relationship Id="rId19" Type="http://schemas.openxmlformats.org/officeDocument/2006/relationships/package" Target="../embeddings/Microsoft_Word___29.docx"/><Relationship Id="rId4" Type="http://schemas.openxmlformats.org/officeDocument/2006/relationships/slide" Target="slide40.xml"/><Relationship Id="rId9" Type="http://schemas.openxmlformats.org/officeDocument/2006/relationships/slide" Target="slide48.xml"/><Relationship Id="rId14" Type="http://schemas.openxmlformats.org/officeDocument/2006/relationships/slide" Target="slide60.xml"/></Relationships>
</file>

<file path=ppt/slides/_rels/slide46.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9.xml"/><Relationship Id="rId18" Type="http://schemas.openxmlformats.org/officeDocument/2006/relationships/oleObject" Target="../embeddings/oleObject30.bin"/><Relationship Id="rId3" Type="http://schemas.openxmlformats.org/officeDocument/2006/relationships/slide" Target="slide39.xml"/><Relationship Id="rId21" Type="http://schemas.openxmlformats.org/officeDocument/2006/relationships/oleObject" Target="../embeddings/oleObject31.bin"/><Relationship Id="rId7" Type="http://schemas.openxmlformats.org/officeDocument/2006/relationships/slide" Target="slide45.xml"/><Relationship Id="rId12" Type="http://schemas.openxmlformats.org/officeDocument/2006/relationships/slide" Target="slide57.xml"/><Relationship Id="rId17" Type="http://schemas.openxmlformats.org/officeDocument/2006/relationships/slide" Target="slide65.xml"/><Relationship Id="rId2" Type="http://schemas.openxmlformats.org/officeDocument/2006/relationships/slideLayout" Target="../slideLayouts/slideLayout3.xml"/><Relationship Id="rId16" Type="http://schemas.openxmlformats.org/officeDocument/2006/relationships/slide" Target="slide64.xml"/><Relationship Id="rId20" Type="http://schemas.openxmlformats.org/officeDocument/2006/relationships/image" Target="../media/image44.emf"/><Relationship Id="rId1" Type="http://schemas.openxmlformats.org/officeDocument/2006/relationships/vmlDrawing" Target="../drawings/vmlDrawing22.vml"/><Relationship Id="rId6" Type="http://schemas.openxmlformats.org/officeDocument/2006/relationships/slide" Target="slide43.xml"/><Relationship Id="rId11" Type="http://schemas.openxmlformats.org/officeDocument/2006/relationships/slide" Target="slide51.xml"/><Relationship Id="rId24" Type="http://schemas.openxmlformats.org/officeDocument/2006/relationships/slide" Target="slide53.xml"/><Relationship Id="rId5" Type="http://schemas.openxmlformats.org/officeDocument/2006/relationships/slide" Target="slide41.xml"/><Relationship Id="rId15" Type="http://schemas.openxmlformats.org/officeDocument/2006/relationships/slide" Target="slide62.xml"/><Relationship Id="rId23" Type="http://schemas.openxmlformats.org/officeDocument/2006/relationships/image" Target="../media/image45.emf"/><Relationship Id="rId10" Type="http://schemas.openxmlformats.org/officeDocument/2006/relationships/slide" Target="slide49.xml"/><Relationship Id="rId19" Type="http://schemas.openxmlformats.org/officeDocument/2006/relationships/package" Target="../embeddings/Microsoft_Word___30.docx"/><Relationship Id="rId4" Type="http://schemas.openxmlformats.org/officeDocument/2006/relationships/slide" Target="slide40.xml"/><Relationship Id="rId9" Type="http://schemas.openxmlformats.org/officeDocument/2006/relationships/slide" Target="slide48.xml"/><Relationship Id="rId14" Type="http://schemas.openxmlformats.org/officeDocument/2006/relationships/slide" Target="slide60.xml"/><Relationship Id="rId22" Type="http://schemas.openxmlformats.org/officeDocument/2006/relationships/package" Target="../embeddings/Microsoft_Word___31.docx"/></Relationships>
</file>

<file path=ppt/slides/_rels/slide47.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9.xml"/><Relationship Id="rId18" Type="http://schemas.openxmlformats.org/officeDocument/2006/relationships/oleObject" Target="../embeddings/oleObject32.bin"/><Relationship Id="rId3" Type="http://schemas.openxmlformats.org/officeDocument/2006/relationships/slide" Target="slide39.xml"/><Relationship Id="rId21" Type="http://schemas.openxmlformats.org/officeDocument/2006/relationships/slide" Target="slide53.xml"/><Relationship Id="rId7" Type="http://schemas.openxmlformats.org/officeDocument/2006/relationships/slide" Target="slide45.xml"/><Relationship Id="rId12" Type="http://schemas.openxmlformats.org/officeDocument/2006/relationships/slide" Target="slide57.xml"/><Relationship Id="rId17" Type="http://schemas.openxmlformats.org/officeDocument/2006/relationships/slide" Target="slide65.xml"/><Relationship Id="rId2" Type="http://schemas.openxmlformats.org/officeDocument/2006/relationships/slideLayout" Target="../slideLayouts/slideLayout7.xml"/><Relationship Id="rId16" Type="http://schemas.openxmlformats.org/officeDocument/2006/relationships/slide" Target="slide64.xml"/><Relationship Id="rId20" Type="http://schemas.openxmlformats.org/officeDocument/2006/relationships/image" Target="../media/image46.emf"/><Relationship Id="rId1" Type="http://schemas.openxmlformats.org/officeDocument/2006/relationships/vmlDrawing" Target="../drawings/vmlDrawing23.vml"/><Relationship Id="rId6" Type="http://schemas.openxmlformats.org/officeDocument/2006/relationships/slide" Target="slide43.xml"/><Relationship Id="rId11" Type="http://schemas.openxmlformats.org/officeDocument/2006/relationships/slide" Target="slide51.xml"/><Relationship Id="rId24" Type="http://schemas.openxmlformats.org/officeDocument/2006/relationships/image" Target="../media/image47.emf"/><Relationship Id="rId5" Type="http://schemas.openxmlformats.org/officeDocument/2006/relationships/slide" Target="slide41.xml"/><Relationship Id="rId15" Type="http://schemas.openxmlformats.org/officeDocument/2006/relationships/slide" Target="slide62.xml"/><Relationship Id="rId23" Type="http://schemas.openxmlformats.org/officeDocument/2006/relationships/package" Target="../embeddings/Microsoft_Word___33.docx"/><Relationship Id="rId10" Type="http://schemas.openxmlformats.org/officeDocument/2006/relationships/slide" Target="slide49.xml"/><Relationship Id="rId19" Type="http://schemas.openxmlformats.org/officeDocument/2006/relationships/package" Target="../embeddings/Microsoft_Word___32.docx"/><Relationship Id="rId4" Type="http://schemas.openxmlformats.org/officeDocument/2006/relationships/slide" Target="slide40.xml"/><Relationship Id="rId9" Type="http://schemas.openxmlformats.org/officeDocument/2006/relationships/slide" Target="slide48.xml"/><Relationship Id="rId14" Type="http://schemas.openxmlformats.org/officeDocument/2006/relationships/slide" Target="slide60.xml"/><Relationship Id="rId22" Type="http://schemas.openxmlformats.org/officeDocument/2006/relationships/oleObject" Target="../embeddings/oleObject33.bin"/></Relationships>
</file>

<file path=ppt/slides/_rels/slide48.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60.xml"/><Relationship Id="rId18" Type="http://schemas.openxmlformats.org/officeDocument/2006/relationships/slide" Target="slide53.xml"/><Relationship Id="rId3" Type="http://schemas.openxmlformats.org/officeDocument/2006/relationships/slide" Target="slide40.xml"/><Relationship Id="rId7" Type="http://schemas.openxmlformats.org/officeDocument/2006/relationships/slide" Target="slide47.xml"/><Relationship Id="rId12" Type="http://schemas.openxmlformats.org/officeDocument/2006/relationships/slide" Target="slide59.xml"/><Relationship Id="rId17" Type="http://schemas.openxmlformats.org/officeDocument/2006/relationships/image" Target="../media/image48.png"/><Relationship Id="rId2" Type="http://schemas.openxmlformats.org/officeDocument/2006/relationships/slide" Target="slide39.xml"/><Relationship Id="rId16" Type="http://schemas.openxmlformats.org/officeDocument/2006/relationships/slide" Target="slide65.xml"/><Relationship Id="rId1" Type="http://schemas.openxmlformats.org/officeDocument/2006/relationships/slideLayout" Target="../slideLayouts/slideLayout14.xml"/><Relationship Id="rId6" Type="http://schemas.openxmlformats.org/officeDocument/2006/relationships/slide" Target="slide45.xml"/><Relationship Id="rId11" Type="http://schemas.openxmlformats.org/officeDocument/2006/relationships/slide" Target="slide57.xml"/><Relationship Id="rId5" Type="http://schemas.openxmlformats.org/officeDocument/2006/relationships/slide" Target="slide43.xml"/><Relationship Id="rId15" Type="http://schemas.openxmlformats.org/officeDocument/2006/relationships/slide" Target="slide64.xml"/><Relationship Id="rId10" Type="http://schemas.openxmlformats.org/officeDocument/2006/relationships/slide" Target="slide51.xml"/><Relationship Id="rId4" Type="http://schemas.openxmlformats.org/officeDocument/2006/relationships/slide" Target="slide41.xml"/><Relationship Id="rId9" Type="http://schemas.openxmlformats.org/officeDocument/2006/relationships/slide" Target="slide49.xml"/><Relationship Id="rId14" Type="http://schemas.openxmlformats.org/officeDocument/2006/relationships/slide" Target="slide62.xml"/></Relationships>
</file>

<file path=ppt/slides/_rels/slide49.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60.xml"/><Relationship Id="rId18" Type="http://schemas.openxmlformats.org/officeDocument/2006/relationships/slide" Target="slide53.xml"/><Relationship Id="rId3" Type="http://schemas.openxmlformats.org/officeDocument/2006/relationships/slide" Target="slide40.xml"/><Relationship Id="rId7" Type="http://schemas.openxmlformats.org/officeDocument/2006/relationships/slide" Target="slide47.xml"/><Relationship Id="rId12" Type="http://schemas.openxmlformats.org/officeDocument/2006/relationships/slide" Target="slide59.xml"/><Relationship Id="rId17" Type="http://schemas.openxmlformats.org/officeDocument/2006/relationships/image" Target="../media/image49.png"/><Relationship Id="rId2" Type="http://schemas.openxmlformats.org/officeDocument/2006/relationships/slide" Target="slide39.xml"/><Relationship Id="rId16" Type="http://schemas.openxmlformats.org/officeDocument/2006/relationships/slide" Target="slide65.xml"/><Relationship Id="rId1" Type="http://schemas.openxmlformats.org/officeDocument/2006/relationships/slideLayout" Target="../slideLayouts/slideLayout2.xml"/><Relationship Id="rId6" Type="http://schemas.openxmlformats.org/officeDocument/2006/relationships/slide" Target="slide45.xml"/><Relationship Id="rId11" Type="http://schemas.openxmlformats.org/officeDocument/2006/relationships/slide" Target="slide57.xml"/><Relationship Id="rId5" Type="http://schemas.openxmlformats.org/officeDocument/2006/relationships/slide" Target="slide43.xml"/><Relationship Id="rId15" Type="http://schemas.openxmlformats.org/officeDocument/2006/relationships/slide" Target="slide64.xml"/><Relationship Id="rId10" Type="http://schemas.openxmlformats.org/officeDocument/2006/relationships/slide" Target="slide51.xml"/><Relationship Id="rId4" Type="http://schemas.openxmlformats.org/officeDocument/2006/relationships/slide" Target="slide41.xml"/><Relationship Id="rId9" Type="http://schemas.openxmlformats.org/officeDocument/2006/relationships/slide" Target="slide49.xml"/><Relationship Id="rId14" Type="http://schemas.openxmlformats.org/officeDocument/2006/relationships/slide" Target="slide6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package" Target="../embeddings/Microsoft_Word___1.docx"/><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60.xml"/><Relationship Id="rId18" Type="http://schemas.openxmlformats.org/officeDocument/2006/relationships/slide" Target="slide53.xml"/><Relationship Id="rId3" Type="http://schemas.openxmlformats.org/officeDocument/2006/relationships/slide" Target="slide40.xml"/><Relationship Id="rId7" Type="http://schemas.openxmlformats.org/officeDocument/2006/relationships/slide" Target="slide47.xml"/><Relationship Id="rId12" Type="http://schemas.openxmlformats.org/officeDocument/2006/relationships/slide" Target="slide59.xml"/><Relationship Id="rId17" Type="http://schemas.openxmlformats.org/officeDocument/2006/relationships/image" Target="../media/image49.png"/><Relationship Id="rId2" Type="http://schemas.openxmlformats.org/officeDocument/2006/relationships/slide" Target="slide39.xml"/><Relationship Id="rId16" Type="http://schemas.openxmlformats.org/officeDocument/2006/relationships/slide" Target="slide65.xml"/><Relationship Id="rId1" Type="http://schemas.openxmlformats.org/officeDocument/2006/relationships/slideLayout" Target="../slideLayouts/slideLayout3.xml"/><Relationship Id="rId6" Type="http://schemas.openxmlformats.org/officeDocument/2006/relationships/slide" Target="slide45.xml"/><Relationship Id="rId11" Type="http://schemas.openxmlformats.org/officeDocument/2006/relationships/slide" Target="slide57.xml"/><Relationship Id="rId5" Type="http://schemas.openxmlformats.org/officeDocument/2006/relationships/slide" Target="slide43.xml"/><Relationship Id="rId15" Type="http://schemas.openxmlformats.org/officeDocument/2006/relationships/slide" Target="slide64.xml"/><Relationship Id="rId10" Type="http://schemas.openxmlformats.org/officeDocument/2006/relationships/slide" Target="slide51.xml"/><Relationship Id="rId4" Type="http://schemas.openxmlformats.org/officeDocument/2006/relationships/slide" Target="slide41.xml"/><Relationship Id="rId9" Type="http://schemas.openxmlformats.org/officeDocument/2006/relationships/slide" Target="slide49.xml"/><Relationship Id="rId14" Type="http://schemas.openxmlformats.org/officeDocument/2006/relationships/slide" Target="slide62.xml"/></Relationships>
</file>

<file path=ppt/slides/_rels/slide51.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60.xml"/><Relationship Id="rId3" Type="http://schemas.openxmlformats.org/officeDocument/2006/relationships/slide" Target="slide40.xml"/><Relationship Id="rId7" Type="http://schemas.openxmlformats.org/officeDocument/2006/relationships/slide" Target="slide47.xml"/><Relationship Id="rId12" Type="http://schemas.openxmlformats.org/officeDocument/2006/relationships/slide" Target="slide59.xml"/><Relationship Id="rId17" Type="http://schemas.openxmlformats.org/officeDocument/2006/relationships/slide" Target="slide53.xml"/><Relationship Id="rId2" Type="http://schemas.openxmlformats.org/officeDocument/2006/relationships/slide" Target="slide39.xml"/><Relationship Id="rId16" Type="http://schemas.openxmlformats.org/officeDocument/2006/relationships/slide" Target="slide65.xml"/><Relationship Id="rId1" Type="http://schemas.openxmlformats.org/officeDocument/2006/relationships/slideLayout" Target="../slideLayouts/slideLayout2.xml"/><Relationship Id="rId6" Type="http://schemas.openxmlformats.org/officeDocument/2006/relationships/slide" Target="slide45.xml"/><Relationship Id="rId11" Type="http://schemas.openxmlformats.org/officeDocument/2006/relationships/slide" Target="slide57.xml"/><Relationship Id="rId5" Type="http://schemas.openxmlformats.org/officeDocument/2006/relationships/slide" Target="slide43.xml"/><Relationship Id="rId15" Type="http://schemas.openxmlformats.org/officeDocument/2006/relationships/slide" Target="slide64.xml"/><Relationship Id="rId10" Type="http://schemas.openxmlformats.org/officeDocument/2006/relationships/slide" Target="slide51.xml"/><Relationship Id="rId4" Type="http://schemas.openxmlformats.org/officeDocument/2006/relationships/slide" Target="slide41.xml"/><Relationship Id="rId9" Type="http://schemas.openxmlformats.org/officeDocument/2006/relationships/slide" Target="slide49.xml"/><Relationship Id="rId14" Type="http://schemas.openxmlformats.org/officeDocument/2006/relationships/slide" Target="slide62.xml"/></Relationships>
</file>

<file path=ppt/slides/_rels/slide52.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9.xml"/><Relationship Id="rId18" Type="http://schemas.openxmlformats.org/officeDocument/2006/relationships/oleObject" Target="../embeddings/oleObject34.bin"/><Relationship Id="rId26" Type="http://schemas.openxmlformats.org/officeDocument/2006/relationships/image" Target="../media/image52.emf"/><Relationship Id="rId3" Type="http://schemas.openxmlformats.org/officeDocument/2006/relationships/slide" Target="slide39.xml"/><Relationship Id="rId21" Type="http://schemas.openxmlformats.org/officeDocument/2006/relationships/oleObject" Target="../embeddings/oleObject35.bin"/><Relationship Id="rId7" Type="http://schemas.openxmlformats.org/officeDocument/2006/relationships/slide" Target="slide45.xml"/><Relationship Id="rId12" Type="http://schemas.openxmlformats.org/officeDocument/2006/relationships/slide" Target="slide57.xml"/><Relationship Id="rId17" Type="http://schemas.openxmlformats.org/officeDocument/2006/relationships/slide" Target="slide65.xml"/><Relationship Id="rId25" Type="http://schemas.openxmlformats.org/officeDocument/2006/relationships/package" Target="../embeddings/Microsoft_Word___36.docx"/><Relationship Id="rId2" Type="http://schemas.openxmlformats.org/officeDocument/2006/relationships/slideLayout" Target="../slideLayouts/slideLayout3.xml"/><Relationship Id="rId16" Type="http://schemas.openxmlformats.org/officeDocument/2006/relationships/slide" Target="slide64.xml"/><Relationship Id="rId20" Type="http://schemas.openxmlformats.org/officeDocument/2006/relationships/image" Target="../media/image50.emf"/><Relationship Id="rId29" Type="http://schemas.openxmlformats.org/officeDocument/2006/relationships/image" Target="../media/image53.emf"/><Relationship Id="rId1" Type="http://schemas.openxmlformats.org/officeDocument/2006/relationships/vmlDrawing" Target="../drawings/vmlDrawing24.vml"/><Relationship Id="rId6" Type="http://schemas.openxmlformats.org/officeDocument/2006/relationships/slide" Target="slide43.xml"/><Relationship Id="rId11" Type="http://schemas.openxmlformats.org/officeDocument/2006/relationships/slide" Target="slide51.xml"/><Relationship Id="rId24" Type="http://schemas.openxmlformats.org/officeDocument/2006/relationships/oleObject" Target="../embeddings/oleObject36.bin"/><Relationship Id="rId5" Type="http://schemas.openxmlformats.org/officeDocument/2006/relationships/slide" Target="slide41.xml"/><Relationship Id="rId15" Type="http://schemas.openxmlformats.org/officeDocument/2006/relationships/slide" Target="slide62.xml"/><Relationship Id="rId23" Type="http://schemas.openxmlformats.org/officeDocument/2006/relationships/image" Target="../media/image51.emf"/><Relationship Id="rId28" Type="http://schemas.openxmlformats.org/officeDocument/2006/relationships/package" Target="../embeddings/Microsoft_Word___37.docx"/><Relationship Id="rId10" Type="http://schemas.openxmlformats.org/officeDocument/2006/relationships/slide" Target="slide49.xml"/><Relationship Id="rId19" Type="http://schemas.openxmlformats.org/officeDocument/2006/relationships/package" Target="../embeddings/Microsoft_Word___34.docx"/><Relationship Id="rId4" Type="http://schemas.openxmlformats.org/officeDocument/2006/relationships/slide" Target="slide40.xml"/><Relationship Id="rId9" Type="http://schemas.openxmlformats.org/officeDocument/2006/relationships/slide" Target="slide48.xml"/><Relationship Id="rId14" Type="http://schemas.openxmlformats.org/officeDocument/2006/relationships/slide" Target="slide60.xml"/><Relationship Id="rId22" Type="http://schemas.openxmlformats.org/officeDocument/2006/relationships/package" Target="../embeddings/Microsoft_Word___35.docx"/><Relationship Id="rId27" Type="http://schemas.openxmlformats.org/officeDocument/2006/relationships/oleObject" Target="../embeddings/oleObject37.bin"/><Relationship Id="rId30" Type="http://schemas.openxmlformats.org/officeDocument/2006/relationships/slide" Target="slide53.xml"/></Relationships>
</file>

<file path=ppt/slides/_rels/slide53.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60.xml"/><Relationship Id="rId3" Type="http://schemas.openxmlformats.org/officeDocument/2006/relationships/slide" Target="slide40.xml"/><Relationship Id="rId7" Type="http://schemas.openxmlformats.org/officeDocument/2006/relationships/slide" Target="slide47.xml"/><Relationship Id="rId12" Type="http://schemas.openxmlformats.org/officeDocument/2006/relationships/slide" Target="slide59.xml"/><Relationship Id="rId17" Type="http://schemas.openxmlformats.org/officeDocument/2006/relationships/slide" Target="slide53.xml"/><Relationship Id="rId2" Type="http://schemas.openxmlformats.org/officeDocument/2006/relationships/slide" Target="slide39.xml"/><Relationship Id="rId16" Type="http://schemas.openxmlformats.org/officeDocument/2006/relationships/slide" Target="slide65.xml"/><Relationship Id="rId1" Type="http://schemas.openxmlformats.org/officeDocument/2006/relationships/slideLayout" Target="../slideLayouts/slideLayout2.xml"/><Relationship Id="rId6" Type="http://schemas.openxmlformats.org/officeDocument/2006/relationships/slide" Target="slide45.xml"/><Relationship Id="rId11" Type="http://schemas.openxmlformats.org/officeDocument/2006/relationships/slide" Target="slide57.xml"/><Relationship Id="rId5" Type="http://schemas.openxmlformats.org/officeDocument/2006/relationships/slide" Target="slide43.xml"/><Relationship Id="rId15" Type="http://schemas.openxmlformats.org/officeDocument/2006/relationships/slide" Target="slide64.xml"/><Relationship Id="rId10" Type="http://schemas.openxmlformats.org/officeDocument/2006/relationships/slide" Target="slide51.xml"/><Relationship Id="rId4" Type="http://schemas.openxmlformats.org/officeDocument/2006/relationships/slide" Target="slide41.xml"/><Relationship Id="rId9" Type="http://schemas.openxmlformats.org/officeDocument/2006/relationships/slide" Target="slide49.xml"/><Relationship Id="rId14" Type="http://schemas.openxmlformats.org/officeDocument/2006/relationships/slide" Target="slide62.xml"/></Relationships>
</file>

<file path=ppt/slides/_rels/slide54.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60.xml"/><Relationship Id="rId18" Type="http://schemas.openxmlformats.org/officeDocument/2006/relationships/slide" Target="slide53.xml"/><Relationship Id="rId3" Type="http://schemas.openxmlformats.org/officeDocument/2006/relationships/slide" Target="slide40.xml"/><Relationship Id="rId7" Type="http://schemas.openxmlformats.org/officeDocument/2006/relationships/slide" Target="slide47.xml"/><Relationship Id="rId12" Type="http://schemas.openxmlformats.org/officeDocument/2006/relationships/slide" Target="slide59.xml"/><Relationship Id="rId17" Type="http://schemas.openxmlformats.org/officeDocument/2006/relationships/image" Target="../media/image54.png"/><Relationship Id="rId2" Type="http://schemas.openxmlformats.org/officeDocument/2006/relationships/slide" Target="slide39.xml"/><Relationship Id="rId16" Type="http://schemas.openxmlformats.org/officeDocument/2006/relationships/slide" Target="slide65.xml"/><Relationship Id="rId1" Type="http://schemas.openxmlformats.org/officeDocument/2006/relationships/slideLayout" Target="../slideLayouts/slideLayout2.xml"/><Relationship Id="rId6" Type="http://schemas.openxmlformats.org/officeDocument/2006/relationships/slide" Target="slide45.xml"/><Relationship Id="rId11" Type="http://schemas.openxmlformats.org/officeDocument/2006/relationships/slide" Target="slide57.xml"/><Relationship Id="rId5" Type="http://schemas.openxmlformats.org/officeDocument/2006/relationships/slide" Target="slide43.xml"/><Relationship Id="rId15" Type="http://schemas.openxmlformats.org/officeDocument/2006/relationships/slide" Target="slide64.xml"/><Relationship Id="rId10" Type="http://schemas.openxmlformats.org/officeDocument/2006/relationships/slide" Target="slide51.xml"/><Relationship Id="rId4" Type="http://schemas.openxmlformats.org/officeDocument/2006/relationships/slide" Target="slide41.xml"/><Relationship Id="rId9" Type="http://schemas.openxmlformats.org/officeDocument/2006/relationships/slide" Target="slide49.xml"/><Relationship Id="rId14" Type="http://schemas.openxmlformats.org/officeDocument/2006/relationships/slide" Target="slide62.xml"/></Relationships>
</file>

<file path=ppt/slides/_rels/slide55.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49.xml"/><Relationship Id="rId18" Type="http://schemas.openxmlformats.org/officeDocument/2006/relationships/slide" Target="slide62.xml"/><Relationship Id="rId3" Type="http://schemas.openxmlformats.org/officeDocument/2006/relationships/oleObject" Target="../embeddings/oleObject38.bin"/><Relationship Id="rId21" Type="http://schemas.openxmlformats.org/officeDocument/2006/relationships/image" Target="../media/image56.png"/><Relationship Id="rId7" Type="http://schemas.openxmlformats.org/officeDocument/2006/relationships/slide" Target="slide40.xml"/><Relationship Id="rId12" Type="http://schemas.openxmlformats.org/officeDocument/2006/relationships/slide" Target="slide48.xml"/><Relationship Id="rId17" Type="http://schemas.openxmlformats.org/officeDocument/2006/relationships/slide" Target="slide60.xml"/><Relationship Id="rId2" Type="http://schemas.openxmlformats.org/officeDocument/2006/relationships/slideLayout" Target="../slideLayouts/slideLayout3.xml"/><Relationship Id="rId16" Type="http://schemas.openxmlformats.org/officeDocument/2006/relationships/slide" Target="slide59.xml"/><Relationship Id="rId20" Type="http://schemas.openxmlformats.org/officeDocument/2006/relationships/slide" Target="slide65.xml"/><Relationship Id="rId1" Type="http://schemas.openxmlformats.org/officeDocument/2006/relationships/vmlDrawing" Target="../drawings/vmlDrawing25.vml"/><Relationship Id="rId6" Type="http://schemas.openxmlformats.org/officeDocument/2006/relationships/slide" Target="slide39.xml"/><Relationship Id="rId11" Type="http://schemas.openxmlformats.org/officeDocument/2006/relationships/slide" Target="slide47.xml"/><Relationship Id="rId5" Type="http://schemas.openxmlformats.org/officeDocument/2006/relationships/image" Target="../media/image55.emf"/><Relationship Id="rId15" Type="http://schemas.openxmlformats.org/officeDocument/2006/relationships/slide" Target="slide57.xml"/><Relationship Id="rId10" Type="http://schemas.openxmlformats.org/officeDocument/2006/relationships/slide" Target="slide45.xml"/><Relationship Id="rId19" Type="http://schemas.openxmlformats.org/officeDocument/2006/relationships/slide" Target="slide64.xml"/><Relationship Id="rId4" Type="http://schemas.openxmlformats.org/officeDocument/2006/relationships/package" Target="../embeddings/Microsoft_Word___38.docx"/><Relationship Id="rId9" Type="http://schemas.openxmlformats.org/officeDocument/2006/relationships/slide" Target="slide43.xml"/><Relationship Id="rId14" Type="http://schemas.openxmlformats.org/officeDocument/2006/relationships/slide" Target="slide51.xml"/><Relationship Id="rId22" Type="http://schemas.openxmlformats.org/officeDocument/2006/relationships/slide" Target="slide53.xml"/></Relationships>
</file>

<file path=ppt/slides/_rels/slide56.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9.xml"/><Relationship Id="rId18" Type="http://schemas.openxmlformats.org/officeDocument/2006/relationships/oleObject" Target="../embeddings/oleObject39.bin"/><Relationship Id="rId3" Type="http://schemas.openxmlformats.org/officeDocument/2006/relationships/slide" Target="slide39.xml"/><Relationship Id="rId21" Type="http://schemas.openxmlformats.org/officeDocument/2006/relationships/slide" Target="slide53.xml"/><Relationship Id="rId7" Type="http://schemas.openxmlformats.org/officeDocument/2006/relationships/slide" Target="slide45.xml"/><Relationship Id="rId12" Type="http://schemas.openxmlformats.org/officeDocument/2006/relationships/slide" Target="slide57.xml"/><Relationship Id="rId17" Type="http://schemas.openxmlformats.org/officeDocument/2006/relationships/slide" Target="slide65.xml"/><Relationship Id="rId2" Type="http://schemas.openxmlformats.org/officeDocument/2006/relationships/slideLayout" Target="../slideLayouts/slideLayout5.xml"/><Relationship Id="rId16" Type="http://schemas.openxmlformats.org/officeDocument/2006/relationships/slide" Target="slide64.xml"/><Relationship Id="rId20" Type="http://schemas.openxmlformats.org/officeDocument/2006/relationships/image" Target="../media/image57.emf"/><Relationship Id="rId1" Type="http://schemas.openxmlformats.org/officeDocument/2006/relationships/vmlDrawing" Target="../drawings/vmlDrawing26.vml"/><Relationship Id="rId6" Type="http://schemas.openxmlformats.org/officeDocument/2006/relationships/slide" Target="slide43.xml"/><Relationship Id="rId11" Type="http://schemas.openxmlformats.org/officeDocument/2006/relationships/slide" Target="slide51.xml"/><Relationship Id="rId5" Type="http://schemas.openxmlformats.org/officeDocument/2006/relationships/slide" Target="slide41.xml"/><Relationship Id="rId15" Type="http://schemas.openxmlformats.org/officeDocument/2006/relationships/slide" Target="slide62.xml"/><Relationship Id="rId10" Type="http://schemas.openxmlformats.org/officeDocument/2006/relationships/slide" Target="slide49.xml"/><Relationship Id="rId19" Type="http://schemas.openxmlformats.org/officeDocument/2006/relationships/package" Target="../embeddings/Microsoft_Word___39.docx"/><Relationship Id="rId4" Type="http://schemas.openxmlformats.org/officeDocument/2006/relationships/slide" Target="slide40.xml"/><Relationship Id="rId9" Type="http://schemas.openxmlformats.org/officeDocument/2006/relationships/slide" Target="slide48.xml"/><Relationship Id="rId14" Type="http://schemas.openxmlformats.org/officeDocument/2006/relationships/slide" Target="slide60.xml"/></Relationships>
</file>

<file path=ppt/slides/_rels/slide57.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1.xml"/><Relationship Id="rId18" Type="http://schemas.openxmlformats.org/officeDocument/2006/relationships/slide" Target="slide64.xml"/><Relationship Id="rId3" Type="http://schemas.microsoft.com/office/2007/relationships/hdphoto" Target="../media/hdphoto1.wdp"/><Relationship Id="rId21" Type="http://schemas.openxmlformats.org/officeDocument/2006/relationships/slide" Target="slide53.xml"/><Relationship Id="rId7" Type="http://schemas.openxmlformats.org/officeDocument/2006/relationships/slide" Target="slide41.xml"/><Relationship Id="rId12" Type="http://schemas.openxmlformats.org/officeDocument/2006/relationships/slide" Target="slide49.xml"/><Relationship Id="rId17" Type="http://schemas.openxmlformats.org/officeDocument/2006/relationships/slide" Target="slide62.xml"/><Relationship Id="rId2" Type="http://schemas.openxmlformats.org/officeDocument/2006/relationships/image" Target="../media/image33.png"/><Relationship Id="rId16" Type="http://schemas.openxmlformats.org/officeDocument/2006/relationships/slide" Target="slide60.xml"/><Relationship Id="rId20"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slide" Target="slide40.xml"/><Relationship Id="rId11" Type="http://schemas.openxmlformats.org/officeDocument/2006/relationships/slide" Target="slide48.xml"/><Relationship Id="rId5" Type="http://schemas.openxmlformats.org/officeDocument/2006/relationships/slide" Target="slide39.xml"/><Relationship Id="rId15" Type="http://schemas.openxmlformats.org/officeDocument/2006/relationships/slide" Target="slide59.xml"/><Relationship Id="rId10" Type="http://schemas.openxmlformats.org/officeDocument/2006/relationships/slide" Target="slide47.xml"/><Relationship Id="rId19" Type="http://schemas.openxmlformats.org/officeDocument/2006/relationships/slide" Target="slide65.xml"/><Relationship Id="rId4" Type="http://schemas.openxmlformats.org/officeDocument/2006/relationships/image" Target="../media/image34.png"/><Relationship Id="rId9" Type="http://schemas.openxmlformats.org/officeDocument/2006/relationships/slide" Target="slide45.xml"/><Relationship Id="rId14" Type="http://schemas.openxmlformats.org/officeDocument/2006/relationships/slide" Target="slide57.xml"/></Relationships>
</file>

<file path=ppt/slides/_rels/slide58.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9.xml"/><Relationship Id="rId18" Type="http://schemas.openxmlformats.org/officeDocument/2006/relationships/image" Target="../media/image58.png"/><Relationship Id="rId3" Type="http://schemas.openxmlformats.org/officeDocument/2006/relationships/slide" Target="slide39.xml"/><Relationship Id="rId21" Type="http://schemas.openxmlformats.org/officeDocument/2006/relationships/image" Target="../media/image59.emf"/><Relationship Id="rId7" Type="http://schemas.openxmlformats.org/officeDocument/2006/relationships/slide" Target="slide45.xml"/><Relationship Id="rId12" Type="http://schemas.openxmlformats.org/officeDocument/2006/relationships/slide" Target="slide57.xml"/><Relationship Id="rId17" Type="http://schemas.openxmlformats.org/officeDocument/2006/relationships/slide" Target="slide65.xml"/><Relationship Id="rId2" Type="http://schemas.openxmlformats.org/officeDocument/2006/relationships/slideLayout" Target="../slideLayouts/slideLayout3.xml"/><Relationship Id="rId16" Type="http://schemas.openxmlformats.org/officeDocument/2006/relationships/slide" Target="slide64.xml"/><Relationship Id="rId20" Type="http://schemas.openxmlformats.org/officeDocument/2006/relationships/package" Target="../embeddings/Microsoft_Word___40.docx"/><Relationship Id="rId1" Type="http://schemas.openxmlformats.org/officeDocument/2006/relationships/vmlDrawing" Target="../drawings/vmlDrawing27.vml"/><Relationship Id="rId6" Type="http://schemas.openxmlformats.org/officeDocument/2006/relationships/slide" Target="slide43.xml"/><Relationship Id="rId11" Type="http://schemas.openxmlformats.org/officeDocument/2006/relationships/slide" Target="slide51.xml"/><Relationship Id="rId5" Type="http://schemas.openxmlformats.org/officeDocument/2006/relationships/slide" Target="slide41.xml"/><Relationship Id="rId15" Type="http://schemas.openxmlformats.org/officeDocument/2006/relationships/slide" Target="slide62.xml"/><Relationship Id="rId10" Type="http://schemas.openxmlformats.org/officeDocument/2006/relationships/slide" Target="slide49.xml"/><Relationship Id="rId19" Type="http://schemas.openxmlformats.org/officeDocument/2006/relationships/oleObject" Target="../embeddings/oleObject40.bin"/><Relationship Id="rId4" Type="http://schemas.openxmlformats.org/officeDocument/2006/relationships/slide" Target="slide40.xml"/><Relationship Id="rId9" Type="http://schemas.openxmlformats.org/officeDocument/2006/relationships/slide" Target="slide48.xml"/><Relationship Id="rId14" Type="http://schemas.openxmlformats.org/officeDocument/2006/relationships/slide" Target="slide60.xml"/><Relationship Id="rId22" Type="http://schemas.openxmlformats.org/officeDocument/2006/relationships/slide" Target="slide53.xml"/></Relationships>
</file>

<file path=ppt/slides/_rels/slide59.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9.xml"/><Relationship Id="rId18" Type="http://schemas.openxmlformats.org/officeDocument/2006/relationships/oleObject" Target="../embeddings/oleObject41.bin"/><Relationship Id="rId3" Type="http://schemas.openxmlformats.org/officeDocument/2006/relationships/slide" Target="slide39.xml"/><Relationship Id="rId21" Type="http://schemas.openxmlformats.org/officeDocument/2006/relationships/oleObject" Target="../embeddings/oleObject42.bin"/><Relationship Id="rId7" Type="http://schemas.openxmlformats.org/officeDocument/2006/relationships/slide" Target="slide45.xml"/><Relationship Id="rId12" Type="http://schemas.openxmlformats.org/officeDocument/2006/relationships/slide" Target="slide57.xml"/><Relationship Id="rId17" Type="http://schemas.openxmlformats.org/officeDocument/2006/relationships/slide" Target="slide65.xml"/><Relationship Id="rId2" Type="http://schemas.openxmlformats.org/officeDocument/2006/relationships/slideLayout" Target="../slideLayouts/slideLayout7.xml"/><Relationship Id="rId16" Type="http://schemas.openxmlformats.org/officeDocument/2006/relationships/slide" Target="slide64.xml"/><Relationship Id="rId20" Type="http://schemas.openxmlformats.org/officeDocument/2006/relationships/image" Target="../media/image60.emf"/><Relationship Id="rId1" Type="http://schemas.openxmlformats.org/officeDocument/2006/relationships/vmlDrawing" Target="../drawings/vmlDrawing28.vml"/><Relationship Id="rId6" Type="http://schemas.openxmlformats.org/officeDocument/2006/relationships/slide" Target="slide43.xml"/><Relationship Id="rId11" Type="http://schemas.openxmlformats.org/officeDocument/2006/relationships/slide" Target="slide51.xml"/><Relationship Id="rId24" Type="http://schemas.openxmlformats.org/officeDocument/2006/relationships/slide" Target="slide53.xml"/><Relationship Id="rId5" Type="http://schemas.openxmlformats.org/officeDocument/2006/relationships/slide" Target="slide41.xml"/><Relationship Id="rId15" Type="http://schemas.openxmlformats.org/officeDocument/2006/relationships/slide" Target="slide62.xml"/><Relationship Id="rId23" Type="http://schemas.openxmlformats.org/officeDocument/2006/relationships/image" Target="../media/image61.emf"/><Relationship Id="rId10" Type="http://schemas.openxmlformats.org/officeDocument/2006/relationships/slide" Target="slide49.xml"/><Relationship Id="rId19" Type="http://schemas.openxmlformats.org/officeDocument/2006/relationships/package" Target="../embeddings/Microsoft_Word___41.docx"/><Relationship Id="rId4" Type="http://schemas.openxmlformats.org/officeDocument/2006/relationships/slide" Target="slide40.xml"/><Relationship Id="rId9" Type="http://schemas.openxmlformats.org/officeDocument/2006/relationships/slide" Target="slide48.xml"/><Relationship Id="rId14" Type="http://schemas.openxmlformats.org/officeDocument/2006/relationships/slide" Target="slide60.xml"/><Relationship Id="rId22" Type="http://schemas.openxmlformats.org/officeDocument/2006/relationships/package" Target="../embeddings/Microsoft_Word___42.docx"/></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package" Target="../embeddings/Microsoft_Word___2.docx"/></Relationships>
</file>

<file path=ppt/slides/_rels/slide60.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60.xml"/><Relationship Id="rId18" Type="http://schemas.openxmlformats.org/officeDocument/2006/relationships/slide" Target="slide53.xml"/><Relationship Id="rId3" Type="http://schemas.openxmlformats.org/officeDocument/2006/relationships/slide" Target="slide40.xml"/><Relationship Id="rId7" Type="http://schemas.openxmlformats.org/officeDocument/2006/relationships/slide" Target="slide47.xml"/><Relationship Id="rId12" Type="http://schemas.openxmlformats.org/officeDocument/2006/relationships/slide" Target="slide59.xml"/><Relationship Id="rId17" Type="http://schemas.openxmlformats.org/officeDocument/2006/relationships/image" Target="../media/image62.png"/><Relationship Id="rId2" Type="http://schemas.openxmlformats.org/officeDocument/2006/relationships/slide" Target="slide39.xml"/><Relationship Id="rId16" Type="http://schemas.openxmlformats.org/officeDocument/2006/relationships/slide" Target="slide65.xml"/><Relationship Id="rId1" Type="http://schemas.openxmlformats.org/officeDocument/2006/relationships/slideLayout" Target="../slideLayouts/slideLayout2.xml"/><Relationship Id="rId6" Type="http://schemas.openxmlformats.org/officeDocument/2006/relationships/slide" Target="slide45.xml"/><Relationship Id="rId11" Type="http://schemas.openxmlformats.org/officeDocument/2006/relationships/slide" Target="slide57.xml"/><Relationship Id="rId5" Type="http://schemas.openxmlformats.org/officeDocument/2006/relationships/slide" Target="slide43.xml"/><Relationship Id="rId15" Type="http://schemas.openxmlformats.org/officeDocument/2006/relationships/slide" Target="slide64.xml"/><Relationship Id="rId10" Type="http://schemas.openxmlformats.org/officeDocument/2006/relationships/slide" Target="slide51.xml"/><Relationship Id="rId4" Type="http://schemas.openxmlformats.org/officeDocument/2006/relationships/slide" Target="slide41.xml"/><Relationship Id="rId9" Type="http://schemas.openxmlformats.org/officeDocument/2006/relationships/slide" Target="slide49.xml"/><Relationship Id="rId14" Type="http://schemas.openxmlformats.org/officeDocument/2006/relationships/slide" Target="slide62.xml"/></Relationships>
</file>

<file path=ppt/slides/_rels/slide61.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9.xml"/><Relationship Id="rId18" Type="http://schemas.openxmlformats.org/officeDocument/2006/relationships/oleObject" Target="../embeddings/oleObject43.bin"/><Relationship Id="rId3" Type="http://schemas.openxmlformats.org/officeDocument/2006/relationships/slide" Target="slide39.xml"/><Relationship Id="rId21" Type="http://schemas.openxmlformats.org/officeDocument/2006/relationships/oleObject" Target="../embeddings/oleObject44.bin"/><Relationship Id="rId7" Type="http://schemas.openxmlformats.org/officeDocument/2006/relationships/slide" Target="slide45.xml"/><Relationship Id="rId12" Type="http://schemas.openxmlformats.org/officeDocument/2006/relationships/slide" Target="slide57.xml"/><Relationship Id="rId17" Type="http://schemas.openxmlformats.org/officeDocument/2006/relationships/slide" Target="slide65.xml"/><Relationship Id="rId25" Type="http://schemas.openxmlformats.org/officeDocument/2006/relationships/slide" Target="slide53.xml"/><Relationship Id="rId2" Type="http://schemas.openxmlformats.org/officeDocument/2006/relationships/slideLayout" Target="../slideLayouts/slideLayout3.xml"/><Relationship Id="rId16" Type="http://schemas.openxmlformats.org/officeDocument/2006/relationships/slide" Target="slide64.xml"/><Relationship Id="rId20" Type="http://schemas.openxmlformats.org/officeDocument/2006/relationships/image" Target="../media/image63.emf"/><Relationship Id="rId1" Type="http://schemas.openxmlformats.org/officeDocument/2006/relationships/vmlDrawing" Target="../drawings/vmlDrawing29.vml"/><Relationship Id="rId6" Type="http://schemas.openxmlformats.org/officeDocument/2006/relationships/slide" Target="slide43.xml"/><Relationship Id="rId11" Type="http://schemas.openxmlformats.org/officeDocument/2006/relationships/slide" Target="slide51.xml"/><Relationship Id="rId24" Type="http://schemas.openxmlformats.org/officeDocument/2006/relationships/image" Target="../media/image62.png"/><Relationship Id="rId5" Type="http://schemas.openxmlformats.org/officeDocument/2006/relationships/slide" Target="slide41.xml"/><Relationship Id="rId15" Type="http://schemas.openxmlformats.org/officeDocument/2006/relationships/slide" Target="slide62.xml"/><Relationship Id="rId23" Type="http://schemas.openxmlformats.org/officeDocument/2006/relationships/image" Target="../media/image64.emf"/><Relationship Id="rId10" Type="http://schemas.openxmlformats.org/officeDocument/2006/relationships/slide" Target="slide49.xml"/><Relationship Id="rId19" Type="http://schemas.openxmlformats.org/officeDocument/2006/relationships/package" Target="../embeddings/Microsoft_Word___43.docx"/><Relationship Id="rId4" Type="http://schemas.openxmlformats.org/officeDocument/2006/relationships/slide" Target="slide40.xml"/><Relationship Id="rId9" Type="http://schemas.openxmlformats.org/officeDocument/2006/relationships/slide" Target="slide48.xml"/><Relationship Id="rId14" Type="http://schemas.openxmlformats.org/officeDocument/2006/relationships/slide" Target="slide60.xml"/><Relationship Id="rId22" Type="http://schemas.openxmlformats.org/officeDocument/2006/relationships/package" Target="../embeddings/Microsoft_Word___44.docx"/></Relationships>
</file>

<file path=ppt/slides/_rels/slide62.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60.xml"/><Relationship Id="rId18" Type="http://schemas.openxmlformats.org/officeDocument/2006/relationships/slide" Target="slide53.xml"/><Relationship Id="rId3" Type="http://schemas.openxmlformats.org/officeDocument/2006/relationships/slide" Target="slide40.xml"/><Relationship Id="rId7" Type="http://schemas.openxmlformats.org/officeDocument/2006/relationships/slide" Target="slide47.xml"/><Relationship Id="rId12" Type="http://schemas.openxmlformats.org/officeDocument/2006/relationships/slide" Target="slide59.xml"/><Relationship Id="rId17" Type="http://schemas.openxmlformats.org/officeDocument/2006/relationships/image" Target="../media/image65.png"/><Relationship Id="rId2" Type="http://schemas.openxmlformats.org/officeDocument/2006/relationships/slide" Target="slide39.xml"/><Relationship Id="rId16" Type="http://schemas.openxmlformats.org/officeDocument/2006/relationships/slide" Target="slide65.xml"/><Relationship Id="rId1" Type="http://schemas.openxmlformats.org/officeDocument/2006/relationships/slideLayout" Target="../slideLayouts/slideLayout2.xml"/><Relationship Id="rId6" Type="http://schemas.openxmlformats.org/officeDocument/2006/relationships/slide" Target="slide45.xml"/><Relationship Id="rId11" Type="http://schemas.openxmlformats.org/officeDocument/2006/relationships/slide" Target="slide57.xml"/><Relationship Id="rId5" Type="http://schemas.openxmlformats.org/officeDocument/2006/relationships/slide" Target="slide43.xml"/><Relationship Id="rId15" Type="http://schemas.openxmlformats.org/officeDocument/2006/relationships/slide" Target="slide64.xml"/><Relationship Id="rId10" Type="http://schemas.openxmlformats.org/officeDocument/2006/relationships/slide" Target="slide51.xml"/><Relationship Id="rId4" Type="http://schemas.openxmlformats.org/officeDocument/2006/relationships/slide" Target="slide41.xml"/><Relationship Id="rId9" Type="http://schemas.openxmlformats.org/officeDocument/2006/relationships/slide" Target="slide49.xml"/><Relationship Id="rId14" Type="http://schemas.openxmlformats.org/officeDocument/2006/relationships/slide" Target="slide62.xml"/></Relationships>
</file>

<file path=ppt/slides/_rels/slide63.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9.xml"/><Relationship Id="rId18" Type="http://schemas.openxmlformats.org/officeDocument/2006/relationships/image" Target="../media/image65.png"/><Relationship Id="rId3" Type="http://schemas.openxmlformats.org/officeDocument/2006/relationships/slide" Target="slide39.xml"/><Relationship Id="rId21" Type="http://schemas.openxmlformats.org/officeDocument/2006/relationships/image" Target="../media/image66.emf"/><Relationship Id="rId7" Type="http://schemas.openxmlformats.org/officeDocument/2006/relationships/slide" Target="slide45.xml"/><Relationship Id="rId12" Type="http://schemas.openxmlformats.org/officeDocument/2006/relationships/slide" Target="slide57.xml"/><Relationship Id="rId17" Type="http://schemas.openxmlformats.org/officeDocument/2006/relationships/slide" Target="slide65.xml"/><Relationship Id="rId25" Type="http://schemas.openxmlformats.org/officeDocument/2006/relationships/slide" Target="slide53.xml"/><Relationship Id="rId2" Type="http://schemas.openxmlformats.org/officeDocument/2006/relationships/slideLayout" Target="../slideLayouts/slideLayout3.xml"/><Relationship Id="rId16" Type="http://schemas.openxmlformats.org/officeDocument/2006/relationships/slide" Target="slide64.xml"/><Relationship Id="rId20" Type="http://schemas.openxmlformats.org/officeDocument/2006/relationships/package" Target="../embeddings/Microsoft_Word___45.docx"/><Relationship Id="rId1" Type="http://schemas.openxmlformats.org/officeDocument/2006/relationships/vmlDrawing" Target="../drawings/vmlDrawing30.vml"/><Relationship Id="rId6" Type="http://schemas.openxmlformats.org/officeDocument/2006/relationships/slide" Target="slide43.xml"/><Relationship Id="rId11" Type="http://schemas.openxmlformats.org/officeDocument/2006/relationships/slide" Target="slide51.xml"/><Relationship Id="rId24" Type="http://schemas.openxmlformats.org/officeDocument/2006/relationships/image" Target="../media/image67.emf"/><Relationship Id="rId5" Type="http://schemas.openxmlformats.org/officeDocument/2006/relationships/slide" Target="slide41.xml"/><Relationship Id="rId15" Type="http://schemas.openxmlformats.org/officeDocument/2006/relationships/slide" Target="slide62.xml"/><Relationship Id="rId23" Type="http://schemas.openxmlformats.org/officeDocument/2006/relationships/package" Target="../embeddings/Microsoft_Word___46.docx"/><Relationship Id="rId10" Type="http://schemas.openxmlformats.org/officeDocument/2006/relationships/slide" Target="slide49.xml"/><Relationship Id="rId19" Type="http://schemas.openxmlformats.org/officeDocument/2006/relationships/oleObject" Target="../embeddings/oleObject45.bin"/><Relationship Id="rId4" Type="http://schemas.openxmlformats.org/officeDocument/2006/relationships/slide" Target="slide40.xml"/><Relationship Id="rId9" Type="http://schemas.openxmlformats.org/officeDocument/2006/relationships/slide" Target="slide48.xml"/><Relationship Id="rId14" Type="http://schemas.openxmlformats.org/officeDocument/2006/relationships/slide" Target="slide60.xml"/><Relationship Id="rId22" Type="http://schemas.openxmlformats.org/officeDocument/2006/relationships/oleObject" Target="../embeddings/oleObject46.bin"/></Relationships>
</file>

<file path=ppt/slides/_rels/slide64.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49.xml"/><Relationship Id="rId18" Type="http://schemas.openxmlformats.org/officeDocument/2006/relationships/slide" Target="slide62.xml"/><Relationship Id="rId3" Type="http://schemas.openxmlformats.org/officeDocument/2006/relationships/image" Target="../media/image33.png"/><Relationship Id="rId21" Type="http://schemas.openxmlformats.org/officeDocument/2006/relationships/oleObject" Target="../embeddings/oleObject47.bin"/><Relationship Id="rId7" Type="http://schemas.openxmlformats.org/officeDocument/2006/relationships/slide" Target="slide40.xml"/><Relationship Id="rId12" Type="http://schemas.openxmlformats.org/officeDocument/2006/relationships/slide" Target="slide48.xml"/><Relationship Id="rId17" Type="http://schemas.openxmlformats.org/officeDocument/2006/relationships/slide" Target="slide60.xml"/><Relationship Id="rId2" Type="http://schemas.openxmlformats.org/officeDocument/2006/relationships/slideLayout" Target="../slideLayouts/slideLayout11.xml"/><Relationship Id="rId16" Type="http://schemas.openxmlformats.org/officeDocument/2006/relationships/slide" Target="slide59.xml"/><Relationship Id="rId20" Type="http://schemas.openxmlformats.org/officeDocument/2006/relationships/slide" Target="slide65.xml"/><Relationship Id="rId1" Type="http://schemas.openxmlformats.org/officeDocument/2006/relationships/vmlDrawing" Target="../drawings/vmlDrawing31.vml"/><Relationship Id="rId6" Type="http://schemas.openxmlformats.org/officeDocument/2006/relationships/slide" Target="slide39.xml"/><Relationship Id="rId11" Type="http://schemas.openxmlformats.org/officeDocument/2006/relationships/slide" Target="slide47.xml"/><Relationship Id="rId24" Type="http://schemas.openxmlformats.org/officeDocument/2006/relationships/slide" Target="slide53.xml"/><Relationship Id="rId5" Type="http://schemas.openxmlformats.org/officeDocument/2006/relationships/image" Target="../media/image34.png"/><Relationship Id="rId15" Type="http://schemas.openxmlformats.org/officeDocument/2006/relationships/slide" Target="slide57.xml"/><Relationship Id="rId23" Type="http://schemas.openxmlformats.org/officeDocument/2006/relationships/image" Target="../media/image68.emf"/><Relationship Id="rId10" Type="http://schemas.openxmlformats.org/officeDocument/2006/relationships/slide" Target="slide45.xml"/><Relationship Id="rId19" Type="http://schemas.openxmlformats.org/officeDocument/2006/relationships/slide" Target="slide64.xml"/><Relationship Id="rId4" Type="http://schemas.microsoft.com/office/2007/relationships/hdphoto" Target="../media/hdphoto1.wdp"/><Relationship Id="rId9" Type="http://schemas.openxmlformats.org/officeDocument/2006/relationships/slide" Target="slide43.xml"/><Relationship Id="rId14" Type="http://schemas.openxmlformats.org/officeDocument/2006/relationships/slide" Target="slide51.xml"/><Relationship Id="rId22" Type="http://schemas.openxmlformats.org/officeDocument/2006/relationships/package" Target="../embeddings/Microsoft_Word___47.docx"/></Relationships>
</file>

<file path=ppt/slides/_rels/slide65.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60.xml"/><Relationship Id="rId18" Type="http://schemas.openxmlformats.org/officeDocument/2006/relationships/slide" Target="slide53.xml"/><Relationship Id="rId3" Type="http://schemas.openxmlformats.org/officeDocument/2006/relationships/slide" Target="slide40.xml"/><Relationship Id="rId7" Type="http://schemas.openxmlformats.org/officeDocument/2006/relationships/slide" Target="slide47.xml"/><Relationship Id="rId12" Type="http://schemas.openxmlformats.org/officeDocument/2006/relationships/slide" Target="slide59.xml"/><Relationship Id="rId17" Type="http://schemas.openxmlformats.org/officeDocument/2006/relationships/image" Target="../media/image69.png"/><Relationship Id="rId2" Type="http://schemas.openxmlformats.org/officeDocument/2006/relationships/slide" Target="slide39.xml"/><Relationship Id="rId16" Type="http://schemas.openxmlformats.org/officeDocument/2006/relationships/slide" Target="slide65.xml"/><Relationship Id="rId1" Type="http://schemas.openxmlformats.org/officeDocument/2006/relationships/slideLayout" Target="../slideLayouts/slideLayout2.xml"/><Relationship Id="rId6" Type="http://schemas.openxmlformats.org/officeDocument/2006/relationships/slide" Target="slide45.xml"/><Relationship Id="rId11" Type="http://schemas.openxmlformats.org/officeDocument/2006/relationships/slide" Target="slide57.xml"/><Relationship Id="rId5" Type="http://schemas.openxmlformats.org/officeDocument/2006/relationships/slide" Target="slide43.xml"/><Relationship Id="rId15" Type="http://schemas.openxmlformats.org/officeDocument/2006/relationships/slide" Target="slide64.xml"/><Relationship Id="rId10" Type="http://schemas.openxmlformats.org/officeDocument/2006/relationships/slide" Target="slide51.xml"/><Relationship Id="rId4" Type="http://schemas.openxmlformats.org/officeDocument/2006/relationships/slide" Target="slide41.xml"/><Relationship Id="rId9" Type="http://schemas.openxmlformats.org/officeDocument/2006/relationships/slide" Target="slide49.xml"/><Relationship Id="rId14" Type="http://schemas.openxmlformats.org/officeDocument/2006/relationships/slide" Target="slide62.xml"/></Relationships>
</file>

<file path=ppt/slides/_rels/slide66.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9.xml"/><Relationship Id="rId18" Type="http://schemas.openxmlformats.org/officeDocument/2006/relationships/oleObject" Target="../embeddings/oleObject48.bin"/><Relationship Id="rId3" Type="http://schemas.openxmlformats.org/officeDocument/2006/relationships/slide" Target="slide39.xml"/><Relationship Id="rId21" Type="http://schemas.openxmlformats.org/officeDocument/2006/relationships/image" Target="../media/image69.png"/><Relationship Id="rId7" Type="http://schemas.openxmlformats.org/officeDocument/2006/relationships/slide" Target="slide45.xml"/><Relationship Id="rId12" Type="http://schemas.openxmlformats.org/officeDocument/2006/relationships/slide" Target="slide57.xml"/><Relationship Id="rId17" Type="http://schemas.openxmlformats.org/officeDocument/2006/relationships/slide" Target="slide65.xml"/><Relationship Id="rId2" Type="http://schemas.openxmlformats.org/officeDocument/2006/relationships/slideLayout" Target="../slideLayouts/slideLayout3.xml"/><Relationship Id="rId16" Type="http://schemas.openxmlformats.org/officeDocument/2006/relationships/slide" Target="slide64.xml"/><Relationship Id="rId20" Type="http://schemas.openxmlformats.org/officeDocument/2006/relationships/image" Target="../media/image70.emf"/><Relationship Id="rId1" Type="http://schemas.openxmlformats.org/officeDocument/2006/relationships/vmlDrawing" Target="../drawings/vmlDrawing32.vml"/><Relationship Id="rId6" Type="http://schemas.openxmlformats.org/officeDocument/2006/relationships/slide" Target="slide43.xml"/><Relationship Id="rId11" Type="http://schemas.openxmlformats.org/officeDocument/2006/relationships/slide" Target="slide51.xml"/><Relationship Id="rId5" Type="http://schemas.openxmlformats.org/officeDocument/2006/relationships/slide" Target="slide41.xml"/><Relationship Id="rId15" Type="http://schemas.openxmlformats.org/officeDocument/2006/relationships/slide" Target="slide62.xml"/><Relationship Id="rId10" Type="http://schemas.openxmlformats.org/officeDocument/2006/relationships/slide" Target="slide49.xml"/><Relationship Id="rId19" Type="http://schemas.openxmlformats.org/officeDocument/2006/relationships/package" Target="../embeddings/Microsoft_Word___48.docx"/><Relationship Id="rId4" Type="http://schemas.openxmlformats.org/officeDocument/2006/relationships/slide" Target="slide40.xml"/><Relationship Id="rId9" Type="http://schemas.openxmlformats.org/officeDocument/2006/relationships/slide" Target="slide48.xml"/><Relationship Id="rId14" Type="http://schemas.openxmlformats.org/officeDocument/2006/relationships/slide" Target="slide60.xml"/><Relationship Id="rId22" Type="http://schemas.openxmlformats.org/officeDocument/2006/relationships/slide" Target="slide53.xml"/></Relationships>
</file>

<file path=ppt/slides/_rels/slide67.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60.xml"/><Relationship Id="rId18" Type="http://schemas.openxmlformats.org/officeDocument/2006/relationships/slide" Target="slide53.xml"/><Relationship Id="rId3" Type="http://schemas.openxmlformats.org/officeDocument/2006/relationships/slide" Target="slide40.xml"/><Relationship Id="rId7" Type="http://schemas.openxmlformats.org/officeDocument/2006/relationships/slide" Target="slide47.xml"/><Relationship Id="rId12" Type="http://schemas.openxmlformats.org/officeDocument/2006/relationships/slide" Target="slide59.xml"/><Relationship Id="rId17" Type="http://schemas.openxmlformats.org/officeDocument/2006/relationships/image" Target="../media/image69.png"/><Relationship Id="rId2" Type="http://schemas.openxmlformats.org/officeDocument/2006/relationships/slide" Target="slide39.xml"/><Relationship Id="rId16" Type="http://schemas.openxmlformats.org/officeDocument/2006/relationships/slide" Target="slide65.xml"/><Relationship Id="rId1" Type="http://schemas.openxmlformats.org/officeDocument/2006/relationships/slideLayout" Target="../slideLayouts/slideLayout2.xml"/><Relationship Id="rId6" Type="http://schemas.openxmlformats.org/officeDocument/2006/relationships/slide" Target="slide45.xml"/><Relationship Id="rId11" Type="http://schemas.openxmlformats.org/officeDocument/2006/relationships/slide" Target="slide57.xml"/><Relationship Id="rId5" Type="http://schemas.openxmlformats.org/officeDocument/2006/relationships/slide" Target="slide43.xml"/><Relationship Id="rId15" Type="http://schemas.openxmlformats.org/officeDocument/2006/relationships/slide" Target="slide64.xml"/><Relationship Id="rId10" Type="http://schemas.openxmlformats.org/officeDocument/2006/relationships/slide" Target="slide51.xml"/><Relationship Id="rId4" Type="http://schemas.openxmlformats.org/officeDocument/2006/relationships/slide" Target="slide41.xml"/><Relationship Id="rId9" Type="http://schemas.openxmlformats.org/officeDocument/2006/relationships/slide" Target="slide49.xml"/><Relationship Id="rId14" Type="http://schemas.openxmlformats.org/officeDocument/2006/relationships/slide" Target="slide62.xml"/></Relationships>
</file>

<file path=ppt/slides/_rels/slide68.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9.xml"/><Relationship Id="rId18" Type="http://schemas.openxmlformats.org/officeDocument/2006/relationships/oleObject" Target="../embeddings/oleObject49.bin"/><Relationship Id="rId3" Type="http://schemas.openxmlformats.org/officeDocument/2006/relationships/slide" Target="slide39.xml"/><Relationship Id="rId21" Type="http://schemas.openxmlformats.org/officeDocument/2006/relationships/image" Target="../media/image69.png"/><Relationship Id="rId7" Type="http://schemas.openxmlformats.org/officeDocument/2006/relationships/slide" Target="slide45.xml"/><Relationship Id="rId12" Type="http://schemas.openxmlformats.org/officeDocument/2006/relationships/slide" Target="slide57.xml"/><Relationship Id="rId17" Type="http://schemas.openxmlformats.org/officeDocument/2006/relationships/slide" Target="slide65.xml"/><Relationship Id="rId25" Type="http://schemas.openxmlformats.org/officeDocument/2006/relationships/slide" Target="slide53.xml"/><Relationship Id="rId2" Type="http://schemas.openxmlformats.org/officeDocument/2006/relationships/slideLayout" Target="../slideLayouts/slideLayout3.xml"/><Relationship Id="rId16" Type="http://schemas.openxmlformats.org/officeDocument/2006/relationships/slide" Target="slide64.xml"/><Relationship Id="rId20" Type="http://schemas.openxmlformats.org/officeDocument/2006/relationships/image" Target="../media/image71.emf"/><Relationship Id="rId1" Type="http://schemas.openxmlformats.org/officeDocument/2006/relationships/vmlDrawing" Target="../drawings/vmlDrawing33.vml"/><Relationship Id="rId6" Type="http://schemas.openxmlformats.org/officeDocument/2006/relationships/slide" Target="slide43.xml"/><Relationship Id="rId11" Type="http://schemas.openxmlformats.org/officeDocument/2006/relationships/slide" Target="slide51.xml"/><Relationship Id="rId24" Type="http://schemas.openxmlformats.org/officeDocument/2006/relationships/image" Target="../media/image72.emf"/><Relationship Id="rId5" Type="http://schemas.openxmlformats.org/officeDocument/2006/relationships/slide" Target="slide41.xml"/><Relationship Id="rId15" Type="http://schemas.openxmlformats.org/officeDocument/2006/relationships/slide" Target="slide62.xml"/><Relationship Id="rId23" Type="http://schemas.openxmlformats.org/officeDocument/2006/relationships/package" Target="../embeddings/Microsoft_Word___50.docx"/><Relationship Id="rId10" Type="http://schemas.openxmlformats.org/officeDocument/2006/relationships/slide" Target="slide49.xml"/><Relationship Id="rId19" Type="http://schemas.openxmlformats.org/officeDocument/2006/relationships/package" Target="../embeddings/Microsoft_Word___49.docx"/><Relationship Id="rId4" Type="http://schemas.openxmlformats.org/officeDocument/2006/relationships/slide" Target="slide40.xml"/><Relationship Id="rId9" Type="http://schemas.openxmlformats.org/officeDocument/2006/relationships/slide" Target="slide48.xml"/><Relationship Id="rId14" Type="http://schemas.openxmlformats.org/officeDocument/2006/relationships/slide" Target="slide60.xml"/><Relationship Id="rId22" Type="http://schemas.openxmlformats.org/officeDocument/2006/relationships/oleObject" Target="../embeddings/oleObject50.bin"/></Relationships>
</file>

<file path=ppt/slides/_rels/slide69.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60.xml"/><Relationship Id="rId18" Type="http://schemas.openxmlformats.org/officeDocument/2006/relationships/slide" Target="slide53.xml"/><Relationship Id="rId3" Type="http://schemas.openxmlformats.org/officeDocument/2006/relationships/slide" Target="slide40.xml"/><Relationship Id="rId7" Type="http://schemas.openxmlformats.org/officeDocument/2006/relationships/slide" Target="slide47.xml"/><Relationship Id="rId12" Type="http://schemas.openxmlformats.org/officeDocument/2006/relationships/slide" Target="slide59.xml"/><Relationship Id="rId17" Type="http://schemas.openxmlformats.org/officeDocument/2006/relationships/image" Target="../media/image69.png"/><Relationship Id="rId2" Type="http://schemas.openxmlformats.org/officeDocument/2006/relationships/slide" Target="slide39.xml"/><Relationship Id="rId16" Type="http://schemas.openxmlformats.org/officeDocument/2006/relationships/slide" Target="slide65.xml"/><Relationship Id="rId1" Type="http://schemas.openxmlformats.org/officeDocument/2006/relationships/slideLayout" Target="../slideLayouts/slideLayout2.xml"/><Relationship Id="rId6" Type="http://schemas.openxmlformats.org/officeDocument/2006/relationships/slide" Target="slide45.xml"/><Relationship Id="rId11" Type="http://schemas.openxmlformats.org/officeDocument/2006/relationships/slide" Target="slide57.xml"/><Relationship Id="rId5" Type="http://schemas.openxmlformats.org/officeDocument/2006/relationships/slide" Target="slide43.xml"/><Relationship Id="rId15" Type="http://schemas.openxmlformats.org/officeDocument/2006/relationships/slide" Target="slide64.xml"/><Relationship Id="rId10" Type="http://schemas.openxmlformats.org/officeDocument/2006/relationships/slide" Target="slide51.xml"/><Relationship Id="rId4" Type="http://schemas.openxmlformats.org/officeDocument/2006/relationships/slide" Target="slide41.xml"/><Relationship Id="rId9" Type="http://schemas.openxmlformats.org/officeDocument/2006/relationships/slide" Target="slide49.xml"/><Relationship Id="rId14" Type="http://schemas.openxmlformats.org/officeDocument/2006/relationships/slide" Target="slide6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60.xml"/><Relationship Id="rId18" Type="http://schemas.openxmlformats.org/officeDocument/2006/relationships/slide" Target="slide3.xml"/><Relationship Id="rId3" Type="http://schemas.openxmlformats.org/officeDocument/2006/relationships/slide" Target="slide40.xml"/><Relationship Id="rId7" Type="http://schemas.openxmlformats.org/officeDocument/2006/relationships/slide" Target="slide47.xml"/><Relationship Id="rId12" Type="http://schemas.openxmlformats.org/officeDocument/2006/relationships/slide" Target="slide59.xml"/><Relationship Id="rId17" Type="http://schemas.openxmlformats.org/officeDocument/2006/relationships/image" Target="../media/image69.png"/><Relationship Id="rId2" Type="http://schemas.openxmlformats.org/officeDocument/2006/relationships/slide" Target="slide39.xml"/><Relationship Id="rId16" Type="http://schemas.openxmlformats.org/officeDocument/2006/relationships/slide" Target="slide65.xml"/><Relationship Id="rId20" Type="http://schemas.openxmlformats.org/officeDocument/2006/relationships/slide" Target="slide53.xml"/><Relationship Id="rId1" Type="http://schemas.openxmlformats.org/officeDocument/2006/relationships/slideLayout" Target="../slideLayouts/slideLayout3.xml"/><Relationship Id="rId6" Type="http://schemas.openxmlformats.org/officeDocument/2006/relationships/slide" Target="slide45.xml"/><Relationship Id="rId11" Type="http://schemas.openxmlformats.org/officeDocument/2006/relationships/slide" Target="slide57.xml"/><Relationship Id="rId5" Type="http://schemas.openxmlformats.org/officeDocument/2006/relationships/slide" Target="slide43.xml"/><Relationship Id="rId15" Type="http://schemas.openxmlformats.org/officeDocument/2006/relationships/slide" Target="slide64.xml"/><Relationship Id="rId10" Type="http://schemas.openxmlformats.org/officeDocument/2006/relationships/slide" Target="slide51.xml"/><Relationship Id="rId19" Type="http://schemas.openxmlformats.org/officeDocument/2006/relationships/image" Target="../media/image5.png"/><Relationship Id="rId4" Type="http://schemas.openxmlformats.org/officeDocument/2006/relationships/slide" Target="slide41.xml"/><Relationship Id="rId9" Type="http://schemas.openxmlformats.org/officeDocument/2006/relationships/slide" Target="slide49.xml"/><Relationship Id="rId14" Type="http://schemas.openxmlformats.org/officeDocument/2006/relationships/slide" Target="slide62.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a:extLst>
              <a:ext uri="{FF2B5EF4-FFF2-40B4-BE49-F238E27FC236}">
                <a16:creationId xmlns="" xmlns:a16="http://schemas.microsoft.com/office/drawing/2014/main" id="{E06BD271-C75C-4F7F-9409-8196C0EB7739}"/>
              </a:ext>
            </a:extLst>
          </p:cNvPr>
          <p:cNvSpPr/>
          <p:nvPr/>
        </p:nvSpPr>
        <p:spPr>
          <a:xfrm>
            <a:off x="1004" y="2780928"/>
            <a:ext cx="2134556" cy="1531147"/>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任意多边形 3">
            <a:extLst>
              <a:ext uri="{FF2B5EF4-FFF2-40B4-BE49-F238E27FC236}">
                <a16:creationId xmlns="" xmlns:a16="http://schemas.microsoft.com/office/drawing/2014/main" id="{79E30776-5979-4CC0-866F-A9CAE1CDEC86}"/>
              </a:ext>
            </a:extLst>
          </p:cNvPr>
          <p:cNvSpPr/>
          <p:nvPr/>
        </p:nvSpPr>
        <p:spPr>
          <a:xfrm>
            <a:off x="398490" y="2901062"/>
            <a:ext cx="1170461" cy="1295844"/>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a:endParaRPr>
          </a:p>
        </p:txBody>
      </p:sp>
      <p:sp>
        <p:nvSpPr>
          <p:cNvPr id="11" name="文本框 10">
            <a:extLst>
              <a:ext uri="{FF2B5EF4-FFF2-40B4-BE49-F238E27FC236}">
                <a16:creationId xmlns="" xmlns:a16="http://schemas.microsoft.com/office/drawing/2014/main" id="{0E76CD41-BF5C-EA4C-A184-F794300C8D31}"/>
              </a:ext>
            </a:extLst>
          </p:cNvPr>
          <p:cNvSpPr txBox="1"/>
          <p:nvPr/>
        </p:nvSpPr>
        <p:spPr>
          <a:xfrm>
            <a:off x="2495600" y="3539347"/>
            <a:ext cx="9577064" cy="1329813"/>
          </a:xfrm>
          <a:prstGeom prst="rect">
            <a:avLst/>
          </a:prstGeom>
          <a:noFill/>
        </p:spPr>
        <p:txBody>
          <a:bodyPr wrap="square" rtlCol="0">
            <a:spAutoFit/>
            <a:scene3d>
              <a:camera prst="orthographicFront"/>
              <a:lightRig rig="threePt" dir="t"/>
            </a:scene3d>
            <a:sp3d contourW="12700"/>
          </a:bodyPr>
          <a:lstStyle/>
          <a:p>
            <a:pPr>
              <a:lnSpc>
                <a:spcPct val="70000"/>
              </a:lnSpc>
              <a:spcBef>
                <a:spcPts val="1400"/>
              </a:spcBef>
              <a:spcAft>
                <a:spcPts val="1450"/>
              </a:spcAft>
            </a:pPr>
            <a:r>
              <a:rPr lang="en-US" altLang="zh-CN" sz="3400" b="1" dirty="0">
                <a:latin typeface="微软雅黑" panose="020B0503020204020204" pitchFamily="34" charset="-122"/>
              </a:rPr>
              <a:t>14.4.3</a:t>
            </a:r>
            <a:r>
              <a:rPr lang="zh-CN" altLang="zh-CN" sz="3400" b="1" dirty="0">
                <a:latin typeface="微软雅黑" panose="020B0503020204020204" pitchFamily="34" charset="-122"/>
              </a:rPr>
              <a:t>　用频率直方图估计</a:t>
            </a:r>
            <a:r>
              <a:rPr lang="zh-CN" altLang="zh-CN" sz="3400" b="1" dirty="0" smtClean="0">
                <a:latin typeface="微软雅黑" panose="020B0503020204020204" pitchFamily="34" charset="-122"/>
              </a:rPr>
              <a:t>总体分布</a:t>
            </a:r>
            <a:endParaRPr lang="en-US" altLang="zh-CN" sz="3400" b="1" dirty="0" smtClean="0">
              <a:latin typeface="微软雅黑" panose="020B0503020204020204" pitchFamily="34" charset="-122"/>
            </a:endParaRPr>
          </a:p>
          <a:p>
            <a:pPr>
              <a:lnSpc>
                <a:spcPct val="70000"/>
              </a:lnSpc>
              <a:spcBef>
                <a:spcPts val="1400"/>
              </a:spcBef>
              <a:spcAft>
                <a:spcPts val="1450"/>
              </a:spcAft>
            </a:pPr>
            <a:r>
              <a:rPr lang="en-US" altLang="zh-CN" sz="3400" b="1" dirty="0">
                <a:latin typeface="微软雅黑" panose="020B0503020204020204" pitchFamily="34" charset="-122"/>
              </a:rPr>
              <a:t>14.4.4</a:t>
            </a:r>
            <a:r>
              <a:rPr lang="zh-CN" altLang="zh-CN" sz="3400" b="1" dirty="0">
                <a:latin typeface="微软雅黑" panose="020B0503020204020204" pitchFamily="34" charset="-122"/>
              </a:rPr>
              <a:t>　百</a:t>
            </a:r>
            <a:r>
              <a:rPr lang="zh-CN" altLang="zh-CN" sz="3400" b="1" dirty="0" smtClean="0">
                <a:latin typeface="微软雅黑" panose="020B0503020204020204" pitchFamily="34" charset="-122"/>
              </a:rPr>
              <a:t>分位数</a:t>
            </a:r>
            <a:endParaRPr lang="zh-CN" altLang="zh-CN" sz="3400" b="1" dirty="0">
              <a:latin typeface="微软雅黑" panose="020B0503020204020204" pitchFamily="34" charset="-122"/>
            </a:endParaRPr>
          </a:p>
        </p:txBody>
      </p:sp>
      <p:pic>
        <p:nvPicPr>
          <p:cNvPr id="12" name="图片 11">
            <a:extLst>
              <a:ext uri="{FF2B5EF4-FFF2-40B4-BE49-F238E27FC236}">
                <a16:creationId xmlns="" xmlns:a16="http://schemas.microsoft.com/office/drawing/2014/main" id="{2DAA2A69-B8C7-A146-AE32-F71F934663BD}"/>
              </a:ext>
            </a:extLst>
          </p:cNvPr>
          <p:cNvPicPr>
            <a:picLocks noChangeAspect="1"/>
          </p:cNvPicPr>
          <p:nvPr/>
        </p:nvPicPr>
        <p:blipFill>
          <a:blip r:embed="rId3">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7" name="矩形 6">
            <a:extLst>
              <a:ext uri="{FF2B5EF4-FFF2-40B4-BE49-F238E27FC236}">
                <a16:creationId xmlns="" xmlns:a16="http://schemas.microsoft.com/office/drawing/2014/main" id="{BC35A84C-1A16-BF4B-BC0C-18174FC593C8}"/>
              </a:ext>
            </a:extLst>
          </p:cNvPr>
          <p:cNvSpPr/>
          <p:nvPr/>
        </p:nvSpPr>
        <p:spPr>
          <a:xfrm>
            <a:off x="2495600" y="2896209"/>
            <a:ext cx="6623202" cy="464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300"/>
              </a:spcBef>
              <a:spcAft>
                <a:spcPts val="1300"/>
              </a:spcAft>
            </a:pPr>
            <a:r>
              <a:rPr lang="zh-CN" altLang="en-US" sz="2000" dirty="0" smtClean="0">
                <a:solidFill>
                  <a:schemeClr val="tx1"/>
                </a:solidFill>
                <a:latin typeface="Microsoft YaHei" panose="020B0503020204020204" pitchFamily="34" charset="-122"/>
                <a:cs typeface="Times New Roman" pitchFamily="18" charset="0"/>
              </a:rPr>
              <a:t>第</a:t>
            </a:r>
            <a:r>
              <a:rPr lang="en-US" altLang="zh-CN" sz="2000" dirty="0" smtClean="0">
                <a:solidFill>
                  <a:schemeClr val="tx1"/>
                </a:solidFill>
                <a:latin typeface="Microsoft YaHei" panose="020B0503020204020204" pitchFamily="34" charset="-122"/>
                <a:cs typeface="Times New Roman" pitchFamily="18" charset="0"/>
              </a:rPr>
              <a:t>14</a:t>
            </a:r>
            <a:r>
              <a:rPr lang="zh-CN" altLang="en-US" sz="2000" dirty="0" smtClean="0">
                <a:solidFill>
                  <a:schemeClr val="tx1"/>
                </a:solidFill>
                <a:latin typeface="Microsoft YaHei" panose="020B0503020204020204" pitchFamily="34" charset="-122"/>
                <a:cs typeface="Times New Roman" pitchFamily="18" charset="0"/>
              </a:rPr>
              <a:t>章</a:t>
            </a:r>
            <a:r>
              <a:rPr lang="zh-CN" altLang="zh-CN" sz="2000" dirty="0" smtClean="0">
                <a:solidFill>
                  <a:schemeClr val="tx1"/>
                </a:solidFill>
                <a:latin typeface="Microsoft YaHei" panose="020B0503020204020204" pitchFamily="34" charset="-122"/>
                <a:cs typeface="Times New Roman" pitchFamily="18" charset="0"/>
              </a:rPr>
              <a:t>　</a:t>
            </a:r>
            <a:r>
              <a:rPr lang="zh-CN" altLang="en-US" sz="2000" dirty="0" smtClean="0">
                <a:solidFill>
                  <a:schemeClr val="tx1"/>
                </a:solidFill>
                <a:latin typeface="Microsoft YaHei" panose="020B0503020204020204" pitchFamily="34" charset="-122"/>
                <a:cs typeface="Times New Roman" pitchFamily="18" charset="0"/>
              </a:rPr>
              <a:t>统　计</a:t>
            </a:r>
            <a:endParaRPr lang="zh-CN" altLang="zh-CN" sz="2000" dirty="0">
              <a:solidFill>
                <a:schemeClr val="tx1"/>
              </a:solidFill>
              <a:latin typeface="Microsoft YaHei" panose="020B0503020204020204" pitchFamily="34" charset="-122"/>
              <a:cs typeface="Times New Roman" pitchFamily="18" charset="0"/>
            </a:endParaRPr>
          </a:p>
        </p:txBody>
      </p:sp>
    </p:spTree>
    <p:extLst>
      <p:ext uri="{BB962C8B-B14F-4D97-AF65-F5344CB8AC3E}">
        <p14:creationId xmlns:p14="http://schemas.microsoft.com/office/powerpoint/2010/main" val="203439436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9340" y="548680"/>
            <a:ext cx="6044042" cy="1384995"/>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频率直方图是以面积的形式来反映数据落在各小组内的频率大小的，</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99362" name="Picture 2" descr="9-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3381" y="745856"/>
            <a:ext cx="5149281" cy="306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1368228515"/>
              </p:ext>
            </p:extLst>
          </p:nvPr>
        </p:nvGraphicFramePr>
        <p:xfrm>
          <a:off x="581025" y="1913756"/>
          <a:ext cx="8801100" cy="1581150"/>
        </p:xfrm>
        <a:graphic>
          <a:graphicData uri="http://schemas.openxmlformats.org/presentationml/2006/ole">
            <mc:AlternateContent xmlns:mc="http://schemas.openxmlformats.org/markup-compatibility/2006">
              <mc:Choice xmlns:v="urn:schemas-microsoft-com:vml" Requires="v">
                <p:oleObj spid="_x0000_s400425" name="文档" r:id="rId5" imgW="8811772" imgH="1582588" progId="Word.Document.12">
                  <p:embed/>
                </p:oleObj>
              </mc:Choice>
              <mc:Fallback>
                <p:oleObj name="文档" r:id="rId5" imgW="8811772" imgH="1582588" progId="Word.Document.12">
                  <p:embed/>
                  <p:pic>
                    <p:nvPicPr>
                      <p:cNvPr id="0" name=""/>
                      <p:cNvPicPr/>
                      <p:nvPr/>
                    </p:nvPicPr>
                    <p:blipFill>
                      <a:blip r:embed="rId6"/>
                      <a:stretch>
                        <a:fillRect/>
                      </a:stretch>
                    </p:blipFill>
                    <p:spPr>
                      <a:xfrm>
                        <a:off x="581025" y="1913756"/>
                        <a:ext cx="8801100" cy="158115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650178724"/>
              </p:ext>
            </p:extLst>
          </p:nvPr>
        </p:nvGraphicFramePr>
        <p:xfrm>
          <a:off x="581025" y="3645024"/>
          <a:ext cx="8801100" cy="1047750"/>
        </p:xfrm>
        <a:graphic>
          <a:graphicData uri="http://schemas.openxmlformats.org/presentationml/2006/ole">
            <mc:AlternateContent xmlns:mc="http://schemas.openxmlformats.org/markup-compatibility/2006">
              <mc:Choice xmlns:v="urn:schemas-microsoft-com:vml" Requires="v">
                <p:oleObj spid="_x0000_s400426" name="文档" r:id="rId8" imgW="8811772" imgH="1045953" progId="Word.Document.12">
                  <p:embed/>
                </p:oleObj>
              </mc:Choice>
              <mc:Fallback>
                <p:oleObj name="文档" r:id="rId8" imgW="8811772" imgH="1045953" progId="Word.Document.12">
                  <p:embed/>
                  <p:pic>
                    <p:nvPicPr>
                      <p:cNvPr id="0" name=""/>
                      <p:cNvPicPr/>
                      <p:nvPr/>
                    </p:nvPicPr>
                    <p:blipFill>
                      <a:blip r:embed="rId9"/>
                      <a:stretch>
                        <a:fillRect/>
                      </a:stretch>
                    </p:blipFill>
                    <p:spPr>
                      <a:xfrm>
                        <a:off x="581025" y="3645024"/>
                        <a:ext cx="8801100" cy="104775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20573379"/>
              </p:ext>
            </p:extLst>
          </p:nvPr>
        </p:nvGraphicFramePr>
        <p:xfrm>
          <a:off x="581025" y="4757514"/>
          <a:ext cx="8801100" cy="1047750"/>
        </p:xfrm>
        <a:graphic>
          <a:graphicData uri="http://schemas.openxmlformats.org/presentationml/2006/ole">
            <mc:AlternateContent xmlns:mc="http://schemas.openxmlformats.org/markup-compatibility/2006">
              <mc:Choice xmlns:v="urn:schemas-microsoft-com:vml" Requires="v">
                <p:oleObj spid="_x0000_s400427" name="文档" r:id="rId11" imgW="8811772" imgH="1044515" progId="Word.Document.12">
                  <p:embed/>
                </p:oleObj>
              </mc:Choice>
              <mc:Fallback>
                <p:oleObj name="文档" r:id="rId11" imgW="8811772" imgH="1044515" progId="Word.Document.12">
                  <p:embed/>
                  <p:pic>
                    <p:nvPicPr>
                      <p:cNvPr id="0" name=""/>
                      <p:cNvPicPr/>
                      <p:nvPr/>
                    </p:nvPicPr>
                    <p:blipFill>
                      <a:blip r:embed="rId12"/>
                      <a:stretch>
                        <a:fillRect/>
                      </a:stretch>
                    </p:blipFill>
                    <p:spPr>
                      <a:xfrm>
                        <a:off x="581025" y="4757514"/>
                        <a:ext cx="8801100" cy="1047750"/>
                      </a:xfrm>
                      <a:prstGeom prst="rect">
                        <a:avLst/>
                      </a:prstGeom>
                    </p:spPr>
                  </p:pic>
                </p:oleObj>
              </mc:Fallback>
            </mc:AlternateContent>
          </a:graphicData>
        </a:graphic>
      </p:graphicFrame>
    </p:spTree>
    <p:extLst>
      <p:ext uri="{BB962C8B-B14F-4D97-AF65-F5344CB8AC3E}">
        <p14:creationId xmlns:p14="http://schemas.microsoft.com/office/powerpoint/2010/main" val="282955798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99362"/>
                                        </p:tgtEl>
                                        <p:attrNameLst>
                                          <p:attrName>style.visibility</p:attrName>
                                        </p:attrNameLst>
                                      </p:cBhvr>
                                      <p:to>
                                        <p:strVal val="visible"/>
                                      </p:to>
                                    </p:set>
                                    <p:animEffect transition="in" filter="blinds(horizontal)">
                                      <p:cBhvr>
                                        <p:cTn id="7" dur="500"/>
                                        <p:tgtEl>
                                          <p:spTgt spid="39936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62" name="Picture 2" descr="9-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21360" y="1369343"/>
            <a:ext cx="5149281" cy="306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532666" y="217215"/>
            <a:ext cx="11126669" cy="1315488"/>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若次数在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以上</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含</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次</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为达标，则该校高一年级全体学生的达标率约是多少</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3476290634"/>
              </p:ext>
            </p:extLst>
          </p:nvPr>
        </p:nvGraphicFramePr>
        <p:xfrm>
          <a:off x="619125" y="4609703"/>
          <a:ext cx="10906125" cy="1847850"/>
        </p:xfrm>
        <a:graphic>
          <a:graphicData uri="http://schemas.openxmlformats.org/presentationml/2006/ole">
            <mc:AlternateContent xmlns:mc="http://schemas.openxmlformats.org/markup-compatibility/2006">
              <mc:Choice xmlns:v="urn:schemas-microsoft-com:vml" Requires="v">
                <p:oleObj spid="_x0000_s401423" name="文档" r:id="rId5" imgW="10917564" imgH="1844615" progId="Word.Document.12">
                  <p:embed/>
                </p:oleObj>
              </mc:Choice>
              <mc:Fallback>
                <p:oleObj name="文档" r:id="rId5" imgW="10917564" imgH="1844615" progId="Word.Document.12">
                  <p:embed/>
                  <p:pic>
                    <p:nvPicPr>
                      <p:cNvPr id="0" name=""/>
                      <p:cNvPicPr/>
                      <p:nvPr/>
                    </p:nvPicPr>
                    <p:blipFill>
                      <a:blip r:embed="rId6"/>
                      <a:stretch>
                        <a:fillRect/>
                      </a:stretch>
                    </p:blipFill>
                    <p:spPr>
                      <a:xfrm>
                        <a:off x="619125" y="4609703"/>
                        <a:ext cx="10906125" cy="1847850"/>
                      </a:xfrm>
                      <a:prstGeom prst="rect">
                        <a:avLst/>
                      </a:prstGeom>
                    </p:spPr>
                  </p:pic>
                </p:oleObj>
              </mc:Fallback>
            </mc:AlternateContent>
          </a:graphicData>
        </a:graphic>
      </p:graphicFrame>
    </p:spTree>
    <p:extLst>
      <p:ext uri="{BB962C8B-B14F-4D97-AF65-F5344CB8AC3E}">
        <p14:creationId xmlns:p14="http://schemas.microsoft.com/office/powerpoint/2010/main" val="319691777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1228648"/>
            <a:ext cx="10408429" cy="3299521"/>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endParaRPr>
          </a:p>
        </p:txBody>
      </p:sp>
      <p:grpSp>
        <p:nvGrpSpPr>
          <p:cNvPr id="12" name="组合 11"/>
          <p:cNvGrpSpPr/>
          <p:nvPr/>
        </p:nvGrpSpPr>
        <p:grpSpPr>
          <a:xfrm>
            <a:off x="1187376" y="1124744"/>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3" name="矩形 2"/>
          <p:cNvSpPr/>
          <p:nvPr/>
        </p:nvSpPr>
        <p:spPr>
          <a:xfrm>
            <a:off x="1350115" y="2314971"/>
            <a:ext cx="9491771" cy="2016442"/>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频率直方图反映了样本在各个范围内取值的可能性，由抽样的代表性利用了样本在某一范围内的频率，可近似地估计在这一范围内的可能性</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18946834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7032" y="-25177"/>
            <a:ext cx="11237936" cy="1159998"/>
          </a:xfrm>
          <a:prstGeom prst="rect">
            <a:avLst/>
          </a:prstGeom>
        </p:spPr>
        <p:txBody>
          <a:bodyPr>
            <a:spAutoFit/>
          </a:bodyPr>
          <a:lstStyle/>
          <a:p>
            <a:pPr algn="just">
              <a:lnSpc>
                <a:spcPct val="130000"/>
              </a:lnSpc>
              <a:spcAft>
                <a:spcPts val="0"/>
              </a:spcAft>
              <a:tabLst>
                <a:tab pos="2250440" algn="l"/>
              </a:tabLst>
            </a:pPr>
            <a:r>
              <a:rPr lang="zh-CN" altLang="zh-CN" sz="2800" b="1" kern="100" dirty="0" smtClean="0">
                <a:solidFill>
                  <a:srgbClr val="0000FF"/>
                </a:solidFill>
                <a:latin typeface="+mj-ea"/>
                <a:ea typeface="+mj-ea"/>
                <a:cs typeface="Times New Roman" panose="02020603050405020304" pitchFamily="18" charset="0"/>
              </a:rPr>
              <a:t>跟踪训练</a:t>
            </a:r>
            <a:r>
              <a:rPr lang="en-US" altLang="zh-CN" sz="2800" b="1" kern="100" dirty="0" smtClean="0">
                <a:solidFill>
                  <a:srgbClr val="0000FF"/>
                </a:solidFill>
                <a:latin typeface="+mj-ea"/>
                <a:ea typeface="+mj-ea"/>
                <a:cs typeface="Courier New" panose="02070309020205020404" pitchFamily="49" charset="0"/>
              </a:rPr>
              <a:t>1</a:t>
            </a: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为检查某工厂所生产的</a:t>
            </a:r>
            <a:r>
              <a:rPr lang="en-US" altLang="zh-CN" sz="2800" kern="100" dirty="0">
                <a:latin typeface="Times New Roman" panose="02020603050405020304" pitchFamily="18" charset="0"/>
                <a:ea typeface="方正中等线简体" panose="03000509000000000000" pitchFamily="65" charset="-122"/>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万台电风扇的质量，随机抽取</a:t>
            </a:r>
            <a:r>
              <a:rPr lang="en-US" altLang="zh-CN" sz="2800" kern="100" dirty="0">
                <a:latin typeface="Times New Roman" panose="02020603050405020304" pitchFamily="18" charset="0"/>
                <a:ea typeface="方正中等线简体" panose="03000509000000000000" pitchFamily="65" charset="-122"/>
              </a:rPr>
              <a:t>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台，其无故障连续使用时限</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单位：</a:t>
            </a:r>
            <a:r>
              <a:rPr lang="en-US" altLang="zh-CN" sz="2800" kern="100" dirty="0">
                <a:latin typeface="Times New Roman" panose="02020603050405020304" pitchFamily="18" charset="0"/>
                <a:ea typeface="方正中等线简体" panose="03000509000000000000" pitchFamily="65" charset="-122"/>
              </a:rPr>
              <a:t>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统计如下：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016418644"/>
              </p:ext>
            </p:extLst>
          </p:nvPr>
        </p:nvGraphicFramePr>
        <p:xfrm>
          <a:off x="604341" y="1143794"/>
          <a:ext cx="6624737" cy="5547360"/>
        </p:xfrm>
        <a:graphic>
          <a:graphicData uri="http://schemas.openxmlformats.org/drawingml/2006/table">
            <a:tbl>
              <a:tblPr/>
              <a:tblGrid>
                <a:gridCol w="1947794"/>
                <a:gridCol w="1303856"/>
                <a:gridCol w="1303856"/>
                <a:gridCol w="2069231"/>
              </a:tblGrid>
              <a:tr h="363835">
                <a:tc>
                  <a:txBody>
                    <a:bodyPr/>
                    <a:lstStyle/>
                    <a:p>
                      <a:pPr algn="ctr">
                        <a:lnSpc>
                          <a:spcPct val="13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分组</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频数</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频率</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频率</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组距</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876">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[180,200)</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0.05</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0.002 5</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876">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[200,220)</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0.05</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0.002 5</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876">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[220,240)</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0.10</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0.005 0</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876">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[240,260)</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0.15</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0.007 5</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876">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[260,280)</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0.20</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0.010 0</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876">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[280,300)</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6</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0.30</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0.015 0</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876">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[300,320)</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0.10</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0.005 0</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876">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[320,340]</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0.05</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0.002 5</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917">
                <a:tc>
                  <a:txBody>
                    <a:bodyPr/>
                    <a:lstStyle/>
                    <a:p>
                      <a:pPr algn="ctr">
                        <a:lnSpc>
                          <a:spcPct val="13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合计</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20</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0.050 0</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15540" marR="1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5091012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7032" y="495794"/>
            <a:ext cx="11237936" cy="599844"/>
          </a:xfrm>
          <a:prstGeom prst="rect">
            <a:avLst/>
          </a:prstGeom>
        </p:spPr>
        <p:txBody>
          <a:bodyPr>
            <a:spAutoFit/>
          </a:bodyPr>
          <a:lstStyle/>
          <a:p>
            <a:pPr algn="just">
              <a:lnSpc>
                <a:spcPct val="13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作出频率直方图；</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477032" y="1359890"/>
            <a:ext cx="11237936" cy="599844"/>
          </a:xfrm>
          <a:prstGeom prst="rect">
            <a:avLst/>
          </a:prstGeom>
        </p:spPr>
        <p:txBody>
          <a:bodyPr>
            <a:spAutoFit/>
          </a:bodyPr>
          <a:lstStyle/>
          <a:p>
            <a:pPr algn="just">
              <a:lnSpc>
                <a:spcPct val="13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频率直方图如图所示</a:t>
            </a:r>
            <a:r>
              <a:rPr lang="en-US" altLang="zh-CN" sz="2800" kern="100" dirty="0">
                <a:latin typeface="Times New Roman" panose="02020603050405020304" pitchFamily="18" charset="0"/>
                <a:ea typeface="黑体" panose="02010609060101010101" pitchFamily="49" charset="-122"/>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03458" name="Picture 2" descr="831新加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51611" y="2031742"/>
            <a:ext cx="5888779" cy="39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9446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403458"/>
                                        </p:tgtEl>
                                        <p:attrNameLst>
                                          <p:attrName>style.visibility</p:attrName>
                                        </p:attrNameLst>
                                      </p:cBhvr>
                                      <p:to>
                                        <p:strVal val="visible"/>
                                      </p:to>
                                    </p:set>
                                    <p:animEffect transition="in" filter="blinds(horizontal)">
                                      <p:cBhvr>
                                        <p:cTn id="10" dur="500"/>
                                        <p:tgtEl>
                                          <p:spTgt spid="403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1196752"/>
            <a:ext cx="12190413" cy="1472240"/>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 name="矩形 3"/>
          <p:cNvSpPr/>
          <p:nvPr/>
        </p:nvSpPr>
        <p:spPr>
          <a:xfrm>
            <a:off x="477032" y="327323"/>
            <a:ext cx="11237936" cy="664477"/>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估计</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万台电风扇中无故障连续使用时限不低于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280 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的有多少台；</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477032" y="1191419"/>
            <a:ext cx="11237936" cy="1303177"/>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由题意得</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0.10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所以估计</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万台电风扇中无故障连续使用时限不低于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280 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万台</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477032" y="2708920"/>
            <a:ext cx="11237936" cy="1310808"/>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假设同一组中的数据用该组区间的中点值代替，估计这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万台电风扇的平均无故障连续使用时限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477032" y="4282471"/>
            <a:ext cx="11237936" cy="1949508"/>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由频率直方图</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得</a:t>
            </a:r>
            <a:r>
              <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190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210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230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0.10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250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0.15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270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0.20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290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310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0.10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330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269(h).</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故估计这</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万台电风扇的平均无故障连续使用时限为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269 h.</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606217477"/>
              </p:ext>
            </p:extLst>
          </p:nvPr>
        </p:nvGraphicFramePr>
        <p:xfrm>
          <a:off x="3851300" y="4371037"/>
          <a:ext cx="444500" cy="638175"/>
        </p:xfrm>
        <a:graphic>
          <a:graphicData uri="http://schemas.openxmlformats.org/presentationml/2006/ole">
            <mc:AlternateContent xmlns:mc="http://schemas.openxmlformats.org/markup-compatibility/2006">
              <mc:Choice xmlns:v="urn:schemas-microsoft-com:vml" Requires="v">
                <p:oleObj spid="_x0000_s404495" name="文档" r:id="rId4" imgW="444849" imgH="638937" progId="Word.Document.12">
                  <p:embed/>
                </p:oleObj>
              </mc:Choice>
              <mc:Fallback>
                <p:oleObj name="文档" r:id="rId4" imgW="444849" imgH="638937" progId="Word.Document.12">
                  <p:embed/>
                  <p:pic>
                    <p:nvPicPr>
                      <p:cNvPr id="0" name=""/>
                      <p:cNvPicPr/>
                      <p:nvPr/>
                    </p:nvPicPr>
                    <p:blipFill>
                      <a:blip r:embed="rId5"/>
                      <a:stretch>
                        <a:fillRect/>
                      </a:stretch>
                    </p:blipFill>
                    <p:spPr>
                      <a:xfrm>
                        <a:off x="3851300" y="4371037"/>
                        <a:ext cx="444500" cy="638175"/>
                      </a:xfrm>
                      <a:prstGeom prst="rect">
                        <a:avLst/>
                      </a:prstGeom>
                    </p:spPr>
                  </p:pic>
                </p:oleObj>
              </mc:Fallback>
            </mc:AlternateContent>
          </a:graphicData>
        </a:graphic>
      </p:graphicFrame>
    </p:spTree>
    <p:extLst>
      <p:ext uri="{BB962C8B-B14F-4D97-AF65-F5344CB8AC3E}">
        <p14:creationId xmlns:p14="http://schemas.microsoft.com/office/powerpoint/2010/main" val="59969536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blinds(horizontal)">
                                      <p:cBhvr>
                                        <p:cTn id="2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11" name="矩形 10"/>
          <p:cNvSpPr/>
          <p:nvPr/>
        </p:nvSpPr>
        <p:spPr>
          <a:xfrm>
            <a:off x="3047487" y="188640"/>
            <a:ext cx="6097026" cy="553998"/>
          </a:xfrm>
          <a:prstGeom prst="rect">
            <a:avLst/>
          </a:prstGeom>
        </p:spPr>
        <p:txBody>
          <a:bodyPr wrap="square">
            <a:spAutoFit/>
          </a:bodyPr>
          <a:lstStyle/>
          <a:p>
            <a:pPr algn="ctr"/>
            <a:r>
              <a:rPr lang="zh-CN" altLang="zh-CN" sz="3000" b="1" dirty="0"/>
              <a:t>二、百分位数的计算</a:t>
            </a:r>
          </a:p>
        </p:txBody>
      </p:sp>
      <p:sp>
        <p:nvSpPr>
          <p:cNvPr id="4" name="矩形 3"/>
          <p:cNvSpPr/>
          <p:nvPr/>
        </p:nvSpPr>
        <p:spPr>
          <a:xfrm>
            <a:off x="518490" y="1185570"/>
            <a:ext cx="11155020" cy="2603470"/>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mj-ea"/>
                <a:ea typeface="+mj-ea"/>
                <a:cs typeface="Times New Roman" panose="02020603050405020304" pitchFamily="18" charset="0"/>
              </a:rPr>
              <a:t>例</a:t>
            </a:r>
            <a:r>
              <a:rPr lang="en-US" altLang="zh-CN" sz="2800" b="1" kern="100" dirty="0" smtClean="0">
                <a:solidFill>
                  <a:srgbClr val="0000FF"/>
                </a:solidFill>
                <a:latin typeface="+mj-ea"/>
                <a:ea typeface="+mj-ea"/>
                <a:cs typeface="Courier New" panose="02070309020205020404" pitchFamily="49" charset="0"/>
              </a:rPr>
              <a:t>2</a:t>
            </a: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从某公司生产的产品中，任意抽取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件，得到它们的质量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kg)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7.9,9.0,8.9,8.6,8.4,8.5,8.5,8.5,9.9,7.8,8.3,8.0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分别求出这组数据的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672141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7032" y="438572"/>
            <a:ext cx="11237936" cy="1949508"/>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将所有数据从小到大排列，得</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7.8,7.9,8.0,8.3,8.4,8.5,8.5,8.5,8.6,8.9,9.0,9.9</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因为共有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个数据，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3180182042"/>
              </p:ext>
            </p:extLst>
          </p:nvPr>
        </p:nvGraphicFramePr>
        <p:xfrm>
          <a:off x="570434" y="2469467"/>
          <a:ext cx="11106150" cy="1076325"/>
        </p:xfrm>
        <a:graphic>
          <a:graphicData uri="http://schemas.openxmlformats.org/presentationml/2006/ole">
            <mc:AlternateContent xmlns:mc="http://schemas.openxmlformats.org/markup-compatibility/2006">
              <mc:Choice xmlns:v="urn:schemas-microsoft-com:vml" Requires="v">
                <p:oleObj spid="_x0000_s379962" name="文档" r:id="rId4" imgW="11117807" imgH="1074348" progId="Word.Document.12">
                  <p:embed/>
                </p:oleObj>
              </mc:Choice>
              <mc:Fallback>
                <p:oleObj name="文档" r:id="rId4" imgW="11117807" imgH="1074348" progId="Word.Document.12">
                  <p:embed/>
                  <p:pic>
                    <p:nvPicPr>
                      <p:cNvPr id="0" name=""/>
                      <p:cNvPicPr/>
                      <p:nvPr/>
                    </p:nvPicPr>
                    <p:blipFill>
                      <a:blip r:embed="rId5"/>
                      <a:stretch>
                        <a:fillRect/>
                      </a:stretch>
                    </p:blipFill>
                    <p:spPr>
                      <a:xfrm>
                        <a:off x="570434" y="2469467"/>
                        <a:ext cx="11106150" cy="1076325"/>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750964463"/>
              </p:ext>
            </p:extLst>
          </p:nvPr>
        </p:nvGraphicFramePr>
        <p:xfrm>
          <a:off x="570434" y="3534729"/>
          <a:ext cx="11106150" cy="1009650"/>
        </p:xfrm>
        <a:graphic>
          <a:graphicData uri="http://schemas.openxmlformats.org/presentationml/2006/ole">
            <mc:AlternateContent xmlns:mc="http://schemas.openxmlformats.org/markup-compatibility/2006">
              <mc:Choice xmlns:v="urn:schemas-microsoft-com:vml" Requires="v">
                <p:oleObj spid="_x0000_s379963" name="文档" r:id="rId7" imgW="11117807" imgH="1007853" progId="Word.Document.12">
                  <p:embed/>
                </p:oleObj>
              </mc:Choice>
              <mc:Fallback>
                <p:oleObj name="文档" r:id="rId7" imgW="11117807" imgH="1007853" progId="Word.Document.12">
                  <p:embed/>
                  <p:pic>
                    <p:nvPicPr>
                      <p:cNvPr id="0" name=""/>
                      <p:cNvPicPr/>
                      <p:nvPr/>
                    </p:nvPicPr>
                    <p:blipFill>
                      <a:blip r:embed="rId8"/>
                      <a:stretch>
                        <a:fillRect/>
                      </a:stretch>
                    </p:blipFill>
                    <p:spPr>
                      <a:xfrm>
                        <a:off x="570434" y="3534729"/>
                        <a:ext cx="11106150" cy="1009650"/>
                      </a:xfrm>
                      <a:prstGeom prst="rect">
                        <a:avLst/>
                      </a:prstGeom>
                    </p:spPr>
                  </p:pic>
                </p:oleObj>
              </mc:Fallback>
            </mc:AlternateContent>
          </a:graphicData>
        </a:graphic>
      </p:graphicFrame>
      <p:sp>
        <p:nvSpPr>
          <p:cNvPr id="8" name="矩形 7"/>
          <p:cNvSpPr/>
          <p:nvPr/>
        </p:nvSpPr>
        <p:spPr>
          <a:xfrm>
            <a:off x="477032" y="5398350"/>
            <a:ext cx="7376160" cy="656846"/>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黑体" panose="02010609060101010101" pitchFamily="49" charset="-122"/>
              </a:rPr>
              <a:t>95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百分位数是第</a:t>
            </a:r>
            <a:r>
              <a:rPr lang="en-US" altLang="zh-CN" sz="2800" kern="100" dirty="0">
                <a:latin typeface="Times New Roman" panose="02020603050405020304" pitchFamily="18" charset="0"/>
                <a:ea typeface="黑体" panose="02010609060101010101" pitchFamily="49" charset="-122"/>
              </a:rPr>
              <a:t>12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个数据为</a:t>
            </a:r>
            <a:r>
              <a:rPr lang="en-US" altLang="zh-CN" sz="2800" kern="100" dirty="0">
                <a:latin typeface="Times New Roman" panose="02020603050405020304" pitchFamily="18" charset="0"/>
                <a:ea typeface="黑体" panose="02010609060101010101" pitchFamily="49" charset="-122"/>
              </a:rPr>
              <a:t>9.9.</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4261686185"/>
              </p:ext>
            </p:extLst>
          </p:nvPr>
        </p:nvGraphicFramePr>
        <p:xfrm>
          <a:off x="570434" y="4499408"/>
          <a:ext cx="11106150" cy="1009650"/>
        </p:xfrm>
        <a:graphic>
          <a:graphicData uri="http://schemas.openxmlformats.org/presentationml/2006/ole">
            <mc:AlternateContent xmlns:mc="http://schemas.openxmlformats.org/markup-compatibility/2006">
              <mc:Choice xmlns:v="urn:schemas-microsoft-com:vml" Requires="v">
                <p:oleObj spid="_x0000_s379964" name="文档" r:id="rId10" imgW="11117807" imgH="1006415" progId="Word.Document.12">
                  <p:embed/>
                </p:oleObj>
              </mc:Choice>
              <mc:Fallback>
                <p:oleObj name="文档" r:id="rId10" imgW="11117807" imgH="1006415" progId="Word.Document.12">
                  <p:embed/>
                  <p:pic>
                    <p:nvPicPr>
                      <p:cNvPr id="0" name=""/>
                      <p:cNvPicPr/>
                      <p:nvPr/>
                    </p:nvPicPr>
                    <p:blipFill>
                      <a:blip r:embed="rId11"/>
                      <a:stretch>
                        <a:fillRect/>
                      </a:stretch>
                    </p:blipFill>
                    <p:spPr>
                      <a:xfrm>
                        <a:off x="570434" y="4499408"/>
                        <a:ext cx="11106150" cy="1009650"/>
                      </a:xfrm>
                      <a:prstGeom prst="rect">
                        <a:avLst/>
                      </a:prstGeom>
                    </p:spPr>
                  </p:pic>
                </p:oleObj>
              </mc:Fallback>
            </mc:AlternateContent>
          </a:graphicData>
        </a:graphic>
      </p:graphicFrame>
    </p:spTree>
    <p:extLst>
      <p:ext uri="{BB962C8B-B14F-4D97-AF65-F5344CB8AC3E}">
        <p14:creationId xmlns:p14="http://schemas.microsoft.com/office/powerpoint/2010/main" val="135525062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455609"/>
            <a:ext cx="10408429" cy="5421663"/>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12" name="组合 11"/>
          <p:cNvGrpSpPr/>
          <p:nvPr/>
        </p:nvGrpSpPr>
        <p:grpSpPr>
          <a:xfrm>
            <a:off x="1187376" y="351706"/>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3" name="矩形 2"/>
          <p:cNvSpPr/>
          <p:nvPr/>
        </p:nvSpPr>
        <p:spPr>
          <a:xfrm>
            <a:off x="1331533" y="1693109"/>
            <a:ext cx="9528934" cy="3896131"/>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计算一组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个数据的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百分位数的一般步骤：</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排列：按照从小到大排列原始数据；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算</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i</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：计算</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i</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定数：若</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i</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不是整数，大于</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i</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的最小整数为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j</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百分位数为第</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j</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项数据；若</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i</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是整数，则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百分位数为第</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i</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项与第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i</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项数据的平均数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32991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2666" y="980728"/>
            <a:ext cx="11126669" cy="1384995"/>
          </a:xfrm>
          <a:prstGeom prst="rect">
            <a:avLst/>
          </a:prstGeom>
        </p:spPr>
        <p:txBody>
          <a:bodyPr>
            <a:spAutoFit/>
          </a:bodyPr>
          <a:lstStyle/>
          <a:p>
            <a:pPr algn="just">
              <a:lnSpc>
                <a:spcPct val="150000"/>
              </a:lnSpc>
              <a:spcAft>
                <a:spcPts val="0"/>
              </a:spcAft>
            </a:pPr>
            <a:r>
              <a:rPr lang="zh-CN" altLang="zh-CN" sz="2800" b="1" kern="100" dirty="0" smtClean="0">
                <a:solidFill>
                  <a:srgbClr val="0000FF"/>
                </a:solidFill>
                <a:latin typeface="+mj-ea"/>
                <a:ea typeface="+mj-ea"/>
                <a:cs typeface="Times New Roman" panose="02020603050405020304" pitchFamily="18" charset="0"/>
              </a:rPr>
              <a:t>跟踪训练</a:t>
            </a:r>
            <a:r>
              <a:rPr lang="en-US" altLang="zh-CN" sz="2800" b="1" kern="100" dirty="0" smtClean="0">
                <a:solidFill>
                  <a:srgbClr val="0000FF"/>
                </a:solidFill>
                <a:latin typeface="+mj-ea"/>
                <a:ea typeface="+mj-ea"/>
                <a:cs typeface="Courier New" panose="02070309020205020404" pitchFamily="49" charset="0"/>
              </a:rPr>
              <a:t>2</a:t>
            </a: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某歌手电视大奖赛中，七位评委对某选手打出如下分数：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7.9,8.1,8.4,8.5,8.5,8.7,9.9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，则其</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7583785" y="1772816"/>
            <a:ext cx="633507"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8.5</a:t>
            </a:r>
            <a:endParaRPr lang="zh-CN" altLang="en-US" sz="2800" dirty="0"/>
          </a:p>
        </p:txBody>
      </p:sp>
      <p:graphicFrame>
        <p:nvGraphicFramePr>
          <p:cNvPr id="5" name="对象 4"/>
          <p:cNvGraphicFramePr>
            <a:graphicFrameLocks noChangeAspect="1"/>
          </p:cNvGraphicFramePr>
          <p:nvPr>
            <p:extLst>
              <p:ext uri="{D42A27DB-BD31-4B8C-83A1-F6EECF244321}">
                <p14:modId xmlns:p14="http://schemas.microsoft.com/office/powerpoint/2010/main" val="3060143677"/>
              </p:ext>
            </p:extLst>
          </p:nvPr>
        </p:nvGraphicFramePr>
        <p:xfrm>
          <a:off x="623392" y="2814885"/>
          <a:ext cx="8974137" cy="1046163"/>
        </p:xfrm>
        <a:graphic>
          <a:graphicData uri="http://schemas.openxmlformats.org/presentationml/2006/ole">
            <mc:AlternateContent xmlns:mc="http://schemas.openxmlformats.org/markup-compatibility/2006">
              <mc:Choice xmlns:v="urn:schemas-microsoft-com:vml" Requires="v">
                <p:oleObj spid="_x0000_s406542" name="文档" r:id="rId4" imgW="8973839" imgH="1045953" progId="Word.Document.12">
                  <p:embed/>
                </p:oleObj>
              </mc:Choice>
              <mc:Fallback>
                <p:oleObj name="文档" r:id="rId4" imgW="8973839" imgH="1045953" progId="Word.Document.12">
                  <p:embed/>
                  <p:pic>
                    <p:nvPicPr>
                      <p:cNvPr id="0" name=""/>
                      <p:cNvPicPr/>
                      <p:nvPr/>
                    </p:nvPicPr>
                    <p:blipFill>
                      <a:blip r:embed="rId5"/>
                      <a:stretch>
                        <a:fillRect/>
                      </a:stretch>
                    </p:blipFill>
                    <p:spPr>
                      <a:xfrm>
                        <a:off x="623392" y="2814885"/>
                        <a:ext cx="8974137" cy="1046163"/>
                      </a:xfrm>
                      <a:prstGeom prst="rect">
                        <a:avLst/>
                      </a:prstGeom>
                    </p:spPr>
                  </p:pic>
                </p:oleObj>
              </mc:Fallback>
            </mc:AlternateContent>
          </a:graphicData>
        </a:graphic>
      </p:graphicFrame>
      <p:sp>
        <p:nvSpPr>
          <p:cNvPr id="6" name="矩形 5"/>
          <p:cNvSpPr/>
          <p:nvPr/>
        </p:nvSpPr>
        <p:spPr>
          <a:xfrm>
            <a:off x="532666" y="3708258"/>
            <a:ext cx="11126669" cy="656846"/>
          </a:xfrm>
          <a:prstGeom prst="rect">
            <a:avLst/>
          </a:prstGeom>
        </p:spPr>
        <p:txBody>
          <a:bodyPr>
            <a:spAutoFit/>
          </a:bodyPr>
          <a:lstStyle/>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其</a:t>
            </a:r>
            <a:r>
              <a:rPr lang="en-US" altLang="zh-CN" sz="2800" kern="100" dirty="0">
                <a:latin typeface="Times New Roman" panose="02020603050405020304" pitchFamily="18" charset="0"/>
                <a:ea typeface="黑体" panose="02010609060101010101" pitchFamily="49" charset="-122"/>
              </a:rPr>
              <a:t>50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百分位数是第</a:t>
            </a:r>
            <a:r>
              <a:rPr lang="en-US" altLang="zh-CN" sz="2800" kern="100" dirty="0">
                <a:latin typeface="Times New Roman" panose="02020603050405020304" pitchFamily="18" charset="0"/>
                <a:ea typeface="黑体" panose="02010609060101010101" pitchFamily="49" charset="-122"/>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个数据为</a:t>
            </a:r>
            <a:r>
              <a:rPr lang="en-US" altLang="zh-CN" sz="2800" kern="100" dirty="0">
                <a:latin typeface="Times New Roman" panose="02020603050405020304" pitchFamily="18" charset="0"/>
                <a:ea typeface="黑体" panose="02010609060101010101" pitchFamily="49" charset="-122"/>
              </a:rPr>
              <a:t>8.5.</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58145254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原创设计师QQ598969553             _1">
            <a:extLst>
              <a:ext uri="{FF2B5EF4-FFF2-40B4-BE49-F238E27FC236}">
                <a16:creationId xmlns:a16="http://schemas.microsoft.com/office/drawing/2014/main" xmlns="" id="{610910F6-6382-2A46-A81F-FDA7845E7F9F}"/>
              </a:ext>
            </a:extLst>
          </p:cNvPr>
          <p:cNvSpPr/>
          <p:nvPr/>
        </p:nvSpPr>
        <p:spPr bwMode="auto">
          <a:xfrm>
            <a:off x="0" y="411650"/>
            <a:ext cx="723865" cy="6510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2" name="原创设计师QQ598969553             _2">
            <a:extLst>
              <a:ext uri="{FF2B5EF4-FFF2-40B4-BE49-F238E27FC236}">
                <a16:creationId xmlns:a16="http://schemas.microsoft.com/office/drawing/2014/main" xmlns="" id="{DD711B0D-211F-B94B-9A22-307FCC09C457}"/>
              </a:ext>
            </a:extLst>
          </p:cNvPr>
          <p:cNvSpPr/>
          <p:nvPr/>
        </p:nvSpPr>
        <p:spPr bwMode="auto">
          <a:xfrm>
            <a:off x="0" y="609360"/>
            <a:ext cx="581697" cy="587392"/>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34AAD3"/>
          </a:solidFill>
          <a:ln>
            <a:noFill/>
          </a:ln>
        </p:spPr>
        <p:txBody>
          <a:bodyPr vert="horz" wrap="square" lIns="91440" tIns="45720" rIns="91440" bIns="45720" numCol="1" anchor="t" anchorCtr="0" compatLnSpc="1"/>
          <a:lstStyle/>
          <a:p>
            <a:endParaRPr lang="zh-CN" altLang="en-US">
              <a:solidFill>
                <a:srgbClr val="000000"/>
              </a:solidFill>
            </a:endParaRPr>
          </a:p>
        </p:txBody>
      </p:sp>
      <p:sp>
        <p:nvSpPr>
          <p:cNvPr id="14" name="原创设计师QQ598969553             _3">
            <a:extLst>
              <a:ext uri="{FF2B5EF4-FFF2-40B4-BE49-F238E27FC236}">
                <a16:creationId xmlns:a16="http://schemas.microsoft.com/office/drawing/2014/main" xmlns="" id="{0CDDA796-E53A-6342-A11D-00B809BBE65B}"/>
              </a:ext>
            </a:extLst>
          </p:cNvPr>
          <p:cNvSpPr>
            <a:spLocks noChangeArrowheads="1"/>
          </p:cNvSpPr>
          <p:nvPr/>
        </p:nvSpPr>
        <p:spPr bwMode="auto">
          <a:xfrm>
            <a:off x="840476" y="548680"/>
            <a:ext cx="28803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zh-CN" sz="2800" b="1" dirty="0">
                <a:solidFill>
                  <a:srgbClr val="000000"/>
                </a:solidFill>
                <a:latin typeface="Impact" pitchFamily="34" charset="0"/>
                <a:cs typeface="宋体" pitchFamily="2" charset="-122"/>
              </a:rPr>
              <a:t>学习目标</a:t>
            </a:r>
            <a:endParaRPr lang="en-US" altLang="zh-CN" sz="2800" b="1" dirty="0">
              <a:solidFill>
                <a:srgbClr val="000000"/>
              </a:solidFill>
              <a:latin typeface="Impact" pitchFamily="34" charset="0"/>
              <a:cs typeface="宋体" pitchFamily="2" charset="-122"/>
            </a:endParaRPr>
          </a:p>
        </p:txBody>
      </p:sp>
      <p:sp>
        <p:nvSpPr>
          <p:cNvPr id="15" name="原创设计师QQ598969553             _5">
            <a:extLst>
              <a:ext uri="{FF2B5EF4-FFF2-40B4-BE49-F238E27FC236}">
                <a16:creationId xmlns:a16="http://schemas.microsoft.com/office/drawing/2014/main" xmlns="" id="{6631F0D6-31CE-704F-8DC4-BE4500EAD9C7}"/>
              </a:ext>
            </a:extLst>
          </p:cNvPr>
          <p:cNvSpPr>
            <a:spLocks noChangeArrowheads="1"/>
          </p:cNvSpPr>
          <p:nvPr/>
        </p:nvSpPr>
        <p:spPr bwMode="auto">
          <a:xfrm>
            <a:off x="839416" y="980084"/>
            <a:ext cx="30253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1200" dirty="0" smtClean="0">
                <a:solidFill>
                  <a:srgbClr val="FFFFFF">
                    <a:lumMod val="75000"/>
                  </a:srgbClr>
                </a:solidFill>
                <a:latin typeface="Arial Black"/>
                <a:cs typeface="宋体" pitchFamily="2" charset="-122"/>
              </a:rPr>
              <a:t>XUE XI MU BIAO</a:t>
            </a:r>
            <a:endParaRPr lang="en-US" altLang="zh-CN" sz="1200" dirty="0">
              <a:solidFill>
                <a:srgbClr val="FFFFFF">
                  <a:lumMod val="75000"/>
                </a:srgbClr>
              </a:solidFill>
              <a:latin typeface="Arial Black"/>
              <a:cs typeface="宋体" pitchFamily="2" charset="-122"/>
            </a:endParaRPr>
          </a:p>
        </p:txBody>
      </p:sp>
      <p:sp>
        <p:nvSpPr>
          <p:cNvPr id="3" name="矩形 2"/>
          <p:cNvSpPr/>
          <p:nvPr/>
        </p:nvSpPr>
        <p:spPr>
          <a:xfrm>
            <a:off x="920302" y="1546914"/>
            <a:ext cx="10072242"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用频率直方图估计总体分布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结合实例，能用样本估计百分位数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理解百分位数的统计含义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82813160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11" name="矩形 10"/>
          <p:cNvSpPr/>
          <p:nvPr/>
        </p:nvSpPr>
        <p:spPr>
          <a:xfrm>
            <a:off x="2303492" y="188640"/>
            <a:ext cx="7585017" cy="553998"/>
          </a:xfrm>
          <a:prstGeom prst="rect">
            <a:avLst/>
          </a:prstGeom>
        </p:spPr>
        <p:txBody>
          <a:bodyPr wrap="square">
            <a:spAutoFit/>
          </a:bodyPr>
          <a:lstStyle/>
          <a:p>
            <a:pPr algn="ctr"/>
            <a:r>
              <a:rPr lang="zh-CN" altLang="zh-CN" sz="3000" b="1" dirty="0"/>
              <a:t>三、百分位数的综合应用</a:t>
            </a:r>
          </a:p>
        </p:txBody>
      </p:sp>
      <p:sp>
        <p:nvSpPr>
          <p:cNvPr id="4" name="矩形 3"/>
          <p:cNvSpPr/>
          <p:nvPr/>
        </p:nvSpPr>
        <p:spPr>
          <a:xfrm>
            <a:off x="406382" y="811312"/>
            <a:ext cx="11379236" cy="2031325"/>
          </a:xfrm>
          <a:prstGeom prst="rect">
            <a:avLst/>
          </a:prstGeom>
        </p:spPr>
        <p:txBody>
          <a:bodyPr wrap="square">
            <a:spAutoFit/>
          </a:bodyPr>
          <a:lstStyle/>
          <a:p>
            <a:pPr algn="just">
              <a:lnSpc>
                <a:spcPct val="150000"/>
              </a:lnSpc>
              <a:spcAft>
                <a:spcPts val="0"/>
              </a:spcAft>
              <a:tabLst>
                <a:tab pos="2250440" algn="l"/>
              </a:tabLst>
            </a:pPr>
            <a:r>
              <a:rPr lang="zh-CN" altLang="zh-CN" sz="2800" b="1" kern="100" dirty="0" smtClean="0">
                <a:solidFill>
                  <a:srgbClr val="0000FF"/>
                </a:solidFill>
                <a:latin typeface="+mj-ea"/>
                <a:ea typeface="+mj-ea"/>
                <a:cs typeface="Times New Roman" panose="02020603050405020304" pitchFamily="18" charset="0"/>
              </a:rPr>
              <a:t>例</a:t>
            </a:r>
            <a:r>
              <a:rPr lang="en-US" altLang="zh-CN" sz="2800" b="1" kern="100" dirty="0" smtClean="0">
                <a:solidFill>
                  <a:srgbClr val="0000FF"/>
                </a:solidFill>
                <a:latin typeface="+mj-ea"/>
                <a:ea typeface="+mj-ea"/>
                <a:cs typeface="Courier New" panose="02070309020205020404" pitchFamily="49" charset="0"/>
              </a:rPr>
              <a:t>3</a:t>
            </a: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教育厅为了了解和</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掌握高考</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考生的实际答卷情况，随机地取出了</a:t>
            </a:r>
            <a:r>
              <a:rPr lang="en-US" altLang="zh-CN" sz="2800" kern="100" dirty="0">
                <a:latin typeface="Times New Roman" panose="02020603050405020304" pitchFamily="18" charset="0"/>
                <a:ea typeface="方正中等线简体" panose="03000509000000000000" pitchFamily="65" charset="-122"/>
              </a:rPr>
              <a:t>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名考生的数学成绩</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单位：分</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，将数据分成了</a:t>
            </a:r>
            <a:r>
              <a:rPr lang="en-US" altLang="zh-CN" sz="2800" kern="100" dirty="0">
                <a:latin typeface="Times New Roman" panose="02020603050405020304" pitchFamily="18" charset="0"/>
                <a:ea typeface="方正中等线简体" panose="03000509000000000000" pitchFamily="65" charset="-122"/>
              </a:rPr>
              <a:t>11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组，制成了如图所示的频率分布表：</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412045868"/>
              </p:ext>
            </p:extLst>
          </p:nvPr>
        </p:nvGraphicFramePr>
        <p:xfrm>
          <a:off x="522809" y="2792611"/>
          <a:ext cx="3888432" cy="3840480"/>
        </p:xfrm>
        <a:graphic>
          <a:graphicData uri="http://schemas.openxmlformats.org/drawingml/2006/table">
            <a:tbl>
              <a:tblPr/>
              <a:tblGrid>
                <a:gridCol w="1662576"/>
                <a:gridCol w="1112928"/>
                <a:gridCol w="1112928"/>
              </a:tblGrid>
              <a:tr h="280055">
                <a:tc>
                  <a:txBody>
                    <a:bodyPr/>
                    <a:lstStyle/>
                    <a:p>
                      <a:pPr algn="ctr">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分组</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13712" marR="13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频数</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3712" marR="13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频率</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3712" marR="13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083">
                <a:tc>
                  <a:txBody>
                    <a:bodyPr/>
                    <a:lstStyle/>
                    <a:p>
                      <a:pPr algn="ctr">
                        <a:lnSpc>
                          <a:spcPct val="15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[80,85)</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3712" marR="13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3712" marR="13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0.01</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3712" marR="13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083">
                <a:tc>
                  <a:txBody>
                    <a:bodyPr/>
                    <a:lstStyle/>
                    <a:p>
                      <a:pPr algn="ctr">
                        <a:lnSpc>
                          <a:spcPct val="150000"/>
                        </a:lnSpc>
                        <a:spcAft>
                          <a:spcPts val="0"/>
                        </a:spcAft>
                      </a:pPr>
                      <a:r>
                        <a:rPr lang="en-US" sz="28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[85,90)</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13712" marR="13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3712" marR="13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0.02</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3712" marR="13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083">
                <a:tc>
                  <a:txBody>
                    <a:bodyPr/>
                    <a:lstStyle/>
                    <a:p>
                      <a:pPr algn="ctr">
                        <a:lnSpc>
                          <a:spcPct val="15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[90,95)</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3712" marR="13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3712" marR="13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0.04</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3712" marR="13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083">
                <a:tc>
                  <a:txBody>
                    <a:bodyPr/>
                    <a:lstStyle/>
                    <a:p>
                      <a:pPr algn="ctr">
                        <a:lnSpc>
                          <a:spcPct val="15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[95,100)</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3712" marR="13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14</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3712" marR="13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0.14</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3712" marR="13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083">
                <a:tc>
                  <a:txBody>
                    <a:bodyPr/>
                    <a:lstStyle/>
                    <a:p>
                      <a:pPr algn="ctr">
                        <a:lnSpc>
                          <a:spcPct val="150000"/>
                        </a:lnSpc>
                        <a:spcAft>
                          <a:spcPts val="0"/>
                        </a:spcAft>
                      </a:pPr>
                      <a:r>
                        <a:rPr lang="en-US" sz="28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[100,105)</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13712" marR="13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24</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3712" marR="13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0.24</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13712" marR="13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616957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819113069"/>
              </p:ext>
            </p:extLst>
          </p:nvPr>
        </p:nvGraphicFramePr>
        <p:xfrm>
          <a:off x="522809" y="548680"/>
          <a:ext cx="3888432" cy="4480560"/>
        </p:xfrm>
        <a:graphic>
          <a:graphicData uri="http://schemas.openxmlformats.org/drawingml/2006/table">
            <a:tbl>
              <a:tblPr/>
              <a:tblGrid>
                <a:gridCol w="1662576"/>
                <a:gridCol w="1112928"/>
                <a:gridCol w="1112928"/>
              </a:tblGrid>
              <a:tr h="280055">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[105,110)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0.15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083">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[110,115)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0.12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083">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[115,120)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9</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0.09</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083">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[120,125)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0.11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083">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[125,130)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0.06</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083">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[130,135]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0.02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083">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合计</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100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矩形 2"/>
          <p:cNvSpPr/>
          <p:nvPr/>
        </p:nvSpPr>
        <p:spPr>
          <a:xfrm>
            <a:off x="407368" y="5373216"/>
            <a:ext cx="9361040" cy="523220"/>
          </a:xfrm>
          <a:prstGeom prst="rect">
            <a:avLst/>
          </a:prstGeom>
        </p:spPr>
        <p:txBody>
          <a:bodyPr wrap="square">
            <a:spAutoFit/>
          </a:bodyPr>
          <a:lstStyle/>
          <a:p>
            <a:r>
              <a:rPr lang="en-US" altLang="zh-CN" sz="2800" kern="100" dirty="0">
                <a:latin typeface="Times New Roman" panose="02020603050405020304" pitchFamily="18" charset="0"/>
                <a:ea typeface="方正中等线简体" panose="03000509000000000000" pitchFamily="65" charset="-122"/>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求样本数据的</a:t>
            </a:r>
            <a:r>
              <a:rPr lang="en-US" altLang="zh-CN" sz="2800" kern="100" dirty="0">
                <a:latin typeface="Times New Roman" panose="02020603050405020304" pitchFamily="18" charset="0"/>
                <a:ea typeface="方正中等线简体" panose="03000509000000000000" pitchFamily="65" charset="-122"/>
              </a:rPr>
              <a:t>60,80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a:t>
            </a:r>
            <a:endParaRPr lang="zh-CN" altLang="en-US" sz="2800" dirty="0"/>
          </a:p>
        </p:txBody>
      </p:sp>
    </p:spTree>
    <p:extLst>
      <p:ext uri="{BB962C8B-B14F-4D97-AF65-F5344CB8AC3E}">
        <p14:creationId xmlns:p14="http://schemas.microsoft.com/office/powerpoint/2010/main" val="322724606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2571" y="286048"/>
            <a:ext cx="11326858" cy="4534831"/>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从频率分布表得，前六组的频率之和为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0.14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0.24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0.15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0.60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前七组的频率之和为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0.60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0.12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0.72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前八组的频率之和为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0.72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0.09</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0.81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前九组的频率之和为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0.81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0.11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0.92.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前六组的频率之和为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0.60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，得样本数据的</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百分位数为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110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样本数据的</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百分位数一定在第八组</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[115,120)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内，</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800078344"/>
              </p:ext>
            </p:extLst>
          </p:nvPr>
        </p:nvGraphicFramePr>
        <p:xfrm>
          <a:off x="513284" y="4813076"/>
          <a:ext cx="7713662" cy="992188"/>
        </p:xfrm>
        <a:graphic>
          <a:graphicData uri="http://schemas.openxmlformats.org/presentationml/2006/ole">
            <mc:AlternateContent xmlns:mc="http://schemas.openxmlformats.org/markup-compatibility/2006">
              <mc:Choice xmlns:v="urn:schemas-microsoft-com:vml" Requires="v">
                <p:oleObj spid="_x0000_s409613" name="文档" r:id="rId4" imgW="7713263" imgH="991877" progId="Word.Document.12">
                  <p:embed/>
                </p:oleObj>
              </mc:Choice>
              <mc:Fallback>
                <p:oleObj name="文档" r:id="rId4" imgW="7713263" imgH="991877" progId="Word.Document.12">
                  <p:embed/>
                  <p:pic>
                    <p:nvPicPr>
                      <p:cNvPr id="0" name=""/>
                      <p:cNvPicPr/>
                      <p:nvPr/>
                    </p:nvPicPr>
                    <p:blipFill>
                      <a:blip r:embed="rId5"/>
                      <a:stretch>
                        <a:fillRect/>
                      </a:stretch>
                    </p:blipFill>
                    <p:spPr>
                      <a:xfrm>
                        <a:off x="513284" y="4813076"/>
                        <a:ext cx="7713662" cy="992188"/>
                      </a:xfrm>
                      <a:prstGeom prst="rect">
                        <a:avLst/>
                      </a:prstGeom>
                    </p:spPr>
                  </p:pic>
                </p:oleObj>
              </mc:Fallback>
            </mc:AlternateContent>
          </a:graphicData>
        </a:graphic>
      </p:graphicFrame>
      <p:sp>
        <p:nvSpPr>
          <p:cNvPr id="5" name="矩形 4"/>
          <p:cNvSpPr/>
          <p:nvPr/>
        </p:nvSpPr>
        <p:spPr>
          <a:xfrm>
            <a:off x="432571" y="5631266"/>
            <a:ext cx="11326858"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估计样本数据的</a:t>
            </a:r>
            <a:r>
              <a:rPr lang="en-US" altLang="zh-CN" sz="2800" kern="100" dirty="0">
                <a:latin typeface="Times New Roman" panose="02020603050405020304" pitchFamily="18" charset="0"/>
                <a:ea typeface="黑体" panose="02010609060101010101" pitchFamily="49" charset="-122"/>
              </a:rPr>
              <a:t>80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百分位数约为</a:t>
            </a:r>
            <a:r>
              <a:rPr lang="en-US" altLang="zh-CN" sz="2800" kern="100" dirty="0">
                <a:latin typeface="Times New Roman" panose="02020603050405020304" pitchFamily="18" charset="0"/>
                <a:ea typeface="黑体" panose="02010609060101010101" pitchFamily="49" charset="-122"/>
              </a:rPr>
              <a:t>119.4.</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4923111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09288" y="785912"/>
            <a:ext cx="11173424" cy="738664"/>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估计高考</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考生的数学成绩的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p:txBody>
      </p:sp>
      <p:sp>
        <p:nvSpPr>
          <p:cNvPr id="7" name="矩形 6"/>
          <p:cNvSpPr/>
          <p:nvPr/>
        </p:nvSpPr>
        <p:spPr>
          <a:xfrm>
            <a:off x="509288" y="1786991"/>
            <a:ext cx="11173424" cy="1303177"/>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由前八组的频率之和为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0.81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，前九组的频率之和为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0.92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百分位数一定在第九组</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[120,125)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内，</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2340690231"/>
              </p:ext>
            </p:extLst>
          </p:nvPr>
        </p:nvGraphicFramePr>
        <p:xfrm>
          <a:off x="614884" y="3168575"/>
          <a:ext cx="9205912" cy="1027113"/>
        </p:xfrm>
        <a:graphic>
          <a:graphicData uri="http://schemas.openxmlformats.org/presentationml/2006/ole">
            <mc:AlternateContent xmlns:mc="http://schemas.openxmlformats.org/markup-compatibility/2006">
              <mc:Choice xmlns:v="urn:schemas-microsoft-com:vml" Requires="v">
                <p:oleObj spid="_x0000_s410637" name="文档" r:id="rId4" imgW="9205775" imgH="1026903" progId="Word.Document.12">
                  <p:embed/>
                </p:oleObj>
              </mc:Choice>
              <mc:Fallback>
                <p:oleObj name="文档" r:id="rId4" imgW="9205775" imgH="1026903" progId="Word.Document.12">
                  <p:embed/>
                  <p:pic>
                    <p:nvPicPr>
                      <p:cNvPr id="0" name=""/>
                      <p:cNvPicPr/>
                      <p:nvPr/>
                    </p:nvPicPr>
                    <p:blipFill>
                      <a:blip r:embed="rId5"/>
                      <a:stretch>
                        <a:fillRect/>
                      </a:stretch>
                    </p:blipFill>
                    <p:spPr>
                      <a:xfrm>
                        <a:off x="614884" y="3168575"/>
                        <a:ext cx="9205912" cy="1027113"/>
                      </a:xfrm>
                      <a:prstGeom prst="rect">
                        <a:avLst/>
                      </a:prstGeom>
                    </p:spPr>
                  </p:pic>
                </p:oleObj>
              </mc:Fallback>
            </mc:AlternateContent>
          </a:graphicData>
        </a:graphic>
      </p:graphicFrame>
      <p:sp>
        <p:nvSpPr>
          <p:cNvPr id="9" name="矩形 8"/>
          <p:cNvSpPr/>
          <p:nvPr/>
        </p:nvSpPr>
        <p:spPr>
          <a:xfrm>
            <a:off x="509288" y="4089506"/>
            <a:ext cx="11173424" cy="738664"/>
          </a:xfrm>
          <a:prstGeom prst="rect">
            <a:avLst/>
          </a:prstGeom>
        </p:spPr>
        <p:txBody>
          <a:bodyPr>
            <a:spAutoFit/>
          </a:bodyPr>
          <a:lstStyle/>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估计高考</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考生的数学成绩的</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百分位数为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124.1.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4995162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868607"/>
            <a:ext cx="10408429" cy="4504609"/>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12" name="组合 11"/>
          <p:cNvGrpSpPr/>
          <p:nvPr/>
        </p:nvGrpSpPr>
        <p:grpSpPr>
          <a:xfrm>
            <a:off x="1187376" y="764704"/>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3" name="矩形 2"/>
          <p:cNvSpPr/>
          <p:nvPr/>
        </p:nvSpPr>
        <p:spPr>
          <a:xfrm>
            <a:off x="1368872" y="1923648"/>
            <a:ext cx="9407648" cy="3249800"/>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由频率直方图求百分位数的方法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要注意频率直方图中小矩形的面积，就是数据落在该组的频率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一般采用方程的思想，设出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k</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百分位数，根据其意义列出方程并求解即可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99471556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75349" y="404664"/>
            <a:ext cx="11041302" cy="203132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mj-ea"/>
                <a:ea typeface="+mj-ea"/>
                <a:cs typeface="Times New Roman" panose="02020603050405020304" pitchFamily="18" charset="0"/>
              </a:rPr>
              <a:t>跟踪训练</a:t>
            </a:r>
            <a:r>
              <a:rPr lang="en-US" altLang="zh-CN" sz="2800" b="1" kern="100" dirty="0" smtClean="0">
                <a:solidFill>
                  <a:srgbClr val="0000FF"/>
                </a:solidFill>
                <a:latin typeface="+mj-ea"/>
                <a:ea typeface="+mj-ea"/>
                <a:cs typeface="Courier New" panose="02070309020205020404" pitchFamily="49" charset="0"/>
              </a:rPr>
              <a:t>3</a:t>
            </a: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为了了解一片经济林的生长情况，随机抽测了其中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株树木的底部周长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，所得数据均在区间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[80,130]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上，其频率直方图如图所示，你能估计一下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株树木的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百分位数吗？</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11650" name="Picture 2" descr="SY25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96061" y="2436627"/>
            <a:ext cx="5599879" cy="351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1957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75349" y="214040"/>
            <a:ext cx="11041302" cy="4534831"/>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由题意知分别落在各区间上的频数</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[80,90)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上为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0.15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[90,100)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上为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0.25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[100,110)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上为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18</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[110,120)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上为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[120,130]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上为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从以上数据可知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百分位数一定落在区间</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[100,110)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上，</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2" descr="SY25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8048" y="909151"/>
            <a:ext cx="5090799" cy="319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2869837345"/>
              </p:ext>
            </p:extLst>
          </p:nvPr>
        </p:nvGraphicFramePr>
        <p:xfrm>
          <a:off x="664244" y="4779168"/>
          <a:ext cx="7507288" cy="1055688"/>
        </p:xfrm>
        <a:graphic>
          <a:graphicData uri="http://schemas.openxmlformats.org/presentationml/2006/ole">
            <mc:AlternateContent xmlns:mc="http://schemas.openxmlformats.org/markup-compatibility/2006">
              <mc:Choice xmlns:v="urn:schemas-microsoft-com:vml" Requires="v">
                <p:oleObj spid="_x0000_s413709" name="文档" r:id="rId5" imgW="7507053" imgH="1055311" progId="Word.Document.12">
                  <p:embed/>
                </p:oleObj>
              </mc:Choice>
              <mc:Fallback>
                <p:oleObj name="文档" r:id="rId5" imgW="7507053" imgH="1055311" progId="Word.Document.12">
                  <p:embed/>
                  <p:pic>
                    <p:nvPicPr>
                      <p:cNvPr id="0" name=""/>
                      <p:cNvPicPr/>
                      <p:nvPr/>
                    </p:nvPicPr>
                    <p:blipFill>
                      <a:blip r:embed="rId6"/>
                      <a:stretch>
                        <a:fillRect/>
                      </a:stretch>
                    </p:blipFill>
                    <p:spPr>
                      <a:xfrm>
                        <a:off x="664244" y="4779168"/>
                        <a:ext cx="7507288" cy="1055688"/>
                      </a:xfrm>
                      <a:prstGeom prst="rect">
                        <a:avLst/>
                      </a:prstGeom>
                    </p:spPr>
                  </p:pic>
                </p:oleObj>
              </mc:Fallback>
            </mc:AlternateContent>
          </a:graphicData>
        </a:graphic>
      </p:graphicFrame>
      <p:sp>
        <p:nvSpPr>
          <p:cNvPr id="6" name="矩形 5"/>
          <p:cNvSpPr/>
          <p:nvPr/>
        </p:nvSpPr>
        <p:spPr>
          <a:xfrm>
            <a:off x="575349" y="5690574"/>
            <a:ext cx="11041302" cy="656846"/>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黑体" panose="02010609060101010101" pitchFamily="49" charset="-122"/>
              </a:rPr>
              <a:t>75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百分位数一定落在区间</a:t>
            </a:r>
            <a:r>
              <a:rPr lang="en-US" altLang="zh-CN" sz="2800" kern="100" dirty="0">
                <a:latin typeface="Times New Roman" panose="02020603050405020304" pitchFamily="18" charset="0"/>
                <a:ea typeface="黑体" panose="02010609060101010101" pitchFamily="49" charset="-122"/>
              </a:rPr>
              <a:t>[110,120)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上，</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815246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linds(horizont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linds(horizontal)">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blinds(horizontal)">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linds(horizontal)">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Y25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50601" y="2467927"/>
            <a:ext cx="5090799" cy="319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219336784"/>
              </p:ext>
            </p:extLst>
          </p:nvPr>
        </p:nvGraphicFramePr>
        <p:xfrm>
          <a:off x="664244" y="692696"/>
          <a:ext cx="7507288" cy="1055688"/>
        </p:xfrm>
        <a:graphic>
          <a:graphicData uri="http://schemas.openxmlformats.org/presentationml/2006/ole">
            <mc:AlternateContent xmlns:mc="http://schemas.openxmlformats.org/markup-compatibility/2006">
              <mc:Choice xmlns:v="urn:schemas-microsoft-com:vml" Requires="v">
                <p:oleObj spid="_x0000_s414733" name="文档" r:id="rId5" imgW="7507053" imgH="1056753" progId="Word.Document.12">
                  <p:embed/>
                </p:oleObj>
              </mc:Choice>
              <mc:Fallback>
                <p:oleObj name="文档" r:id="rId5" imgW="7507053" imgH="1056753" progId="Word.Document.12">
                  <p:embed/>
                  <p:pic>
                    <p:nvPicPr>
                      <p:cNvPr id="0" name=""/>
                      <p:cNvPicPr/>
                      <p:nvPr/>
                    </p:nvPicPr>
                    <p:blipFill>
                      <a:blip r:embed="rId6"/>
                      <a:stretch>
                        <a:fillRect/>
                      </a:stretch>
                    </p:blipFill>
                    <p:spPr>
                      <a:xfrm>
                        <a:off x="664244" y="692696"/>
                        <a:ext cx="7507288" cy="1055688"/>
                      </a:xfrm>
                      <a:prstGeom prst="rect">
                        <a:avLst/>
                      </a:prstGeom>
                    </p:spPr>
                  </p:pic>
                </p:oleObj>
              </mc:Fallback>
            </mc:AlternateContent>
          </a:graphicData>
        </a:graphic>
      </p:graphicFrame>
      <p:sp>
        <p:nvSpPr>
          <p:cNvPr id="6" name="矩形 5"/>
          <p:cNvSpPr/>
          <p:nvPr/>
        </p:nvSpPr>
        <p:spPr>
          <a:xfrm>
            <a:off x="575349" y="1651141"/>
            <a:ext cx="11041302"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综上可知，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百分位数和</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百分位数分别估计为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103.3 cm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112.5 cm.</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7" name="返回">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279138022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3</a:t>
            </a:r>
            <a:endParaRPr sz="5400" dirty="0">
              <a:solidFill>
                <a:srgbClr val="F5C131">
                  <a:lumMod val="20000"/>
                  <a:lumOff val="80000"/>
                </a:srgbClr>
              </a:solidFill>
              <a:latin typeface="微软雅黑" panose="020B0503020204020204" pitchFamily="34" charset="-122"/>
            </a:endParaRPr>
          </a:p>
        </p:txBody>
      </p:sp>
      <p:sp>
        <p:nvSpPr>
          <p:cNvPr id="9" name="文本框 18">
            <a:extLst>
              <a:ext uri="{FF2B5EF4-FFF2-40B4-BE49-F238E27FC236}">
                <a16:creationId xmlns="" xmlns:a16="http://schemas.microsoft.com/office/drawing/2014/main" id="{BD048E81-1781-914B-9126-831580D51281}"/>
              </a:ext>
            </a:extLst>
          </p:cNvPr>
          <p:cNvSpPr txBox="1"/>
          <p:nvPr/>
        </p:nvSpPr>
        <p:spPr>
          <a:xfrm>
            <a:off x="1701062" y="2977468"/>
            <a:ext cx="3386826"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随堂演练</a:t>
            </a:r>
          </a:p>
        </p:txBody>
      </p:sp>
      <p:pic>
        <p:nvPicPr>
          <p:cNvPr id="10" name="图片 9">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1" name="文本框 17">
            <a:extLst>
              <a:ext uri="{FF2B5EF4-FFF2-40B4-BE49-F238E27FC236}">
                <a16:creationId xmlns="" xmlns:a16="http://schemas.microsoft.com/office/drawing/2014/main" id="{34BAE266-6D78-8441-80C0-79C85588BFCA}"/>
              </a:ext>
            </a:extLst>
          </p:cNvPr>
          <p:cNvSpPr txBox="1"/>
          <p:nvPr/>
        </p:nvSpPr>
        <p:spPr>
          <a:xfrm>
            <a:off x="-127632" y="3519781"/>
            <a:ext cx="1597273"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THREE</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326095552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13"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14"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15"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16"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555944" y="612552"/>
            <a:ext cx="11080112" cy="4616648"/>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个数据的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，则下列说法不正确的是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个数据中一定有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个数小于或等于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把这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个数据从小到大排列后，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个数据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把这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个数据从小到大排列后，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个数据和第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个数据</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en-US"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平均数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把这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个数据从小到大排列后，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个数据和第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个数据</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en-US"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平均数</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TextBox 19"/>
          <p:cNvSpPr txBox="1"/>
          <p:nvPr/>
        </p:nvSpPr>
        <p:spPr>
          <a:xfrm>
            <a:off x="392558" y="1332210"/>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0" name="TextBox 19"/>
          <p:cNvSpPr txBox="1"/>
          <p:nvPr/>
        </p:nvSpPr>
        <p:spPr>
          <a:xfrm>
            <a:off x="394668" y="192823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2" name="TextBox 19"/>
          <p:cNvSpPr txBox="1"/>
          <p:nvPr/>
        </p:nvSpPr>
        <p:spPr>
          <a:xfrm>
            <a:off x="396778" y="3865190"/>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4520739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2DAA2A69-B8C7-A146-AE32-F71F934663BD}"/>
              </a:ext>
            </a:extLst>
          </p:cNvPr>
          <p:cNvPicPr>
            <a:picLocks noChangeAspect="1"/>
          </p:cNvPicPr>
          <p:nvPr/>
        </p:nvPicPr>
        <p:blipFill>
          <a:blip r:embed="rId6">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2" name="矩形 11"/>
          <p:cNvSpPr/>
          <p:nvPr/>
        </p:nvSpPr>
        <p:spPr>
          <a:xfrm>
            <a:off x="-8240" y="2348880"/>
            <a:ext cx="1702385" cy="2867691"/>
          </a:xfrm>
          <a:prstGeom prst="rect">
            <a:avLst/>
          </a:prstGeom>
          <a:solidFill>
            <a:srgbClr val="DFEEF4"/>
          </a:solidFill>
          <a:ln w="9525">
            <a:solidFill>
              <a:srgbClr val="DBEA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a:solidFill>
                <a:prstClr val="white"/>
              </a:solidFill>
            </a:endParaRPr>
          </a:p>
        </p:txBody>
      </p:sp>
      <p:sp>
        <p:nvSpPr>
          <p:cNvPr id="13" name="更多2018年PPT下载：http://www.ppt20.com/u/739134/">
            <a:extLst>
              <a:ext uri="{FF2B5EF4-FFF2-40B4-BE49-F238E27FC236}">
                <a16:creationId xmlns="" xmlns:a16="http://schemas.microsoft.com/office/drawing/2014/main" id="{046CB508-A3E9-D740-9306-E6A8B0A1E1C5}"/>
              </a:ext>
            </a:extLst>
          </p:cNvPr>
          <p:cNvSpPr/>
          <p:nvPr/>
        </p:nvSpPr>
        <p:spPr>
          <a:xfrm>
            <a:off x="545435" y="2751673"/>
            <a:ext cx="595035" cy="2062103"/>
          </a:xfrm>
          <a:prstGeom prst="rect">
            <a:avLst/>
          </a:prstGeom>
        </p:spPr>
        <p:txBody>
          <a:bodyPr wrap="none">
            <a:spAutoFit/>
          </a:bodyPr>
          <a:lstStyle/>
          <a:p>
            <a:pPr>
              <a:defRPr/>
            </a:pPr>
            <a:r>
              <a:rPr lang="zh-CN" altLang="en-US" sz="3200" dirty="0" smtClean="0">
                <a:solidFill>
                  <a:schemeClr val="bg1">
                    <a:lumMod val="50000"/>
                  </a:schemeClr>
                </a:solidFill>
                <a:latin typeface="微软雅黑" panose="020B0503020204020204" pitchFamily="34" charset="-122"/>
              </a:rPr>
              <a:t>内</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容</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索</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引</a:t>
            </a:r>
            <a:endParaRPr lang="zh-CN" altLang="en-US" sz="3200" dirty="0">
              <a:solidFill>
                <a:schemeClr val="bg1">
                  <a:lumMod val="50000"/>
                </a:schemeClr>
              </a:solidFill>
              <a:latin typeface="等线" panose="020F0502020204030204"/>
              <a:ea typeface="等线" panose="02010600030101010101" pitchFamily="2" charset="-122"/>
            </a:endParaRPr>
          </a:p>
        </p:txBody>
      </p:sp>
      <p:sp>
        <p:nvSpPr>
          <p:cNvPr id="14" name="矩形 13">
            <a:extLst>
              <a:ext uri="{FF2B5EF4-FFF2-40B4-BE49-F238E27FC236}">
                <a16:creationId xmlns="" xmlns:a16="http://schemas.microsoft.com/office/drawing/2014/main" id="{E06BD271-C75C-4F7F-9409-8196C0EB7739}"/>
              </a:ext>
            </a:extLst>
          </p:cNvPr>
          <p:cNvSpPr/>
          <p:nvPr/>
        </p:nvSpPr>
        <p:spPr>
          <a:xfrm>
            <a:off x="1919536" y="2348880"/>
            <a:ext cx="4539907" cy="2867691"/>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PA_文本框 8">
            <a:hlinkClick r:id="rId7" action="ppaction://hlinksldjump"/>
            <a:extLst>
              <a:ext uri="{FF2B5EF4-FFF2-40B4-BE49-F238E27FC236}">
                <a16:creationId xmlns="" xmlns:a16="http://schemas.microsoft.com/office/drawing/2014/main" id="{6825730B-79D3-DF4B-B6DE-033ACDED2B40}"/>
              </a:ext>
            </a:extLst>
          </p:cNvPr>
          <p:cNvSpPr txBox="1"/>
          <p:nvPr>
            <p:custDataLst>
              <p:tags r:id="rId1"/>
            </p:custDataLst>
          </p:nvPr>
        </p:nvSpPr>
        <p:spPr>
          <a:xfrm>
            <a:off x="3143672" y="2707715"/>
            <a:ext cx="2075965" cy="492443"/>
          </a:xfrm>
          <a:prstGeom prst="rect">
            <a:avLst/>
          </a:prstGeom>
          <a:noFill/>
        </p:spPr>
        <p:txBody>
          <a:bodyPr wrap="square" rtlCol="0">
            <a:spAutoFit/>
          </a:bodyPr>
          <a:lstStyle/>
          <a:p>
            <a:r>
              <a:rPr lang="zh-CN" altLang="en-US" sz="2600" b="1" dirty="0" smtClean="0">
                <a:solidFill>
                  <a:schemeClr val="bg1"/>
                </a:solidFill>
              </a:rPr>
              <a:t>知识梳理</a:t>
            </a:r>
            <a:endParaRPr lang="zh-CN" altLang="en-US" sz="2600" b="1" dirty="0">
              <a:solidFill>
                <a:schemeClr val="bg1"/>
              </a:solidFill>
            </a:endParaRPr>
          </a:p>
        </p:txBody>
      </p:sp>
      <p:sp>
        <p:nvSpPr>
          <p:cNvPr id="16" name="PA_文本框 9">
            <a:hlinkClick r:id="rId8" action="ppaction://hlinksldjump"/>
            <a:extLst>
              <a:ext uri="{FF2B5EF4-FFF2-40B4-BE49-F238E27FC236}">
                <a16:creationId xmlns="" xmlns:a16="http://schemas.microsoft.com/office/drawing/2014/main" id="{3E4B6F71-C5BB-FE46-BF1A-59231A563427}"/>
              </a:ext>
            </a:extLst>
          </p:cNvPr>
          <p:cNvSpPr txBox="1"/>
          <p:nvPr>
            <p:custDataLst>
              <p:tags r:id="rId2"/>
            </p:custDataLst>
          </p:nvPr>
        </p:nvSpPr>
        <p:spPr>
          <a:xfrm>
            <a:off x="3143672" y="3296362"/>
            <a:ext cx="2075965" cy="492443"/>
          </a:xfrm>
          <a:prstGeom prst="rect">
            <a:avLst/>
          </a:prstGeom>
          <a:noFill/>
        </p:spPr>
        <p:txBody>
          <a:bodyPr wrap="square" rtlCol="0">
            <a:spAutoFit/>
          </a:bodyPr>
          <a:lstStyle/>
          <a:p>
            <a:r>
              <a:rPr lang="zh-CN" altLang="en-US" sz="2600" b="1" dirty="0">
                <a:solidFill>
                  <a:schemeClr val="bg1"/>
                </a:solidFill>
              </a:rPr>
              <a:t>题型探究</a:t>
            </a:r>
          </a:p>
        </p:txBody>
      </p:sp>
      <p:sp>
        <p:nvSpPr>
          <p:cNvPr id="17" name="PA_文本框 10">
            <a:hlinkClick r:id="rId9" action="ppaction://hlinksldjump"/>
            <a:extLst>
              <a:ext uri="{FF2B5EF4-FFF2-40B4-BE49-F238E27FC236}">
                <a16:creationId xmlns="" xmlns:a16="http://schemas.microsoft.com/office/drawing/2014/main" id="{0A911338-A9E3-BC45-9E72-7B1B17814308}"/>
              </a:ext>
            </a:extLst>
          </p:cNvPr>
          <p:cNvSpPr txBox="1"/>
          <p:nvPr>
            <p:custDataLst>
              <p:tags r:id="rId3"/>
            </p:custDataLst>
          </p:nvPr>
        </p:nvSpPr>
        <p:spPr>
          <a:xfrm>
            <a:off x="3143672" y="3885009"/>
            <a:ext cx="2075965" cy="492443"/>
          </a:xfrm>
          <a:prstGeom prst="rect">
            <a:avLst/>
          </a:prstGeom>
          <a:noFill/>
        </p:spPr>
        <p:txBody>
          <a:bodyPr wrap="square" rtlCol="0">
            <a:spAutoFit/>
          </a:bodyPr>
          <a:lstStyle/>
          <a:p>
            <a:r>
              <a:rPr lang="zh-CN" altLang="en-US" sz="2600" b="1" dirty="0">
                <a:solidFill>
                  <a:schemeClr val="bg1"/>
                </a:solidFill>
              </a:rPr>
              <a:t>随堂演练</a:t>
            </a:r>
          </a:p>
        </p:txBody>
      </p:sp>
      <p:sp>
        <p:nvSpPr>
          <p:cNvPr id="18" name="PA_文本框 10">
            <a:hlinkClick r:id="rId10" action="ppaction://hlinksldjump"/>
            <a:extLst>
              <a:ext uri="{FF2B5EF4-FFF2-40B4-BE49-F238E27FC236}">
                <a16:creationId xmlns="" xmlns:a16="http://schemas.microsoft.com/office/drawing/2014/main" id="{0A911338-A9E3-BC45-9E72-7B1B17814308}"/>
              </a:ext>
            </a:extLst>
          </p:cNvPr>
          <p:cNvSpPr txBox="1"/>
          <p:nvPr>
            <p:custDataLst>
              <p:tags r:id="rId4"/>
            </p:custDataLst>
          </p:nvPr>
        </p:nvSpPr>
        <p:spPr>
          <a:xfrm>
            <a:off x="3143672" y="4473656"/>
            <a:ext cx="2075965" cy="492443"/>
          </a:xfrm>
          <a:prstGeom prst="rect">
            <a:avLst/>
          </a:prstGeom>
          <a:noFill/>
        </p:spPr>
        <p:txBody>
          <a:bodyPr wrap="square" rtlCol="0">
            <a:spAutoFit/>
          </a:bodyPr>
          <a:lstStyle/>
          <a:p>
            <a:r>
              <a:rPr lang="zh-CN" altLang="en-US" sz="2600" b="1" dirty="0" smtClean="0">
                <a:solidFill>
                  <a:schemeClr val="bg1"/>
                </a:solidFill>
              </a:rPr>
              <a:t>课时对点练</a:t>
            </a:r>
            <a:endParaRPr lang="zh-CN" altLang="en-US" sz="2600" b="1" dirty="0">
              <a:solidFill>
                <a:schemeClr val="bg1"/>
              </a:solidFill>
            </a:endParaRPr>
          </a:p>
        </p:txBody>
      </p:sp>
    </p:spTree>
    <p:extLst>
      <p:ext uri="{BB962C8B-B14F-4D97-AF65-F5344CB8AC3E}">
        <p14:creationId xmlns:p14="http://schemas.microsoft.com/office/powerpoint/2010/main" val="302147150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13"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14"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15"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16" name="Rectangle 21">
            <a:hlinkClick r:id="rId7"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555944" y="2307939"/>
            <a:ext cx="11080112" cy="1303177"/>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所以第</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个数据和</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个数据的平均数为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百分位数，是</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正确，其他选项均不对，故选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ABD.</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864891148"/>
              </p:ext>
            </p:extLst>
          </p:nvPr>
        </p:nvGraphicFramePr>
        <p:xfrm>
          <a:off x="636092" y="1412776"/>
          <a:ext cx="9053512" cy="1065213"/>
        </p:xfrm>
        <a:graphic>
          <a:graphicData uri="http://schemas.openxmlformats.org/presentationml/2006/ole">
            <mc:AlternateContent xmlns:mc="http://schemas.openxmlformats.org/markup-compatibility/2006">
              <mc:Choice xmlns:v="urn:schemas-microsoft-com:vml" Requires="v">
                <p:oleObj spid="_x0000_s415757" name="文档" r:id="rId9" imgW="9053072" imgH="1064643" progId="Word.Document.12">
                  <p:embed/>
                </p:oleObj>
              </mc:Choice>
              <mc:Fallback>
                <p:oleObj name="文档" r:id="rId9" imgW="9053072" imgH="1064643" progId="Word.Document.12">
                  <p:embed/>
                  <p:pic>
                    <p:nvPicPr>
                      <p:cNvPr id="0" name=""/>
                      <p:cNvPicPr/>
                      <p:nvPr/>
                    </p:nvPicPr>
                    <p:blipFill>
                      <a:blip r:embed="rId10"/>
                      <a:stretch>
                        <a:fillRect/>
                      </a:stretch>
                    </p:blipFill>
                    <p:spPr>
                      <a:xfrm>
                        <a:off x="636092" y="1412776"/>
                        <a:ext cx="9053512" cy="1065213"/>
                      </a:xfrm>
                      <a:prstGeom prst="rect">
                        <a:avLst/>
                      </a:prstGeom>
                    </p:spPr>
                  </p:pic>
                </p:oleObj>
              </mc:Fallback>
            </mc:AlternateContent>
          </a:graphicData>
        </a:graphic>
      </p:graphicFrame>
    </p:spTree>
    <p:extLst>
      <p:ext uri="{BB962C8B-B14F-4D97-AF65-F5344CB8AC3E}">
        <p14:creationId xmlns:p14="http://schemas.microsoft.com/office/powerpoint/2010/main" val="246623749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10796" y="1006128"/>
            <a:ext cx="10970408" cy="1303177"/>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数据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7.0,8.4,8.4,8.4,8.6,8.7,9.0,9.1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A.8.4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B.8.5  		C.8.6  		D.8.3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578513009"/>
              </p:ext>
            </p:extLst>
          </p:nvPr>
        </p:nvGraphicFramePr>
        <p:xfrm>
          <a:off x="729828" y="2844125"/>
          <a:ext cx="8331200" cy="1028700"/>
        </p:xfrm>
        <a:graphic>
          <a:graphicData uri="http://schemas.openxmlformats.org/presentationml/2006/ole">
            <mc:AlternateContent xmlns:mc="http://schemas.openxmlformats.org/markup-compatibility/2006">
              <mc:Choice xmlns:v="urn:schemas-microsoft-com:vml" Requires="v">
                <p:oleObj spid="_x0000_s384023" name="文档" r:id="rId4" imgW="8319657" imgH="1029721" progId="Word.Document.12">
                  <p:embed/>
                </p:oleObj>
              </mc:Choice>
              <mc:Fallback>
                <p:oleObj name="文档" r:id="rId4" imgW="8319657" imgH="1029721" progId="Word.Document.12">
                  <p:embed/>
                  <p:pic>
                    <p:nvPicPr>
                      <p:cNvPr id="0" name=""/>
                      <p:cNvPicPr/>
                      <p:nvPr/>
                    </p:nvPicPr>
                    <p:blipFill>
                      <a:blip r:embed="rId5"/>
                      <a:stretch>
                        <a:fillRect/>
                      </a:stretch>
                    </p:blipFill>
                    <p:spPr>
                      <a:xfrm>
                        <a:off x="729828" y="2844125"/>
                        <a:ext cx="8331200" cy="1028700"/>
                      </a:xfrm>
                      <a:prstGeom prst="rect">
                        <a:avLst/>
                      </a:prstGeom>
                    </p:spPr>
                  </p:pic>
                </p:oleObj>
              </mc:Fallback>
            </mc:AlternateContent>
          </a:graphicData>
        </a:graphic>
      </p:graphicFrame>
      <p:sp>
        <p:nvSpPr>
          <p:cNvPr id="11" name="Rectangle 21">
            <a:hlinkClick r:id="rId6"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12" name="Rectangle 21">
            <a:hlinkClick r:id="rId7"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2</a:t>
            </a:r>
          </a:p>
        </p:txBody>
      </p:sp>
      <p:sp>
        <p:nvSpPr>
          <p:cNvPr id="14" name="Rectangle 21">
            <a:hlinkClick r:id="rId8"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15" name="Rectangle 21">
            <a:hlinkClick r:id="rId9"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16" name="Rectangle 21">
            <a:hlinkClick r:id="rId10"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TextBox 19"/>
          <p:cNvSpPr txBox="1"/>
          <p:nvPr/>
        </p:nvSpPr>
        <p:spPr>
          <a:xfrm>
            <a:off x="441276" y="1745863"/>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0" name="矩形 9"/>
          <p:cNvSpPr/>
          <p:nvPr/>
        </p:nvSpPr>
        <p:spPr>
          <a:xfrm>
            <a:off x="610796" y="3843463"/>
            <a:ext cx="10970408" cy="656846"/>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a:t>
            </a:r>
            <a:r>
              <a:rPr lang="en-US" altLang="zh-CN" sz="2800" kern="100" dirty="0">
                <a:latin typeface="Times New Roman" panose="02020603050405020304" pitchFamily="18" charset="0"/>
                <a:ea typeface="黑体" panose="02010609060101010101" pitchFamily="49" charset="-122"/>
              </a:rPr>
              <a:t>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百分位数是第三个数据</a:t>
            </a:r>
            <a:r>
              <a:rPr lang="en-US" altLang="zh-CN" sz="2800" kern="100" dirty="0">
                <a:latin typeface="Times New Roman" panose="02020603050405020304" pitchFamily="18" charset="0"/>
                <a:ea typeface="黑体" panose="02010609060101010101" pitchFamily="49" charset="-122"/>
              </a:rPr>
              <a:t>8.4.</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80774082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18"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19"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3</a:t>
            </a:r>
          </a:p>
        </p:txBody>
      </p:sp>
      <p:sp>
        <p:nvSpPr>
          <p:cNvPr id="20"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1" name="Rectangle 21">
            <a:hlinkClick r:id="rId7"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364091" y="491492"/>
            <a:ext cx="11463818" cy="4616648"/>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某地区对当地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3 000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户家庭的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年所得年收入情况进行调查统计，年收入的频率直方图如图所示，数据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单位：千元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的分组依次为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[20,40)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[40,60)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[60,80)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[80,100]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，则年收入不超过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万元的家庭大约有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A.900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户</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B.600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户</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C.300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户</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D.150</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户</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412674" name="Picture 2" descr="92新加18"/>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7848" y="2680326"/>
            <a:ext cx="5089312" cy="269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9"/>
          <p:cNvSpPr txBox="1"/>
          <p:nvPr/>
        </p:nvSpPr>
        <p:spPr>
          <a:xfrm>
            <a:off x="204044" y="2455593"/>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1636445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4"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5"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3</a:t>
            </a:r>
          </a:p>
        </p:txBody>
      </p:sp>
      <p:sp>
        <p:nvSpPr>
          <p:cNvPr id="6"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7"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pic>
        <p:nvPicPr>
          <p:cNvPr id="14" name="Picture 2" descr="92新加18"/>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51344" y="2752334"/>
            <a:ext cx="5089312" cy="269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587748" y="692696"/>
            <a:ext cx="11016504" cy="2031325"/>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由频率直方图得，年收入不超过</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万元的家庭的频率为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(0.005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0.010)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所以年收入不超过</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万元的家庭大约有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3 000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户</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p>
        </p:txBody>
      </p:sp>
    </p:spTree>
    <p:extLst>
      <p:ext uri="{BB962C8B-B14F-4D97-AF65-F5344CB8AC3E}">
        <p14:creationId xmlns:p14="http://schemas.microsoft.com/office/powerpoint/2010/main" val="413446642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linds(horizontal)">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linds(horizontal)">
                                      <p:cBhvr>
                                        <p:cTn id="1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35"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36"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37"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38" name="Rectangle 21">
            <a:hlinkClick r:id="rId7"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610796" y="476672"/>
            <a:ext cx="10970408" cy="1949508"/>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下列一组数据的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2.1,3.0,3.2,3.8,3.4,4.0,4.2,4.4,5.3,5.6</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A.3.2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B.3.0  		C.4.4  		D.2.5</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TextBox 19"/>
          <p:cNvSpPr txBox="1"/>
          <p:nvPr/>
        </p:nvSpPr>
        <p:spPr>
          <a:xfrm>
            <a:off x="456058" y="1835863"/>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9" name="矩形 8"/>
          <p:cNvSpPr/>
          <p:nvPr/>
        </p:nvSpPr>
        <p:spPr>
          <a:xfrm>
            <a:off x="610796" y="2785966"/>
            <a:ext cx="10970408" cy="1384995"/>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把该组数据按照由小到大排列，可得：</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2.1,3.0,3.2,3.4,3.8,4.0,4.2,4.4,5.3,5.6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00942879"/>
              </p:ext>
            </p:extLst>
          </p:nvPr>
        </p:nvGraphicFramePr>
        <p:xfrm>
          <a:off x="682700" y="4121571"/>
          <a:ext cx="8736012" cy="1027113"/>
        </p:xfrm>
        <a:graphic>
          <a:graphicData uri="http://schemas.openxmlformats.org/presentationml/2006/ole">
            <mc:AlternateContent xmlns:mc="http://schemas.openxmlformats.org/markup-compatibility/2006">
              <mc:Choice xmlns:v="urn:schemas-microsoft-com:vml" Requires="v">
                <p:oleObj spid="_x0000_s416781" name="文档" r:id="rId9" imgW="8735420" imgH="1026903" progId="Word.Document.12">
                  <p:embed/>
                </p:oleObj>
              </mc:Choice>
              <mc:Fallback>
                <p:oleObj name="文档" r:id="rId9" imgW="8735420" imgH="1026903" progId="Word.Document.12">
                  <p:embed/>
                  <p:pic>
                    <p:nvPicPr>
                      <p:cNvPr id="0" name=""/>
                      <p:cNvPicPr/>
                      <p:nvPr/>
                    </p:nvPicPr>
                    <p:blipFill>
                      <a:blip r:embed="rId10"/>
                      <a:stretch>
                        <a:fillRect/>
                      </a:stretch>
                    </p:blipFill>
                    <p:spPr>
                      <a:xfrm>
                        <a:off x="682700" y="4121571"/>
                        <a:ext cx="8736012" cy="1027113"/>
                      </a:xfrm>
                      <a:prstGeom prst="rect">
                        <a:avLst/>
                      </a:prstGeom>
                    </p:spPr>
                  </p:pic>
                </p:oleObj>
              </mc:Fallback>
            </mc:AlternateContent>
          </a:graphicData>
        </a:graphic>
      </p:graphicFrame>
      <p:sp>
        <p:nvSpPr>
          <p:cNvPr id="12" name="矩形 11"/>
          <p:cNvSpPr/>
          <p:nvPr/>
        </p:nvSpPr>
        <p:spPr>
          <a:xfrm>
            <a:off x="610796" y="4994592"/>
            <a:ext cx="10970408" cy="738664"/>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则第</a:t>
            </a:r>
            <a:r>
              <a:rPr lang="en-US" altLang="zh-CN" sz="2800" kern="100" dirty="0">
                <a:latin typeface="Times New Roman" panose="02020603050405020304" pitchFamily="18" charset="0"/>
                <a:ea typeface="黑体" panose="02010609060101010101" pitchFamily="49" charset="-122"/>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个数据</a:t>
            </a:r>
            <a:r>
              <a:rPr lang="en-US" altLang="zh-CN" sz="2800" kern="100" dirty="0">
                <a:latin typeface="Times New Roman" panose="02020603050405020304" pitchFamily="18" charset="0"/>
                <a:ea typeface="黑体" panose="02010609060101010101" pitchFamily="49" charset="-122"/>
              </a:rPr>
              <a:t>3.2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a:t>
            </a:r>
            <a:r>
              <a:rPr lang="en-US" altLang="zh-CN" sz="2800" kern="100" dirty="0">
                <a:latin typeface="Times New Roman" panose="02020603050405020304" pitchFamily="18" charset="0"/>
                <a:ea typeface="黑体" panose="02010609060101010101" pitchFamily="49" charset="-122"/>
              </a:rPr>
              <a:t>25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百分位数</a:t>
            </a:r>
            <a:r>
              <a:rPr lang="en-US" altLang="zh-CN" sz="2800" kern="100" dirty="0">
                <a:latin typeface="Times New Roman" panose="02020603050405020304" pitchFamily="18" charset="0"/>
                <a:ea typeface="黑体" panose="02010609060101010101" pitchFamily="49" charset="-122"/>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63525823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linds(horizont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27"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28"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29"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0" name="Rectangle 21">
            <a:hlinkClick r:id="rId7"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sp>
        <p:nvSpPr>
          <p:cNvPr id="5" name="矩形 4"/>
          <p:cNvSpPr/>
          <p:nvPr/>
        </p:nvSpPr>
        <p:spPr>
          <a:xfrm>
            <a:off x="532666" y="414189"/>
            <a:ext cx="11126669" cy="1633973"/>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一组样本数据的频率直方图如图所示，试估计此样本数据的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位</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2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数</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31897" name="Picture 121" descr="SY254"/>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3821" y="2011534"/>
            <a:ext cx="5924358" cy="350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608816868"/>
              </p:ext>
            </p:extLst>
          </p:nvPr>
        </p:nvGraphicFramePr>
        <p:xfrm>
          <a:off x="1457140" y="1051461"/>
          <a:ext cx="819150" cy="1208088"/>
        </p:xfrm>
        <a:graphic>
          <a:graphicData uri="http://schemas.openxmlformats.org/presentationml/2006/ole">
            <mc:AlternateContent xmlns:mc="http://schemas.openxmlformats.org/markup-compatibility/2006">
              <mc:Choice xmlns:v="urn:schemas-microsoft-com:vml" Requires="v">
                <p:oleObj spid="_x0000_s331909" name="文档" r:id="rId10" imgW="819516" imgH="1207923" progId="Word.Document.12">
                  <p:embed/>
                </p:oleObj>
              </mc:Choice>
              <mc:Fallback>
                <p:oleObj name="文档" r:id="rId10" imgW="819516" imgH="1207923" progId="Word.Document.12">
                  <p:embed/>
                  <p:pic>
                    <p:nvPicPr>
                      <p:cNvPr id="0" name=""/>
                      <p:cNvPicPr/>
                      <p:nvPr/>
                    </p:nvPicPr>
                    <p:blipFill>
                      <a:blip r:embed="rId11"/>
                      <a:stretch>
                        <a:fillRect/>
                      </a:stretch>
                    </p:blipFill>
                    <p:spPr>
                      <a:xfrm>
                        <a:off x="1457140" y="1051461"/>
                        <a:ext cx="819150" cy="1208088"/>
                      </a:xfrm>
                      <a:prstGeom prst="rect">
                        <a:avLst/>
                      </a:prstGeom>
                    </p:spPr>
                  </p:pic>
                </p:oleObj>
              </mc:Fallback>
            </mc:AlternateContent>
          </a:graphicData>
        </a:graphic>
      </p:graphicFrame>
    </p:spTree>
    <p:extLst>
      <p:ext uri="{BB962C8B-B14F-4D97-AF65-F5344CB8AC3E}">
        <p14:creationId xmlns:p14="http://schemas.microsoft.com/office/powerpoint/2010/main" val="103622450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27"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28"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29"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0" name="Rectangle 21">
            <a:hlinkClick r:id="rId7"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sp>
        <p:nvSpPr>
          <p:cNvPr id="5" name="矩形 4"/>
          <p:cNvSpPr/>
          <p:nvPr/>
        </p:nvSpPr>
        <p:spPr>
          <a:xfrm>
            <a:off x="532666" y="593229"/>
            <a:ext cx="5202311" cy="3970318"/>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样本数据低于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的比例为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(0.08</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0.40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样本数据低于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的比例为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0.40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0.09</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0.76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所以此样本数据的</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百分位数在</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[10,14)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内，</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31897" name="Picture 121" descr="SY254"/>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34977" y="859406"/>
            <a:ext cx="5924358" cy="350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extLst>
              <p:ext uri="{D42A27DB-BD31-4B8C-83A1-F6EECF244321}">
                <p14:modId xmlns:p14="http://schemas.microsoft.com/office/powerpoint/2010/main" val="1602937927"/>
              </p:ext>
            </p:extLst>
          </p:nvPr>
        </p:nvGraphicFramePr>
        <p:xfrm>
          <a:off x="622300" y="4522440"/>
          <a:ext cx="10375900" cy="1054100"/>
        </p:xfrm>
        <a:graphic>
          <a:graphicData uri="http://schemas.openxmlformats.org/presentationml/2006/ole">
            <mc:AlternateContent xmlns:mc="http://schemas.openxmlformats.org/markup-compatibility/2006">
              <mc:Choice xmlns:v="urn:schemas-microsoft-com:vml" Requires="v">
                <p:oleObj spid="_x0000_s418829" name="文档" r:id="rId10" imgW="10387065" imgH="1052423" progId="Word.Document.12">
                  <p:embed/>
                </p:oleObj>
              </mc:Choice>
              <mc:Fallback>
                <p:oleObj name="文档" r:id="rId10" imgW="10387065" imgH="1052423" progId="Word.Document.12">
                  <p:embed/>
                  <p:pic>
                    <p:nvPicPr>
                      <p:cNvPr id="0" name=""/>
                      <p:cNvPicPr/>
                      <p:nvPr/>
                    </p:nvPicPr>
                    <p:blipFill>
                      <a:blip r:embed="rId11"/>
                      <a:stretch>
                        <a:fillRect/>
                      </a:stretch>
                    </p:blipFill>
                    <p:spPr>
                      <a:xfrm>
                        <a:off x="622300" y="4522440"/>
                        <a:ext cx="10375900" cy="1054100"/>
                      </a:xfrm>
                      <a:prstGeom prst="rect">
                        <a:avLst/>
                      </a:prstGeom>
                    </p:spPr>
                  </p:pic>
                </p:oleObj>
              </mc:Fallback>
            </mc:AlternateContent>
          </a:graphicData>
        </a:graphic>
      </p:graphicFrame>
    </p:spTree>
    <p:extLst>
      <p:ext uri="{BB962C8B-B14F-4D97-AF65-F5344CB8AC3E}">
        <p14:creationId xmlns:p14="http://schemas.microsoft.com/office/powerpoint/2010/main" val="358319470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31897"/>
                                        </p:tgtEl>
                                        <p:attrNameLst>
                                          <p:attrName>style.visibility</p:attrName>
                                        </p:attrNameLst>
                                      </p:cBhvr>
                                      <p:to>
                                        <p:strVal val="visible"/>
                                      </p:to>
                                    </p:set>
                                    <p:animEffect transition="in" filter="blinds(horizontal)">
                                      <p:cBhvr>
                                        <p:cTn id="7" dur="500"/>
                                        <p:tgtEl>
                                          <p:spTgt spid="331897"/>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linds(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linds(horizont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5"/>
          <p:cNvSpPr txBox="1">
            <a:spLocks/>
          </p:cNvSpPr>
          <p:nvPr/>
        </p:nvSpPr>
        <p:spPr>
          <a:xfrm>
            <a:off x="838200" y="255588"/>
            <a:ext cx="1051560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000000"/>
                </a:solidFill>
              </a:rPr>
              <a:t>课堂小结</a:t>
            </a:r>
            <a:endParaRPr lang="zh-CN" altLang="en-US" sz="2400" b="1" dirty="0">
              <a:solidFill>
                <a:srgbClr val="000000"/>
              </a:solidFill>
            </a:endParaRPr>
          </a:p>
        </p:txBody>
      </p:sp>
      <p:sp>
        <p:nvSpPr>
          <p:cNvPr id="13" name="标题 5">
            <a:extLst>
              <a:ext uri="{FF2B5EF4-FFF2-40B4-BE49-F238E27FC236}">
                <a16:creationId xmlns="" xmlns:a16="http://schemas.microsoft.com/office/drawing/2014/main" id="{8338C955-F869-0D4F-AF60-AC1847908819}"/>
              </a:ext>
            </a:extLst>
          </p:cNvPr>
          <p:cNvSpPr txBox="1">
            <a:spLocks/>
          </p:cNvSpPr>
          <p:nvPr/>
        </p:nvSpPr>
        <p:spPr>
          <a:xfrm>
            <a:off x="838200" y="650235"/>
            <a:ext cx="10515600" cy="380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KE TANG XIAO JIE</a:t>
            </a:r>
            <a:endParaRPr lang="en-US" altLang="zh-CN" sz="1200" dirty="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矩形 3"/>
          <p:cNvSpPr/>
          <p:nvPr/>
        </p:nvSpPr>
        <p:spPr>
          <a:xfrm>
            <a:off x="767408" y="1403336"/>
            <a:ext cx="10585176" cy="324980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知识清单：</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k</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四分位数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方法归纳：数据分析、数形结合</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常见误区：求</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k</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百分位数时，忽略将数据从小到大排列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 name="返回">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33406672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linds(horizontal)">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linds(horizontal)">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smtClean="0">
                <a:solidFill>
                  <a:srgbClr val="F5C131">
                    <a:lumMod val="20000"/>
                    <a:lumOff val="80000"/>
                  </a:srgbClr>
                </a:solidFill>
                <a:latin typeface="微软雅黑" panose="020B0503020204020204" pitchFamily="34" charset="-122"/>
              </a:rPr>
              <a:t>4</a:t>
            </a:r>
            <a:endParaRPr sz="5400" dirty="0">
              <a:solidFill>
                <a:srgbClr val="F5C131">
                  <a:lumMod val="20000"/>
                  <a:lumOff val="80000"/>
                </a:srgbClr>
              </a:solidFill>
              <a:latin typeface="微软雅黑" panose="020B0503020204020204" pitchFamily="34" charset="-122"/>
            </a:endParaRPr>
          </a:p>
        </p:txBody>
      </p:sp>
      <p:sp>
        <p:nvSpPr>
          <p:cNvPr id="7" name="文本框 18">
            <a:extLst>
              <a:ext uri="{FF2B5EF4-FFF2-40B4-BE49-F238E27FC236}">
                <a16:creationId xmlns="" xmlns:a16="http://schemas.microsoft.com/office/drawing/2014/main" id="{BD048E81-1781-914B-9126-831580D51281}"/>
              </a:ext>
            </a:extLst>
          </p:cNvPr>
          <p:cNvSpPr txBox="1"/>
          <p:nvPr/>
        </p:nvSpPr>
        <p:spPr>
          <a:xfrm>
            <a:off x="1701062" y="2977468"/>
            <a:ext cx="3386826"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课时对点练</a:t>
            </a:r>
          </a:p>
        </p:txBody>
      </p:sp>
      <p:pic>
        <p:nvPicPr>
          <p:cNvPr id="8" name="图片 7">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9"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a:t>
            </a:r>
            <a:r>
              <a:rPr lang="en-US" altLang="zh-CN" sz="1600" dirty="0" smtClean="0">
                <a:solidFill>
                  <a:srgbClr val="FFFFFF">
                    <a:lumMod val="50000"/>
                  </a:srgbClr>
                </a:solidFill>
                <a:latin typeface="微软雅黑" panose="020B0503020204020204" pitchFamily="34" charset="-122"/>
              </a:rPr>
              <a:t>FOUR</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13556776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基础巩固</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4" name="Picture 3" descr="C:\Users\Administrator\Desktop\微立体创业计划\005.png"/>
          <p:cNvPicPr>
            <a:picLocks noChangeAspect="1" noChangeArrowheads="1"/>
          </p:cNvPicPr>
          <p:nvPr/>
        </p:nvPicPr>
        <p:blipFill>
          <a:blip r:embed="rId3" cstate="email">
            <a:duotone>
              <a:srgbClr val="5B9BD5">
                <a:shade val="45000"/>
                <a:satMod val="135000"/>
              </a:srgb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5" name="Picture 4" descr="C:\Users\Administrator\Desktop\微立体创业计划\004.png"/>
          <p:cNvPicPr>
            <a:picLocks noChangeAspect="1" noChangeArrowheads="1"/>
          </p:cNvPicPr>
          <p:nvPr/>
        </p:nvPicPr>
        <p:blipFill>
          <a:blip r:embed="rId5"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6"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28"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9"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1"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0"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1"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3"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4"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5"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6"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7"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8"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9"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0"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5" name="矩形 4"/>
          <p:cNvSpPr/>
          <p:nvPr/>
        </p:nvSpPr>
        <p:spPr>
          <a:xfrm>
            <a:off x="619369" y="679996"/>
            <a:ext cx="10953263" cy="2677656"/>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以下数据为参加数学竞赛决赛的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人的成绩</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单位：分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78,70,72,86,88,79,80,81,94,84,56,98,83,90,91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人成绩的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A.90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B.90.5  	　C.91  	　D.91.5</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TextBox 19"/>
          <p:cNvSpPr txBox="1"/>
          <p:nvPr/>
        </p:nvSpPr>
        <p:spPr>
          <a:xfrm>
            <a:off x="2268958" y="2601351"/>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3" name="矩形 22"/>
          <p:cNvSpPr/>
          <p:nvPr/>
        </p:nvSpPr>
        <p:spPr>
          <a:xfrm>
            <a:off x="619369" y="3327449"/>
            <a:ext cx="10953263" cy="1384995"/>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把成绩按从小到大的顺序排列为</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56,70,72,78,79,80,81,83,84,86,88,90,91,94,98</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808021923"/>
              </p:ext>
            </p:extLst>
          </p:nvPr>
        </p:nvGraphicFramePr>
        <p:xfrm>
          <a:off x="706263" y="4571652"/>
          <a:ext cx="8507413" cy="992188"/>
        </p:xfrm>
        <a:graphic>
          <a:graphicData uri="http://schemas.openxmlformats.org/presentationml/2006/ole">
            <mc:AlternateContent xmlns:mc="http://schemas.openxmlformats.org/markup-compatibility/2006">
              <mc:Choice xmlns:v="urn:schemas-microsoft-com:vml" Requires="v">
                <p:oleObj spid="_x0000_s419864" name="文档" r:id="rId23" imgW="8506794" imgH="991877" progId="Word.Document.12">
                  <p:embed/>
                </p:oleObj>
              </mc:Choice>
              <mc:Fallback>
                <p:oleObj name="文档" r:id="rId23" imgW="8506794" imgH="991877" progId="Word.Document.12">
                  <p:embed/>
                  <p:pic>
                    <p:nvPicPr>
                      <p:cNvPr id="0" name=""/>
                      <p:cNvPicPr/>
                      <p:nvPr/>
                    </p:nvPicPr>
                    <p:blipFill>
                      <a:blip r:embed="rId24"/>
                      <a:stretch>
                        <a:fillRect/>
                      </a:stretch>
                    </p:blipFill>
                    <p:spPr>
                      <a:xfrm>
                        <a:off x="706263" y="4571652"/>
                        <a:ext cx="8507413" cy="992188"/>
                      </a:xfrm>
                      <a:prstGeom prst="rect">
                        <a:avLst/>
                      </a:prstGeom>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2107174119"/>
              </p:ext>
            </p:extLst>
          </p:nvPr>
        </p:nvGraphicFramePr>
        <p:xfrm>
          <a:off x="706263" y="5390728"/>
          <a:ext cx="8509000" cy="990600"/>
        </p:xfrm>
        <a:graphic>
          <a:graphicData uri="http://schemas.openxmlformats.org/presentationml/2006/ole">
            <mc:AlternateContent xmlns:mc="http://schemas.openxmlformats.org/markup-compatibility/2006">
              <mc:Choice xmlns:v="urn:schemas-microsoft-com:vml" Requires="v">
                <p:oleObj spid="_x0000_s419865" name="文档" r:id="rId26" imgW="8506794" imgH="993319" progId="Word.Document.12">
                  <p:embed/>
                </p:oleObj>
              </mc:Choice>
              <mc:Fallback>
                <p:oleObj name="文档" r:id="rId26" imgW="8506794" imgH="993319" progId="Word.Document.12">
                  <p:embed/>
                  <p:pic>
                    <p:nvPicPr>
                      <p:cNvPr id="0" name=""/>
                      <p:cNvPicPr/>
                      <p:nvPr/>
                    </p:nvPicPr>
                    <p:blipFill>
                      <a:blip r:embed="rId27"/>
                      <a:stretch>
                        <a:fillRect/>
                      </a:stretch>
                    </p:blipFill>
                    <p:spPr>
                      <a:xfrm>
                        <a:off x="706263" y="5390728"/>
                        <a:ext cx="8509000" cy="990600"/>
                      </a:xfrm>
                      <a:prstGeom prst="rect">
                        <a:avLst/>
                      </a:prstGeom>
                    </p:spPr>
                  </p:pic>
                </p:oleObj>
              </mc:Fallback>
            </mc:AlternateContent>
          </a:graphicData>
        </a:graphic>
      </p:graphicFrame>
    </p:spTree>
    <p:extLst>
      <p:ext uri="{BB962C8B-B14F-4D97-AF65-F5344CB8AC3E}">
        <p14:creationId xmlns:p14="http://schemas.microsoft.com/office/powerpoint/2010/main" val="27598200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linds(horizont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blinds(horizontal)">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1</a:t>
            </a:r>
            <a:endParaRPr sz="5400" dirty="0">
              <a:solidFill>
                <a:srgbClr val="F5C131">
                  <a:lumMod val="20000"/>
                  <a:lumOff val="80000"/>
                </a:srgbClr>
              </a:solidFill>
              <a:latin typeface="微软雅黑" panose="020B0503020204020204" pitchFamily="34" charset="-122"/>
            </a:endParaRPr>
          </a:p>
        </p:txBody>
      </p:sp>
      <p:sp>
        <p:nvSpPr>
          <p:cNvPr id="19" name="文本框 18">
            <a:extLst>
              <a:ext uri="{FF2B5EF4-FFF2-40B4-BE49-F238E27FC236}">
                <a16:creationId xmlns="" xmlns:a16="http://schemas.microsoft.com/office/drawing/2014/main" id="{BD048E81-1781-914B-9126-831580D51281}"/>
              </a:ext>
            </a:extLst>
          </p:cNvPr>
          <p:cNvSpPr txBox="1"/>
          <p:nvPr/>
        </p:nvSpPr>
        <p:spPr>
          <a:xfrm>
            <a:off x="1701062" y="2977468"/>
            <a:ext cx="4738804"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知识梳理</a:t>
            </a:r>
          </a:p>
        </p:txBody>
      </p:sp>
      <p:pic>
        <p:nvPicPr>
          <p:cNvPr id="21" name="图片 20">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7"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ONE</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108699872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0549" y="241598"/>
            <a:ext cx="6683930"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如图是某工厂对一批新产品长度</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mm)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检测结果的频率直方图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估计这批产品的平均数与中位数分别</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A.22.5,20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B.22.5,22.75</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C.22.75,22.5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D.22.75,25</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2"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9"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p>
        </p:txBody>
      </p:sp>
      <p:sp>
        <p:nvSpPr>
          <p:cNvPr id="40"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3"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4"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5"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7"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9"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0"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1"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2"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3"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4"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417794" name="Picture 2" descr="831新加4"/>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7914" y="557739"/>
            <a:ext cx="4042702" cy="278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19"/>
          <p:cNvSpPr txBox="1"/>
          <p:nvPr/>
        </p:nvSpPr>
        <p:spPr>
          <a:xfrm>
            <a:off x="382985" y="2824361"/>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3" name="矩形 22"/>
          <p:cNvSpPr/>
          <p:nvPr/>
        </p:nvSpPr>
        <p:spPr>
          <a:xfrm>
            <a:off x="530549" y="3741415"/>
            <a:ext cx="11130902" cy="1384995"/>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由题意，这批产品的平均数</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为</a:t>
            </a:r>
            <a:r>
              <a:rPr lang="zh-CN" altLang="en-US" sz="2800" kern="100"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5</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(0.02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12.5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0.04</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17.5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0.08</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22.5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0.03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27.5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0.03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32.5)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22.75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048970970"/>
              </p:ext>
            </p:extLst>
          </p:nvPr>
        </p:nvGraphicFramePr>
        <p:xfrm>
          <a:off x="6638077" y="3844092"/>
          <a:ext cx="520700" cy="715963"/>
        </p:xfrm>
        <a:graphic>
          <a:graphicData uri="http://schemas.openxmlformats.org/presentationml/2006/ole">
            <mc:AlternateContent xmlns:mc="http://schemas.openxmlformats.org/markup-compatibility/2006">
              <mc:Choice xmlns:v="urn:schemas-microsoft-com:vml" Requires="v">
                <p:oleObj spid="_x0000_s417819" name="文档" r:id="rId20" imgW="521150" imgH="715379" progId="Word.Document.12">
                  <p:embed/>
                </p:oleObj>
              </mc:Choice>
              <mc:Fallback>
                <p:oleObj name="文档" r:id="rId20" imgW="521150" imgH="715379" progId="Word.Document.12">
                  <p:embed/>
                  <p:pic>
                    <p:nvPicPr>
                      <p:cNvPr id="0" name=""/>
                      <p:cNvPicPr/>
                      <p:nvPr/>
                    </p:nvPicPr>
                    <p:blipFill>
                      <a:blip r:embed="rId21"/>
                      <a:stretch>
                        <a:fillRect/>
                      </a:stretch>
                    </p:blipFill>
                    <p:spPr>
                      <a:xfrm>
                        <a:off x="6638077" y="3844092"/>
                        <a:ext cx="520700" cy="715963"/>
                      </a:xfrm>
                      <a:prstGeom prst="rect">
                        <a:avLst/>
                      </a:prstGeom>
                    </p:spPr>
                  </p:pic>
                </p:oleObj>
              </mc:Fallback>
            </mc:AlternateContent>
          </a:graphicData>
        </a:graphic>
      </p:graphicFrame>
      <p:sp>
        <p:nvSpPr>
          <p:cNvPr id="24" name="矩形 23"/>
          <p:cNvSpPr/>
          <p:nvPr/>
        </p:nvSpPr>
        <p:spPr>
          <a:xfrm>
            <a:off x="530549" y="5232158"/>
            <a:ext cx="11130902"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其中位数为</a:t>
            </a:r>
            <a:r>
              <a:rPr lang="en-US" altLang="zh-CN" sz="2800" i="1" kern="100" dirty="0">
                <a:latin typeface="Times New Roman" panose="02020603050405020304" pitchFamily="18" charset="0"/>
                <a:ea typeface="黑体" panose="02010609060101010101" pitchFamily="49" charset="-122"/>
              </a:rPr>
              <a:t>x</a:t>
            </a:r>
            <a:r>
              <a:rPr lang="en-US" altLang="zh-CN" sz="2800" kern="100" baseline="-25000" dirty="0">
                <a:latin typeface="Times New Roman" panose="02020603050405020304" pitchFamily="18" charset="0"/>
                <a:ea typeface="黑体" panose="02010609060101010101" pitchFamily="49" charset="-122"/>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20</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22.5.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故选</a:t>
            </a:r>
            <a:r>
              <a:rPr lang="en-US" altLang="zh-CN" sz="2800" kern="100" dirty="0">
                <a:latin typeface="Times New Roman" panose="02020603050405020304" pitchFamily="18" charset="0"/>
                <a:ea typeface="黑体" panose="02010609060101010101" pitchFamily="49" charset="-122"/>
              </a:rPr>
              <a:t>C.</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485870940"/>
              </p:ext>
            </p:extLst>
          </p:nvPr>
        </p:nvGraphicFramePr>
        <p:xfrm>
          <a:off x="3777476" y="5096916"/>
          <a:ext cx="3378200" cy="1058863"/>
        </p:xfrm>
        <a:graphic>
          <a:graphicData uri="http://schemas.openxmlformats.org/presentationml/2006/ole">
            <mc:AlternateContent xmlns:mc="http://schemas.openxmlformats.org/markup-compatibility/2006">
              <mc:Choice xmlns:v="urn:schemas-microsoft-com:vml" Requires="v">
                <p:oleObj spid="_x0000_s417820" name="文档" r:id="rId23" imgW="3378118" imgH="1058646" progId="Word.Document.12">
                  <p:embed/>
                </p:oleObj>
              </mc:Choice>
              <mc:Fallback>
                <p:oleObj name="文档" r:id="rId23" imgW="3378118" imgH="1058646" progId="Word.Document.12">
                  <p:embed/>
                  <p:pic>
                    <p:nvPicPr>
                      <p:cNvPr id="0" name=""/>
                      <p:cNvPicPr/>
                      <p:nvPr/>
                    </p:nvPicPr>
                    <p:blipFill>
                      <a:blip r:embed="rId24"/>
                      <a:stretch>
                        <a:fillRect/>
                      </a:stretch>
                    </p:blipFill>
                    <p:spPr>
                      <a:xfrm>
                        <a:off x="3777476" y="5096916"/>
                        <a:ext cx="3378200" cy="1058863"/>
                      </a:xfrm>
                      <a:prstGeom prst="rect">
                        <a:avLst/>
                      </a:prstGeom>
                    </p:spPr>
                  </p:pic>
                </p:oleObj>
              </mc:Fallback>
            </mc:AlternateContent>
          </a:graphicData>
        </a:graphic>
      </p:graphicFrame>
      <p:sp>
        <p:nvSpPr>
          <p:cNvPr id="26" name="Rectangle 21">
            <a:hlinkClick r:id="rId2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Tree>
    <p:extLst>
      <p:ext uri="{BB962C8B-B14F-4D97-AF65-F5344CB8AC3E}">
        <p14:creationId xmlns:p14="http://schemas.microsoft.com/office/powerpoint/2010/main" val="272872870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par>
                                <p:cTn id="13" presetID="3"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linds(horizontal)">
                                      <p:cBhvr>
                                        <p:cTn id="20" dur="500"/>
                                        <p:tgtEl>
                                          <p:spTgt spid="24"/>
                                        </p:tgtEl>
                                      </p:cBhvr>
                                    </p:animEffect>
                                  </p:childTnLst>
                                </p:cTn>
                              </p:par>
                              <p:par>
                                <p:cTn id="21" presetID="3" presetClass="entr" presetSubtype="1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3" grpId="0"/>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8"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9"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p>
        </p:txBody>
      </p:sp>
      <p:sp>
        <p:nvSpPr>
          <p:cNvPr id="30"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1"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2"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3"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5"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7"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38"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39"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0"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7"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8"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477032" y="963603"/>
            <a:ext cx="11237936" cy="2677656"/>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某厂</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名工人在一小时内生产零件的个数分别是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15,17,14,10,15,17,17,</a:t>
            </a: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16,14,12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，设该组数据的平均数为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15.5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i="1" kern="100" dirty="0" err="1" smtClean="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15.5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i="1" kern="100" dirty="0" err="1" smtClean="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1" name="TextBox 19"/>
          <p:cNvSpPr txBox="1"/>
          <p:nvPr/>
        </p:nvSpPr>
        <p:spPr>
          <a:xfrm>
            <a:off x="4881676" y="293220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0" name="Rectangle 21">
            <a:hlinkClick r:id="rId17"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Tree>
    <p:extLst>
      <p:ext uri="{BB962C8B-B14F-4D97-AF65-F5344CB8AC3E}">
        <p14:creationId xmlns:p14="http://schemas.microsoft.com/office/powerpoint/2010/main" val="40339218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p>
        </p:txBody>
      </p:sp>
      <p:sp>
        <p:nvSpPr>
          <p:cNvPr id="5"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0"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2"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3"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4"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15"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16"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7"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19" name="矩形 18"/>
          <p:cNvSpPr/>
          <p:nvPr/>
        </p:nvSpPr>
        <p:spPr>
          <a:xfrm>
            <a:off x="420843" y="908720"/>
            <a:ext cx="11350315" cy="657872"/>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把该组数据按从小到大的顺序排列为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10,12,14,14,15,15,16,17,17,17</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18" name="对象 17"/>
          <p:cNvGraphicFramePr>
            <a:graphicFrameLocks noChangeAspect="1"/>
          </p:cNvGraphicFramePr>
          <p:nvPr>
            <p:extLst>
              <p:ext uri="{D42A27DB-BD31-4B8C-83A1-F6EECF244321}">
                <p14:modId xmlns:p14="http://schemas.microsoft.com/office/powerpoint/2010/main" val="989620967"/>
              </p:ext>
            </p:extLst>
          </p:nvPr>
        </p:nvGraphicFramePr>
        <p:xfrm>
          <a:off x="495300" y="1613545"/>
          <a:ext cx="11258550" cy="1066800"/>
        </p:xfrm>
        <a:graphic>
          <a:graphicData uri="http://schemas.openxmlformats.org/presentationml/2006/ole">
            <mc:AlternateContent xmlns:mc="http://schemas.openxmlformats.org/markup-compatibility/2006">
              <mc:Choice xmlns:v="urn:schemas-microsoft-com:vml" Requires="v">
                <p:oleObj spid="_x0000_s420899" name="文档" r:id="rId19" imgW="11270151" imgH="1065003" progId="Word.Document.12">
                  <p:embed/>
                </p:oleObj>
              </mc:Choice>
              <mc:Fallback>
                <p:oleObj name="文档" r:id="rId19" imgW="11270151" imgH="1065003" progId="Word.Document.12">
                  <p:embed/>
                  <p:pic>
                    <p:nvPicPr>
                      <p:cNvPr id="0" name=""/>
                      <p:cNvPicPr/>
                      <p:nvPr/>
                    </p:nvPicPr>
                    <p:blipFill>
                      <a:blip r:embed="rId20"/>
                      <a:stretch>
                        <a:fillRect/>
                      </a:stretch>
                    </p:blipFill>
                    <p:spPr>
                      <a:xfrm>
                        <a:off x="495300" y="1613545"/>
                        <a:ext cx="11258550" cy="1066800"/>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2785232795"/>
              </p:ext>
            </p:extLst>
          </p:nvPr>
        </p:nvGraphicFramePr>
        <p:xfrm>
          <a:off x="495300" y="2583954"/>
          <a:ext cx="11258550" cy="1066800"/>
        </p:xfrm>
        <a:graphic>
          <a:graphicData uri="http://schemas.openxmlformats.org/presentationml/2006/ole">
            <mc:AlternateContent xmlns:mc="http://schemas.openxmlformats.org/markup-compatibility/2006">
              <mc:Choice xmlns:v="urn:schemas-microsoft-com:vml" Requires="v">
                <p:oleObj spid="_x0000_s420900" name="文档" r:id="rId22" imgW="11270151" imgH="1063565" progId="Word.Document.12">
                  <p:embed/>
                </p:oleObj>
              </mc:Choice>
              <mc:Fallback>
                <p:oleObj name="文档" r:id="rId22" imgW="11270151" imgH="1063565" progId="Word.Document.12">
                  <p:embed/>
                  <p:pic>
                    <p:nvPicPr>
                      <p:cNvPr id="0" name=""/>
                      <p:cNvPicPr/>
                      <p:nvPr/>
                    </p:nvPicPr>
                    <p:blipFill>
                      <a:blip r:embed="rId23"/>
                      <a:stretch>
                        <a:fillRect/>
                      </a:stretch>
                    </p:blipFill>
                    <p:spPr>
                      <a:xfrm>
                        <a:off x="495300" y="2583954"/>
                        <a:ext cx="11258550" cy="1066800"/>
                      </a:xfrm>
                      <a:prstGeom prst="rect">
                        <a:avLst/>
                      </a:prstGeom>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1620413254"/>
              </p:ext>
            </p:extLst>
          </p:nvPr>
        </p:nvGraphicFramePr>
        <p:xfrm>
          <a:off x="495300" y="3514328"/>
          <a:ext cx="11258550" cy="1066800"/>
        </p:xfrm>
        <a:graphic>
          <a:graphicData uri="http://schemas.openxmlformats.org/presentationml/2006/ole">
            <mc:AlternateContent xmlns:mc="http://schemas.openxmlformats.org/markup-compatibility/2006">
              <mc:Choice xmlns:v="urn:schemas-microsoft-com:vml" Requires="v">
                <p:oleObj spid="_x0000_s420901" name="文档" r:id="rId25" imgW="11270151" imgH="1062127" progId="Word.Document.12">
                  <p:embed/>
                </p:oleObj>
              </mc:Choice>
              <mc:Fallback>
                <p:oleObj name="文档" r:id="rId25" imgW="11270151" imgH="1062127" progId="Word.Document.12">
                  <p:embed/>
                  <p:pic>
                    <p:nvPicPr>
                      <p:cNvPr id="0" name=""/>
                      <p:cNvPicPr/>
                      <p:nvPr/>
                    </p:nvPicPr>
                    <p:blipFill>
                      <a:blip r:embed="rId26"/>
                      <a:stretch>
                        <a:fillRect/>
                      </a:stretch>
                    </p:blipFill>
                    <p:spPr>
                      <a:xfrm>
                        <a:off x="495300" y="3514328"/>
                        <a:ext cx="11258550" cy="1066800"/>
                      </a:xfrm>
                      <a:prstGeom prst="rect">
                        <a:avLst/>
                      </a:prstGeom>
                    </p:spPr>
                  </p:pic>
                </p:oleObj>
              </mc:Fallback>
            </mc:AlternateContent>
          </a:graphicData>
        </a:graphic>
      </p:graphicFrame>
      <p:sp>
        <p:nvSpPr>
          <p:cNvPr id="22" name="Rectangle 21">
            <a:hlinkClick r:id="rId27"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Tree>
    <p:extLst>
      <p:ext uri="{BB962C8B-B14F-4D97-AF65-F5344CB8AC3E}">
        <p14:creationId xmlns:p14="http://schemas.microsoft.com/office/powerpoint/2010/main" val="70210577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4"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5"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47"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8"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9"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1"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3"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4"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5"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6"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7"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8"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7" name="矩形 6"/>
          <p:cNvSpPr/>
          <p:nvPr/>
        </p:nvSpPr>
        <p:spPr>
          <a:xfrm>
            <a:off x="420843" y="270173"/>
            <a:ext cx="11350315" cy="5262979"/>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某棉纺厂为了了解一批棉花的质量，从中随机抽取了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根棉花纤维的长度</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棉花纤维的长度是棉花质量的重要指标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，所得数据都在区间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[5,40]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中，其频率直方图如图所示，估计棉花纤维的长度的样本数据的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A.29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mm</a:t>
            </a: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B.29.5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mm</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C.30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mm</a:t>
            </a: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D.30.5 mm</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332890" name="Picture 90" descr="sy255"/>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4140" y="2286337"/>
            <a:ext cx="5217018" cy="374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19"/>
          <p:cNvSpPr txBox="1"/>
          <p:nvPr/>
        </p:nvSpPr>
        <p:spPr>
          <a:xfrm>
            <a:off x="263352" y="2941727"/>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6" name="Rectangle 21">
            <a:hlinkClick r:id="rId18"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Tree>
    <p:extLst>
      <p:ext uri="{BB962C8B-B14F-4D97-AF65-F5344CB8AC3E}">
        <p14:creationId xmlns:p14="http://schemas.microsoft.com/office/powerpoint/2010/main" val="260476070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4"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5"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47"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8"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9"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1"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3"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4"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5"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6"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7"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8"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7" name="矩形 6"/>
          <p:cNvSpPr/>
          <p:nvPr/>
        </p:nvSpPr>
        <p:spPr>
          <a:xfrm>
            <a:off x="420843" y="404664"/>
            <a:ext cx="6133297" cy="3970318"/>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棉花纤维的长度在</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 mm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以下的比例为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0.05)</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0.85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25 mm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以下的比例为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因此，</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百分位数一定位于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[25,30)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内，</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32890" name="Picture 90" descr="sy255"/>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4140" y="683111"/>
            <a:ext cx="5217018" cy="374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234731476"/>
              </p:ext>
            </p:extLst>
          </p:nvPr>
        </p:nvGraphicFramePr>
        <p:xfrm>
          <a:off x="517035" y="4265587"/>
          <a:ext cx="7539037" cy="1020763"/>
        </p:xfrm>
        <a:graphic>
          <a:graphicData uri="http://schemas.openxmlformats.org/presentationml/2006/ole">
            <mc:AlternateContent xmlns:mc="http://schemas.openxmlformats.org/markup-compatibility/2006">
              <mc:Choice xmlns:v="urn:schemas-microsoft-com:vml" Requires="v">
                <p:oleObj spid="_x0000_s421901" name="文档" r:id="rId20" imgW="7538722" imgH="1020350" progId="Word.Document.12">
                  <p:embed/>
                </p:oleObj>
              </mc:Choice>
              <mc:Fallback>
                <p:oleObj name="文档" r:id="rId20" imgW="7538722" imgH="1020350" progId="Word.Document.12">
                  <p:embed/>
                  <p:pic>
                    <p:nvPicPr>
                      <p:cNvPr id="0" name=""/>
                      <p:cNvPicPr/>
                      <p:nvPr/>
                    </p:nvPicPr>
                    <p:blipFill>
                      <a:blip r:embed="rId21"/>
                      <a:stretch>
                        <a:fillRect/>
                      </a:stretch>
                    </p:blipFill>
                    <p:spPr>
                      <a:xfrm>
                        <a:off x="517035" y="4265587"/>
                        <a:ext cx="7539037" cy="1020763"/>
                      </a:xfrm>
                      <a:prstGeom prst="rect">
                        <a:avLst/>
                      </a:prstGeom>
                    </p:spPr>
                  </p:pic>
                </p:oleObj>
              </mc:Fallback>
            </mc:AlternateContent>
          </a:graphicData>
        </a:graphic>
      </p:graphicFrame>
      <p:sp>
        <p:nvSpPr>
          <p:cNvPr id="23" name="矩形 22"/>
          <p:cNvSpPr/>
          <p:nvPr/>
        </p:nvSpPr>
        <p:spPr>
          <a:xfrm>
            <a:off x="420843" y="5191566"/>
            <a:ext cx="11350315"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可以估计棉花纤维的长度的样本数据的</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百分位数是</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29 mm.</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Rectangle 21">
            <a:hlinkClick r:id="rId2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Tree>
    <p:extLst>
      <p:ext uri="{BB962C8B-B14F-4D97-AF65-F5344CB8AC3E}">
        <p14:creationId xmlns:p14="http://schemas.microsoft.com/office/powerpoint/2010/main" val="230018139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32890"/>
                                        </p:tgtEl>
                                        <p:attrNameLst>
                                          <p:attrName>style.visibility</p:attrName>
                                        </p:attrNameLst>
                                      </p:cBhvr>
                                      <p:to>
                                        <p:strVal val="visible"/>
                                      </p:to>
                                    </p:set>
                                    <p:animEffect transition="in" filter="blinds(horizontal)">
                                      <p:cBhvr>
                                        <p:cTn id="7" dur="500"/>
                                        <p:tgtEl>
                                          <p:spTgt spid="332890"/>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linds(horizontal)">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blinds(horizontal)">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linds(horizontal)">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5"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7"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9"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sp>
        <p:nvSpPr>
          <p:cNvPr id="30"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1"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2"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3"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5"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36"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37"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4"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5"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6"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532666" y="692696"/>
            <a:ext cx="11126669" cy="2031325"/>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已知甲、乙两组数据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已按从小到大的顺序排列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甲组：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27,28,39,40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乙组：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,34,43,48,52.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109871372"/>
              </p:ext>
            </p:extLst>
          </p:nvPr>
        </p:nvGraphicFramePr>
        <p:xfrm>
          <a:off x="623392" y="2767310"/>
          <a:ext cx="10260012" cy="2101850"/>
        </p:xfrm>
        <a:graphic>
          <a:graphicData uri="http://schemas.openxmlformats.org/presentationml/2006/ole">
            <mc:AlternateContent xmlns:mc="http://schemas.openxmlformats.org/markup-compatibility/2006">
              <mc:Choice xmlns:v="urn:schemas-microsoft-com:vml" Requires="v">
                <p:oleObj spid="_x0000_s428045" name="文档" r:id="rId19" imgW="10260292" imgH="2101610" progId="Word.Document.12">
                  <p:embed/>
                </p:oleObj>
              </mc:Choice>
              <mc:Fallback>
                <p:oleObj name="文档" r:id="rId19" imgW="10260292" imgH="2101610" progId="Word.Document.12">
                  <p:embed/>
                  <p:pic>
                    <p:nvPicPr>
                      <p:cNvPr id="0" name=""/>
                      <p:cNvPicPr/>
                      <p:nvPr/>
                    </p:nvPicPr>
                    <p:blipFill>
                      <a:blip r:embed="rId20"/>
                      <a:stretch>
                        <a:fillRect/>
                      </a:stretch>
                    </p:blipFill>
                    <p:spPr>
                      <a:xfrm>
                        <a:off x="623392" y="2767310"/>
                        <a:ext cx="10260012" cy="2101850"/>
                      </a:xfrm>
                      <a:prstGeom prst="rect">
                        <a:avLst/>
                      </a:prstGeom>
                    </p:spPr>
                  </p:pic>
                </p:oleObj>
              </mc:Fallback>
            </mc:AlternateContent>
          </a:graphicData>
        </a:graphic>
      </p:graphicFrame>
      <p:sp>
        <p:nvSpPr>
          <p:cNvPr id="26" name="TextBox 19"/>
          <p:cNvSpPr txBox="1"/>
          <p:nvPr/>
        </p:nvSpPr>
        <p:spPr>
          <a:xfrm>
            <a:off x="373460" y="4075921"/>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3" name="Rectangle 21">
            <a:hlinkClick r:id="rId2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Tree>
    <p:extLst>
      <p:ext uri="{BB962C8B-B14F-4D97-AF65-F5344CB8AC3E}">
        <p14:creationId xmlns:p14="http://schemas.microsoft.com/office/powerpoint/2010/main" val="8484740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sp>
        <p:nvSpPr>
          <p:cNvPr id="7"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0"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2"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3"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4"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15"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16"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7"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18" name="对象 17"/>
          <p:cNvGraphicFramePr>
            <a:graphicFrameLocks noChangeAspect="1"/>
          </p:cNvGraphicFramePr>
          <p:nvPr>
            <p:extLst>
              <p:ext uri="{D42A27DB-BD31-4B8C-83A1-F6EECF244321}">
                <p14:modId xmlns:p14="http://schemas.microsoft.com/office/powerpoint/2010/main" val="3531355262"/>
              </p:ext>
            </p:extLst>
          </p:nvPr>
        </p:nvGraphicFramePr>
        <p:xfrm>
          <a:off x="479376" y="1052736"/>
          <a:ext cx="10726737" cy="1017588"/>
        </p:xfrm>
        <a:graphic>
          <a:graphicData uri="http://schemas.openxmlformats.org/presentationml/2006/ole">
            <mc:AlternateContent xmlns:mc="http://schemas.openxmlformats.org/markup-compatibility/2006">
              <mc:Choice xmlns:v="urn:schemas-microsoft-com:vml" Requires="v">
                <p:oleObj spid="_x0000_s386081" name="文档" r:id="rId19" imgW="10727046" imgH="1017558" progId="Word.Document.12">
                  <p:embed/>
                </p:oleObj>
              </mc:Choice>
              <mc:Fallback>
                <p:oleObj name="文档" r:id="rId19" imgW="10727046" imgH="1017558" progId="Word.Document.12">
                  <p:embed/>
                  <p:pic>
                    <p:nvPicPr>
                      <p:cNvPr id="0" name=""/>
                      <p:cNvPicPr/>
                      <p:nvPr/>
                    </p:nvPicPr>
                    <p:blipFill>
                      <a:blip r:embed="rId20"/>
                      <a:stretch>
                        <a:fillRect/>
                      </a:stretch>
                    </p:blipFill>
                    <p:spPr>
                      <a:xfrm>
                        <a:off x="479376" y="1052736"/>
                        <a:ext cx="10726737" cy="1017588"/>
                      </a:xfrm>
                      <a:prstGeom prst="rect">
                        <a:avLst/>
                      </a:prstGeom>
                    </p:spPr>
                  </p:pic>
                </p:oleObj>
              </mc:Fallback>
            </mc:AlternateContent>
          </a:graphicData>
        </a:graphic>
      </p:graphicFrame>
      <p:sp>
        <p:nvSpPr>
          <p:cNvPr id="21" name="矩形 20"/>
          <p:cNvSpPr/>
          <p:nvPr/>
        </p:nvSpPr>
        <p:spPr>
          <a:xfrm>
            <a:off x="363935" y="2132742"/>
            <a:ext cx="9692505" cy="523220"/>
          </a:xfrm>
          <a:prstGeom prst="rect">
            <a:avLst/>
          </a:prstGeom>
        </p:spPr>
        <p:txBody>
          <a:bodyPr wrap="square">
            <a:spAutoFit/>
          </a:bodyPr>
          <a:lstStyle/>
          <a:p>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kern="100" dirty="0">
                <a:latin typeface="Times New Roman" panose="02020603050405020304" pitchFamily="18" charset="0"/>
                <a:ea typeface="黑体" panose="02010609060101010101" pitchFamily="49" charset="-122"/>
              </a:rPr>
              <a:t>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百分位数为</a:t>
            </a:r>
            <a:r>
              <a:rPr lang="en-US" altLang="zh-CN" sz="2800" i="1" kern="100" dirty="0">
                <a:latin typeface="Times New Roman" panose="02020603050405020304" pitchFamily="18" charset="0"/>
                <a:ea typeface="黑体" panose="02010609060101010101" pitchFamily="49" charset="-122"/>
              </a:rPr>
              <a:t>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28,80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百分位数为</a:t>
            </a:r>
            <a:r>
              <a:rPr lang="en-US" altLang="zh-CN" sz="2800" i="1" kern="100" dirty="0">
                <a:latin typeface="Times New Roman" panose="02020603050405020304" pitchFamily="18" charset="0"/>
                <a:ea typeface="黑体" panose="02010609060101010101" pitchFamily="49" charset="-122"/>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48</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800" dirty="0"/>
          </a:p>
        </p:txBody>
      </p:sp>
      <p:graphicFrame>
        <p:nvGraphicFramePr>
          <p:cNvPr id="24" name="对象 23"/>
          <p:cNvGraphicFramePr>
            <a:graphicFrameLocks noChangeAspect="1"/>
          </p:cNvGraphicFramePr>
          <p:nvPr>
            <p:extLst>
              <p:ext uri="{D42A27DB-BD31-4B8C-83A1-F6EECF244321}">
                <p14:modId xmlns:p14="http://schemas.microsoft.com/office/powerpoint/2010/main" val="3380499731"/>
              </p:ext>
            </p:extLst>
          </p:nvPr>
        </p:nvGraphicFramePr>
        <p:xfrm>
          <a:off x="479376" y="2771452"/>
          <a:ext cx="10726737" cy="1017588"/>
        </p:xfrm>
        <a:graphic>
          <a:graphicData uri="http://schemas.openxmlformats.org/presentationml/2006/ole">
            <mc:AlternateContent xmlns:mc="http://schemas.openxmlformats.org/markup-compatibility/2006">
              <mc:Choice xmlns:v="urn:schemas-microsoft-com:vml" Requires="v">
                <p:oleObj spid="_x0000_s386082" name="文档" r:id="rId22" imgW="10727046" imgH="1016120" progId="Word.Document.12">
                  <p:embed/>
                </p:oleObj>
              </mc:Choice>
              <mc:Fallback>
                <p:oleObj name="文档" r:id="rId22" imgW="10727046" imgH="1016120" progId="Word.Document.12">
                  <p:embed/>
                  <p:pic>
                    <p:nvPicPr>
                      <p:cNvPr id="0" name=""/>
                      <p:cNvPicPr/>
                      <p:nvPr/>
                    </p:nvPicPr>
                    <p:blipFill>
                      <a:blip r:embed="rId23"/>
                      <a:stretch>
                        <a:fillRect/>
                      </a:stretch>
                    </p:blipFill>
                    <p:spPr>
                      <a:xfrm>
                        <a:off x="479376" y="2771452"/>
                        <a:ext cx="10726737" cy="1017588"/>
                      </a:xfrm>
                      <a:prstGeom prst="rect">
                        <a:avLst/>
                      </a:prstGeom>
                    </p:spPr>
                  </p:pic>
                </p:oleObj>
              </mc:Fallback>
            </mc:AlternateContent>
          </a:graphicData>
        </a:graphic>
      </p:graphicFrame>
      <p:sp>
        <p:nvSpPr>
          <p:cNvPr id="25" name="Rectangle 21">
            <a:hlinkClick r:id="rId2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Tree>
    <p:extLst>
      <p:ext uri="{BB962C8B-B14F-4D97-AF65-F5344CB8AC3E}">
        <p14:creationId xmlns:p14="http://schemas.microsoft.com/office/powerpoint/2010/main" val="200757194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4"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65"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6"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7"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68"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p>
        </p:txBody>
      </p:sp>
      <p:sp>
        <p:nvSpPr>
          <p:cNvPr id="69"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0"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71"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73"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74"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75"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76"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77"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78"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532666" y="764704"/>
            <a:ext cx="11126669" cy="1384995"/>
          </a:xfrm>
          <a:prstGeom prst="rect">
            <a:avLst/>
          </a:prstGeom>
        </p:spPr>
        <p:txBody>
          <a:bodyPr>
            <a:spAutoFit/>
          </a:bodyPr>
          <a:lstStyle/>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6</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1,2,3,4,5,6,7,8,9,10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effectLst/>
              <a:latin typeface="方正中等线简体" panose="03000509000000000000" pitchFamily="65" charset="-122"/>
              <a:ea typeface="方正中等线简体" panose="03000509000000000000" pitchFamily="65"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1275131728"/>
              </p:ext>
            </p:extLst>
          </p:nvPr>
        </p:nvGraphicFramePr>
        <p:xfrm>
          <a:off x="628650" y="3504034"/>
          <a:ext cx="10972800" cy="1581150"/>
        </p:xfrm>
        <a:graphic>
          <a:graphicData uri="http://schemas.openxmlformats.org/presentationml/2006/ole">
            <mc:AlternateContent xmlns:mc="http://schemas.openxmlformats.org/markup-compatibility/2006">
              <mc:Choice xmlns:v="urn:schemas-microsoft-com:vml" Requires="v">
                <p:oleObj spid="_x0000_s336979" name="文档" r:id="rId19" imgW="10995381" imgH="1584346" progId="Word.Document.12">
                  <p:embed/>
                </p:oleObj>
              </mc:Choice>
              <mc:Fallback>
                <p:oleObj name="文档" r:id="rId19" imgW="10995381" imgH="1584346" progId="Word.Document.12">
                  <p:embed/>
                  <p:pic>
                    <p:nvPicPr>
                      <p:cNvPr id="0" name=""/>
                      <p:cNvPicPr/>
                      <p:nvPr/>
                    </p:nvPicPr>
                    <p:blipFill>
                      <a:blip r:embed="rId20"/>
                      <a:stretch>
                        <a:fillRect/>
                      </a:stretch>
                    </p:blipFill>
                    <p:spPr>
                      <a:xfrm>
                        <a:off x="628650" y="3504034"/>
                        <a:ext cx="10972800" cy="1581150"/>
                      </a:xfrm>
                      <a:prstGeom prst="rect">
                        <a:avLst/>
                      </a:prstGeom>
                    </p:spPr>
                  </p:pic>
                </p:oleObj>
              </mc:Fallback>
            </mc:AlternateContent>
          </a:graphicData>
        </a:graphic>
      </p:graphicFrame>
      <p:sp>
        <p:nvSpPr>
          <p:cNvPr id="6" name="矩形 5"/>
          <p:cNvSpPr/>
          <p:nvPr/>
        </p:nvSpPr>
        <p:spPr>
          <a:xfrm>
            <a:off x="6379870" y="923464"/>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3</a:t>
            </a:r>
            <a:endParaRPr lang="zh-CN" altLang="en-US" dirty="0"/>
          </a:p>
        </p:txBody>
      </p:sp>
      <p:sp>
        <p:nvSpPr>
          <p:cNvPr id="8" name="矩形 7"/>
          <p:cNvSpPr/>
          <p:nvPr/>
        </p:nvSpPr>
        <p:spPr>
          <a:xfrm>
            <a:off x="9610705" y="924456"/>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8</a:t>
            </a:r>
            <a:endParaRPr lang="zh-CN" altLang="en-US" dirty="0"/>
          </a:p>
        </p:txBody>
      </p:sp>
      <p:sp>
        <p:nvSpPr>
          <p:cNvPr id="10" name="矩形 9"/>
          <p:cNvSpPr/>
          <p:nvPr/>
        </p:nvSpPr>
        <p:spPr>
          <a:xfrm>
            <a:off x="1790085" y="1557608"/>
            <a:ext cx="633507"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9.5</a:t>
            </a:r>
            <a:endParaRPr lang="zh-CN" altLang="en-US" dirty="0"/>
          </a:p>
        </p:txBody>
      </p:sp>
      <p:sp>
        <p:nvSpPr>
          <p:cNvPr id="29" name="Rectangle 21">
            <a:hlinkClick r:id="rId2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graphicFrame>
        <p:nvGraphicFramePr>
          <p:cNvPr id="24" name="对象 23"/>
          <p:cNvGraphicFramePr>
            <a:graphicFrameLocks noChangeAspect="1"/>
          </p:cNvGraphicFramePr>
          <p:nvPr>
            <p:extLst>
              <p:ext uri="{D42A27DB-BD31-4B8C-83A1-F6EECF244321}">
                <p14:modId xmlns:p14="http://schemas.microsoft.com/office/powerpoint/2010/main" val="177263917"/>
              </p:ext>
            </p:extLst>
          </p:nvPr>
        </p:nvGraphicFramePr>
        <p:xfrm>
          <a:off x="628650" y="2351906"/>
          <a:ext cx="10972800" cy="1581150"/>
        </p:xfrm>
        <a:graphic>
          <a:graphicData uri="http://schemas.openxmlformats.org/presentationml/2006/ole">
            <mc:AlternateContent xmlns:mc="http://schemas.openxmlformats.org/markup-compatibility/2006">
              <mc:Choice xmlns:v="urn:schemas-microsoft-com:vml" Requires="v">
                <p:oleObj spid="_x0000_s336980" name="文档" r:id="rId23" imgW="10995381" imgH="1581827" progId="Word.Document.12">
                  <p:embed/>
                </p:oleObj>
              </mc:Choice>
              <mc:Fallback>
                <p:oleObj name="文档" r:id="rId23" imgW="10995381" imgH="1581827" progId="Word.Document.12">
                  <p:embed/>
                  <p:pic>
                    <p:nvPicPr>
                      <p:cNvPr id="0" name=""/>
                      <p:cNvPicPr/>
                      <p:nvPr/>
                    </p:nvPicPr>
                    <p:blipFill>
                      <a:blip r:embed="rId24"/>
                      <a:stretch>
                        <a:fillRect/>
                      </a:stretch>
                    </p:blipFill>
                    <p:spPr>
                      <a:xfrm>
                        <a:off x="628650" y="2351906"/>
                        <a:ext cx="10972800" cy="1581150"/>
                      </a:xfrm>
                      <a:prstGeom prst="rect">
                        <a:avLst/>
                      </a:prstGeom>
                    </p:spPr>
                  </p:pic>
                </p:oleObj>
              </mc:Fallback>
            </mc:AlternateContent>
          </a:graphicData>
        </a:graphic>
      </p:graphicFrame>
    </p:spTree>
    <p:extLst>
      <p:ext uri="{BB962C8B-B14F-4D97-AF65-F5344CB8AC3E}">
        <p14:creationId xmlns:p14="http://schemas.microsoft.com/office/powerpoint/2010/main" val="338889575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linds(horizont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63180" y="188640"/>
            <a:ext cx="11065640"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某学校组织学生参加数学测试，成绩的频率直方图如图，数据的分组依次为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[20,40)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[40,60)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[60,80)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[80,100]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分为成绩的</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百</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分位数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6"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57"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61"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3"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64"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65"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7</a:t>
            </a:r>
          </a:p>
        </p:txBody>
      </p:sp>
      <p:sp>
        <p:nvSpPr>
          <p:cNvPr id="66"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67"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69"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70"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71"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72"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73"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7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5" name="矩形 4"/>
          <p:cNvSpPr/>
          <p:nvPr/>
        </p:nvSpPr>
        <p:spPr>
          <a:xfrm>
            <a:off x="10550971" y="980728"/>
            <a:ext cx="543739"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30</a:t>
            </a:r>
            <a:endParaRPr lang="zh-CN" altLang="en-US" sz="2800" dirty="0"/>
          </a:p>
        </p:txBody>
      </p:sp>
      <p:pic>
        <p:nvPicPr>
          <p:cNvPr id="422914" name="Picture 2" descr="sy256"/>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8753" y="1772816"/>
            <a:ext cx="5514494" cy="284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p:cNvSpPr/>
          <p:nvPr/>
        </p:nvSpPr>
        <p:spPr>
          <a:xfrm>
            <a:off x="563180" y="4842792"/>
            <a:ext cx="11065640" cy="1384995"/>
          </a:xfrm>
          <a:prstGeom prst="rect">
            <a:avLst/>
          </a:prstGeom>
        </p:spPr>
        <p:txBody>
          <a:bodyPr wrap="square">
            <a:spAutoFit/>
          </a:bodyPr>
          <a:lstStyle/>
          <a:p>
            <a:pPr algn="just">
              <a:lnSpc>
                <a:spcPct val="150000"/>
              </a:lnSpc>
              <a:spcAft>
                <a:spcPts val="0"/>
              </a:spcAft>
            </a:pPr>
            <a:r>
              <a:rPr lang="zh-CN" altLang="zh-CN" sz="2800" b="1" kern="100" spc="-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因为分数位于</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[20,40)</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[40,60)</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的频率之和为</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(0.005</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0.01)</a:t>
            </a: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20</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0.3</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分为成绩的</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百分位数</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Rectangle 21">
            <a:hlinkClick r:id="rId18"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Tree>
    <p:extLst>
      <p:ext uri="{BB962C8B-B14F-4D97-AF65-F5344CB8AC3E}">
        <p14:creationId xmlns:p14="http://schemas.microsoft.com/office/powerpoint/2010/main" val="211109642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44589" y="260648"/>
            <a:ext cx="11302822" cy="2677656"/>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某市要对两千多名出租车司机的年龄进行调查，现从中随机抽出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名司机，已知抽到的司机年龄都在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[20,45]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岁之间，根据调查结果得出司机的年龄情况残缺的频率直方图如图所示，利用这个残缺的频率直方图估计该市出租车司机年龄的中位数大约是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保留一位小数点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0"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1"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2"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9"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0"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1"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p>
        </p:txBody>
      </p:sp>
      <p:sp>
        <p:nvSpPr>
          <p:cNvPr id="53"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0"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6" name="矩形 5"/>
          <p:cNvSpPr/>
          <p:nvPr/>
        </p:nvSpPr>
        <p:spPr>
          <a:xfrm>
            <a:off x="6704067" y="2329716"/>
            <a:ext cx="813043"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33.6</a:t>
            </a:r>
            <a:endParaRPr lang="zh-CN" altLang="en-US" sz="2800" dirty="0"/>
          </a:p>
        </p:txBody>
      </p:sp>
      <p:pic>
        <p:nvPicPr>
          <p:cNvPr id="364615" name="Picture 71" descr="831新加5"/>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89440" y="2924944"/>
            <a:ext cx="4813121" cy="303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1">
            <a:hlinkClick r:id="rId18"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Tree>
    <p:extLst>
      <p:ext uri="{BB962C8B-B14F-4D97-AF65-F5344CB8AC3E}">
        <p14:creationId xmlns:p14="http://schemas.microsoft.com/office/powerpoint/2010/main" val="208049882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5"/>
          <p:cNvSpPr txBox="1">
            <a:spLocks/>
          </p:cNvSpPr>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zh-CN" sz="2800" b="1" dirty="0">
                <a:solidFill>
                  <a:srgbClr val="000000"/>
                </a:solidFill>
              </a:rPr>
              <a:t>知识点　百分位数</a:t>
            </a:r>
          </a:p>
        </p:txBody>
      </p:sp>
      <p:sp>
        <p:nvSpPr>
          <p:cNvPr id="13" name="矩形 12"/>
          <p:cNvSpPr/>
          <p:nvPr/>
        </p:nvSpPr>
        <p:spPr>
          <a:xfrm>
            <a:off x="532666" y="1251668"/>
            <a:ext cx="11126669" cy="3323987"/>
          </a:xfrm>
          <a:prstGeom prst="rect">
            <a:avLst/>
          </a:prstGeom>
        </p:spPr>
        <p:txBody>
          <a:bodyPr>
            <a:spAutoFit/>
          </a:bodyPr>
          <a:lstStyle/>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smtClean="0">
                <a:latin typeface="Times New Roman" panose="02020603050405020304" pitchFamily="18" charset="0"/>
                <a:ea typeface="宋体" panose="02010600030101010101" pitchFamily="2" charset="-122"/>
              </a:rPr>
              <a:t>k</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百</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分位数的定义：</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一般地，一组数据的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k</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百分位数是这样一个值</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i="1"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k</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，它使得这组数据中至少有</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k</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的数据小于或等于</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i="1"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k</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，且至少有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k</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的数据大于或等于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i="1" kern="100" baseline="-25000" dirty="0">
                <a:latin typeface="Times New Roman" panose="02020603050405020304" pitchFamily="18" charset="0"/>
                <a:ea typeface="方正中等线简体" panose="03000509000000000000" pitchFamily="65" charset="-122"/>
                <a:cs typeface="Courier New" panose="02070309020205020404" pitchFamily="49" charset="0"/>
              </a:rPr>
              <a:t>k</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计算一组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个数据的大样本的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k</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百分位数的一般步骤如下：</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步　将所有数值按从小到大的顺序排列</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113106570"/>
              </p:ext>
            </p:extLst>
          </p:nvPr>
        </p:nvGraphicFramePr>
        <p:xfrm>
          <a:off x="633806" y="4365154"/>
          <a:ext cx="7588250" cy="1008062"/>
        </p:xfrm>
        <a:graphic>
          <a:graphicData uri="http://schemas.openxmlformats.org/presentationml/2006/ole">
            <mc:AlternateContent xmlns:mc="http://schemas.openxmlformats.org/markup-compatibility/2006">
              <mc:Choice xmlns:v="urn:schemas-microsoft-com:vml" Requires="v">
                <p:oleObj spid="_x0000_s398352" name="文档" r:id="rId5" imgW="7588745" imgH="1007375" progId="Word.Document.12">
                  <p:embed/>
                </p:oleObj>
              </mc:Choice>
              <mc:Fallback>
                <p:oleObj name="文档" r:id="rId5" imgW="7588745" imgH="1007375" progId="Word.Document.12">
                  <p:embed/>
                  <p:pic>
                    <p:nvPicPr>
                      <p:cNvPr id="0" name=""/>
                      <p:cNvPicPr/>
                      <p:nvPr/>
                    </p:nvPicPr>
                    <p:blipFill>
                      <a:blip r:embed="rId6"/>
                      <a:stretch>
                        <a:fillRect/>
                      </a:stretch>
                    </p:blipFill>
                    <p:spPr>
                      <a:xfrm>
                        <a:off x="633806" y="4365154"/>
                        <a:ext cx="7588250" cy="1008062"/>
                      </a:xfrm>
                      <a:prstGeom prst="rect">
                        <a:avLst/>
                      </a:prstGeom>
                    </p:spPr>
                  </p:pic>
                </p:oleObj>
              </mc:Fallback>
            </mc:AlternateContent>
          </a:graphicData>
        </a:graphic>
      </p:graphicFrame>
    </p:spTree>
    <p:extLst>
      <p:ext uri="{BB962C8B-B14F-4D97-AF65-F5344CB8AC3E}">
        <p14:creationId xmlns:p14="http://schemas.microsoft.com/office/powerpoint/2010/main" val="12294628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44589" y="35099"/>
            <a:ext cx="11302822" cy="3896131"/>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在频率直方图中，所有矩形面积之和为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所以，数据位于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[25,30)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的频率为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0.07</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前两个矩形的面积之和为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0.25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前三个矩形的面积之和为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0.25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0.07</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所以，中位数位于区间</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[30,35)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，设中位数为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0.25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0.07</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，解得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33.6(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岁</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 </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0"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1"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2"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9"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0"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1"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p>
        </p:txBody>
      </p:sp>
      <p:sp>
        <p:nvSpPr>
          <p:cNvPr id="53"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0"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21" name="Picture 71" descr="831新加5"/>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07107" y="3866562"/>
            <a:ext cx="3977786" cy="250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hlinkClick r:id="rId18"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Tree>
    <p:extLst>
      <p:ext uri="{BB962C8B-B14F-4D97-AF65-F5344CB8AC3E}">
        <p14:creationId xmlns:p14="http://schemas.microsoft.com/office/powerpoint/2010/main" val="117259480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linds(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linds(horizont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linds(horizont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linds(horizont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linds(horizontal)">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55944" y="1277256"/>
            <a:ext cx="11080112" cy="1384995"/>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求下列数据的四分位数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13,15,12,27,22,24,28,30,31,18,19,20.</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2"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3"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5"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6"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7"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9"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p>
        </p:txBody>
      </p:sp>
      <p:sp>
        <p:nvSpPr>
          <p:cNvPr id="41"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2"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0"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19" name="Rectangle 21">
            <a:hlinkClick r:id="rId17"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Tree>
    <p:extLst>
      <p:ext uri="{BB962C8B-B14F-4D97-AF65-F5344CB8AC3E}">
        <p14:creationId xmlns:p14="http://schemas.microsoft.com/office/powerpoint/2010/main" val="229388871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5"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6"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9"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10"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1"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2"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p>
        </p:txBody>
      </p:sp>
      <p:sp>
        <p:nvSpPr>
          <p:cNvPr id="14"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5"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6"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17"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18"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9"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2" name="矩形 21"/>
          <p:cNvSpPr/>
          <p:nvPr/>
        </p:nvSpPr>
        <p:spPr>
          <a:xfrm>
            <a:off x="420843" y="461814"/>
            <a:ext cx="11350315" cy="1384995"/>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把</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个数据按从小到大的顺序排列可得：</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12,13,15,18,19,20,22,24,27,28,30,31</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23" name="对象 22"/>
          <p:cNvGraphicFramePr>
            <a:graphicFrameLocks noChangeAspect="1"/>
          </p:cNvGraphicFramePr>
          <p:nvPr>
            <p:extLst>
              <p:ext uri="{D42A27DB-BD31-4B8C-83A1-F6EECF244321}">
                <p14:modId xmlns:p14="http://schemas.microsoft.com/office/powerpoint/2010/main" val="4186439776"/>
              </p:ext>
            </p:extLst>
          </p:nvPr>
        </p:nvGraphicFramePr>
        <p:xfrm>
          <a:off x="488901" y="1810965"/>
          <a:ext cx="9440862" cy="1017588"/>
        </p:xfrm>
        <a:graphic>
          <a:graphicData uri="http://schemas.openxmlformats.org/presentationml/2006/ole">
            <mc:AlternateContent xmlns:mc="http://schemas.openxmlformats.org/markup-compatibility/2006">
              <mc:Choice xmlns:v="urn:schemas-microsoft-com:vml" Requires="v">
                <p:oleObj spid="_x0000_s388158" name="文档" r:id="rId19" imgW="9440592" imgH="1017558" progId="Word.Document.12">
                  <p:embed/>
                </p:oleObj>
              </mc:Choice>
              <mc:Fallback>
                <p:oleObj name="文档" r:id="rId19" imgW="9440592" imgH="1017558" progId="Word.Document.12">
                  <p:embed/>
                  <p:pic>
                    <p:nvPicPr>
                      <p:cNvPr id="0" name=""/>
                      <p:cNvPicPr/>
                      <p:nvPr/>
                    </p:nvPicPr>
                    <p:blipFill>
                      <a:blip r:embed="rId20"/>
                      <a:stretch>
                        <a:fillRect/>
                      </a:stretch>
                    </p:blipFill>
                    <p:spPr>
                      <a:xfrm>
                        <a:off x="488901" y="1810965"/>
                        <a:ext cx="9440862" cy="1017588"/>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1134368419"/>
              </p:ext>
            </p:extLst>
          </p:nvPr>
        </p:nvGraphicFramePr>
        <p:xfrm>
          <a:off x="488901" y="2756594"/>
          <a:ext cx="9440862" cy="1017588"/>
        </p:xfrm>
        <a:graphic>
          <a:graphicData uri="http://schemas.openxmlformats.org/presentationml/2006/ole">
            <mc:AlternateContent xmlns:mc="http://schemas.openxmlformats.org/markup-compatibility/2006">
              <mc:Choice xmlns:v="urn:schemas-microsoft-com:vml" Requires="v">
                <p:oleObj spid="_x0000_s388159" name="文档" r:id="rId22" imgW="9440592" imgH="1016120" progId="Word.Document.12">
                  <p:embed/>
                </p:oleObj>
              </mc:Choice>
              <mc:Fallback>
                <p:oleObj name="文档" r:id="rId22" imgW="9440592" imgH="1016120" progId="Word.Document.12">
                  <p:embed/>
                  <p:pic>
                    <p:nvPicPr>
                      <p:cNvPr id="0" name=""/>
                      <p:cNvPicPr/>
                      <p:nvPr/>
                    </p:nvPicPr>
                    <p:blipFill>
                      <a:blip r:embed="rId23"/>
                      <a:stretch>
                        <a:fillRect/>
                      </a:stretch>
                    </p:blipFill>
                    <p:spPr>
                      <a:xfrm>
                        <a:off x="488901" y="2756594"/>
                        <a:ext cx="9440862" cy="1017588"/>
                      </a:xfrm>
                      <a:prstGeom prst="rect">
                        <a:avLst/>
                      </a:prstGeom>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4157757323"/>
              </p:ext>
            </p:extLst>
          </p:nvPr>
        </p:nvGraphicFramePr>
        <p:xfrm>
          <a:off x="488901" y="3755181"/>
          <a:ext cx="9440862" cy="1017588"/>
        </p:xfrm>
        <a:graphic>
          <a:graphicData uri="http://schemas.openxmlformats.org/presentationml/2006/ole">
            <mc:AlternateContent xmlns:mc="http://schemas.openxmlformats.org/markup-compatibility/2006">
              <mc:Choice xmlns:v="urn:schemas-microsoft-com:vml" Requires="v">
                <p:oleObj spid="_x0000_s388160" name="文档" r:id="rId25" imgW="9440592" imgH="1014323" progId="Word.Document.12">
                  <p:embed/>
                </p:oleObj>
              </mc:Choice>
              <mc:Fallback>
                <p:oleObj name="文档" r:id="rId25" imgW="9440592" imgH="1014323" progId="Word.Document.12">
                  <p:embed/>
                  <p:pic>
                    <p:nvPicPr>
                      <p:cNvPr id="0" name=""/>
                      <p:cNvPicPr/>
                      <p:nvPr/>
                    </p:nvPicPr>
                    <p:blipFill>
                      <a:blip r:embed="rId26"/>
                      <a:stretch>
                        <a:fillRect/>
                      </a:stretch>
                    </p:blipFill>
                    <p:spPr>
                      <a:xfrm>
                        <a:off x="488901" y="3755181"/>
                        <a:ext cx="9440862" cy="1017588"/>
                      </a:xfrm>
                      <a:prstGeom prst="rect">
                        <a:avLst/>
                      </a:prstGeom>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1804565028"/>
              </p:ext>
            </p:extLst>
          </p:nvPr>
        </p:nvGraphicFramePr>
        <p:xfrm>
          <a:off x="488901" y="4763293"/>
          <a:ext cx="9440862" cy="1017588"/>
        </p:xfrm>
        <a:graphic>
          <a:graphicData uri="http://schemas.openxmlformats.org/presentationml/2006/ole">
            <mc:AlternateContent xmlns:mc="http://schemas.openxmlformats.org/markup-compatibility/2006">
              <mc:Choice xmlns:v="urn:schemas-microsoft-com:vml" Requires="v">
                <p:oleObj spid="_x0000_s388161" name="文档" r:id="rId28" imgW="9440592" imgH="1012885" progId="Word.Document.12">
                  <p:embed/>
                </p:oleObj>
              </mc:Choice>
              <mc:Fallback>
                <p:oleObj name="文档" r:id="rId28" imgW="9440592" imgH="1012885" progId="Word.Document.12">
                  <p:embed/>
                  <p:pic>
                    <p:nvPicPr>
                      <p:cNvPr id="0" name=""/>
                      <p:cNvPicPr/>
                      <p:nvPr/>
                    </p:nvPicPr>
                    <p:blipFill>
                      <a:blip r:embed="rId29"/>
                      <a:stretch>
                        <a:fillRect/>
                      </a:stretch>
                    </p:blipFill>
                    <p:spPr>
                      <a:xfrm>
                        <a:off x="488901" y="4763293"/>
                        <a:ext cx="9440862" cy="1017588"/>
                      </a:xfrm>
                      <a:prstGeom prst="rect">
                        <a:avLst/>
                      </a:prstGeom>
                    </p:spPr>
                  </p:pic>
                </p:oleObj>
              </mc:Fallback>
            </mc:AlternateContent>
          </a:graphicData>
        </a:graphic>
      </p:graphicFrame>
      <p:sp>
        <p:nvSpPr>
          <p:cNvPr id="27" name="Rectangle 21">
            <a:hlinkClick r:id="rId3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Tree>
    <p:extLst>
      <p:ext uri="{BB962C8B-B14F-4D97-AF65-F5344CB8AC3E}">
        <p14:creationId xmlns:p14="http://schemas.microsoft.com/office/powerpoint/2010/main" val="138134171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linds(horizont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blinds(horizont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1"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2"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3"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4"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101"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102"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03"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04"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06"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07"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08"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109"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110"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11"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477032" y="126157"/>
            <a:ext cx="11237936" cy="1384995"/>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某网络营销部门随机抽查了某市</a:t>
            </a:r>
            <a:r>
              <a:rPr lang="en-US" altLang="zh-CN" sz="2800" kern="100" dirty="0">
                <a:latin typeface="Times New Roman" panose="02020603050405020304" pitchFamily="18" charset="0"/>
                <a:ea typeface="方正中等线简体" panose="03000509000000000000" pitchFamily="65" charset="-122"/>
              </a:rPr>
              <a:t>200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名网友在</a:t>
            </a:r>
            <a:r>
              <a:rPr lang="en-US" altLang="zh-CN" sz="2800" kern="100" dirty="0" smtClean="0">
                <a:latin typeface="Times New Roman" panose="02020603050405020304" pitchFamily="18" charset="0"/>
                <a:ea typeface="方正中等线简体" panose="03000509000000000000" pitchFamily="65" charset="-122"/>
              </a:rPr>
              <a:t>2021</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rPr>
              <a:t>11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kern="100" dirty="0">
                <a:latin typeface="Times New Roman" panose="02020603050405020304" pitchFamily="18" charset="0"/>
                <a:ea typeface="方正中等线简体" panose="03000509000000000000" pitchFamily="65" charset="-122"/>
              </a:rPr>
              <a:t>11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日的网购金额，所得数据如下表：</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161082183"/>
              </p:ext>
            </p:extLst>
          </p:nvPr>
        </p:nvGraphicFramePr>
        <p:xfrm>
          <a:off x="594818" y="1494309"/>
          <a:ext cx="8080307" cy="4688134"/>
        </p:xfrm>
        <a:graphic>
          <a:graphicData uri="http://schemas.openxmlformats.org/drawingml/2006/table">
            <a:tbl>
              <a:tblPr/>
              <a:tblGrid>
                <a:gridCol w="3678487"/>
                <a:gridCol w="2200910"/>
                <a:gridCol w="2200910"/>
              </a:tblGrid>
              <a:tr h="804982">
                <a:tc>
                  <a:txBody>
                    <a:bodyPr/>
                    <a:lstStyle/>
                    <a:p>
                      <a:pPr algn="ctr">
                        <a:lnSpc>
                          <a:spcPct val="13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网购金额</a:t>
                      </a:r>
                      <a:r>
                        <a:rPr lang="en-US" sz="28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单位：千元</a:t>
                      </a:r>
                      <a:r>
                        <a:rPr lang="en-US" sz="28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人数</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频率</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654">
                <a:tc>
                  <a:txBody>
                    <a:bodyPr/>
                    <a:lstStyle/>
                    <a:p>
                      <a:pPr algn="ctr">
                        <a:lnSpc>
                          <a:spcPct val="130000"/>
                        </a:lnSpc>
                        <a:spcAft>
                          <a:spcPts val="0"/>
                        </a:spcAft>
                      </a:pPr>
                      <a:r>
                        <a:rPr lang="en-US" sz="28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[0,1)</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16</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0.08</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654">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[1,2)</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24</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0.12</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327">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[2,3)</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i="1" kern="100" baseline="0">
                          <a:effectLst/>
                          <a:latin typeface="Times New Roman" panose="02020603050405020304" pitchFamily="18" charset="0"/>
                          <a:ea typeface="方正中等线简体" panose="03000509000000000000" pitchFamily="65" charset="-122"/>
                          <a:cs typeface="Courier New" panose="02070309020205020404" pitchFamily="49" charset="0"/>
                        </a:rPr>
                        <a:t>x</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i="1" kern="100" baseline="0">
                          <a:effectLst/>
                          <a:latin typeface="Times New Roman" panose="02020603050405020304" pitchFamily="18" charset="0"/>
                          <a:ea typeface="方正中等线简体" panose="03000509000000000000" pitchFamily="65" charset="-122"/>
                          <a:cs typeface="Courier New" panose="02070309020205020404" pitchFamily="49" charset="0"/>
                        </a:rPr>
                        <a:t>p</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327">
                <a:tc>
                  <a:txBody>
                    <a:bodyPr/>
                    <a:lstStyle/>
                    <a:p>
                      <a:pPr algn="ctr">
                        <a:lnSpc>
                          <a:spcPct val="130000"/>
                        </a:lnSpc>
                        <a:spcAft>
                          <a:spcPts val="0"/>
                        </a:spcAft>
                      </a:pPr>
                      <a:r>
                        <a:rPr lang="en-US" sz="28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[3,4)</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i="1" kern="100" baseline="0">
                          <a:effectLst/>
                          <a:latin typeface="Times New Roman" panose="02020603050405020304" pitchFamily="18" charset="0"/>
                          <a:ea typeface="方正中等线简体" panose="03000509000000000000" pitchFamily="65" charset="-122"/>
                          <a:cs typeface="Courier New" panose="02070309020205020404" pitchFamily="49" charset="0"/>
                        </a:rPr>
                        <a:t>y</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i="1" kern="100" baseline="0">
                          <a:effectLst/>
                          <a:latin typeface="Times New Roman" panose="02020603050405020304" pitchFamily="18" charset="0"/>
                          <a:ea typeface="方正中等线简体" panose="03000509000000000000" pitchFamily="65" charset="-122"/>
                          <a:cs typeface="Courier New" panose="02070309020205020404" pitchFamily="49" charset="0"/>
                        </a:rPr>
                        <a:t>q</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654">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[4,5)</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16</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0.08</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654">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[5,6]</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14</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0.07</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654">
                <a:tc>
                  <a:txBody>
                    <a:bodyPr/>
                    <a:lstStyle/>
                    <a:p>
                      <a:pPr algn="ctr">
                        <a:lnSpc>
                          <a:spcPct val="13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合计</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200</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1.00</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 name="Rectangle 21">
            <a:hlinkClick r:id="rId17"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p>
        </p:txBody>
      </p:sp>
    </p:spTree>
    <p:extLst>
      <p:ext uri="{BB962C8B-B14F-4D97-AF65-F5344CB8AC3E}">
        <p14:creationId xmlns:p14="http://schemas.microsoft.com/office/powerpoint/2010/main" val="34518854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1"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2"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3"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4"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101"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102"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03"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04"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06"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07"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08"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109"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110"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11"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477032" y="384657"/>
            <a:ext cx="11237936" cy="1310808"/>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已知网购金额低于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千元与不低于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千元的人数比恰为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试确定</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的值，并补全频率直方图；</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29058" name="Picture 2" descr="SY259"/>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60161" y="1815292"/>
            <a:ext cx="4471679" cy="373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1">
            <a:hlinkClick r:id="rId18"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p>
        </p:txBody>
      </p:sp>
    </p:spTree>
    <p:extLst>
      <p:ext uri="{BB962C8B-B14F-4D97-AF65-F5344CB8AC3E}">
        <p14:creationId xmlns:p14="http://schemas.microsoft.com/office/powerpoint/2010/main" val="265647619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对象 27"/>
          <p:cNvGraphicFramePr>
            <a:graphicFrameLocks noChangeAspect="1"/>
          </p:cNvGraphicFramePr>
          <p:nvPr>
            <p:extLst>
              <p:ext uri="{D42A27DB-BD31-4B8C-83A1-F6EECF244321}">
                <p14:modId xmlns:p14="http://schemas.microsoft.com/office/powerpoint/2010/main" val="2996154660"/>
              </p:ext>
            </p:extLst>
          </p:nvPr>
        </p:nvGraphicFramePr>
        <p:xfrm>
          <a:off x="509588" y="88032"/>
          <a:ext cx="11172825" cy="1800225"/>
        </p:xfrm>
        <a:graphic>
          <a:graphicData uri="http://schemas.openxmlformats.org/presentationml/2006/ole">
            <mc:AlternateContent xmlns:mc="http://schemas.openxmlformats.org/markup-compatibility/2006">
              <mc:Choice xmlns:v="urn:schemas-microsoft-com:vml" Requires="v">
                <p:oleObj spid="_x0000_s342237" name="文档" r:id="rId4" imgW="11069547" imgH="1780276" progId="Word.Document.12">
                  <p:embed/>
                </p:oleObj>
              </mc:Choice>
              <mc:Fallback>
                <p:oleObj name="文档" r:id="rId4" imgW="11069547" imgH="1780276" progId="Word.Document.12">
                  <p:embed/>
                  <p:pic>
                    <p:nvPicPr>
                      <p:cNvPr id="0" name=""/>
                      <p:cNvPicPr/>
                      <p:nvPr/>
                    </p:nvPicPr>
                    <p:blipFill>
                      <a:blip r:embed="rId5"/>
                      <a:stretch>
                        <a:fillRect/>
                      </a:stretch>
                    </p:blipFill>
                    <p:spPr>
                      <a:xfrm>
                        <a:off x="509588" y="88032"/>
                        <a:ext cx="11172825" cy="1800225"/>
                      </a:xfrm>
                      <a:prstGeom prst="rect">
                        <a:avLst/>
                      </a:prstGeom>
                    </p:spPr>
                  </p:pic>
                </p:oleObj>
              </mc:Fallback>
            </mc:AlternateContent>
          </a:graphicData>
        </a:graphic>
      </p:graphicFrame>
      <p:sp>
        <p:nvSpPr>
          <p:cNvPr id="31"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2"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3"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5"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6"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7"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9"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1"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2"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3"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4"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5"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6"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3" name="矩形 2"/>
          <p:cNvSpPr/>
          <p:nvPr/>
        </p:nvSpPr>
        <p:spPr>
          <a:xfrm>
            <a:off x="416893" y="1687091"/>
            <a:ext cx="6096000" cy="1303177"/>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q</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0.25.</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补全频率直方图如图所示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42226" name="Picture 210" descr="SY260"/>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1025" y="2989883"/>
            <a:ext cx="3969950" cy="324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1">
            <a:hlinkClick r:id="rId2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p>
        </p:txBody>
      </p:sp>
    </p:spTree>
    <p:extLst>
      <p:ext uri="{BB962C8B-B14F-4D97-AF65-F5344CB8AC3E}">
        <p14:creationId xmlns:p14="http://schemas.microsoft.com/office/powerpoint/2010/main" val="13121695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42226"/>
                                        </p:tgtEl>
                                        <p:attrNameLst>
                                          <p:attrName>style.visibility</p:attrName>
                                        </p:attrNameLst>
                                      </p:cBhvr>
                                      <p:to>
                                        <p:strVal val="visible"/>
                                      </p:to>
                                    </p:set>
                                    <p:animEffect transition="in" filter="blinds(horizontal)">
                                      <p:cBhvr>
                                        <p:cTn id="20" dur="500"/>
                                        <p:tgtEl>
                                          <p:spTgt spid="34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1"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2"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3"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4"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101"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102"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03"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04"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06"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07"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08"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109"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110"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11"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477032" y="764704"/>
            <a:ext cx="11237936" cy="664477"/>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估计网购金额的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结果保留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位有效数字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矩形 19"/>
          <p:cNvSpPr/>
          <p:nvPr/>
        </p:nvSpPr>
        <p:spPr>
          <a:xfrm>
            <a:off x="477032" y="1787531"/>
            <a:ext cx="11237936" cy="1949508"/>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可知，网购金额低于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千元的频率为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0.08</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0.12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网购金额低于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千元的频率为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所以网购金额的</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百分位数在</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内，</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604682217"/>
              </p:ext>
            </p:extLst>
          </p:nvPr>
        </p:nvGraphicFramePr>
        <p:xfrm>
          <a:off x="571500" y="3764260"/>
          <a:ext cx="10991850" cy="1104900"/>
        </p:xfrm>
        <a:graphic>
          <a:graphicData uri="http://schemas.openxmlformats.org/presentationml/2006/ole">
            <mc:AlternateContent xmlns:mc="http://schemas.openxmlformats.org/markup-compatibility/2006">
              <mc:Choice xmlns:v="urn:schemas-microsoft-com:vml" Requires="v">
                <p:oleObj spid="_x0000_s430092" name="文档" r:id="rId19" imgW="11003280" imgH="1103103" progId="Word.Document.12">
                  <p:embed/>
                </p:oleObj>
              </mc:Choice>
              <mc:Fallback>
                <p:oleObj name="文档" r:id="rId19" imgW="11003280" imgH="1103103" progId="Word.Document.12">
                  <p:embed/>
                  <p:pic>
                    <p:nvPicPr>
                      <p:cNvPr id="0" name=""/>
                      <p:cNvPicPr/>
                      <p:nvPr/>
                    </p:nvPicPr>
                    <p:blipFill>
                      <a:blip r:embed="rId20"/>
                      <a:stretch>
                        <a:fillRect/>
                      </a:stretch>
                    </p:blipFill>
                    <p:spPr>
                      <a:xfrm>
                        <a:off x="571500" y="3764260"/>
                        <a:ext cx="10991850" cy="1104900"/>
                      </a:xfrm>
                      <a:prstGeom prst="rect">
                        <a:avLst/>
                      </a:prstGeom>
                    </p:spPr>
                  </p:pic>
                </p:oleObj>
              </mc:Fallback>
            </mc:AlternateContent>
          </a:graphicData>
        </a:graphic>
      </p:graphicFrame>
      <p:sp>
        <p:nvSpPr>
          <p:cNvPr id="22" name="Rectangle 21">
            <a:hlinkClick r:id="rId2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p>
        </p:txBody>
      </p:sp>
    </p:spTree>
    <p:extLst>
      <p:ext uri="{BB962C8B-B14F-4D97-AF65-F5344CB8AC3E}">
        <p14:creationId xmlns:p14="http://schemas.microsoft.com/office/powerpoint/2010/main" val="14073625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blinds(horizontal)">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blinds(horizontal)">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8"/>
          <p:cNvSpPr txBox="1"/>
          <p:nvPr/>
        </p:nvSpPr>
        <p:spPr>
          <a:xfrm>
            <a:off x="1023764" y="168040"/>
            <a:ext cx="2524829" cy="572273"/>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综合运用</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2" cstate="email">
            <a:duotone>
              <a:srgbClr val="5B9BD5">
                <a:shade val="45000"/>
                <a:satMod val="135000"/>
              </a:srgb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4"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 name="矩形 4"/>
          <p:cNvSpPr/>
          <p:nvPr/>
        </p:nvSpPr>
        <p:spPr>
          <a:xfrm>
            <a:off x="406525" y="776239"/>
            <a:ext cx="11378950" cy="526297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港珠澳大桥于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2018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日正式通车，它是中国境内一座连接香港、珠海和澳门的桥隧工程，桥隧全长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千米，桥面为双向六车道高速公路，大桥通行限速</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 km/h.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现对大桥某路段上汽车行驶速度进行抽样调查，画出频率直方图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根据直方图估计</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在</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此</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路段上汽车行驶速度的众数和</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行驶速度</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超过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 km/h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的频率分别</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A.85,0.25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B.90,0.35</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C.87.5,0.25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D.87.5,0.35</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79"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0"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1"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2"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3"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84"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5"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6"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87"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89" name="Rectangle 21">
            <a:hlinkClick r:id="rId14"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p>
        </p:txBody>
      </p:sp>
      <p:sp>
        <p:nvSpPr>
          <p:cNvPr id="90" name="Rectangle 21">
            <a:hlinkClick r:id="rId15"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1" name="Rectangle 21">
            <a:hlinkClick r:id="rId16"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2" name="Rectangle 21">
            <a:hlinkClick r:id="rId17"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3" name="Rectangle 21">
            <a:hlinkClick r:id="rId18"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94" name="Rectangle 21">
            <a:hlinkClick r:id="rId19"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389130" name="Picture 10" descr="831新加6"/>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7318" y="2729895"/>
            <a:ext cx="4798157" cy="316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19"/>
          <p:cNvSpPr txBox="1"/>
          <p:nvPr/>
        </p:nvSpPr>
        <p:spPr>
          <a:xfrm>
            <a:off x="3907185" y="5312658"/>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7" name="Rectangle 21">
            <a:hlinkClick r:id="rId2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Tree>
    <p:extLst>
      <p:ext uri="{BB962C8B-B14F-4D97-AF65-F5344CB8AC3E}">
        <p14:creationId xmlns:p14="http://schemas.microsoft.com/office/powerpoint/2010/main" val="93221834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62857" y="624298"/>
            <a:ext cx="11266287" cy="2677656"/>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由频率直方图估计在此路段上汽车行驶速度的众数</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为</a:t>
            </a:r>
            <a:r>
              <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87.5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由频率直方图估计在此路段上汽车行驶速度超过</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90 km/h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的频率为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0.35</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79"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0"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1"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2"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3"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84"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5"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6"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87"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89"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p>
        </p:txBody>
      </p:sp>
      <p:sp>
        <p:nvSpPr>
          <p:cNvPr id="90"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1"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2"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3"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94"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389130" name="Picture 10" descr="831新加6"/>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0987" y="2640522"/>
            <a:ext cx="4798157" cy="316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1787688464"/>
              </p:ext>
            </p:extLst>
          </p:nvPr>
        </p:nvGraphicFramePr>
        <p:xfrm>
          <a:off x="9839002" y="499332"/>
          <a:ext cx="1282700" cy="1039813"/>
        </p:xfrm>
        <a:graphic>
          <a:graphicData uri="http://schemas.openxmlformats.org/presentationml/2006/ole">
            <mc:AlternateContent xmlns:mc="http://schemas.openxmlformats.org/markup-compatibility/2006">
              <mc:Choice xmlns:v="urn:schemas-microsoft-com:vml" Requires="v">
                <p:oleObj spid="_x0000_s432139" name="文档" r:id="rId20" imgW="1283080" imgH="1039535" progId="Word.Document.12">
                  <p:embed/>
                </p:oleObj>
              </mc:Choice>
              <mc:Fallback>
                <p:oleObj name="文档" r:id="rId20" imgW="1283080" imgH="1039535" progId="Word.Document.12">
                  <p:embed/>
                  <p:pic>
                    <p:nvPicPr>
                      <p:cNvPr id="0" name=""/>
                      <p:cNvPicPr/>
                      <p:nvPr/>
                    </p:nvPicPr>
                    <p:blipFill>
                      <a:blip r:embed="rId21"/>
                      <a:stretch>
                        <a:fillRect/>
                      </a:stretch>
                    </p:blipFill>
                    <p:spPr>
                      <a:xfrm>
                        <a:off x="9839002" y="499332"/>
                        <a:ext cx="1282700" cy="1039813"/>
                      </a:xfrm>
                      <a:prstGeom prst="rect">
                        <a:avLst/>
                      </a:prstGeom>
                    </p:spPr>
                  </p:pic>
                </p:oleObj>
              </mc:Fallback>
            </mc:AlternateContent>
          </a:graphicData>
        </a:graphic>
      </p:graphicFrame>
      <p:sp>
        <p:nvSpPr>
          <p:cNvPr id="27" name="矩形 26"/>
          <p:cNvSpPr/>
          <p:nvPr/>
        </p:nvSpPr>
        <p:spPr>
          <a:xfrm>
            <a:off x="462858" y="3260485"/>
            <a:ext cx="6468130" cy="1384995"/>
          </a:xfrm>
          <a:prstGeom prst="rect">
            <a:avLst/>
          </a:prstGeom>
        </p:spPr>
        <p:txBody>
          <a:bodyPr wrap="square">
            <a:spAutoFit/>
          </a:bodyPr>
          <a:lstStyle/>
          <a:p>
            <a:pPr lvl="0" algn="just">
              <a:lnSpc>
                <a:spcPct val="150000"/>
              </a:lnSpc>
            </a:pP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由频率直方图估计在此路段上汽车行驶速度超过</a:t>
            </a:r>
            <a:r>
              <a:rPr lang="en-US" altLang="zh-CN" sz="2800"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90 km/h</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的频率为</a:t>
            </a:r>
            <a:r>
              <a:rPr lang="en-US" altLang="zh-CN" sz="2800"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0.35.</a:t>
            </a:r>
            <a:endParaRPr lang="zh-CN" altLang="zh-CN" sz="2800" kern="100" dirty="0">
              <a:solidFill>
                <a:srgbClr val="000000"/>
              </a:solidFill>
              <a:latin typeface="宋体" panose="02010600030101010101" pitchFamily="2" charset="-122"/>
              <a:ea typeface="宋体" panose="02010600030101010101" pitchFamily="2" charset="-122"/>
              <a:cs typeface="Courier New" panose="02070309020205020404" pitchFamily="49" charset="0"/>
            </a:endParaRPr>
          </a:p>
        </p:txBody>
      </p:sp>
      <p:sp>
        <p:nvSpPr>
          <p:cNvPr id="28" name="Rectangle 21">
            <a:hlinkClick r:id="rId2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Tree>
    <p:extLst>
      <p:ext uri="{BB962C8B-B14F-4D97-AF65-F5344CB8AC3E}">
        <p14:creationId xmlns:p14="http://schemas.microsoft.com/office/powerpoint/2010/main" val="311249308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89130"/>
                                        </p:tgtEl>
                                        <p:attrNameLst>
                                          <p:attrName>style.visibility</p:attrName>
                                        </p:attrNameLst>
                                      </p:cBhvr>
                                      <p:to>
                                        <p:strVal val="visible"/>
                                      </p:to>
                                    </p:set>
                                    <p:animEffect transition="in" filter="blinds(horizontal)">
                                      <p:cBhvr>
                                        <p:cTn id="7" dur="500"/>
                                        <p:tgtEl>
                                          <p:spTgt spid="389130"/>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linds(horizont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linds(horizont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linds(horizontal)">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0843" y="764704"/>
            <a:ext cx="11350315" cy="1384995"/>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个数据的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个数据从小到大排列后第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个数据是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个数据是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5"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0"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6"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7"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8"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0"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2"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3"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p>
        </p:txBody>
      </p:sp>
      <p:sp>
        <p:nvSpPr>
          <p:cNvPr id="54"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5"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6"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7"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5" name="矩形 4"/>
          <p:cNvSpPr/>
          <p:nvPr/>
        </p:nvSpPr>
        <p:spPr>
          <a:xfrm>
            <a:off x="5260479" y="1571650"/>
            <a:ext cx="633507"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8.6</a:t>
            </a:r>
            <a:endParaRPr lang="zh-CN" altLang="en-US" sz="2800" dirty="0"/>
          </a:p>
        </p:txBody>
      </p:sp>
      <p:graphicFrame>
        <p:nvGraphicFramePr>
          <p:cNvPr id="6" name="对象 5"/>
          <p:cNvGraphicFramePr>
            <a:graphicFrameLocks noChangeAspect="1"/>
          </p:cNvGraphicFramePr>
          <p:nvPr>
            <p:extLst>
              <p:ext uri="{D42A27DB-BD31-4B8C-83A1-F6EECF244321}">
                <p14:modId xmlns:p14="http://schemas.microsoft.com/office/powerpoint/2010/main" val="3168948444"/>
              </p:ext>
            </p:extLst>
          </p:nvPr>
        </p:nvGraphicFramePr>
        <p:xfrm>
          <a:off x="511572" y="2382837"/>
          <a:ext cx="9059862" cy="1017588"/>
        </p:xfrm>
        <a:graphic>
          <a:graphicData uri="http://schemas.openxmlformats.org/presentationml/2006/ole">
            <mc:AlternateContent xmlns:mc="http://schemas.openxmlformats.org/markup-compatibility/2006">
              <mc:Choice xmlns:v="urn:schemas-microsoft-com:vml" Requires="v">
                <p:oleObj spid="_x0000_s433172" name="文档" r:id="rId19" imgW="9059554" imgH="1017558" progId="Word.Document.12">
                  <p:embed/>
                </p:oleObj>
              </mc:Choice>
              <mc:Fallback>
                <p:oleObj name="文档" r:id="rId19" imgW="9059554" imgH="1017558" progId="Word.Document.12">
                  <p:embed/>
                  <p:pic>
                    <p:nvPicPr>
                      <p:cNvPr id="0" name=""/>
                      <p:cNvPicPr/>
                      <p:nvPr/>
                    </p:nvPicPr>
                    <p:blipFill>
                      <a:blip r:embed="rId20"/>
                      <a:stretch>
                        <a:fillRect/>
                      </a:stretch>
                    </p:blipFill>
                    <p:spPr>
                      <a:xfrm>
                        <a:off x="511572" y="2382837"/>
                        <a:ext cx="9059862" cy="1017588"/>
                      </a:xfrm>
                      <a:prstGeom prst="rect">
                        <a:avLst/>
                      </a:prstGeom>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3221845895"/>
              </p:ext>
            </p:extLst>
          </p:nvPr>
        </p:nvGraphicFramePr>
        <p:xfrm>
          <a:off x="511572" y="3318941"/>
          <a:ext cx="9059862" cy="1017588"/>
        </p:xfrm>
        <a:graphic>
          <a:graphicData uri="http://schemas.openxmlformats.org/presentationml/2006/ole">
            <mc:AlternateContent xmlns:mc="http://schemas.openxmlformats.org/markup-compatibility/2006">
              <mc:Choice xmlns:v="urn:schemas-microsoft-com:vml" Requires="v">
                <p:oleObj spid="_x0000_s433173" name="文档" r:id="rId22" imgW="9059554" imgH="1016120" progId="Word.Document.12">
                  <p:embed/>
                </p:oleObj>
              </mc:Choice>
              <mc:Fallback>
                <p:oleObj name="文档" r:id="rId22" imgW="9059554" imgH="1016120" progId="Word.Document.12">
                  <p:embed/>
                  <p:pic>
                    <p:nvPicPr>
                      <p:cNvPr id="0" name=""/>
                      <p:cNvPicPr/>
                      <p:nvPr/>
                    </p:nvPicPr>
                    <p:blipFill>
                      <a:blip r:embed="rId23"/>
                      <a:stretch>
                        <a:fillRect/>
                      </a:stretch>
                    </p:blipFill>
                    <p:spPr>
                      <a:xfrm>
                        <a:off x="511572" y="3318941"/>
                        <a:ext cx="9059862" cy="1017588"/>
                      </a:xfrm>
                      <a:prstGeom prst="rect">
                        <a:avLst/>
                      </a:prstGeom>
                    </p:spPr>
                  </p:pic>
                </p:oleObj>
              </mc:Fallback>
            </mc:AlternateContent>
          </a:graphicData>
        </a:graphic>
      </p:graphicFrame>
      <p:sp>
        <p:nvSpPr>
          <p:cNvPr id="28" name="矩形 27"/>
          <p:cNvSpPr/>
          <p:nvPr/>
        </p:nvSpPr>
        <p:spPr>
          <a:xfrm>
            <a:off x="420843" y="4255747"/>
            <a:ext cx="11350315" cy="656846"/>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即第</a:t>
            </a:r>
            <a:r>
              <a:rPr lang="en-US" altLang="zh-CN" sz="2800" kern="100" dirty="0">
                <a:latin typeface="Times New Roman" panose="02020603050405020304" pitchFamily="18" charset="0"/>
                <a:ea typeface="黑体" panose="02010609060101010101" pitchFamily="49" charset="-122"/>
              </a:rPr>
              <a:t>19</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个数据是</a:t>
            </a:r>
            <a:r>
              <a:rPr lang="en-US" altLang="zh-CN" sz="2800" kern="100" dirty="0">
                <a:latin typeface="Times New Roman" panose="02020603050405020304" pitchFamily="18" charset="0"/>
                <a:ea typeface="黑体" panose="02010609060101010101" pitchFamily="49" charset="-122"/>
              </a:rPr>
              <a:t>8.6.</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Rectangle 21">
            <a:hlinkClick r:id="rId2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Tree>
    <p:extLst>
      <p:ext uri="{BB962C8B-B14F-4D97-AF65-F5344CB8AC3E}">
        <p14:creationId xmlns:p14="http://schemas.microsoft.com/office/powerpoint/2010/main" val="35392202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002891260"/>
              </p:ext>
            </p:extLst>
          </p:nvPr>
        </p:nvGraphicFramePr>
        <p:xfrm>
          <a:off x="677069" y="260648"/>
          <a:ext cx="10837863" cy="3989387"/>
        </p:xfrm>
        <a:graphic>
          <a:graphicData uri="http://schemas.openxmlformats.org/presentationml/2006/ole">
            <mc:AlternateContent xmlns:mc="http://schemas.openxmlformats.org/markup-compatibility/2006">
              <mc:Choice xmlns:v="urn:schemas-microsoft-com:vml" Requires="v">
                <p:oleObj spid="_x0000_s377916" name="文档" r:id="rId4" imgW="10870025" imgH="3991874" progId="Word.Document.12">
                  <p:embed/>
                </p:oleObj>
              </mc:Choice>
              <mc:Fallback>
                <p:oleObj name="文档" r:id="rId4" imgW="10870025" imgH="3991874" progId="Word.Document.12">
                  <p:embed/>
                  <p:pic>
                    <p:nvPicPr>
                      <p:cNvPr id="0" name=""/>
                      <p:cNvPicPr/>
                      <p:nvPr/>
                    </p:nvPicPr>
                    <p:blipFill>
                      <a:blip r:embed="rId5"/>
                      <a:stretch>
                        <a:fillRect/>
                      </a:stretch>
                    </p:blipFill>
                    <p:spPr>
                      <a:xfrm>
                        <a:off x="677069" y="260648"/>
                        <a:ext cx="10837863" cy="3989387"/>
                      </a:xfrm>
                      <a:prstGeom prst="rect">
                        <a:avLst/>
                      </a:prstGeom>
                    </p:spPr>
                  </p:pic>
                </p:oleObj>
              </mc:Fallback>
            </mc:AlternateContent>
          </a:graphicData>
        </a:graphic>
      </p:graphicFrame>
      <p:sp>
        <p:nvSpPr>
          <p:cNvPr id="6" name="矩形 5"/>
          <p:cNvSpPr/>
          <p:nvPr/>
        </p:nvSpPr>
        <p:spPr>
          <a:xfrm>
            <a:off x="587748" y="3703672"/>
            <a:ext cx="11016504" cy="2677656"/>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四分位数</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25,50,75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这三个百分位数把一组由小到大排列后的数据分成四等份，因此称为四分位数，其中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百分位数也称为下四分位数，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百分位数也称为上四分位数</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p:txBody>
      </p:sp>
    </p:spTree>
    <p:extLst>
      <p:ext uri="{BB962C8B-B14F-4D97-AF65-F5344CB8AC3E}">
        <p14:creationId xmlns:p14="http://schemas.microsoft.com/office/powerpoint/2010/main" val="163659701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1"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2"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4"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7"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8"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0"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p>
        </p:txBody>
      </p:sp>
      <p:sp>
        <p:nvSpPr>
          <p:cNvPr id="4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7"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477032" y="476672"/>
            <a:ext cx="11237936" cy="2031325"/>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如图是某市</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2021</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日至</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日每天最高、最低气温的折线统计图，这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天的日最高气温的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，日最低气温的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92203" name="Picture 11" descr="SY258"/>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8830" y="2474677"/>
            <a:ext cx="5754340" cy="322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6968397" y="1268760"/>
            <a:ext cx="992579"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24 </a:t>
            </a:r>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endParaRPr lang="zh-CN" altLang="en-US" sz="2800" dirty="0"/>
          </a:p>
        </p:txBody>
      </p:sp>
      <p:sp>
        <p:nvSpPr>
          <p:cNvPr id="7" name="矩形 6"/>
          <p:cNvSpPr/>
          <p:nvPr/>
        </p:nvSpPr>
        <p:spPr>
          <a:xfrm>
            <a:off x="1663565" y="1897782"/>
            <a:ext cx="992579"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16 </a:t>
            </a:r>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endParaRPr lang="zh-CN" altLang="en-US" dirty="0"/>
          </a:p>
        </p:txBody>
      </p:sp>
      <p:sp>
        <p:nvSpPr>
          <p:cNvPr id="28" name="Rectangle 21">
            <a:hlinkClick r:id="rId18"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Tree>
    <p:extLst>
      <p:ext uri="{BB962C8B-B14F-4D97-AF65-F5344CB8AC3E}">
        <p14:creationId xmlns:p14="http://schemas.microsoft.com/office/powerpoint/2010/main" val="1121388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0"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2"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3"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4"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p>
        </p:txBody>
      </p:sp>
      <p:sp>
        <p:nvSpPr>
          <p:cNvPr id="15"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16"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7"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19" name="矩形 18"/>
          <p:cNvSpPr/>
          <p:nvPr/>
        </p:nvSpPr>
        <p:spPr>
          <a:xfrm>
            <a:off x="477032" y="188640"/>
            <a:ext cx="6825558" cy="2677656"/>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由折线图可知，把日最高气温按照从小到大排序，</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得</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24,24.5,24.5,25,26,26,27</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因为共有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个数据，</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8" name="对象 17"/>
          <p:cNvGraphicFramePr>
            <a:graphicFrameLocks noChangeAspect="1"/>
          </p:cNvGraphicFramePr>
          <p:nvPr>
            <p:extLst>
              <p:ext uri="{D42A27DB-BD31-4B8C-83A1-F6EECF244321}">
                <p14:modId xmlns:p14="http://schemas.microsoft.com/office/powerpoint/2010/main" val="1166097939"/>
              </p:ext>
            </p:extLst>
          </p:nvPr>
        </p:nvGraphicFramePr>
        <p:xfrm>
          <a:off x="558056" y="2708969"/>
          <a:ext cx="8850312" cy="1027113"/>
        </p:xfrm>
        <a:graphic>
          <a:graphicData uri="http://schemas.openxmlformats.org/presentationml/2006/ole">
            <mc:AlternateContent xmlns:mc="http://schemas.openxmlformats.org/markup-compatibility/2006">
              <mc:Choice xmlns:v="urn:schemas-microsoft-com:vml" Requires="v">
                <p:oleObj spid="_x0000_s434196" name="文档" r:id="rId19" imgW="8849948" imgH="1026903" progId="Word.Document.12">
                  <p:embed/>
                </p:oleObj>
              </mc:Choice>
              <mc:Fallback>
                <p:oleObj name="文档" r:id="rId19" imgW="8849948" imgH="1026903" progId="Word.Document.12">
                  <p:embed/>
                  <p:pic>
                    <p:nvPicPr>
                      <p:cNvPr id="0" name=""/>
                      <p:cNvPicPr/>
                      <p:nvPr/>
                    </p:nvPicPr>
                    <p:blipFill>
                      <a:blip r:embed="rId20"/>
                      <a:stretch>
                        <a:fillRect/>
                      </a:stretch>
                    </p:blipFill>
                    <p:spPr>
                      <a:xfrm>
                        <a:off x="558056" y="2708969"/>
                        <a:ext cx="8850312" cy="1027113"/>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649054564"/>
              </p:ext>
            </p:extLst>
          </p:nvPr>
        </p:nvGraphicFramePr>
        <p:xfrm>
          <a:off x="558056" y="4734718"/>
          <a:ext cx="8850312" cy="1027113"/>
        </p:xfrm>
        <a:graphic>
          <a:graphicData uri="http://schemas.openxmlformats.org/presentationml/2006/ole">
            <mc:AlternateContent xmlns:mc="http://schemas.openxmlformats.org/markup-compatibility/2006">
              <mc:Choice xmlns:v="urn:schemas-microsoft-com:vml" Requires="v">
                <p:oleObj spid="_x0000_s434197" name="文档" r:id="rId22" imgW="8849948" imgH="1024027" progId="Word.Document.12">
                  <p:embed/>
                </p:oleObj>
              </mc:Choice>
              <mc:Fallback>
                <p:oleObj name="文档" r:id="rId22" imgW="8849948" imgH="1024027" progId="Word.Document.12">
                  <p:embed/>
                  <p:pic>
                    <p:nvPicPr>
                      <p:cNvPr id="0" name=""/>
                      <p:cNvPicPr/>
                      <p:nvPr/>
                    </p:nvPicPr>
                    <p:blipFill>
                      <a:blip r:embed="rId23"/>
                      <a:stretch>
                        <a:fillRect/>
                      </a:stretch>
                    </p:blipFill>
                    <p:spPr>
                      <a:xfrm>
                        <a:off x="558056" y="4734718"/>
                        <a:ext cx="8850312" cy="1027113"/>
                      </a:xfrm>
                      <a:prstGeom prst="rect">
                        <a:avLst/>
                      </a:prstGeom>
                    </p:spPr>
                  </p:pic>
                </p:oleObj>
              </mc:Fallback>
            </mc:AlternateContent>
          </a:graphicData>
        </a:graphic>
      </p:graphicFrame>
      <p:sp>
        <p:nvSpPr>
          <p:cNvPr id="21" name="矩形 20"/>
          <p:cNvSpPr/>
          <p:nvPr/>
        </p:nvSpPr>
        <p:spPr>
          <a:xfrm>
            <a:off x="477032" y="3503549"/>
            <a:ext cx="11237936" cy="1303177"/>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所以这</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天日最高气温的</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百分位数是第</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个数据，为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24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把日最低气温按照从小到大排序，得</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12,12,13,14,15,16,17</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矩形 21"/>
          <p:cNvSpPr/>
          <p:nvPr/>
        </p:nvSpPr>
        <p:spPr>
          <a:xfrm>
            <a:off x="477032" y="5580466"/>
            <a:ext cx="11237936" cy="656846"/>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所以这</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天日最低气温的</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百分位数是第</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个数据，为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16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3" name="Picture 11" descr="SY258"/>
          <p:cNvPicPr>
            <a:picLocks noChangeAspect="1" noChangeArrowheads="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02590" y="427354"/>
            <a:ext cx="4482042" cy="2510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1">
            <a:hlinkClick r:id="rId2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Tree>
    <p:extLst>
      <p:ext uri="{BB962C8B-B14F-4D97-AF65-F5344CB8AC3E}">
        <p14:creationId xmlns:p14="http://schemas.microsoft.com/office/powerpoint/2010/main" val="204994869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nodeType="with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blinds(horizontal)">
                                      <p:cBhvr>
                                        <p:cTn id="10" dur="500"/>
                                        <p:tgtEl>
                                          <p:spTgt spid="1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animEffect transition="in" filter="blinds(horizontal)">
                                      <p:cBhvr>
                                        <p:cTn id="15" dur="500"/>
                                        <p:tgtEl>
                                          <p:spTgt spid="1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blinds(horizontal)">
                                      <p:cBhvr>
                                        <p:cTn id="20" dur="500"/>
                                        <p:tgtEl>
                                          <p:spTgt spid="1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1">
                                            <p:txEl>
                                              <p:pRg st="0" end="0"/>
                                            </p:txEl>
                                          </p:spTgt>
                                        </p:tgtEl>
                                        <p:attrNameLst>
                                          <p:attrName>style.visibility</p:attrName>
                                        </p:attrNameLst>
                                      </p:cBhvr>
                                      <p:to>
                                        <p:strVal val="visible"/>
                                      </p:to>
                                    </p:set>
                                    <p:animEffect transition="in" filter="blinds(horizontal)">
                                      <p:cBhvr>
                                        <p:cTn id="30" dur="500"/>
                                        <p:tgtEl>
                                          <p:spTgt spid="2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1">
                                            <p:txEl>
                                              <p:pRg st="1" end="1"/>
                                            </p:txEl>
                                          </p:spTgt>
                                        </p:tgtEl>
                                        <p:attrNameLst>
                                          <p:attrName>style.visibility</p:attrName>
                                        </p:attrNameLst>
                                      </p:cBhvr>
                                      <p:to>
                                        <p:strVal val="visible"/>
                                      </p:to>
                                    </p:set>
                                    <p:animEffect transition="in" filter="blinds(horizontal)">
                                      <p:cBhvr>
                                        <p:cTn id="35" dur="500"/>
                                        <p:tgtEl>
                                          <p:spTgt spid="2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linds(horizontal)">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linds(horizontal)">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7178" y="116632"/>
            <a:ext cx="11177644" cy="2677656"/>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某年级</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名学生在一次百米测试中，成绩全部介于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秒与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秒之间，将测试结果分成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[13,14)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[15,16)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[16,17)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[17,18]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，得到如图所示的频率直方图，如果从左到右的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个小矩形的面积之比为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，那么成绩的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百分位数约为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秒</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6"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57"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58"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9"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0"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61"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62"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3"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64"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66"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67"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68"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69"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p>
        </p:txBody>
      </p:sp>
      <p:sp>
        <p:nvSpPr>
          <p:cNvPr id="70"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71"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393236" name="Picture 20" descr="sy257"/>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3428" y="2793801"/>
            <a:ext cx="3605145" cy="339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7543780" y="2185075"/>
            <a:ext cx="813043"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16.5</a:t>
            </a:r>
            <a:endParaRPr lang="zh-CN" altLang="en-US" sz="2800" dirty="0"/>
          </a:p>
        </p:txBody>
      </p:sp>
      <p:sp>
        <p:nvSpPr>
          <p:cNvPr id="26" name="Rectangle 21">
            <a:hlinkClick r:id="rId18"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Tree>
    <p:extLst>
      <p:ext uri="{BB962C8B-B14F-4D97-AF65-F5344CB8AC3E}">
        <p14:creationId xmlns:p14="http://schemas.microsoft.com/office/powerpoint/2010/main" val="222810667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7178" y="745654"/>
            <a:ext cx="11177644" cy="738664"/>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设成绩的</a:t>
            </a:r>
            <a:r>
              <a:rPr lang="en-US" altLang="zh-CN" sz="2800" kern="100" dirty="0">
                <a:latin typeface="Times New Roman" panose="02020603050405020304" pitchFamily="18" charset="0"/>
                <a:ea typeface="黑体" panose="02010609060101010101" pitchFamily="49" charset="-122"/>
              </a:rPr>
              <a:t>70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百分位数为</a:t>
            </a:r>
            <a:r>
              <a:rPr lang="en-US" altLang="zh-CN" sz="2800" i="1" kern="100" dirty="0">
                <a:latin typeface="Times New Roman" panose="02020603050405020304" pitchFamily="18" charset="0"/>
                <a:ea typeface="黑体" panose="02010609060101010101" pitchFamily="49" charset="-122"/>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6"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57"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58"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9"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0"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61"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62"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3"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64"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66"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67"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68"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69"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p>
        </p:txBody>
      </p:sp>
      <p:sp>
        <p:nvSpPr>
          <p:cNvPr id="70"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71"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393236" name="Picture 20" descr="sy257"/>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39515" y="941494"/>
            <a:ext cx="3324088" cy="312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470393774"/>
              </p:ext>
            </p:extLst>
          </p:nvPr>
        </p:nvGraphicFramePr>
        <p:xfrm>
          <a:off x="561851" y="1528266"/>
          <a:ext cx="9936162" cy="1074738"/>
        </p:xfrm>
        <a:graphic>
          <a:graphicData uri="http://schemas.openxmlformats.org/presentationml/2006/ole">
            <mc:AlternateContent xmlns:mc="http://schemas.openxmlformats.org/markup-compatibility/2006">
              <mc:Choice xmlns:v="urn:schemas-microsoft-com:vml" Requires="v">
                <p:oleObj spid="_x0000_s435220" name="文档" r:id="rId20" imgW="9936158" imgH="1074348" progId="Word.Document.12">
                  <p:embed/>
                </p:oleObj>
              </mc:Choice>
              <mc:Fallback>
                <p:oleObj name="文档" r:id="rId20" imgW="9936158" imgH="1074348" progId="Word.Document.12">
                  <p:embed/>
                  <p:pic>
                    <p:nvPicPr>
                      <p:cNvPr id="0" name=""/>
                      <p:cNvPicPr/>
                      <p:nvPr/>
                    </p:nvPicPr>
                    <p:blipFill>
                      <a:blip r:embed="rId21"/>
                      <a:stretch>
                        <a:fillRect/>
                      </a:stretch>
                    </p:blipFill>
                    <p:spPr>
                      <a:xfrm>
                        <a:off x="561851" y="1528266"/>
                        <a:ext cx="9936162" cy="1074738"/>
                      </a:xfrm>
                      <a:prstGeom prst="rect">
                        <a:avLst/>
                      </a:prstGeom>
                    </p:spPr>
                  </p:pic>
                </p:oleObj>
              </mc:Fallback>
            </mc:AlternateContent>
          </a:graphicData>
        </a:graphic>
      </p:graphicFrame>
      <p:sp>
        <p:nvSpPr>
          <p:cNvPr id="6" name="矩形 5"/>
          <p:cNvSpPr/>
          <p:nvPr/>
        </p:nvSpPr>
        <p:spPr>
          <a:xfrm>
            <a:off x="507178" y="2636912"/>
            <a:ext cx="4294329" cy="523220"/>
          </a:xfrm>
          <a:prstGeom prst="rect">
            <a:avLst/>
          </a:prstGeom>
        </p:spPr>
        <p:txBody>
          <a:bodyPr wrap="square">
            <a:spAutoFit/>
          </a:bodyPr>
          <a:lstStyle/>
          <a:p>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rPr>
              <a:t>x</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[16,17)</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800" dirty="0"/>
          </a:p>
        </p:txBody>
      </p:sp>
      <p:graphicFrame>
        <p:nvGraphicFramePr>
          <p:cNvPr id="24" name="对象 23"/>
          <p:cNvGraphicFramePr>
            <a:graphicFrameLocks noChangeAspect="1"/>
          </p:cNvGraphicFramePr>
          <p:nvPr>
            <p:extLst>
              <p:ext uri="{D42A27DB-BD31-4B8C-83A1-F6EECF244321}">
                <p14:modId xmlns:p14="http://schemas.microsoft.com/office/powerpoint/2010/main" val="830704309"/>
              </p:ext>
            </p:extLst>
          </p:nvPr>
        </p:nvGraphicFramePr>
        <p:xfrm>
          <a:off x="561975" y="3288010"/>
          <a:ext cx="9925050" cy="1581150"/>
        </p:xfrm>
        <a:graphic>
          <a:graphicData uri="http://schemas.openxmlformats.org/presentationml/2006/ole">
            <mc:AlternateContent xmlns:mc="http://schemas.openxmlformats.org/markup-compatibility/2006">
              <mc:Choice xmlns:v="urn:schemas-microsoft-com:vml" Requires="v">
                <p:oleObj spid="_x0000_s435221" name="文档" r:id="rId23" imgW="9936158" imgH="1582588" progId="Word.Document.12">
                  <p:embed/>
                </p:oleObj>
              </mc:Choice>
              <mc:Fallback>
                <p:oleObj name="文档" r:id="rId23" imgW="9936158" imgH="1582588" progId="Word.Document.12">
                  <p:embed/>
                  <p:pic>
                    <p:nvPicPr>
                      <p:cNvPr id="0" name=""/>
                      <p:cNvPicPr/>
                      <p:nvPr/>
                    </p:nvPicPr>
                    <p:blipFill>
                      <a:blip r:embed="rId24"/>
                      <a:stretch>
                        <a:fillRect/>
                      </a:stretch>
                    </p:blipFill>
                    <p:spPr>
                      <a:xfrm>
                        <a:off x="561975" y="3288010"/>
                        <a:ext cx="9925050" cy="1581150"/>
                      </a:xfrm>
                      <a:prstGeom prst="rect">
                        <a:avLst/>
                      </a:prstGeom>
                    </p:spPr>
                  </p:pic>
                </p:oleObj>
              </mc:Fallback>
            </mc:AlternateContent>
          </a:graphicData>
        </a:graphic>
      </p:graphicFrame>
      <p:sp>
        <p:nvSpPr>
          <p:cNvPr id="25" name="Rectangle 21">
            <a:hlinkClick r:id="rId2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Tree>
    <p:extLst>
      <p:ext uri="{BB962C8B-B14F-4D97-AF65-F5344CB8AC3E}">
        <p14:creationId xmlns:p14="http://schemas.microsoft.com/office/powerpoint/2010/main" val="12607551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93236"/>
                                        </p:tgtEl>
                                        <p:attrNameLst>
                                          <p:attrName>style.visibility</p:attrName>
                                        </p:attrNameLst>
                                      </p:cBhvr>
                                      <p:to>
                                        <p:strVal val="visible"/>
                                      </p:to>
                                    </p:set>
                                    <p:animEffect transition="in" filter="blinds(horizontal)">
                                      <p:cBhvr>
                                        <p:cTn id="7" dur="500"/>
                                        <p:tgtEl>
                                          <p:spTgt spid="39323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linds(horizontal)">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拓广探究</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3" cstate="email">
            <a:duotone>
              <a:srgbClr val="5B9BD5">
                <a:shade val="45000"/>
                <a:satMod val="135000"/>
              </a:srgb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5"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 name="矩形 4"/>
          <p:cNvSpPr/>
          <p:nvPr/>
        </p:nvSpPr>
        <p:spPr>
          <a:xfrm>
            <a:off x="438648" y="905091"/>
            <a:ext cx="11314704" cy="2677656"/>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数据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3.2,3.4,3.8,4.2,4.3,4.5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，则实数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的取值范围是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A.[4.5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.[4.5,6.6)</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C.(4.5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.(4.5,6.6]</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5"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0"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1"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2"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3"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84"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5"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6"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87"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89"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90"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1"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2"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3"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p>
        </p:txBody>
      </p:sp>
      <p:sp>
        <p:nvSpPr>
          <p:cNvPr id="94"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4" name="TextBox 19"/>
          <p:cNvSpPr txBox="1"/>
          <p:nvPr/>
        </p:nvSpPr>
        <p:spPr>
          <a:xfrm>
            <a:off x="288504" y="2284130"/>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209094658"/>
              </p:ext>
            </p:extLst>
          </p:nvPr>
        </p:nvGraphicFramePr>
        <p:xfrm>
          <a:off x="522809" y="3776389"/>
          <a:ext cx="7539037" cy="1030288"/>
        </p:xfrm>
        <a:graphic>
          <a:graphicData uri="http://schemas.openxmlformats.org/presentationml/2006/ole">
            <mc:AlternateContent xmlns:mc="http://schemas.openxmlformats.org/markup-compatibility/2006">
              <mc:Choice xmlns:v="urn:schemas-microsoft-com:vml" Requires="v">
                <p:oleObj spid="_x0000_s345175" name="文档" r:id="rId22" imgW="7538722" imgH="1029721" progId="Word.Document.12">
                  <p:embed/>
                </p:oleObj>
              </mc:Choice>
              <mc:Fallback>
                <p:oleObj name="文档" r:id="rId22" imgW="7538722" imgH="1029721" progId="Word.Document.12">
                  <p:embed/>
                  <p:pic>
                    <p:nvPicPr>
                      <p:cNvPr id="0" name=""/>
                      <p:cNvPicPr/>
                      <p:nvPr/>
                    </p:nvPicPr>
                    <p:blipFill>
                      <a:blip r:embed="rId23"/>
                      <a:stretch>
                        <a:fillRect/>
                      </a:stretch>
                    </p:blipFill>
                    <p:spPr>
                      <a:xfrm>
                        <a:off x="522809" y="3776389"/>
                        <a:ext cx="7539037" cy="1030288"/>
                      </a:xfrm>
                      <a:prstGeom prst="rect">
                        <a:avLst/>
                      </a:prstGeom>
                    </p:spPr>
                  </p:pic>
                </p:oleObj>
              </mc:Fallback>
            </mc:AlternateContent>
          </a:graphicData>
        </a:graphic>
      </p:graphicFrame>
      <p:sp>
        <p:nvSpPr>
          <p:cNvPr id="27" name="矩形 26"/>
          <p:cNvSpPr/>
          <p:nvPr/>
        </p:nvSpPr>
        <p:spPr>
          <a:xfrm>
            <a:off x="438648" y="4636293"/>
            <a:ext cx="11314704" cy="138499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zh-CN" altLang="zh-CN" sz="2800" kern="100" spc="-20" dirty="0">
                <a:latin typeface="Times New Roman" panose="02020603050405020304" pitchFamily="18" charset="0"/>
                <a:ea typeface="黑体" panose="02010609060101010101" pitchFamily="49" charset="-122"/>
                <a:cs typeface="Times New Roman" panose="02020603050405020304" pitchFamily="18" charset="0"/>
              </a:rPr>
              <a:t>这组数据的</a:t>
            </a:r>
            <a:r>
              <a:rPr lang="en-US" altLang="zh-CN" sz="2800" kern="100" spc="-20" dirty="0">
                <a:latin typeface="Times New Roman" panose="02020603050405020304" pitchFamily="18" charset="0"/>
                <a:ea typeface="黑体" panose="02010609060101010101" pitchFamily="49" charset="-122"/>
                <a:cs typeface="Courier New" panose="02070309020205020404" pitchFamily="49" charset="0"/>
              </a:rPr>
              <a:t>65</a:t>
            </a:r>
            <a:r>
              <a:rPr lang="zh-CN" altLang="zh-CN" sz="2800" kern="100" spc="-20" dirty="0">
                <a:latin typeface="Times New Roman" panose="02020603050405020304" pitchFamily="18" charset="0"/>
                <a:ea typeface="黑体" panose="02010609060101010101" pitchFamily="49" charset="-122"/>
                <a:cs typeface="Times New Roman" panose="02020603050405020304" pitchFamily="18" charset="0"/>
              </a:rPr>
              <a:t>百分位数是第</a:t>
            </a:r>
            <a:r>
              <a:rPr lang="en-US" altLang="zh-CN" sz="2800" kern="100" spc="-20" dirty="0">
                <a:latin typeface="Times New Roman" panose="02020603050405020304" pitchFamily="18" charset="0"/>
                <a:ea typeface="黑体" panose="02010609060101010101" pitchFamily="49" charset="-122"/>
                <a:cs typeface="Courier New" panose="02070309020205020404" pitchFamily="49" charset="0"/>
              </a:rPr>
              <a:t>6</a:t>
            </a:r>
            <a:r>
              <a:rPr lang="zh-CN" altLang="zh-CN" sz="2800" kern="100" spc="-20" dirty="0">
                <a:latin typeface="Times New Roman" panose="02020603050405020304" pitchFamily="18" charset="0"/>
                <a:ea typeface="黑体" panose="02010609060101010101" pitchFamily="49" charset="-122"/>
                <a:cs typeface="Times New Roman" panose="02020603050405020304" pitchFamily="18" charset="0"/>
              </a:rPr>
              <a:t>个数据</a:t>
            </a:r>
            <a:r>
              <a:rPr lang="en-US" altLang="zh-CN" sz="2800" kern="100" spc="-20" dirty="0">
                <a:latin typeface="Times New Roman" panose="02020603050405020304" pitchFamily="18" charset="0"/>
                <a:ea typeface="黑体" panose="02010609060101010101" pitchFamily="49" charset="-122"/>
                <a:cs typeface="Courier New" panose="02070309020205020404" pitchFamily="49" charset="0"/>
              </a:rPr>
              <a:t>4.5</a:t>
            </a:r>
            <a:r>
              <a:rPr lang="zh-CN" altLang="zh-CN" sz="2800" kern="100" spc="-2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spc="-2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i="1" kern="100" spc="-20" dirty="0">
                <a:latin typeface="Times New Roman" panose="02020603050405020304" pitchFamily="18" charset="0"/>
                <a:ea typeface="黑体" panose="02010609060101010101" pitchFamily="49" charset="-122"/>
                <a:cs typeface="Courier New" panose="02070309020205020404" pitchFamily="49" charset="0"/>
              </a:rPr>
              <a:t>x</a:t>
            </a:r>
            <a:r>
              <a:rPr lang="en-US" altLang="zh-CN" sz="2800" kern="100" spc="-2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spc="-20" dirty="0">
                <a:latin typeface="Times New Roman" panose="02020603050405020304" pitchFamily="18" charset="0"/>
                <a:ea typeface="黑体" panose="02010609060101010101" pitchFamily="49" charset="-122"/>
                <a:cs typeface="Courier New" panose="02070309020205020404" pitchFamily="49" charset="0"/>
              </a:rPr>
              <a:t>4.5</a:t>
            </a:r>
            <a:r>
              <a:rPr lang="zh-CN" altLang="zh-CN" sz="2800" kern="100" spc="-2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8" name="Rectangle 21">
            <a:hlinkClick r:id="rId2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Tree>
    <p:extLst>
      <p:ext uri="{BB962C8B-B14F-4D97-AF65-F5344CB8AC3E}">
        <p14:creationId xmlns:p14="http://schemas.microsoft.com/office/powerpoint/2010/main" val="115636710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blinds(horizontal)">
                                      <p:cBhvr>
                                        <p:cTn id="17" dur="500"/>
                                        <p:tgtEl>
                                          <p:spTgt spid="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
                                            <p:txEl>
                                              <p:pRg st="1" end="1"/>
                                            </p:txEl>
                                          </p:spTgt>
                                        </p:tgtEl>
                                        <p:attrNameLst>
                                          <p:attrName>style.visibility</p:attrName>
                                        </p:attrNameLst>
                                      </p:cBhvr>
                                      <p:to>
                                        <p:strVal val="visible"/>
                                      </p:to>
                                    </p:set>
                                    <p:animEffect transition="in" filter="blinds(horizontal)">
                                      <p:cBhvr>
                                        <p:cTn id="22"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0843" y="216153"/>
            <a:ext cx="11350315" cy="2677656"/>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某市为了鼓励居民节约用电，实行</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阶梯式</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电价，将该市每户居民的月用电量划分为三档，月用电量不超过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千瓦时的部分按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千瓦时收费，超过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千瓦时但不超过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千瓦时的部分按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千瓦时收费，超过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千瓦时的部分按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千瓦时收费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1"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2"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4"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25"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26"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28"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3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3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3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3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3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pic>
        <p:nvPicPr>
          <p:cNvPr id="395275" name="Picture 11" descr="SY263"/>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0965" y="2784854"/>
            <a:ext cx="5560193" cy="345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矩形 35"/>
          <p:cNvSpPr/>
          <p:nvPr/>
        </p:nvSpPr>
        <p:spPr>
          <a:xfrm>
            <a:off x="420844" y="2767211"/>
            <a:ext cx="5790122"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求某户居民用电费用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单位：元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关于月用电量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单位：千瓦时</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的函数解析式；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7" name="Rectangle 21">
            <a:hlinkClick r:id="rId18"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Tree>
    <p:extLst>
      <p:ext uri="{BB962C8B-B14F-4D97-AF65-F5344CB8AC3E}">
        <p14:creationId xmlns:p14="http://schemas.microsoft.com/office/powerpoint/2010/main" val="378159347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0"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2"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3"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4"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15"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16"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7"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sp>
        <p:nvSpPr>
          <p:cNvPr id="20" name="矩形 19"/>
          <p:cNvSpPr/>
          <p:nvPr/>
        </p:nvSpPr>
        <p:spPr>
          <a:xfrm>
            <a:off x="420843" y="336376"/>
            <a:ext cx="11350315" cy="3970318"/>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当</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时，</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y</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0.5</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当</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时，</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y</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0.5</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0.8</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0.8</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当</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时，</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y</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0.5</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0.8</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140</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rPr>
              <a:t>y</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i="1" kern="100" dirty="0">
                <a:latin typeface="Times New Roman" panose="02020603050405020304" pitchFamily="18" charset="0"/>
                <a:ea typeface="黑体" panose="02010609060101010101" pitchFamily="49" charset="-122"/>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之间的函数解析式为</a:t>
            </a:r>
            <a:endPar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endParaRPr>
          </a:p>
        </p:txBody>
      </p:sp>
      <p:graphicFrame>
        <p:nvGraphicFramePr>
          <p:cNvPr id="22" name="对象 21"/>
          <p:cNvGraphicFramePr>
            <a:graphicFrameLocks noChangeAspect="1"/>
          </p:cNvGraphicFramePr>
          <p:nvPr>
            <p:extLst>
              <p:ext uri="{D42A27DB-BD31-4B8C-83A1-F6EECF244321}">
                <p14:modId xmlns:p14="http://schemas.microsoft.com/office/powerpoint/2010/main" val="2792258834"/>
              </p:ext>
            </p:extLst>
          </p:nvPr>
        </p:nvGraphicFramePr>
        <p:xfrm>
          <a:off x="432991" y="4224808"/>
          <a:ext cx="6834187" cy="1839913"/>
        </p:xfrm>
        <a:graphic>
          <a:graphicData uri="http://schemas.openxmlformats.org/presentationml/2006/ole">
            <mc:AlternateContent xmlns:mc="http://schemas.openxmlformats.org/markup-compatibility/2006">
              <mc:Choice xmlns:v="urn:schemas-microsoft-com:vml" Requires="v">
                <p:oleObj spid="_x0000_s396307" name="文档" r:id="rId19" imgW="6834081" imgH="1840307" progId="Word.Document.12">
                  <p:embed/>
                </p:oleObj>
              </mc:Choice>
              <mc:Fallback>
                <p:oleObj name="文档" r:id="rId19" imgW="6834081" imgH="1840307" progId="Word.Document.12">
                  <p:embed/>
                  <p:pic>
                    <p:nvPicPr>
                      <p:cNvPr id="0" name=""/>
                      <p:cNvPicPr/>
                      <p:nvPr/>
                    </p:nvPicPr>
                    <p:blipFill>
                      <a:blip r:embed="rId20"/>
                      <a:stretch>
                        <a:fillRect/>
                      </a:stretch>
                    </p:blipFill>
                    <p:spPr>
                      <a:xfrm>
                        <a:off x="432991" y="4224808"/>
                        <a:ext cx="6834187" cy="1839913"/>
                      </a:xfrm>
                      <a:prstGeom prst="rect">
                        <a:avLst/>
                      </a:prstGeom>
                    </p:spPr>
                  </p:pic>
                </p:oleObj>
              </mc:Fallback>
            </mc:AlternateContent>
          </a:graphicData>
        </a:graphic>
      </p:graphicFrame>
      <p:pic>
        <p:nvPicPr>
          <p:cNvPr id="24" name="Picture 11" descr="SY263"/>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80009" y="116632"/>
            <a:ext cx="4595201" cy="285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1">
            <a:hlinkClick r:id="rId2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Tree>
    <p:extLst>
      <p:ext uri="{BB962C8B-B14F-4D97-AF65-F5344CB8AC3E}">
        <p14:creationId xmlns:p14="http://schemas.microsoft.com/office/powerpoint/2010/main" val="379235452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500"/>
                                        <p:tgtEl>
                                          <p:spTgt spid="2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animEffect transition="in" filter="blinds(horizontal)">
                                      <p:cBhvr>
                                        <p:cTn id="15" dur="500"/>
                                        <p:tgtEl>
                                          <p:spTgt spid="2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blinds(horizontal)">
                                      <p:cBhvr>
                                        <p:cTn id="20" dur="500"/>
                                        <p:tgtEl>
                                          <p:spTgt spid="2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Effect transition="in" filter="blinds(horizontal)">
                                      <p:cBhvr>
                                        <p:cTn id="25" dur="500"/>
                                        <p:tgtEl>
                                          <p:spTgt spid="2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0">
                                            <p:txEl>
                                              <p:pRg st="4" end="4"/>
                                            </p:txEl>
                                          </p:spTgt>
                                        </p:tgtEl>
                                        <p:attrNameLst>
                                          <p:attrName>style.visibility</p:attrName>
                                        </p:attrNameLst>
                                      </p:cBhvr>
                                      <p:to>
                                        <p:strVal val="visible"/>
                                      </p:to>
                                    </p:set>
                                    <p:animEffect transition="in" filter="blinds(horizontal)">
                                      <p:cBhvr>
                                        <p:cTn id="30" dur="500"/>
                                        <p:tgtEl>
                                          <p:spTgt spid="2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0">
                                            <p:txEl>
                                              <p:pRg st="5" end="5"/>
                                            </p:txEl>
                                          </p:spTgt>
                                        </p:tgtEl>
                                        <p:attrNameLst>
                                          <p:attrName>style.visibility</p:attrName>
                                        </p:attrNameLst>
                                      </p:cBhvr>
                                      <p:to>
                                        <p:strVal val="visible"/>
                                      </p:to>
                                    </p:set>
                                    <p:animEffect transition="in" filter="blinds(horizontal)">
                                      <p:cBhvr>
                                        <p:cTn id="35" dur="500"/>
                                        <p:tgtEl>
                                          <p:spTgt spid="20">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linds(horizontal)">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0843" y="357849"/>
            <a:ext cx="11350315" cy="1957139"/>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为了了解居民的用电情况，通过抽样获得了今年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月份</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户居民每户的用电量，统计分析后得到如图所示的频率直方图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户居民中，今年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月份用电费用低于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元的占</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的值；</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1"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2"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4"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25"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26"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28"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3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3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3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3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3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pic>
        <p:nvPicPr>
          <p:cNvPr id="395275" name="Picture 11" descr="SY263"/>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15904" y="2418568"/>
            <a:ext cx="5560193" cy="345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21">
            <a:hlinkClick r:id="rId18"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Tree>
    <p:extLst>
      <p:ext uri="{BB962C8B-B14F-4D97-AF65-F5344CB8AC3E}">
        <p14:creationId xmlns:p14="http://schemas.microsoft.com/office/powerpoint/2010/main" val="329227966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0"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2"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3"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4"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15"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16"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7"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sp>
        <p:nvSpPr>
          <p:cNvPr id="20" name="矩形 19"/>
          <p:cNvSpPr/>
          <p:nvPr/>
        </p:nvSpPr>
        <p:spPr>
          <a:xfrm>
            <a:off x="420844" y="624408"/>
            <a:ext cx="6249886" cy="2031325"/>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可知，当</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y</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260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时，</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，即用电量低于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千瓦时的占</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结合频率直方图可知</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2" name="对象 21"/>
          <p:cNvGraphicFramePr>
            <a:graphicFrameLocks noChangeAspect="1"/>
          </p:cNvGraphicFramePr>
          <p:nvPr>
            <p:extLst>
              <p:ext uri="{D42A27DB-BD31-4B8C-83A1-F6EECF244321}">
                <p14:modId xmlns:p14="http://schemas.microsoft.com/office/powerpoint/2010/main" val="2146099390"/>
              </p:ext>
            </p:extLst>
          </p:nvPr>
        </p:nvGraphicFramePr>
        <p:xfrm>
          <a:off x="438150" y="2636912"/>
          <a:ext cx="8524875" cy="1219200"/>
        </p:xfrm>
        <a:graphic>
          <a:graphicData uri="http://schemas.openxmlformats.org/presentationml/2006/ole">
            <mc:AlternateContent xmlns:mc="http://schemas.openxmlformats.org/markup-compatibility/2006">
              <mc:Choice xmlns:v="urn:schemas-microsoft-com:vml" Requires="v">
                <p:oleObj spid="_x0000_s436242" name="文档" r:id="rId19" imgW="8529106" imgH="1220384" progId="Word.Document.12">
                  <p:embed/>
                </p:oleObj>
              </mc:Choice>
              <mc:Fallback>
                <p:oleObj name="文档" r:id="rId19" imgW="8529106" imgH="1220384" progId="Word.Document.12">
                  <p:embed/>
                  <p:pic>
                    <p:nvPicPr>
                      <p:cNvPr id="0" name=""/>
                      <p:cNvPicPr/>
                      <p:nvPr/>
                    </p:nvPicPr>
                    <p:blipFill>
                      <a:blip r:embed="rId20"/>
                      <a:stretch>
                        <a:fillRect/>
                      </a:stretch>
                    </p:blipFill>
                    <p:spPr>
                      <a:xfrm>
                        <a:off x="438150" y="2636912"/>
                        <a:ext cx="8524875" cy="1219200"/>
                      </a:xfrm>
                      <a:prstGeom prst="rect">
                        <a:avLst/>
                      </a:prstGeom>
                    </p:spPr>
                  </p:pic>
                </p:oleObj>
              </mc:Fallback>
            </mc:AlternateContent>
          </a:graphicData>
        </a:graphic>
      </p:graphicFrame>
      <p:pic>
        <p:nvPicPr>
          <p:cNvPr id="24" name="Picture 11" descr="SY263"/>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2104" y="908720"/>
            <a:ext cx="4641153" cy="288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对象 20"/>
          <p:cNvGraphicFramePr>
            <a:graphicFrameLocks noChangeAspect="1"/>
          </p:cNvGraphicFramePr>
          <p:nvPr>
            <p:extLst>
              <p:ext uri="{D42A27DB-BD31-4B8C-83A1-F6EECF244321}">
                <p14:modId xmlns:p14="http://schemas.microsoft.com/office/powerpoint/2010/main" val="1787934266"/>
              </p:ext>
            </p:extLst>
          </p:nvPr>
        </p:nvGraphicFramePr>
        <p:xfrm>
          <a:off x="438150" y="3865984"/>
          <a:ext cx="8524875" cy="1219200"/>
        </p:xfrm>
        <a:graphic>
          <a:graphicData uri="http://schemas.openxmlformats.org/presentationml/2006/ole">
            <mc:AlternateContent xmlns:mc="http://schemas.openxmlformats.org/markup-compatibility/2006">
              <mc:Choice xmlns:v="urn:schemas-microsoft-com:vml" Requires="v">
                <p:oleObj spid="_x0000_s436243" name="文档" r:id="rId23" imgW="8529106" imgH="1222186" progId="Word.Document.12">
                  <p:embed/>
                </p:oleObj>
              </mc:Choice>
              <mc:Fallback>
                <p:oleObj name="文档" r:id="rId23" imgW="8529106" imgH="1222186" progId="Word.Document.12">
                  <p:embed/>
                  <p:pic>
                    <p:nvPicPr>
                      <p:cNvPr id="0" name=""/>
                      <p:cNvPicPr/>
                      <p:nvPr/>
                    </p:nvPicPr>
                    <p:blipFill>
                      <a:blip r:embed="rId24"/>
                      <a:stretch>
                        <a:fillRect/>
                      </a:stretch>
                    </p:blipFill>
                    <p:spPr>
                      <a:xfrm>
                        <a:off x="438150" y="3865984"/>
                        <a:ext cx="8524875" cy="1219200"/>
                      </a:xfrm>
                      <a:prstGeom prst="rect">
                        <a:avLst/>
                      </a:prstGeom>
                    </p:spPr>
                  </p:pic>
                </p:oleObj>
              </mc:Fallback>
            </mc:AlternateContent>
          </a:graphicData>
        </a:graphic>
      </p:graphicFrame>
      <p:sp>
        <p:nvSpPr>
          <p:cNvPr id="23" name="Rectangle 21">
            <a:hlinkClick r:id="rId2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Tree>
    <p:extLst>
      <p:ext uri="{BB962C8B-B14F-4D97-AF65-F5344CB8AC3E}">
        <p14:creationId xmlns:p14="http://schemas.microsoft.com/office/powerpoint/2010/main" val="233865321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blinds(horizontal)">
                                      <p:cBhvr>
                                        <p:cTn id="10" dur="500"/>
                                        <p:tgtEl>
                                          <p:spTgt spid="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animEffect transition="in" filter="blinds(horizontal)">
                                      <p:cBhvr>
                                        <p:cTn id="15" dur="500"/>
                                        <p:tgtEl>
                                          <p:spTgt spid="2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linds(horizont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7032" y="562028"/>
            <a:ext cx="11237936" cy="664477"/>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中求得的数据计算用电量的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1"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2"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4"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25"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26"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28"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3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3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3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3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3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pic>
        <p:nvPicPr>
          <p:cNvPr id="395275" name="Picture 11" descr="SY263"/>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15904" y="1266440"/>
            <a:ext cx="5560193" cy="345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21">
            <a:hlinkClick r:id="rId18"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Tree>
    <p:extLst>
      <p:ext uri="{BB962C8B-B14F-4D97-AF65-F5344CB8AC3E}">
        <p14:creationId xmlns:p14="http://schemas.microsoft.com/office/powerpoint/2010/main" val="142421511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5"/>
          <p:cNvSpPr txBox="1">
            <a:spLocks/>
          </p:cNvSpPr>
          <p:nvPr/>
        </p:nvSpPr>
        <p:spPr>
          <a:xfrm>
            <a:off x="857250" y="232243"/>
            <a:ext cx="1051560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000000"/>
                </a:solidFill>
              </a:rPr>
              <a:t>思考辨析  判断正误</a:t>
            </a:r>
            <a:endParaRPr lang="zh-CN" altLang="en-US" sz="2400" b="1" dirty="0">
              <a:solidFill>
                <a:srgbClr val="000000"/>
              </a:solidFill>
            </a:endParaRPr>
          </a:p>
        </p:txBody>
      </p:sp>
      <p:sp>
        <p:nvSpPr>
          <p:cNvPr id="6" name="标题 5">
            <a:extLst>
              <a:ext uri="{FF2B5EF4-FFF2-40B4-BE49-F238E27FC236}">
                <a16:creationId xmlns="" xmlns:a16="http://schemas.microsoft.com/office/drawing/2014/main" id="{8338C955-F869-0D4F-AF60-AC1847908819}"/>
              </a:ext>
            </a:extLst>
          </p:cNvPr>
          <p:cNvSpPr txBox="1">
            <a:spLocks/>
          </p:cNvSpPr>
          <p:nvPr/>
        </p:nvSpPr>
        <p:spPr>
          <a:xfrm>
            <a:off x="857250" y="615685"/>
            <a:ext cx="10515600" cy="380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SI KAO BIAN XI  PAN DUAN ZHENG WU</a:t>
            </a:r>
          </a:p>
        </p:txBody>
      </p:sp>
      <p:pic>
        <p:nvPicPr>
          <p:cNvPr id="14" name="返回">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7" name="矩形 6"/>
          <p:cNvSpPr/>
          <p:nvPr/>
        </p:nvSpPr>
        <p:spPr>
          <a:xfrm>
            <a:off x="713333" y="1126133"/>
            <a:ext cx="10701734" cy="461664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若一组样本数据各不相等，则其</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百分位数大于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若一组样本数据的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，则在这组数据中有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的数据大于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若一组样本数据的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，则在这组数据中至少有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的数据大于或等于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某次数学测试成绩的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百分位数是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分，则至少有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的同学测试成绩小于或等于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p:cNvSpPr/>
          <p:nvPr/>
        </p:nvSpPr>
        <p:spPr>
          <a:xfrm>
            <a:off x="2461692" y="2484760"/>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5" name="矩形 14"/>
          <p:cNvSpPr/>
          <p:nvPr/>
        </p:nvSpPr>
        <p:spPr>
          <a:xfrm>
            <a:off x="4189884" y="3765336"/>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6" name="矩形 15"/>
          <p:cNvSpPr/>
          <p:nvPr/>
        </p:nvSpPr>
        <p:spPr>
          <a:xfrm>
            <a:off x="4576048" y="5036184"/>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1" name="矩形 10"/>
          <p:cNvSpPr/>
          <p:nvPr/>
        </p:nvSpPr>
        <p:spPr>
          <a:xfrm>
            <a:off x="10624720" y="1207666"/>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4436866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0"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1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1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7"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sp>
        <p:nvSpPr>
          <p:cNvPr id="20" name="矩形 19"/>
          <p:cNvSpPr/>
          <p:nvPr/>
        </p:nvSpPr>
        <p:spPr>
          <a:xfrm>
            <a:off x="450110" y="612552"/>
            <a:ext cx="11291780" cy="4616648"/>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百分位数为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因为用电量低于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千瓦时的所占比例为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(0.001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0.002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0.003)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用电量低于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千瓦时的占</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百分位数</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[300,400)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内，</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0.002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0.75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解得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375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，即用电量的</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百分位数为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375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千瓦时</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4" name="Picture 11" descr="SY263"/>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1173" y="890637"/>
            <a:ext cx="4877899" cy="3034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返回">
            <a:hlinkClick r:id="rId18" action="ppaction://hlinksldjump"/>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25" name="Rectangle 21">
            <a:hlinkClick r:id="rId2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Tree>
    <p:extLst>
      <p:ext uri="{BB962C8B-B14F-4D97-AF65-F5344CB8AC3E}">
        <p14:creationId xmlns:p14="http://schemas.microsoft.com/office/powerpoint/2010/main" val="389488403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blinds(horizontal)">
                                      <p:cBhvr>
                                        <p:cTn id="10" dur="500"/>
                                        <p:tgtEl>
                                          <p:spTgt spid="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animEffect transition="in" filter="blinds(horizontal)">
                                      <p:cBhvr>
                                        <p:cTn id="15" dur="500"/>
                                        <p:tgtEl>
                                          <p:spTgt spid="2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blinds(horizontal)">
                                      <p:cBhvr>
                                        <p:cTn id="20" dur="500"/>
                                        <p:tgtEl>
                                          <p:spTgt spid="2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Effect transition="in" filter="blinds(horizontal)">
                                      <p:cBhvr>
                                        <p:cTn id="25" dur="500"/>
                                        <p:tgtEl>
                                          <p:spTgt spid="2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0">
                                            <p:txEl>
                                              <p:pRg st="4" end="4"/>
                                            </p:txEl>
                                          </p:spTgt>
                                        </p:tgtEl>
                                        <p:attrNameLst>
                                          <p:attrName>style.visibility</p:attrName>
                                        </p:attrNameLst>
                                      </p:cBhvr>
                                      <p:to>
                                        <p:strVal val="visible"/>
                                      </p:to>
                                    </p:set>
                                    <p:animEffect transition="in" filter="blinds(horizontal)">
                                      <p:cBhvr>
                                        <p:cTn id="30" dur="500"/>
                                        <p:tgtEl>
                                          <p:spTgt spid="2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0">
                                            <p:txEl>
                                              <p:pRg st="5" end="5"/>
                                            </p:txEl>
                                          </p:spTgt>
                                        </p:tgtEl>
                                        <p:attrNameLst>
                                          <p:attrName>style.visibility</p:attrName>
                                        </p:attrNameLst>
                                      </p:cBhvr>
                                      <p:to>
                                        <p:strVal val="visible"/>
                                      </p:to>
                                    </p:set>
                                    <p:animEffect transition="in" filter="blinds(horizontal)">
                                      <p:cBhvr>
                                        <p:cTn id="35" dur="500"/>
                                        <p:tgtEl>
                                          <p:spTgt spid="20">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0">
                                            <p:txEl>
                                              <p:pRg st="6" end="6"/>
                                            </p:txEl>
                                          </p:spTgt>
                                        </p:tgtEl>
                                        <p:attrNameLst>
                                          <p:attrName>style.visibility</p:attrName>
                                        </p:attrNameLst>
                                      </p:cBhvr>
                                      <p:to>
                                        <p:strVal val="visible"/>
                                      </p:to>
                                    </p:set>
                                    <p:animEffect transition="in" filter="blinds(horizontal)">
                                      <p:cBhvr>
                                        <p:cTn id="40"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E06BD271-C75C-4F7F-9409-8196C0EB7739}"/>
              </a:ext>
            </a:extLst>
          </p:cNvPr>
          <p:cNvSpPr/>
          <p:nvPr/>
        </p:nvSpPr>
        <p:spPr>
          <a:xfrm>
            <a:off x="1004" y="2780928"/>
            <a:ext cx="2134556" cy="1531147"/>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任意多边形 3">
            <a:extLst>
              <a:ext uri="{FF2B5EF4-FFF2-40B4-BE49-F238E27FC236}">
                <a16:creationId xmlns="" xmlns:a16="http://schemas.microsoft.com/office/drawing/2014/main" id="{79E30776-5979-4CC0-866F-A9CAE1CDEC86}"/>
              </a:ext>
            </a:extLst>
          </p:cNvPr>
          <p:cNvSpPr/>
          <p:nvPr/>
        </p:nvSpPr>
        <p:spPr>
          <a:xfrm>
            <a:off x="398490" y="2901062"/>
            <a:ext cx="1170461" cy="1295844"/>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a:endParaRPr>
          </a:p>
        </p:txBody>
      </p:sp>
      <p:pic>
        <p:nvPicPr>
          <p:cNvPr id="9" name="图片 8">
            <a:extLst>
              <a:ext uri="{FF2B5EF4-FFF2-40B4-BE49-F238E27FC236}">
                <a16:creationId xmlns="" xmlns:a16="http://schemas.microsoft.com/office/drawing/2014/main" id="{2DAA2A69-B8C7-A146-AE32-F71F934663BD}"/>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0" name="矩形 9"/>
          <p:cNvSpPr/>
          <p:nvPr/>
        </p:nvSpPr>
        <p:spPr>
          <a:xfrm>
            <a:off x="4143575" y="2636912"/>
            <a:ext cx="4648455" cy="886749"/>
          </a:xfrm>
          <a:prstGeom prst="rect">
            <a:avLst/>
          </a:prstGeom>
        </p:spPr>
        <p:txBody>
          <a:bodyPr wrap="square" lIns="91410" tIns="45704" rIns="91410" bIns="45704">
            <a:spAutoFit/>
          </a:bodyPr>
          <a:lstStyle/>
          <a:p>
            <a:pPr algn="ctr">
              <a:lnSpc>
                <a:spcPct val="130000"/>
              </a:lnSpc>
              <a:defRPr/>
            </a:pPr>
            <a:r>
              <a:rPr lang="zh-CN" altLang="en-US" sz="4400" b="1" dirty="0">
                <a:latin typeface="微软雅黑" pitchFamily="34" charset="-122"/>
              </a:rPr>
              <a:t>本课结束</a:t>
            </a:r>
          </a:p>
        </p:txBody>
      </p:sp>
      <p:sp>
        <p:nvSpPr>
          <p:cNvPr id="11" name="标题 1"/>
          <p:cNvSpPr txBox="1">
            <a:spLocks/>
          </p:cNvSpPr>
          <p:nvPr/>
        </p:nvSpPr>
        <p:spPr>
          <a:xfrm>
            <a:off x="2735148" y="3500815"/>
            <a:ext cx="7465308"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latin typeface="微软雅黑" pitchFamily="34" charset="-122"/>
              </a:rPr>
              <a:t>更多精彩内容请登录：</a:t>
            </a:r>
            <a:r>
              <a:rPr lang="en-US" altLang="zh-CN" sz="2700" b="1" dirty="0" smtClean="0">
                <a:latin typeface="微软雅黑" pitchFamily="34" charset="-122"/>
              </a:rPr>
              <a:t>www.xinjiaoyu.com</a:t>
            </a:r>
            <a:endParaRPr lang="zh-CN" altLang="en-US" sz="2700" b="1" dirty="0">
              <a:latin typeface="微软雅黑" pitchFamily="34" charset="-122"/>
            </a:endParaRPr>
          </a:p>
        </p:txBody>
      </p:sp>
    </p:spTree>
    <p:extLst>
      <p:ext uri="{BB962C8B-B14F-4D97-AF65-F5344CB8AC3E}">
        <p14:creationId xmlns:p14="http://schemas.microsoft.com/office/powerpoint/2010/main" val="25654611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435">
                                          <p:stCondLst>
                                            <p:cond delay="0"/>
                                          </p:stCondLst>
                                        </p:cTn>
                                        <p:tgtEl>
                                          <p:spTgt spid="11"/>
                                        </p:tgtEl>
                                      </p:cBhvr>
                                    </p:animEffect>
                                    <p:anim calcmode="lin" valueType="num">
                                      <p:cBhvr>
                                        <p:cTn id="8" dur="1367"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1"/>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1"/>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1"/>
                                        </p:tgtEl>
                                        <p:attrNameLst>
                                          <p:attrName>ppt_y</p:attrName>
                                        </p:attrNameLst>
                                      </p:cBhvr>
                                      <p:tavLst>
                                        <p:tav tm="0" fmla="#ppt_y-sin(pi*$)/81">
                                          <p:val>
                                            <p:fltVal val="0"/>
                                          </p:val>
                                        </p:tav>
                                        <p:tav tm="100000">
                                          <p:val>
                                            <p:fltVal val="1"/>
                                          </p:val>
                                        </p:tav>
                                      </p:tavLst>
                                    </p:anim>
                                    <p:animScale>
                                      <p:cBhvr>
                                        <p:cTn id="13" dur="20">
                                          <p:stCondLst>
                                            <p:cond delay="487"/>
                                          </p:stCondLst>
                                        </p:cTn>
                                        <p:tgtEl>
                                          <p:spTgt spid="11"/>
                                        </p:tgtEl>
                                      </p:cBhvr>
                                      <p:to x="100000" y="60000"/>
                                    </p:animScale>
                                    <p:animScale>
                                      <p:cBhvr>
                                        <p:cTn id="14" dur="124" decel="50000">
                                          <p:stCondLst>
                                            <p:cond delay="507"/>
                                          </p:stCondLst>
                                        </p:cTn>
                                        <p:tgtEl>
                                          <p:spTgt spid="11"/>
                                        </p:tgtEl>
                                      </p:cBhvr>
                                      <p:to x="100000" y="100000"/>
                                    </p:animScale>
                                    <p:animScale>
                                      <p:cBhvr>
                                        <p:cTn id="15" dur="20">
                                          <p:stCondLst>
                                            <p:cond delay="984"/>
                                          </p:stCondLst>
                                        </p:cTn>
                                        <p:tgtEl>
                                          <p:spTgt spid="11"/>
                                        </p:tgtEl>
                                      </p:cBhvr>
                                      <p:to x="100000" y="80000"/>
                                    </p:animScale>
                                    <p:animScale>
                                      <p:cBhvr>
                                        <p:cTn id="16" dur="124" decel="50000">
                                          <p:stCondLst>
                                            <p:cond delay="1004"/>
                                          </p:stCondLst>
                                        </p:cTn>
                                        <p:tgtEl>
                                          <p:spTgt spid="11"/>
                                        </p:tgtEl>
                                      </p:cBhvr>
                                      <p:to x="100000" y="100000"/>
                                    </p:animScale>
                                    <p:animScale>
                                      <p:cBhvr>
                                        <p:cTn id="17" dur="20">
                                          <p:stCondLst>
                                            <p:cond delay="1231"/>
                                          </p:stCondLst>
                                        </p:cTn>
                                        <p:tgtEl>
                                          <p:spTgt spid="11"/>
                                        </p:tgtEl>
                                      </p:cBhvr>
                                      <p:to x="100000" y="90000"/>
                                    </p:animScale>
                                    <p:animScale>
                                      <p:cBhvr>
                                        <p:cTn id="18" dur="124" decel="50000">
                                          <p:stCondLst>
                                            <p:cond delay="1251"/>
                                          </p:stCondLst>
                                        </p:cTn>
                                        <p:tgtEl>
                                          <p:spTgt spid="11"/>
                                        </p:tgtEl>
                                      </p:cBhvr>
                                      <p:to x="100000" y="100000"/>
                                    </p:animScale>
                                    <p:animScale>
                                      <p:cBhvr>
                                        <p:cTn id="19" dur="20">
                                          <p:stCondLst>
                                            <p:cond delay="1356"/>
                                          </p:stCondLst>
                                        </p:cTn>
                                        <p:tgtEl>
                                          <p:spTgt spid="11"/>
                                        </p:tgtEl>
                                      </p:cBhvr>
                                      <p:to x="100000" y="95000"/>
                                    </p:animScale>
                                    <p:animScale>
                                      <p:cBhvr>
                                        <p:cTn id="20" dur="124" decel="50000">
                                          <p:stCondLst>
                                            <p:cond delay="1376"/>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2</a:t>
            </a:r>
            <a:endParaRPr sz="5400" dirty="0">
              <a:solidFill>
                <a:srgbClr val="F5C131">
                  <a:lumMod val="20000"/>
                  <a:lumOff val="80000"/>
                </a:srgbClr>
              </a:solidFill>
              <a:latin typeface="微软雅黑" panose="020B0503020204020204" pitchFamily="34" charset="-122"/>
            </a:endParaRPr>
          </a:p>
        </p:txBody>
      </p:sp>
      <p:sp>
        <p:nvSpPr>
          <p:cNvPr id="8" name="文本框 18">
            <a:extLst>
              <a:ext uri="{FF2B5EF4-FFF2-40B4-BE49-F238E27FC236}">
                <a16:creationId xmlns="" xmlns:a16="http://schemas.microsoft.com/office/drawing/2014/main" id="{BD048E81-1781-914B-9126-831580D51281}"/>
              </a:ext>
            </a:extLst>
          </p:cNvPr>
          <p:cNvSpPr txBox="1"/>
          <p:nvPr/>
        </p:nvSpPr>
        <p:spPr>
          <a:xfrm>
            <a:off x="1701062" y="2977468"/>
            <a:ext cx="5187026" cy="707886"/>
          </a:xfrm>
          <a:prstGeom prst="rect">
            <a:avLst/>
          </a:prstGeom>
          <a:noFill/>
        </p:spPr>
        <p:txBody>
          <a:bodyPr wrap="square" rtlCol="0">
            <a:spAutoFit/>
          </a:bodyPr>
          <a:lstStyle/>
          <a:p>
            <a:pPr>
              <a:defRPr/>
            </a:pPr>
            <a:r>
              <a:rPr lang="zh-CN" altLang="en-US" sz="4000" b="1" dirty="0" smtClean="0">
                <a:solidFill>
                  <a:srgbClr val="000000">
                    <a:lumMod val="75000"/>
                    <a:lumOff val="25000"/>
                  </a:srgbClr>
                </a:solidFill>
                <a:latin typeface="微软雅黑" panose="020B0503020204020204" pitchFamily="34" charset="-122"/>
              </a:rPr>
              <a:t>题型探究</a:t>
            </a:r>
            <a:endParaRPr lang="zh-CN" altLang="en-US" sz="4000" b="1" dirty="0">
              <a:solidFill>
                <a:srgbClr val="000000">
                  <a:lumMod val="75000"/>
                  <a:lumOff val="25000"/>
                </a:srgbClr>
              </a:solidFill>
              <a:latin typeface="微软雅黑" panose="020B0503020204020204" pitchFamily="34" charset="-122"/>
            </a:endParaRPr>
          </a:p>
        </p:txBody>
      </p:sp>
      <p:pic>
        <p:nvPicPr>
          <p:cNvPr id="11" name="图片 10">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3"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TWO</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29513044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9339" y="817548"/>
            <a:ext cx="11193323" cy="2677656"/>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mj-ea"/>
                <a:ea typeface="+mj-ea"/>
                <a:cs typeface="Times New Roman" panose="02020603050405020304" pitchFamily="18" charset="0"/>
              </a:rPr>
              <a:t>例</a:t>
            </a:r>
            <a:r>
              <a:rPr lang="en-US" altLang="zh-CN" sz="2800" b="1" kern="100" dirty="0" smtClean="0">
                <a:solidFill>
                  <a:srgbClr val="0000FF"/>
                </a:solidFill>
                <a:latin typeface="+mj-ea"/>
                <a:ea typeface="+mj-ea"/>
                <a:cs typeface="Courier New" panose="02070309020205020404" pitchFamily="49" charset="0"/>
              </a:rPr>
              <a:t>1</a:t>
            </a: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为了了解高一年级学生的体能情况，某校抽取部分学生进行一分钟跳绳次数测试，将所得数据整理后，画出频率直方图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，图中从左到右各小矩形的面积之比为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17</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，第二小组的频数为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12" name="矩形 11"/>
          <p:cNvSpPr/>
          <p:nvPr/>
        </p:nvSpPr>
        <p:spPr>
          <a:xfrm>
            <a:off x="2682752" y="210706"/>
            <a:ext cx="6826496" cy="553998"/>
          </a:xfrm>
          <a:prstGeom prst="rect">
            <a:avLst/>
          </a:prstGeom>
        </p:spPr>
        <p:txBody>
          <a:bodyPr wrap="square">
            <a:spAutoFit/>
          </a:bodyPr>
          <a:lstStyle/>
          <a:p>
            <a:pPr algn="ctr"/>
            <a:r>
              <a:rPr lang="zh-CN" altLang="zh-CN" sz="3000" b="1" kern="100" dirty="0">
                <a:solidFill>
                  <a:srgbClr val="000000"/>
                </a:solidFill>
                <a:latin typeface="Times New Roman" panose="02020603050405020304" pitchFamily="18" charset="0"/>
                <a:cs typeface="Times New Roman" panose="02020603050405020304" pitchFamily="18" charset="0"/>
              </a:rPr>
              <a:t>一、用频率直方图估计总体分布</a:t>
            </a:r>
          </a:p>
        </p:txBody>
      </p:sp>
      <p:pic>
        <p:nvPicPr>
          <p:cNvPr id="399362" name="Picture 2" descr="9-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21360" y="2858006"/>
            <a:ext cx="5149281" cy="306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99339" y="6002124"/>
            <a:ext cx="8113776" cy="523220"/>
          </a:xfrm>
          <a:prstGeom prst="rect">
            <a:avLst/>
          </a:prstGeom>
        </p:spPr>
        <p:txBody>
          <a:bodyPr>
            <a:spAutoFit/>
          </a:bodyPr>
          <a:lstStyle/>
          <a:p>
            <a:r>
              <a:rPr lang="en-US" altLang="zh-CN" sz="2800" kern="100" dirty="0">
                <a:latin typeface="Times New Roman" panose="02020603050405020304" pitchFamily="18" charset="0"/>
                <a:ea typeface="方正中等线简体" panose="03000509000000000000" pitchFamily="65" charset="-122"/>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第二小组的频率是多少？样本容量是多少</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89819383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1_Office 主题">
  <a:themeElements>
    <a:clrScheme name="自定义 1646">
      <a:dk1>
        <a:srgbClr val="000000"/>
      </a:dk1>
      <a:lt1>
        <a:srgbClr val="FFFFFF"/>
      </a:lt1>
      <a:dk2>
        <a:srgbClr val="F5C131"/>
      </a:dk2>
      <a:lt2>
        <a:srgbClr val="2D2833"/>
      </a:lt2>
      <a:accent1>
        <a:srgbClr val="2D2833"/>
      </a:accent1>
      <a:accent2>
        <a:srgbClr val="F5C131"/>
      </a:accent2>
      <a:accent3>
        <a:srgbClr val="2D2833"/>
      </a:accent3>
      <a:accent4>
        <a:srgbClr val="F5C131"/>
      </a:accent4>
      <a:accent5>
        <a:srgbClr val="2D2833"/>
      </a:accent5>
      <a:accent6>
        <a:srgbClr val="F5C131"/>
      </a:accent6>
      <a:hlink>
        <a:srgbClr val="0070C0"/>
      </a:hlink>
      <a:folHlink>
        <a:srgbClr val="0089D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4289</TotalTime>
  <Words>2880</Words>
  <Application>Microsoft Office PowerPoint</Application>
  <PresentationFormat>宽屏</PresentationFormat>
  <Paragraphs>922</Paragraphs>
  <Slides>71</Slides>
  <Notes>3</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vt:i4>
      </vt:variant>
      <vt:variant>
        <vt:lpstr>幻灯片标题</vt:lpstr>
      </vt:variant>
      <vt:variant>
        <vt:i4>71</vt:i4>
      </vt:variant>
    </vt:vector>
  </HeadingPairs>
  <TitlesOfParts>
    <vt:vector size="89" baseType="lpstr">
      <vt:lpstr>等线</vt:lpstr>
      <vt:lpstr>方正中等线简体</vt:lpstr>
      <vt:lpstr>黑体</vt:lpstr>
      <vt:lpstr>华文细黑</vt:lpstr>
      <vt:lpstr>经典繁仿黑</vt:lpstr>
      <vt:lpstr>楷体</vt:lpstr>
      <vt:lpstr>宋体</vt:lpstr>
      <vt:lpstr>Microsoft YaHei</vt:lpstr>
      <vt:lpstr>Microsoft YaHei</vt:lpstr>
      <vt:lpstr>Arial</vt:lpstr>
      <vt:lpstr>Arial Black</vt:lpstr>
      <vt:lpstr>Broadway</vt:lpstr>
      <vt:lpstr>Calibri</vt:lpstr>
      <vt:lpstr>Courier New</vt:lpstr>
      <vt:lpstr>Impact</vt:lpstr>
      <vt:lpstr>Times New Roman</vt:lpstr>
      <vt:lpstr>1_Office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661</cp:revision>
  <dcterms:created xsi:type="dcterms:W3CDTF">2019-11-13T09:14:31Z</dcterms:created>
  <dcterms:modified xsi:type="dcterms:W3CDTF">2021-09-09T03:03:07Z</dcterms:modified>
</cp:coreProperties>
</file>