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9"/>
  </p:notesMasterIdLst>
  <p:handoutMasterIdLst>
    <p:handoutMasterId r:id="rId70"/>
  </p:handoutMasterIdLst>
  <p:sldIdLst>
    <p:sldId id="256" r:id="rId2"/>
    <p:sldId id="257" r:id="rId3"/>
    <p:sldId id="258" r:id="rId4"/>
    <p:sldId id="259" r:id="rId5"/>
    <p:sldId id="574" r:id="rId6"/>
    <p:sldId id="639" r:id="rId7"/>
    <p:sldId id="263" r:id="rId8"/>
    <p:sldId id="264" r:id="rId9"/>
    <p:sldId id="265" r:id="rId10"/>
    <p:sldId id="661" r:id="rId11"/>
    <p:sldId id="559" r:id="rId12"/>
    <p:sldId id="699" r:id="rId13"/>
    <p:sldId id="600" r:id="rId14"/>
    <p:sldId id="662" r:id="rId15"/>
    <p:sldId id="665" r:id="rId16"/>
    <p:sldId id="604" r:id="rId17"/>
    <p:sldId id="274" r:id="rId18"/>
    <p:sldId id="672" r:id="rId19"/>
    <p:sldId id="673" r:id="rId20"/>
    <p:sldId id="674" r:id="rId21"/>
    <p:sldId id="700" r:id="rId22"/>
    <p:sldId id="701" r:id="rId23"/>
    <p:sldId id="682" r:id="rId24"/>
    <p:sldId id="648" r:id="rId25"/>
    <p:sldId id="687" r:id="rId26"/>
    <p:sldId id="702" r:id="rId27"/>
    <p:sldId id="270" r:id="rId28"/>
    <p:sldId id="291" r:id="rId29"/>
    <p:sldId id="305" r:id="rId30"/>
    <p:sldId id="704" r:id="rId31"/>
    <p:sldId id="293" r:id="rId32"/>
    <p:sldId id="294" r:id="rId33"/>
    <p:sldId id="295" r:id="rId34"/>
    <p:sldId id="318" r:id="rId35"/>
    <p:sldId id="319" r:id="rId36"/>
    <p:sldId id="320" r:id="rId37"/>
    <p:sldId id="321" r:id="rId38"/>
    <p:sldId id="322" r:id="rId39"/>
    <p:sldId id="705" r:id="rId40"/>
    <p:sldId id="323" r:id="rId41"/>
    <p:sldId id="709" r:id="rId42"/>
    <p:sldId id="708" r:id="rId43"/>
    <p:sldId id="325" r:id="rId44"/>
    <p:sldId id="326" r:id="rId45"/>
    <p:sldId id="710" r:id="rId46"/>
    <p:sldId id="327" r:id="rId47"/>
    <p:sldId id="692" r:id="rId48"/>
    <p:sldId id="711" r:id="rId49"/>
    <p:sldId id="328" r:id="rId50"/>
    <p:sldId id="655" r:id="rId51"/>
    <p:sldId id="712" r:id="rId52"/>
    <p:sldId id="329" r:id="rId53"/>
    <p:sldId id="693" r:id="rId54"/>
    <p:sldId id="330" r:id="rId55"/>
    <p:sldId id="694" r:id="rId56"/>
    <p:sldId id="331" r:id="rId57"/>
    <p:sldId id="713" r:id="rId58"/>
    <p:sldId id="714" r:id="rId59"/>
    <p:sldId id="332" r:id="rId60"/>
    <p:sldId id="695" r:id="rId61"/>
    <p:sldId id="333" r:id="rId62"/>
    <p:sldId id="657" r:id="rId63"/>
    <p:sldId id="715" r:id="rId64"/>
    <p:sldId id="717" r:id="rId65"/>
    <p:sldId id="696" r:id="rId66"/>
    <p:sldId id="718" r:id="rId67"/>
    <p:sldId id="271" r:id="rId6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7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94" autoAdjust="0"/>
    <p:restoredTop sz="95046" autoAdjust="0"/>
  </p:normalViewPr>
  <p:slideViewPr>
    <p:cSldViewPr>
      <p:cViewPr varScale="1">
        <p:scale>
          <a:sx n="109" d="100"/>
          <a:sy n="109" d="100"/>
        </p:scale>
        <p:origin x="804" y="8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image" Target="../media/image74.emf"/><Relationship Id="rId5" Type="http://schemas.openxmlformats.org/officeDocument/2006/relationships/image" Target="../media/image78.emf"/><Relationship Id="rId4" Type="http://schemas.openxmlformats.org/officeDocument/2006/relationships/image" Target="../media/image77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image" Target="../media/image81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image" Target="../media/image84.emf"/><Relationship Id="rId4" Type="http://schemas.openxmlformats.org/officeDocument/2006/relationships/image" Target="../media/image87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89.emf"/><Relationship Id="rId1" Type="http://schemas.openxmlformats.org/officeDocument/2006/relationships/image" Target="../media/image8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2.emf"/><Relationship Id="rId1" Type="http://schemas.openxmlformats.org/officeDocument/2006/relationships/image" Target="../media/image9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image" Target="../media/image97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1.emf"/><Relationship Id="rId1" Type="http://schemas.openxmlformats.org/officeDocument/2006/relationships/image" Target="../media/image100.emf"/><Relationship Id="rId5" Type="http://schemas.openxmlformats.org/officeDocument/2006/relationships/image" Target="../media/image104.emf"/><Relationship Id="rId4" Type="http://schemas.openxmlformats.org/officeDocument/2006/relationships/image" Target="../media/image103.e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6.emf"/><Relationship Id="rId1" Type="http://schemas.openxmlformats.org/officeDocument/2006/relationships/image" Target="../media/image105.emf"/><Relationship Id="rId4" Type="http://schemas.openxmlformats.org/officeDocument/2006/relationships/image" Target="../media/image108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e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2.emf"/><Relationship Id="rId1" Type="http://schemas.openxmlformats.org/officeDocument/2006/relationships/image" Target="../media/image111.emf"/><Relationship Id="rId4" Type="http://schemas.openxmlformats.org/officeDocument/2006/relationships/image" Target="../media/image114.e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image" Target="../media/image116.emf"/><Relationship Id="rId1" Type="http://schemas.openxmlformats.org/officeDocument/2006/relationships/image" Target="../media/image115.emf"/><Relationship Id="rId4" Type="http://schemas.openxmlformats.org/officeDocument/2006/relationships/image" Target="../media/image11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4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emf"/><Relationship Id="rId3" Type="http://schemas.openxmlformats.org/officeDocument/2006/relationships/image" Target="../media/image121.emf"/><Relationship Id="rId7" Type="http://schemas.openxmlformats.org/officeDocument/2006/relationships/image" Target="../media/image125.emf"/><Relationship Id="rId2" Type="http://schemas.openxmlformats.org/officeDocument/2006/relationships/image" Target="../media/image120.emf"/><Relationship Id="rId1" Type="http://schemas.openxmlformats.org/officeDocument/2006/relationships/image" Target="../media/image119.emf"/><Relationship Id="rId6" Type="http://schemas.openxmlformats.org/officeDocument/2006/relationships/image" Target="../media/image124.emf"/><Relationship Id="rId5" Type="http://schemas.openxmlformats.org/officeDocument/2006/relationships/image" Target="../media/image123.emf"/><Relationship Id="rId4" Type="http://schemas.openxmlformats.org/officeDocument/2006/relationships/image" Target="../media/image122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4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Relationship Id="rId9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Relationship Id="rId4" Type="http://schemas.openxmlformats.org/officeDocument/2006/relationships/image" Target="../media/image33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1BDE6-D7CD-48AD-91D0-877B0016848D}" type="datetimeFigureOut">
              <a:rPr lang="zh-CN" altLang="en-US" smtClean="0"/>
              <a:t>2021/8/24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9211A-EC15-48AF-9C00-CA884EFBB4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13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F05D6-131D-4D04-9AD1-97898E0FD846}" type="datetimeFigureOut">
              <a:rPr lang="zh-CN" altLang="en-US" smtClean="0"/>
              <a:t>2021/8/24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8344D-7117-4F88-AAA4-2EDA16E40D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316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229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1991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995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>
                <a:solidFill>
                  <a:srgbClr val="000000"/>
                </a:solidFill>
              </a:rPr>
              <a:pPr/>
              <a:t>2021/8/24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4A51DD8C-2448-6749-979B-E40EFF86C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5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429000"/>
            <a:ext cx="12190413" cy="3430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3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717032"/>
            <a:ext cx="12190413" cy="314255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99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149874"/>
            <a:ext cx="12190413" cy="2709714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05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509120"/>
            <a:ext cx="12190413" cy="23504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9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869160"/>
            <a:ext cx="12190413" cy="19904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1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229200"/>
            <a:ext cx="12190413" cy="16303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8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589240"/>
            <a:ext cx="12190413" cy="12703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9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877272"/>
            <a:ext cx="12190413" cy="9823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38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426B33F1-6A19-9C40-A7B1-9CFF7B3B4025}"/>
              </a:ext>
            </a:extLst>
          </p:cNvPr>
          <p:cNvSpPr/>
          <p:nvPr userDrawn="1"/>
        </p:nvSpPr>
        <p:spPr>
          <a:xfrm>
            <a:off x="0" y="195857"/>
            <a:ext cx="541867" cy="680400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A73676C6-1FD3-7641-BDD0-7DE1809B2CC3}"/>
              </a:ext>
            </a:extLst>
          </p:cNvPr>
          <p:cNvSpPr/>
          <p:nvPr userDrawn="1"/>
        </p:nvSpPr>
        <p:spPr>
          <a:xfrm>
            <a:off x="608438" y="195857"/>
            <a:ext cx="158045" cy="680400"/>
          </a:xfrm>
          <a:prstGeom prst="rect">
            <a:avLst/>
          </a:prstGeom>
          <a:solidFill>
            <a:srgbClr val="F5C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48FED324-0843-E644-A515-3881B5D998CA}"/>
              </a:ext>
            </a:extLst>
          </p:cNvPr>
          <p:cNvSpPr/>
          <p:nvPr userDrawn="1"/>
        </p:nvSpPr>
        <p:spPr>
          <a:xfrm>
            <a:off x="12033956" y="195857"/>
            <a:ext cx="158044" cy="680400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838899" y="195857"/>
            <a:ext cx="11106279" cy="680400"/>
          </a:xfrm>
          <a:prstGeom prst="rect">
            <a:avLst/>
          </a:prstGeom>
          <a:solidFill>
            <a:schemeClr val="accent5">
              <a:lumMod val="10000"/>
              <a:lumOff val="9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03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74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7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268760"/>
            <a:ext cx="12190413" cy="55908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35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628800"/>
            <a:ext cx="12190413" cy="52307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55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1988840"/>
            <a:ext cx="12190413" cy="48707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1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276872"/>
            <a:ext cx="12190413" cy="45827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70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708920"/>
            <a:ext cx="12190413" cy="41506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40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996952"/>
            <a:ext cx="12190413" cy="386263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84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A64AD04-5EF6-FE48-938A-2215078438B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3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package" Target="../embeddings/Microsoft_Word___5.docx"/><Relationship Id="rId3" Type="http://schemas.openxmlformats.org/officeDocument/2006/relationships/oleObject" Target="../embeddings/oleObject2.bin"/><Relationship Id="rId7" Type="http://schemas.openxmlformats.org/officeDocument/2006/relationships/package" Target="../embeddings/Microsoft_Word___3.docx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0.emf"/><Relationship Id="rId2" Type="http://schemas.openxmlformats.org/officeDocument/2006/relationships/slideLayout" Target="../slideLayouts/slideLayout3.xml"/><Relationship Id="rId16" Type="http://schemas.openxmlformats.org/officeDocument/2006/relationships/package" Target="../embeddings/Microsoft_Word___6.docx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8.emf"/><Relationship Id="rId5" Type="http://schemas.openxmlformats.org/officeDocument/2006/relationships/image" Target="../media/image6.emf"/><Relationship Id="rId15" Type="http://schemas.openxmlformats.org/officeDocument/2006/relationships/oleObject" Target="../embeddings/oleObject6.bin"/><Relationship Id="rId10" Type="http://schemas.openxmlformats.org/officeDocument/2006/relationships/package" Target="../embeddings/Microsoft_Word___4.docx"/><Relationship Id="rId4" Type="http://schemas.openxmlformats.org/officeDocument/2006/relationships/package" Target="../embeddings/Microsoft_Word___2.docx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8.docx"/><Relationship Id="rId3" Type="http://schemas.openxmlformats.org/officeDocument/2006/relationships/image" Target="../media/image13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Word___7.docx"/><Relationship Id="rId4" Type="http://schemas.openxmlformats.org/officeDocument/2006/relationships/oleObject" Target="../embeddings/oleObject7.bin"/><Relationship Id="rId9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9.bin"/><Relationship Id="rId7" Type="http://schemas.openxmlformats.org/officeDocument/2006/relationships/package" Target="../embeddings/Microsoft_Word___1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6.emf"/><Relationship Id="rId5" Type="http://schemas.openxmlformats.org/officeDocument/2006/relationships/image" Target="../media/image14.emf"/><Relationship Id="rId10" Type="http://schemas.openxmlformats.org/officeDocument/2006/relationships/package" Target="../embeddings/Microsoft_Word___11.docx"/><Relationship Id="rId4" Type="http://schemas.openxmlformats.org/officeDocument/2006/relationships/package" Target="../embeddings/Microsoft_Word___9.docx"/><Relationship Id="rId9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package" Target="../embeddings/Microsoft_Word___15.docx"/><Relationship Id="rId3" Type="http://schemas.openxmlformats.org/officeDocument/2006/relationships/oleObject" Target="../embeddings/oleObject12.bin"/><Relationship Id="rId7" Type="http://schemas.openxmlformats.org/officeDocument/2006/relationships/package" Target="../embeddings/Microsoft_Word___13.docx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9.emf"/><Relationship Id="rId5" Type="http://schemas.openxmlformats.org/officeDocument/2006/relationships/image" Target="../media/image17.emf"/><Relationship Id="rId10" Type="http://schemas.openxmlformats.org/officeDocument/2006/relationships/package" Target="../embeddings/Microsoft_Word___14.docx"/><Relationship Id="rId4" Type="http://schemas.openxmlformats.org/officeDocument/2006/relationships/package" Target="../embeddings/Microsoft_Word___12.docx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package" Target="../embeddings/Microsoft_Word___19.docx"/><Relationship Id="rId18" Type="http://schemas.openxmlformats.org/officeDocument/2006/relationships/oleObject" Target="../embeddings/oleObject21.bin"/><Relationship Id="rId26" Type="http://schemas.openxmlformats.org/officeDocument/2006/relationships/image" Target="../media/image28.emf"/><Relationship Id="rId3" Type="http://schemas.openxmlformats.org/officeDocument/2006/relationships/oleObject" Target="../embeddings/oleObject16.bin"/><Relationship Id="rId21" Type="http://schemas.openxmlformats.org/officeDocument/2006/relationships/oleObject" Target="../embeddings/oleObject22.bin"/><Relationship Id="rId7" Type="http://schemas.openxmlformats.org/officeDocument/2006/relationships/package" Target="../embeddings/Microsoft_Word___17.docx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25.emf"/><Relationship Id="rId25" Type="http://schemas.openxmlformats.org/officeDocument/2006/relationships/package" Target="../embeddings/Microsoft_Word___23.docx"/><Relationship Id="rId2" Type="http://schemas.openxmlformats.org/officeDocument/2006/relationships/slideLayout" Target="../slideLayouts/slideLayout3.xml"/><Relationship Id="rId16" Type="http://schemas.openxmlformats.org/officeDocument/2006/relationships/package" Target="../embeddings/Microsoft_Word___20.docx"/><Relationship Id="rId20" Type="http://schemas.openxmlformats.org/officeDocument/2006/relationships/image" Target="../media/image26.emf"/><Relationship Id="rId29" Type="http://schemas.openxmlformats.org/officeDocument/2006/relationships/image" Target="../media/image29.e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3.emf"/><Relationship Id="rId24" Type="http://schemas.openxmlformats.org/officeDocument/2006/relationships/oleObject" Target="../embeddings/oleObject23.bin"/><Relationship Id="rId5" Type="http://schemas.openxmlformats.org/officeDocument/2006/relationships/image" Target="../media/image21.emf"/><Relationship Id="rId15" Type="http://schemas.openxmlformats.org/officeDocument/2006/relationships/oleObject" Target="../embeddings/oleObject20.bin"/><Relationship Id="rId23" Type="http://schemas.openxmlformats.org/officeDocument/2006/relationships/image" Target="../media/image27.emf"/><Relationship Id="rId28" Type="http://schemas.openxmlformats.org/officeDocument/2006/relationships/package" Target="../embeddings/Microsoft_Word___24.docx"/><Relationship Id="rId10" Type="http://schemas.openxmlformats.org/officeDocument/2006/relationships/package" Target="../embeddings/Microsoft_Word___18.docx"/><Relationship Id="rId19" Type="http://schemas.openxmlformats.org/officeDocument/2006/relationships/package" Target="../embeddings/Microsoft_Word___21.docx"/><Relationship Id="rId4" Type="http://schemas.openxmlformats.org/officeDocument/2006/relationships/package" Target="../embeddings/Microsoft_Word___16.docx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4.emf"/><Relationship Id="rId22" Type="http://schemas.openxmlformats.org/officeDocument/2006/relationships/package" Target="../embeddings/Microsoft_Word___22.docx"/><Relationship Id="rId27" Type="http://schemas.openxmlformats.org/officeDocument/2006/relationships/oleObject" Target="../embeddings/oleObject2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package" Target="../embeddings/Microsoft_Word___28.docx"/><Relationship Id="rId3" Type="http://schemas.openxmlformats.org/officeDocument/2006/relationships/oleObject" Target="../embeddings/oleObject25.bin"/><Relationship Id="rId7" Type="http://schemas.openxmlformats.org/officeDocument/2006/relationships/package" Target="../embeddings/Microsoft_Word___26.docx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32.emf"/><Relationship Id="rId5" Type="http://schemas.openxmlformats.org/officeDocument/2006/relationships/image" Target="../media/image30.emf"/><Relationship Id="rId10" Type="http://schemas.openxmlformats.org/officeDocument/2006/relationships/package" Target="../embeddings/Microsoft_Word___27.docx"/><Relationship Id="rId4" Type="http://schemas.openxmlformats.org/officeDocument/2006/relationships/package" Target="../embeddings/Microsoft_Word___25.docx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33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30.docx"/><Relationship Id="rId3" Type="http://schemas.openxmlformats.org/officeDocument/2006/relationships/image" Target="../media/image5.png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emf"/><Relationship Id="rId5" Type="http://schemas.openxmlformats.org/officeDocument/2006/relationships/package" Target="../embeddings/Microsoft_Word___29.docx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6.emf"/><Relationship Id="rId4" Type="http://schemas.openxmlformats.org/officeDocument/2006/relationships/package" Target="../embeddings/Microsoft_Word___31.docx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oleObject" Target="../embeddings/oleObject32.bin"/><Relationship Id="rId7" Type="http://schemas.openxmlformats.org/officeDocument/2006/relationships/package" Target="../embeddings/Microsoft_Word___33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7.emf"/><Relationship Id="rId4" Type="http://schemas.openxmlformats.org/officeDocument/2006/relationships/package" Target="../embeddings/Microsoft_Word___32.docx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oleObject" Target="../embeddings/oleObject34.bin"/><Relationship Id="rId7" Type="http://schemas.openxmlformats.org/officeDocument/2006/relationships/package" Target="../embeddings/Microsoft_Word___35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41.emf"/><Relationship Id="rId5" Type="http://schemas.openxmlformats.org/officeDocument/2006/relationships/image" Target="../media/image39.emf"/><Relationship Id="rId10" Type="http://schemas.openxmlformats.org/officeDocument/2006/relationships/package" Target="../embeddings/Microsoft_Word___36.docx"/><Relationship Id="rId4" Type="http://schemas.openxmlformats.org/officeDocument/2006/relationships/package" Target="../embeddings/Microsoft_Word___34.docx"/><Relationship Id="rId9" Type="http://schemas.openxmlformats.org/officeDocument/2006/relationships/oleObject" Target="../embeddings/oleObject36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13" Type="http://schemas.openxmlformats.org/officeDocument/2006/relationships/package" Target="../embeddings/Microsoft_Word___40.docx"/><Relationship Id="rId3" Type="http://schemas.openxmlformats.org/officeDocument/2006/relationships/oleObject" Target="../embeddings/oleObject37.bin"/><Relationship Id="rId7" Type="http://schemas.openxmlformats.org/officeDocument/2006/relationships/package" Target="../embeddings/Microsoft_Word___38.docx"/><Relationship Id="rId12" Type="http://schemas.openxmlformats.org/officeDocument/2006/relationships/oleObject" Target="../embeddings/oleObject40.bin"/><Relationship Id="rId17" Type="http://schemas.openxmlformats.org/officeDocument/2006/relationships/image" Target="../media/image46.emf"/><Relationship Id="rId2" Type="http://schemas.openxmlformats.org/officeDocument/2006/relationships/slideLayout" Target="../slideLayouts/slideLayout3.xml"/><Relationship Id="rId16" Type="http://schemas.openxmlformats.org/officeDocument/2006/relationships/package" Target="../embeddings/Microsoft_Word___41.docx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44.emf"/><Relationship Id="rId5" Type="http://schemas.openxmlformats.org/officeDocument/2006/relationships/image" Target="../media/image42.emf"/><Relationship Id="rId15" Type="http://schemas.openxmlformats.org/officeDocument/2006/relationships/oleObject" Target="../embeddings/oleObject41.bin"/><Relationship Id="rId10" Type="http://schemas.openxmlformats.org/officeDocument/2006/relationships/package" Target="../embeddings/Microsoft_Word___39.docx"/><Relationship Id="rId4" Type="http://schemas.openxmlformats.org/officeDocument/2006/relationships/package" Target="../embeddings/Microsoft_Word___37.docx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45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oleObject" Target="../embeddings/oleObject42.bin"/><Relationship Id="rId7" Type="http://schemas.openxmlformats.org/officeDocument/2006/relationships/package" Target="../embeddings/Microsoft_Word___43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47.emf"/><Relationship Id="rId10" Type="http://schemas.openxmlformats.org/officeDocument/2006/relationships/image" Target="../media/image4.png"/><Relationship Id="rId4" Type="http://schemas.openxmlformats.org/officeDocument/2006/relationships/package" Target="../embeddings/Microsoft_Word___42.docx"/><Relationship Id="rId9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32.xml"/><Relationship Id="rId5" Type="http://schemas.openxmlformats.org/officeDocument/2006/relationships/slide" Target="slide31.xml"/><Relationship Id="rId4" Type="http://schemas.openxmlformats.org/officeDocument/2006/relationships/slide" Target="slide3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image" Target="../media/image50.emf"/><Relationship Id="rId3" Type="http://schemas.openxmlformats.org/officeDocument/2006/relationships/oleObject" Target="../embeddings/oleObject44.bin"/><Relationship Id="rId7" Type="http://schemas.openxmlformats.org/officeDocument/2006/relationships/slide" Target="slide29.xml"/><Relationship Id="rId12" Type="http://schemas.openxmlformats.org/officeDocument/2006/relationships/package" Target="../embeddings/Microsoft_Word___45.docx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1.emf"/><Relationship Id="rId1" Type="http://schemas.openxmlformats.org/officeDocument/2006/relationships/vmlDrawing" Target="../drawings/vmlDrawing14.vml"/><Relationship Id="rId6" Type="http://schemas.openxmlformats.org/officeDocument/2006/relationships/slide" Target="slide28.xml"/><Relationship Id="rId11" Type="http://schemas.openxmlformats.org/officeDocument/2006/relationships/oleObject" Target="../embeddings/oleObject45.bin"/><Relationship Id="rId5" Type="http://schemas.openxmlformats.org/officeDocument/2006/relationships/image" Target="../media/image49.emf"/><Relationship Id="rId15" Type="http://schemas.openxmlformats.org/officeDocument/2006/relationships/package" Target="../embeddings/Microsoft_Word___46.docx"/><Relationship Id="rId10" Type="http://schemas.openxmlformats.org/officeDocument/2006/relationships/slide" Target="slide32.xml"/><Relationship Id="rId4" Type="http://schemas.openxmlformats.org/officeDocument/2006/relationships/package" Target="../embeddings/Microsoft_Word___44.docx"/><Relationship Id="rId9" Type="http://schemas.openxmlformats.org/officeDocument/2006/relationships/slide" Target="slide31.xml"/><Relationship Id="rId14" Type="http://schemas.openxmlformats.org/officeDocument/2006/relationships/oleObject" Target="../embeddings/oleObject46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tags" Target="../tags/tag3.xml"/><Relationship Id="rId7" Type="http://schemas.openxmlformats.org/officeDocument/2006/relationships/slide" Target="slide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10" Type="http://schemas.openxmlformats.org/officeDocument/2006/relationships/slide" Target="slide34.xml"/><Relationship Id="rId4" Type="http://schemas.openxmlformats.org/officeDocument/2006/relationships/tags" Target="../tags/tag4.xml"/><Relationship Id="rId9" Type="http://schemas.openxmlformats.org/officeDocument/2006/relationships/slide" Target="slide2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48.docx"/><Relationship Id="rId13" Type="http://schemas.openxmlformats.org/officeDocument/2006/relationships/slide" Target="slide29.xml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8.bin"/><Relationship Id="rId12" Type="http://schemas.openxmlformats.org/officeDocument/2006/relationships/slide" Target="slide28.xml"/><Relationship Id="rId2" Type="http://schemas.openxmlformats.org/officeDocument/2006/relationships/slideLayout" Target="../slideLayouts/slideLayout14.xml"/><Relationship Id="rId16" Type="http://schemas.openxmlformats.org/officeDocument/2006/relationships/slide" Target="slide3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2.emf"/><Relationship Id="rId11" Type="http://schemas.openxmlformats.org/officeDocument/2006/relationships/image" Target="../media/image53.emf"/><Relationship Id="rId5" Type="http://schemas.openxmlformats.org/officeDocument/2006/relationships/package" Target="../embeddings/Microsoft_Word___47.docx"/><Relationship Id="rId15" Type="http://schemas.openxmlformats.org/officeDocument/2006/relationships/slide" Target="slide31.xml"/><Relationship Id="rId10" Type="http://schemas.openxmlformats.org/officeDocument/2006/relationships/package" Target="../embeddings/Microsoft_Word___49.docx"/><Relationship Id="rId4" Type="http://schemas.openxmlformats.org/officeDocument/2006/relationships/oleObject" Target="../embeddings/oleObject47.bin"/><Relationship Id="rId9" Type="http://schemas.openxmlformats.org/officeDocument/2006/relationships/oleObject" Target="../embeddings/oleObject49.bin"/><Relationship Id="rId14" Type="http://schemas.openxmlformats.org/officeDocument/2006/relationships/slide" Target="slide3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13" Type="http://schemas.openxmlformats.org/officeDocument/2006/relationships/slide" Target="slide29.xml"/><Relationship Id="rId3" Type="http://schemas.openxmlformats.org/officeDocument/2006/relationships/oleObject" Target="../embeddings/oleObject50.bin"/><Relationship Id="rId7" Type="http://schemas.openxmlformats.org/officeDocument/2006/relationships/package" Target="../embeddings/Microsoft_Word___51.docx"/><Relationship Id="rId12" Type="http://schemas.openxmlformats.org/officeDocument/2006/relationships/slide" Target="slide28.xml"/><Relationship Id="rId2" Type="http://schemas.openxmlformats.org/officeDocument/2006/relationships/slideLayout" Target="../slideLayouts/slideLayout11.xml"/><Relationship Id="rId16" Type="http://schemas.openxmlformats.org/officeDocument/2006/relationships/slide" Target="slide3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56.emf"/><Relationship Id="rId5" Type="http://schemas.openxmlformats.org/officeDocument/2006/relationships/image" Target="../media/image54.emf"/><Relationship Id="rId15" Type="http://schemas.openxmlformats.org/officeDocument/2006/relationships/slide" Target="slide31.xml"/><Relationship Id="rId10" Type="http://schemas.openxmlformats.org/officeDocument/2006/relationships/package" Target="../embeddings/Microsoft_Word___52.docx"/><Relationship Id="rId4" Type="http://schemas.openxmlformats.org/officeDocument/2006/relationships/package" Target="../embeddings/Microsoft_Word___50.docx"/><Relationship Id="rId9" Type="http://schemas.openxmlformats.org/officeDocument/2006/relationships/oleObject" Target="../embeddings/oleObject52.bin"/><Relationship Id="rId14" Type="http://schemas.openxmlformats.org/officeDocument/2006/relationships/slide" Target="slide3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13" Type="http://schemas.openxmlformats.org/officeDocument/2006/relationships/slide" Target="slide32.xml"/><Relationship Id="rId3" Type="http://schemas.openxmlformats.org/officeDocument/2006/relationships/oleObject" Target="../embeddings/oleObject53.bin"/><Relationship Id="rId7" Type="http://schemas.openxmlformats.org/officeDocument/2006/relationships/package" Target="../embeddings/Microsoft_Word___54.docx"/><Relationship Id="rId12" Type="http://schemas.openxmlformats.org/officeDocument/2006/relationships/slide" Target="slide31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4.bin"/><Relationship Id="rId11" Type="http://schemas.openxmlformats.org/officeDocument/2006/relationships/slide" Target="slide30.xml"/><Relationship Id="rId5" Type="http://schemas.openxmlformats.org/officeDocument/2006/relationships/image" Target="../media/image57.emf"/><Relationship Id="rId10" Type="http://schemas.openxmlformats.org/officeDocument/2006/relationships/slide" Target="slide29.xml"/><Relationship Id="rId4" Type="http://schemas.openxmlformats.org/officeDocument/2006/relationships/package" Target="../embeddings/Microsoft_Word___53.docx"/><Relationship Id="rId9" Type="http://schemas.openxmlformats.org/officeDocument/2006/relationships/slide" Target="slide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13" Type="http://schemas.openxmlformats.org/officeDocument/2006/relationships/slide" Target="slide40.xml"/><Relationship Id="rId18" Type="http://schemas.openxmlformats.org/officeDocument/2006/relationships/slide" Target="slide49.xml"/><Relationship Id="rId26" Type="http://schemas.openxmlformats.org/officeDocument/2006/relationships/package" Target="../embeddings/Microsoft_Word___56.docx"/><Relationship Id="rId3" Type="http://schemas.openxmlformats.org/officeDocument/2006/relationships/image" Target="../media/image62.png"/><Relationship Id="rId21" Type="http://schemas.openxmlformats.org/officeDocument/2006/relationships/slide" Target="slide56.xml"/><Relationship Id="rId7" Type="http://schemas.openxmlformats.org/officeDocument/2006/relationships/package" Target="../embeddings/Microsoft_Word___55.docx"/><Relationship Id="rId12" Type="http://schemas.openxmlformats.org/officeDocument/2006/relationships/slide" Target="slide38.xml"/><Relationship Id="rId17" Type="http://schemas.openxmlformats.org/officeDocument/2006/relationships/slide" Target="slide46.xml"/><Relationship Id="rId25" Type="http://schemas.openxmlformats.org/officeDocument/2006/relationships/oleObject" Target="../embeddings/oleObject56.bin"/><Relationship Id="rId2" Type="http://schemas.openxmlformats.org/officeDocument/2006/relationships/slideLayout" Target="../slideLayouts/slideLayout8.xml"/><Relationship Id="rId16" Type="http://schemas.openxmlformats.org/officeDocument/2006/relationships/slide" Target="slide44.xml"/><Relationship Id="rId20" Type="http://schemas.openxmlformats.org/officeDocument/2006/relationships/slide" Target="slide54.xml"/><Relationship Id="rId29" Type="http://schemas.openxmlformats.org/officeDocument/2006/relationships/package" Target="../embeddings/Microsoft_Word___57.docx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5.bin"/><Relationship Id="rId11" Type="http://schemas.openxmlformats.org/officeDocument/2006/relationships/slide" Target="slide37.xml"/><Relationship Id="rId24" Type="http://schemas.openxmlformats.org/officeDocument/2006/relationships/slide" Target="slide64.xml"/><Relationship Id="rId5" Type="http://schemas.openxmlformats.org/officeDocument/2006/relationships/image" Target="../media/image63.png"/><Relationship Id="rId15" Type="http://schemas.openxmlformats.org/officeDocument/2006/relationships/slide" Target="slide43.xml"/><Relationship Id="rId23" Type="http://schemas.openxmlformats.org/officeDocument/2006/relationships/slide" Target="slide61.xml"/><Relationship Id="rId28" Type="http://schemas.openxmlformats.org/officeDocument/2006/relationships/oleObject" Target="../embeddings/oleObject57.bin"/><Relationship Id="rId10" Type="http://schemas.openxmlformats.org/officeDocument/2006/relationships/slide" Target="slide36.xml"/><Relationship Id="rId19" Type="http://schemas.openxmlformats.org/officeDocument/2006/relationships/slide" Target="slide52.xml"/><Relationship Id="rId4" Type="http://schemas.microsoft.com/office/2007/relationships/hdphoto" Target="../media/hdphoto1.wdp"/><Relationship Id="rId9" Type="http://schemas.openxmlformats.org/officeDocument/2006/relationships/slide" Target="slide35.xml"/><Relationship Id="rId14" Type="http://schemas.openxmlformats.org/officeDocument/2006/relationships/slide" Target="slide41.xml"/><Relationship Id="rId22" Type="http://schemas.openxmlformats.org/officeDocument/2006/relationships/slide" Target="slide59.xml"/><Relationship Id="rId27" Type="http://schemas.openxmlformats.org/officeDocument/2006/relationships/image" Target="../media/image60.emf"/><Relationship Id="rId30" Type="http://schemas.openxmlformats.org/officeDocument/2006/relationships/image" Target="../media/image61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4.xml"/><Relationship Id="rId18" Type="http://schemas.openxmlformats.org/officeDocument/2006/relationships/package" Target="../embeddings/Microsoft_Word___58.docx"/><Relationship Id="rId3" Type="http://schemas.openxmlformats.org/officeDocument/2006/relationships/slide" Target="slide35.xml"/><Relationship Id="rId21" Type="http://schemas.openxmlformats.org/officeDocument/2006/relationships/package" Target="../embeddings/Microsoft_Word___59.docx"/><Relationship Id="rId7" Type="http://schemas.openxmlformats.org/officeDocument/2006/relationships/slide" Target="slide40.xml"/><Relationship Id="rId12" Type="http://schemas.openxmlformats.org/officeDocument/2006/relationships/slide" Target="slide52.xml"/><Relationship Id="rId17" Type="http://schemas.openxmlformats.org/officeDocument/2006/relationships/oleObject" Target="../embeddings/oleObject58.bin"/><Relationship Id="rId2" Type="http://schemas.openxmlformats.org/officeDocument/2006/relationships/slideLayout" Target="../slideLayouts/slideLayout10.xml"/><Relationship Id="rId16" Type="http://schemas.openxmlformats.org/officeDocument/2006/relationships/slide" Target="slide61.xml"/><Relationship Id="rId20" Type="http://schemas.openxmlformats.org/officeDocument/2006/relationships/oleObject" Target="../embeddings/oleObject59.bin"/><Relationship Id="rId1" Type="http://schemas.openxmlformats.org/officeDocument/2006/relationships/vmlDrawing" Target="../drawings/vmlDrawing19.vml"/><Relationship Id="rId6" Type="http://schemas.openxmlformats.org/officeDocument/2006/relationships/slide" Target="slide38.xml"/><Relationship Id="rId11" Type="http://schemas.openxmlformats.org/officeDocument/2006/relationships/slide" Target="slide49.xml"/><Relationship Id="rId24" Type="http://schemas.openxmlformats.org/officeDocument/2006/relationships/slide" Target="slide64.xml"/><Relationship Id="rId5" Type="http://schemas.openxmlformats.org/officeDocument/2006/relationships/slide" Target="slide37.xml"/><Relationship Id="rId15" Type="http://schemas.openxmlformats.org/officeDocument/2006/relationships/slide" Target="slide59.xml"/><Relationship Id="rId23" Type="http://schemas.openxmlformats.org/officeDocument/2006/relationships/slide" Target="slide41.xml"/><Relationship Id="rId10" Type="http://schemas.openxmlformats.org/officeDocument/2006/relationships/slide" Target="slide46.xml"/><Relationship Id="rId19" Type="http://schemas.openxmlformats.org/officeDocument/2006/relationships/image" Target="../media/image64.emf"/><Relationship Id="rId4" Type="http://schemas.openxmlformats.org/officeDocument/2006/relationships/slide" Target="slide36.xml"/><Relationship Id="rId9" Type="http://schemas.openxmlformats.org/officeDocument/2006/relationships/slide" Target="slide44.xml"/><Relationship Id="rId14" Type="http://schemas.openxmlformats.org/officeDocument/2006/relationships/slide" Target="slide56.xml"/><Relationship Id="rId22" Type="http://schemas.openxmlformats.org/officeDocument/2006/relationships/image" Target="../media/image65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4.xml"/><Relationship Id="rId18" Type="http://schemas.openxmlformats.org/officeDocument/2006/relationships/package" Target="../embeddings/Microsoft_Word___60.docx"/><Relationship Id="rId3" Type="http://schemas.openxmlformats.org/officeDocument/2006/relationships/slide" Target="slide35.xml"/><Relationship Id="rId21" Type="http://schemas.openxmlformats.org/officeDocument/2006/relationships/package" Target="../embeddings/Microsoft_Word___61.docx"/><Relationship Id="rId7" Type="http://schemas.openxmlformats.org/officeDocument/2006/relationships/slide" Target="slide40.xml"/><Relationship Id="rId12" Type="http://schemas.openxmlformats.org/officeDocument/2006/relationships/slide" Target="slide52.xml"/><Relationship Id="rId17" Type="http://schemas.openxmlformats.org/officeDocument/2006/relationships/oleObject" Target="../embeddings/oleObject60.bin"/><Relationship Id="rId2" Type="http://schemas.openxmlformats.org/officeDocument/2006/relationships/slideLayout" Target="../slideLayouts/slideLayout9.xml"/><Relationship Id="rId16" Type="http://schemas.openxmlformats.org/officeDocument/2006/relationships/slide" Target="slide61.xml"/><Relationship Id="rId20" Type="http://schemas.openxmlformats.org/officeDocument/2006/relationships/oleObject" Target="../embeddings/oleObject61.bin"/><Relationship Id="rId1" Type="http://schemas.openxmlformats.org/officeDocument/2006/relationships/vmlDrawing" Target="../drawings/vmlDrawing20.vml"/><Relationship Id="rId6" Type="http://schemas.openxmlformats.org/officeDocument/2006/relationships/slide" Target="slide38.xml"/><Relationship Id="rId11" Type="http://schemas.openxmlformats.org/officeDocument/2006/relationships/slide" Target="slide49.xml"/><Relationship Id="rId24" Type="http://schemas.openxmlformats.org/officeDocument/2006/relationships/slide" Target="slide64.xml"/><Relationship Id="rId5" Type="http://schemas.openxmlformats.org/officeDocument/2006/relationships/slide" Target="slide37.xml"/><Relationship Id="rId15" Type="http://schemas.openxmlformats.org/officeDocument/2006/relationships/slide" Target="slide59.xml"/><Relationship Id="rId23" Type="http://schemas.openxmlformats.org/officeDocument/2006/relationships/slide" Target="slide41.xml"/><Relationship Id="rId10" Type="http://schemas.openxmlformats.org/officeDocument/2006/relationships/slide" Target="slide46.xml"/><Relationship Id="rId19" Type="http://schemas.openxmlformats.org/officeDocument/2006/relationships/image" Target="../media/image66.emf"/><Relationship Id="rId4" Type="http://schemas.openxmlformats.org/officeDocument/2006/relationships/slide" Target="slide36.xml"/><Relationship Id="rId9" Type="http://schemas.openxmlformats.org/officeDocument/2006/relationships/slide" Target="slide44.xml"/><Relationship Id="rId14" Type="http://schemas.openxmlformats.org/officeDocument/2006/relationships/slide" Target="slide56.xml"/><Relationship Id="rId22" Type="http://schemas.openxmlformats.org/officeDocument/2006/relationships/image" Target="../media/image67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4.xml"/><Relationship Id="rId18" Type="http://schemas.openxmlformats.org/officeDocument/2006/relationships/package" Target="../embeddings/Microsoft_Word___62.docx"/><Relationship Id="rId3" Type="http://schemas.openxmlformats.org/officeDocument/2006/relationships/slide" Target="slide35.xml"/><Relationship Id="rId21" Type="http://schemas.openxmlformats.org/officeDocument/2006/relationships/package" Target="../embeddings/Microsoft_Word___63.docx"/><Relationship Id="rId7" Type="http://schemas.openxmlformats.org/officeDocument/2006/relationships/slide" Target="slide40.xml"/><Relationship Id="rId12" Type="http://schemas.openxmlformats.org/officeDocument/2006/relationships/slide" Target="slide52.xml"/><Relationship Id="rId17" Type="http://schemas.openxmlformats.org/officeDocument/2006/relationships/oleObject" Target="../embeddings/oleObject62.bin"/><Relationship Id="rId25" Type="http://schemas.openxmlformats.org/officeDocument/2006/relationships/slide" Target="slide64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61.xml"/><Relationship Id="rId20" Type="http://schemas.openxmlformats.org/officeDocument/2006/relationships/oleObject" Target="../embeddings/oleObject63.bin"/><Relationship Id="rId1" Type="http://schemas.openxmlformats.org/officeDocument/2006/relationships/vmlDrawing" Target="../drawings/vmlDrawing21.vml"/><Relationship Id="rId6" Type="http://schemas.openxmlformats.org/officeDocument/2006/relationships/slide" Target="slide38.xml"/><Relationship Id="rId11" Type="http://schemas.openxmlformats.org/officeDocument/2006/relationships/slide" Target="slide49.xml"/><Relationship Id="rId24" Type="http://schemas.openxmlformats.org/officeDocument/2006/relationships/slide" Target="slide41.xml"/><Relationship Id="rId5" Type="http://schemas.openxmlformats.org/officeDocument/2006/relationships/slide" Target="slide37.xml"/><Relationship Id="rId15" Type="http://schemas.openxmlformats.org/officeDocument/2006/relationships/slide" Target="slide59.xml"/><Relationship Id="rId23" Type="http://schemas.openxmlformats.org/officeDocument/2006/relationships/image" Target="../media/image70.png"/><Relationship Id="rId10" Type="http://schemas.openxmlformats.org/officeDocument/2006/relationships/slide" Target="slide46.xml"/><Relationship Id="rId19" Type="http://schemas.openxmlformats.org/officeDocument/2006/relationships/image" Target="../media/image68.emf"/><Relationship Id="rId4" Type="http://schemas.openxmlformats.org/officeDocument/2006/relationships/slide" Target="slide36.xml"/><Relationship Id="rId9" Type="http://schemas.openxmlformats.org/officeDocument/2006/relationships/slide" Target="slide44.xml"/><Relationship Id="rId14" Type="http://schemas.openxmlformats.org/officeDocument/2006/relationships/slide" Target="slide56.xml"/><Relationship Id="rId22" Type="http://schemas.openxmlformats.org/officeDocument/2006/relationships/image" Target="../media/image69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4.xml"/><Relationship Id="rId18" Type="http://schemas.openxmlformats.org/officeDocument/2006/relationships/package" Target="../embeddings/Microsoft_Word___64.docx"/><Relationship Id="rId3" Type="http://schemas.openxmlformats.org/officeDocument/2006/relationships/slide" Target="slide35.xml"/><Relationship Id="rId21" Type="http://schemas.openxmlformats.org/officeDocument/2006/relationships/slide" Target="slide41.xml"/><Relationship Id="rId7" Type="http://schemas.openxmlformats.org/officeDocument/2006/relationships/slide" Target="slide40.xml"/><Relationship Id="rId12" Type="http://schemas.openxmlformats.org/officeDocument/2006/relationships/slide" Target="slide52.xml"/><Relationship Id="rId17" Type="http://schemas.openxmlformats.org/officeDocument/2006/relationships/oleObject" Target="../embeddings/oleObject64.bin"/><Relationship Id="rId2" Type="http://schemas.openxmlformats.org/officeDocument/2006/relationships/slideLayout" Target="../slideLayouts/slideLayout3.xml"/><Relationship Id="rId16" Type="http://schemas.openxmlformats.org/officeDocument/2006/relationships/slide" Target="slide61.xml"/><Relationship Id="rId20" Type="http://schemas.openxmlformats.org/officeDocument/2006/relationships/image" Target="../media/image70.png"/><Relationship Id="rId1" Type="http://schemas.openxmlformats.org/officeDocument/2006/relationships/vmlDrawing" Target="../drawings/vmlDrawing22.vml"/><Relationship Id="rId6" Type="http://schemas.openxmlformats.org/officeDocument/2006/relationships/slide" Target="slide38.xml"/><Relationship Id="rId11" Type="http://schemas.openxmlformats.org/officeDocument/2006/relationships/slide" Target="slide49.xml"/><Relationship Id="rId5" Type="http://schemas.openxmlformats.org/officeDocument/2006/relationships/slide" Target="slide37.xml"/><Relationship Id="rId15" Type="http://schemas.openxmlformats.org/officeDocument/2006/relationships/slide" Target="slide59.xml"/><Relationship Id="rId10" Type="http://schemas.openxmlformats.org/officeDocument/2006/relationships/slide" Target="slide46.xml"/><Relationship Id="rId19" Type="http://schemas.openxmlformats.org/officeDocument/2006/relationships/image" Target="../media/image71.emf"/><Relationship Id="rId4" Type="http://schemas.openxmlformats.org/officeDocument/2006/relationships/slide" Target="slide36.xml"/><Relationship Id="rId9" Type="http://schemas.openxmlformats.org/officeDocument/2006/relationships/slide" Target="slide44.xml"/><Relationship Id="rId14" Type="http://schemas.openxmlformats.org/officeDocument/2006/relationships/slide" Target="slide56.xml"/><Relationship Id="rId22" Type="http://schemas.openxmlformats.org/officeDocument/2006/relationships/slide" Target="slide6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4.xml"/><Relationship Id="rId18" Type="http://schemas.openxmlformats.org/officeDocument/2006/relationships/package" Target="../embeddings/Microsoft_Word___65.docx"/><Relationship Id="rId3" Type="http://schemas.openxmlformats.org/officeDocument/2006/relationships/slide" Target="slide35.xml"/><Relationship Id="rId21" Type="http://schemas.openxmlformats.org/officeDocument/2006/relationships/slide" Target="slide64.xml"/><Relationship Id="rId7" Type="http://schemas.openxmlformats.org/officeDocument/2006/relationships/slide" Target="slide40.xml"/><Relationship Id="rId12" Type="http://schemas.openxmlformats.org/officeDocument/2006/relationships/slide" Target="slide52.xml"/><Relationship Id="rId17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6" Type="http://schemas.openxmlformats.org/officeDocument/2006/relationships/slide" Target="slide61.xml"/><Relationship Id="rId20" Type="http://schemas.openxmlformats.org/officeDocument/2006/relationships/slide" Target="slide41.xml"/><Relationship Id="rId1" Type="http://schemas.openxmlformats.org/officeDocument/2006/relationships/vmlDrawing" Target="../drawings/vmlDrawing23.vml"/><Relationship Id="rId6" Type="http://schemas.openxmlformats.org/officeDocument/2006/relationships/slide" Target="slide38.xml"/><Relationship Id="rId11" Type="http://schemas.openxmlformats.org/officeDocument/2006/relationships/slide" Target="slide49.xml"/><Relationship Id="rId5" Type="http://schemas.openxmlformats.org/officeDocument/2006/relationships/slide" Target="slide37.xml"/><Relationship Id="rId15" Type="http://schemas.openxmlformats.org/officeDocument/2006/relationships/slide" Target="slide59.xml"/><Relationship Id="rId10" Type="http://schemas.openxmlformats.org/officeDocument/2006/relationships/slide" Target="slide46.xml"/><Relationship Id="rId19" Type="http://schemas.openxmlformats.org/officeDocument/2006/relationships/image" Target="../media/image72.emf"/><Relationship Id="rId4" Type="http://schemas.openxmlformats.org/officeDocument/2006/relationships/slide" Target="slide36.xml"/><Relationship Id="rId9" Type="http://schemas.openxmlformats.org/officeDocument/2006/relationships/slide" Target="slide44.xml"/><Relationship Id="rId14" Type="http://schemas.openxmlformats.org/officeDocument/2006/relationships/slide" Target="slide5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4.xml"/><Relationship Id="rId18" Type="http://schemas.openxmlformats.org/officeDocument/2006/relationships/package" Target="../embeddings/Microsoft_Word___66.docx"/><Relationship Id="rId3" Type="http://schemas.openxmlformats.org/officeDocument/2006/relationships/slide" Target="slide35.xml"/><Relationship Id="rId21" Type="http://schemas.openxmlformats.org/officeDocument/2006/relationships/slide" Target="slide64.xml"/><Relationship Id="rId7" Type="http://schemas.openxmlformats.org/officeDocument/2006/relationships/slide" Target="slide40.xml"/><Relationship Id="rId12" Type="http://schemas.openxmlformats.org/officeDocument/2006/relationships/slide" Target="slide52.xml"/><Relationship Id="rId17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6" Type="http://schemas.openxmlformats.org/officeDocument/2006/relationships/slide" Target="slide61.xml"/><Relationship Id="rId20" Type="http://schemas.openxmlformats.org/officeDocument/2006/relationships/slide" Target="slide41.xml"/><Relationship Id="rId1" Type="http://schemas.openxmlformats.org/officeDocument/2006/relationships/vmlDrawing" Target="../drawings/vmlDrawing24.vml"/><Relationship Id="rId6" Type="http://schemas.openxmlformats.org/officeDocument/2006/relationships/slide" Target="slide38.xml"/><Relationship Id="rId11" Type="http://schemas.openxmlformats.org/officeDocument/2006/relationships/slide" Target="slide49.xml"/><Relationship Id="rId5" Type="http://schemas.openxmlformats.org/officeDocument/2006/relationships/slide" Target="slide37.xml"/><Relationship Id="rId15" Type="http://schemas.openxmlformats.org/officeDocument/2006/relationships/slide" Target="slide59.xml"/><Relationship Id="rId10" Type="http://schemas.openxmlformats.org/officeDocument/2006/relationships/slide" Target="slide46.xml"/><Relationship Id="rId19" Type="http://schemas.openxmlformats.org/officeDocument/2006/relationships/image" Target="../media/image73.emf"/><Relationship Id="rId4" Type="http://schemas.openxmlformats.org/officeDocument/2006/relationships/slide" Target="slide36.xml"/><Relationship Id="rId9" Type="http://schemas.openxmlformats.org/officeDocument/2006/relationships/slide" Target="slide44.xml"/><Relationship Id="rId14" Type="http://schemas.openxmlformats.org/officeDocument/2006/relationships/slide" Target="slide5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4.xml"/><Relationship Id="rId18" Type="http://schemas.openxmlformats.org/officeDocument/2006/relationships/package" Target="../embeddings/Microsoft_Word___67.docx"/><Relationship Id="rId26" Type="http://schemas.openxmlformats.org/officeDocument/2006/relationships/oleObject" Target="../embeddings/oleObject70.bin"/><Relationship Id="rId3" Type="http://schemas.openxmlformats.org/officeDocument/2006/relationships/slide" Target="slide35.xml"/><Relationship Id="rId21" Type="http://schemas.openxmlformats.org/officeDocument/2006/relationships/package" Target="../embeddings/Microsoft_Word___68.docx"/><Relationship Id="rId7" Type="http://schemas.openxmlformats.org/officeDocument/2006/relationships/slide" Target="slide40.xml"/><Relationship Id="rId12" Type="http://schemas.openxmlformats.org/officeDocument/2006/relationships/slide" Target="slide52.xml"/><Relationship Id="rId17" Type="http://schemas.openxmlformats.org/officeDocument/2006/relationships/oleObject" Target="../embeddings/oleObject67.bin"/><Relationship Id="rId25" Type="http://schemas.openxmlformats.org/officeDocument/2006/relationships/image" Target="../media/image76.emf"/><Relationship Id="rId33" Type="http://schemas.openxmlformats.org/officeDocument/2006/relationships/slide" Target="slide64.xml"/><Relationship Id="rId2" Type="http://schemas.openxmlformats.org/officeDocument/2006/relationships/slideLayout" Target="../slideLayouts/slideLayout3.xml"/><Relationship Id="rId16" Type="http://schemas.openxmlformats.org/officeDocument/2006/relationships/slide" Target="slide61.xml"/><Relationship Id="rId20" Type="http://schemas.openxmlformats.org/officeDocument/2006/relationships/oleObject" Target="../embeddings/oleObject68.bin"/><Relationship Id="rId29" Type="http://schemas.openxmlformats.org/officeDocument/2006/relationships/oleObject" Target="../embeddings/oleObject71.bin"/><Relationship Id="rId1" Type="http://schemas.openxmlformats.org/officeDocument/2006/relationships/vmlDrawing" Target="../drawings/vmlDrawing25.vml"/><Relationship Id="rId6" Type="http://schemas.openxmlformats.org/officeDocument/2006/relationships/slide" Target="slide38.xml"/><Relationship Id="rId11" Type="http://schemas.openxmlformats.org/officeDocument/2006/relationships/slide" Target="slide49.xml"/><Relationship Id="rId24" Type="http://schemas.openxmlformats.org/officeDocument/2006/relationships/package" Target="../embeddings/Microsoft_Word___69.docx"/><Relationship Id="rId32" Type="http://schemas.openxmlformats.org/officeDocument/2006/relationships/slide" Target="slide41.xml"/><Relationship Id="rId5" Type="http://schemas.openxmlformats.org/officeDocument/2006/relationships/slide" Target="slide37.xml"/><Relationship Id="rId15" Type="http://schemas.openxmlformats.org/officeDocument/2006/relationships/slide" Target="slide59.xml"/><Relationship Id="rId23" Type="http://schemas.openxmlformats.org/officeDocument/2006/relationships/oleObject" Target="../embeddings/oleObject69.bin"/><Relationship Id="rId28" Type="http://schemas.openxmlformats.org/officeDocument/2006/relationships/image" Target="../media/image77.emf"/><Relationship Id="rId10" Type="http://schemas.openxmlformats.org/officeDocument/2006/relationships/slide" Target="slide46.xml"/><Relationship Id="rId19" Type="http://schemas.openxmlformats.org/officeDocument/2006/relationships/image" Target="../media/image74.emf"/><Relationship Id="rId31" Type="http://schemas.openxmlformats.org/officeDocument/2006/relationships/image" Target="../media/image78.emf"/><Relationship Id="rId4" Type="http://schemas.openxmlformats.org/officeDocument/2006/relationships/slide" Target="slide36.xml"/><Relationship Id="rId9" Type="http://schemas.openxmlformats.org/officeDocument/2006/relationships/slide" Target="slide44.xml"/><Relationship Id="rId14" Type="http://schemas.openxmlformats.org/officeDocument/2006/relationships/slide" Target="slide56.xml"/><Relationship Id="rId22" Type="http://schemas.openxmlformats.org/officeDocument/2006/relationships/image" Target="../media/image75.emf"/><Relationship Id="rId27" Type="http://schemas.openxmlformats.org/officeDocument/2006/relationships/package" Target="../embeddings/Microsoft_Word___70.docx"/><Relationship Id="rId30" Type="http://schemas.openxmlformats.org/officeDocument/2006/relationships/package" Target="../embeddings/Microsoft_Word___71.docx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56.xml"/><Relationship Id="rId3" Type="http://schemas.openxmlformats.org/officeDocument/2006/relationships/slide" Target="slide36.xml"/><Relationship Id="rId7" Type="http://schemas.openxmlformats.org/officeDocument/2006/relationships/slide" Target="slide43.xml"/><Relationship Id="rId12" Type="http://schemas.openxmlformats.org/officeDocument/2006/relationships/slide" Target="slide54.xml"/><Relationship Id="rId17" Type="http://schemas.openxmlformats.org/officeDocument/2006/relationships/slide" Target="slide64.xml"/><Relationship Id="rId2" Type="http://schemas.openxmlformats.org/officeDocument/2006/relationships/slide" Target="slide35.xml"/><Relationship Id="rId16" Type="http://schemas.openxmlformats.org/officeDocument/2006/relationships/slide" Target="slide41.xml"/><Relationship Id="rId1" Type="http://schemas.openxmlformats.org/officeDocument/2006/relationships/slideLayout" Target="../slideLayouts/slideLayout8.xml"/><Relationship Id="rId6" Type="http://schemas.openxmlformats.org/officeDocument/2006/relationships/slide" Target="slide40.xml"/><Relationship Id="rId11" Type="http://schemas.openxmlformats.org/officeDocument/2006/relationships/slide" Target="slide52.xml"/><Relationship Id="rId5" Type="http://schemas.openxmlformats.org/officeDocument/2006/relationships/slide" Target="slide38.xml"/><Relationship Id="rId15" Type="http://schemas.openxmlformats.org/officeDocument/2006/relationships/slide" Target="slide61.xml"/><Relationship Id="rId10" Type="http://schemas.openxmlformats.org/officeDocument/2006/relationships/slide" Target="slide49.xml"/><Relationship Id="rId4" Type="http://schemas.openxmlformats.org/officeDocument/2006/relationships/slide" Target="slide37.xml"/><Relationship Id="rId9" Type="http://schemas.openxmlformats.org/officeDocument/2006/relationships/slide" Target="slide46.xml"/><Relationship Id="rId14" Type="http://schemas.openxmlformats.org/officeDocument/2006/relationships/slide" Target="slide59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4.xml"/><Relationship Id="rId18" Type="http://schemas.openxmlformats.org/officeDocument/2006/relationships/package" Target="../embeddings/Microsoft_Word___72.docx"/><Relationship Id="rId3" Type="http://schemas.openxmlformats.org/officeDocument/2006/relationships/slide" Target="slide35.xml"/><Relationship Id="rId21" Type="http://schemas.openxmlformats.org/officeDocument/2006/relationships/slide" Target="slide41.xml"/><Relationship Id="rId7" Type="http://schemas.openxmlformats.org/officeDocument/2006/relationships/slide" Target="slide40.xml"/><Relationship Id="rId12" Type="http://schemas.openxmlformats.org/officeDocument/2006/relationships/slide" Target="slide52.xml"/><Relationship Id="rId17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6" Type="http://schemas.openxmlformats.org/officeDocument/2006/relationships/slide" Target="slide61.xml"/><Relationship Id="rId20" Type="http://schemas.openxmlformats.org/officeDocument/2006/relationships/image" Target="../media/image80.png"/><Relationship Id="rId1" Type="http://schemas.openxmlformats.org/officeDocument/2006/relationships/vmlDrawing" Target="../drawings/vmlDrawing26.vml"/><Relationship Id="rId6" Type="http://schemas.openxmlformats.org/officeDocument/2006/relationships/slide" Target="slide38.xml"/><Relationship Id="rId11" Type="http://schemas.openxmlformats.org/officeDocument/2006/relationships/slide" Target="slide49.xml"/><Relationship Id="rId5" Type="http://schemas.openxmlformats.org/officeDocument/2006/relationships/slide" Target="slide37.xml"/><Relationship Id="rId15" Type="http://schemas.openxmlformats.org/officeDocument/2006/relationships/slide" Target="slide59.xml"/><Relationship Id="rId10" Type="http://schemas.openxmlformats.org/officeDocument/2006/relationships/slide" Target="slide46.xml"/><Relationship Id="rId19" Type="http://schemas.openxmlformats.org/officeDocument/2006/relationships/image" Target="../media/image79.emf"/><Relationship Id="rId4" Type="http://schemas.openxmlformats.org/officeDocument/2006/relationships/slide" Target="slide36.xml"/><Relationship Id="rId9" Type="http://schemas.openxmlformats.org/officeDocument/2006/relationships/slide" Target="slide44.xml"/><Relationship Id="rId14" Type="http://schemas.openxmlformats.org/officeDocument/2006/relationships/slide" Target="slide56.xml"/><Relationship Id="rId22" Type="http://schemas.openxmlformats.org/officeDocument/2006/relationships/slide" Target="slide6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4.xml"/><Relationship Id="rId18" Type="http://schemas.openxmlformats.org/officeDocument/2006/relationships/package" Target="../embeddings/Microsoft_Word___73.docx"/><Relationship Id="rId26" Type="http://schemas.openxmlformats.org/officeDocument/2006/relationships/image" Target="../media/image80.png"/><Relationship Id="rId3" Type="http://schemas.openxmlformats.org/officeDocument/2006/relationships/slide" Target="slide35.xml"/><Relationship Id="rId21" Type="http://schemas.openxmlformats.org/officeDocument/2006/relationships/package" Target="../embeddings/Microsoft_Word___74.docx"/><Relationship Id="rId7" Type="http://schemas.openxmlformats.org/officeDocument/2006/relationships/slide" Target="slide40.xml"/><Relationship Id="rId12" Type="http://schemas.openxmlformats.org/officeDocument/2006/relationships/slide" Target="slide52.xml"/><Relationship Id="rId17" Type="http://schemas.openxmlformats.org/officeDocument/2006/relationships/oleObject" Target="../embeddings/oleObject73.bin"/><Relationship Id="rId25" Type="http://schemas.openxmlformats.org/officeDocument/2006/relationships/image" Target="../media/image83.emf"/><Relationship Id="rId2" Type="http://schemas.openxmlformats.org/officeDocument/2006/relationships/slideLayout" Target="../slideLayouts/slideLayout3.xml"/><Relationship Id="rId16" Type="http://schemas.openxmlformats.org/officeDocument/2006/relationships/slide" Target="slide61.xml"/><Relationship Id="rId20" Type="http://schemas.openxmlformats.org/officeDocument/2006/relationships/oleObject" Target="../embeddings/oleObject74.bin"/><Relationship Id="rId1" Type="http://schemas.openxmlformats.org/officeDocument/2006/relationships/vmlDrawing" Target="../drawings/vmlDrawing27.vml"/><Relationship Id="rId6" Type="http://schemas.openxmlformats.org/officeDocument/2006/relationships/slide" Target="slide38.xml"/><Relationship Id="rId11" Type="http://schemas.openxmlformats.org/officeDocument/2006/relationships/slide" Target="slide49.xml"/><Relationship Id="rId24" Type="http://schemas.openxmlformats.org/officeDocument/2006/relationships/package" Target="../embeddings/Microsoft_Word___75.docx"/><Relationship Id="rId5" Type="http://schemas.openxmlformats.org/officeDocument/2006/relationships/slide" Target="slide37.xml"/><Relationship Id="rId15" Type="http://schemas.openxmlformats.org/officeDocument/2006/relationships/slide" Target="slide59.xml"/><Relationship Id="rId23" Type="http://schemas.openxmlformats.org/officeDocument/2006/relationships/oleObject" Target="../embeddings/oleObject75.bin"/><Relationship Id="rId28" Type="http://schemas.openxmlformats.org/officeDocument/2006/relationships/slide" Target="slide64.xml"/><Relationship Id="rId10" Type="http://schemas.openxmlformats.org/officeDocument/2006/relationships/slide" Target="slide46.xml"/><Relationship Id="rId19" Type="http://schemas.openxmlformats.org/officeDocument/2006/relationships/image" Target="../media/image81.emf"/><Relationship Id="rId4" Type="http://schemas.openxmlformats.org/officeDocument/2006/relationships/slide" Target="slide36.xml"/><Relationship Id="rId9" Type="http://schemas.openxmlformats.org/officeDocument/2006/relationships/slide" Target="slide44.xml"/><Relationship Id="rId14" Type="http://schemas.openxmlformats.org/officeDocument/2006/relationships/slide" Target="slide56.xml"/><Relationship Id="rId22" Type="http://schemas.openxmlformats.org/officeDocument/2006/relationships/image" Target="../media/image82.emf"/><Relationship Id="rId27" Type="http://schemas.openxmlformats.org/officeDocument/2006/relationships/slide" Target="slide4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56.xml"/><Relationship Id="rId3" Type="http://schemas.openxmlformats.org/officeDocument/2006/relationships/slide" Target="slide36.xml"/><Relationship Id="rId7" Type="http://schemas.openxmlformats.org/officeDocument/2006/relationships/slide" Target="slide43.xml"/><Relationship Id="rId12" Type="http://schemas.openxmlformats.org/officeDocument/2006/relationships/slide" Target="slide54.xml"/><Relationship Id="rId17" Type="http://schemas.openxmlformats.org/officeDocument/2006/relationships/slide" Target="slide64.xml"/><Relationship Id="rId2" Type="http://schemas.openxmlformats.org/officeDocument/2006/relationships/slide" Target="slide35.xml"/><Relationship Id="rId16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11" Type="http://schemas.openxmlformats.org/officeDocument/2006/relationships/slide" Target="slide52.xml"/><Relationship Id="rId5" Type="http://schemas.openxmlformats.org/officeDocument/2006/relationships/slide" Target="slide38.xml"/><Relationship Id="rId15" Type="http://schemas.openxmlformats.org/officeDocument/2006/relationships/slide" Target="slide61.xml"/><Relationship Id="rId10" Type="http://schemas.openxmlformats.org/officeDocument/2006/relationships/slide" Target="slide49.xml"/><Relationship Id="rId4" Type="http://schemas.openxmlformats.org/officeDocument/2006/relationships/slide" Target="slide37.xml"/><Relationship Id="rId9" Type="http://schemas.openxmlformats.org/officeDocument/2006/relationships/slide" Target="slide46.xml"/><Relationship Id="rId14" Type="http://schemas.openxmlformats.org/officeDocument/2006/relationships/slide" Target="slide59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4.xml"/><Relationship Id="rId18" Type="http://schemas.openxmlformats.org/officeDocument/2006/relationships/package" Target="../embeddings/Microsoft_Word___76.docx"/><Relationship Id="rId26" Type="http://schemas.openxmlformats.org/officeDocument/2006/relationships/oleObject" Target="../embeddings/oleObject79.bin"/><Relationship Id="rId3" Type="http://schemas.openxmlformats.org/officeDocument/2006/relationships/slide" Target="slide35.xml"/><Relationship Id="rId21" Type="http://schemas.openxmlformats.org/officeDocument/2006/relationships/package" Target="../embeddings/Microsoft_Word___77.docx"/><Relationship Id="rId7" Type="http://schemas.openxmlformats.org/officeDocument/2006/relationships/slide" Target="slide40.xml"/><Relationship Id="rId12" Type="http://schemas.openxmlformats.org/officeDocument/2006/relationships/slide" Target="slide52.xml"/><Relationship Id="rId17" Type="http://schemas.openxmlformats.org/officeDocument/2006/relationships/oleObject" Target="../embeddings/oleObject76.bin"/><Relationship Id="rId25" Type="http://schemas.openxmlformats.org/officeDocument/2006/relationships/image" Target="../media/image86.emf"/><Relationship Id="rId2" Type="http://schemas.openxmlformats.org/officeDocument/2006/relationships/slideLayout" Target="../slideLayouts/slideLayout3.xml"/><Relationship Id="rId16" Type="http://schemas.openxmlformats.org/officeDocument/2006/relationships/slide" Target="slide61.xml"/><Relationship Id="rId20" Type="http://schemas.openxmlformats.org/officeDocument/2006/relationships/oleObject" Target="../embeddings/oleObject77.bin"/><Relationship Id="rId29" Type="http://schemas.openxmlformats.org/officeDocument/2006/relationships/slide" Target="slide41.xml"/><Relationship Id="rId1" Type="http://schemas.openxmlformats.org/officeDocument/2006/relationships/vmlDrawing" Target="../drawings/vmlDrawing28.vml"/><Relationship Id="rId6" Type="http://schemas.openxmlformats.org/officeDocument/2006/relationships/slide" Target="slide38.xml"/><Relationship Id="rId11" Type="http://schemas.openxmlformats.org/officeDocument/2006/relationships/slide" Target="slide49.xml"/><Relationship Id="rId24" Type="http://schemas.openxmlformats.org/officeDocument/2006/relationships/package" Target="../embeddings/Microsoft_Word___78.docx"/><Relationship Id="rId5" Type="http://schemas.openxmlformats.org/officeDocument/2006/relationships/slide" Target="slide37.xml"/><Relationship Id="rId15" Type="http://schemas.openxmlformats.org/officeDocument/2006/relationships/slide" Target="slide59.xml"/><Relationship Id="rId23" Type="http://schemas.openxmlformats.org/officeDocument/2006/relationships/oleObject" Target="../embeddings/oleObject78.bin"/><Relationship Id="rId28" Type="http://schemas.openxmlformats.org/officeDocument/2006/relationships/image" Target="../media/image87.emf"/><Relationship Id="rId10" Type="http://schemas.openxmlformats.org/officeDocument/2006/relationships/slide" Target="slide46.xml"/><Relationship Id="rId19" Type="http://schemas.openxmlformats.org/officeDocument/2006/relationships/image" Target="../media/image84.emf"/><Relationship Id="rId4" Type="http://schemas.openxmlformats.org/officeDocument/2006/relationships/slide" Target="slide36.xml"/><Relationship Id="rId9" Type="http://schemas.openxmlformats.org/officeDocument/2006/relationships/slide" Target="slide44.xml"/><Relationship Id="rId14" Type="http://schemas.openxmlformats.org/officeDocument/2006/relationships/slide" Target="slide56.xml"/><Relationship Id="rId22" Type="http://schemas.openxmlformats.org/officeDocument/2006/relationships/image" Target="../media/image85.emf"/><Relationship Id="rId27" Type="http://schemas.openxmlformats.org/officeDocument/2006/relationships/package" Target="../embeddings/Microsoft_Word___79.docx"/><Relationship Id="rId30" Type="http://schemas.openxmlformats.org/officeDocument/2006/relationships/slide" Target="slide6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4.xml"/><Relationship Id="rId18" Type="http://schemas.openxmlformats.org/officeDocument/2006/relationships/package" Target="../embeddings/Microsoft_Word___80.docx"/><Relationship Id="rId26" Type="http://schemas.openxmlformats.org/officeDocument/2006/relationships/slide" Target="slide41.xml"/><Relationship Id="rId3" Type="http://schemas.openxmlformats.org/officeDocument/2006/relationships/slide" Target="slide35.xml"/><Relationship Id="rId21" Type="http://schemas.openxmlformats.org/officeDocument/2006/relationships/package" Target="../embeddings/Microsoft_Word___81.docx"/><Relationship Id="rId7" Type="http://schemas.openxmlformats.org/officeDocument/2006/relationships/slide" Target="slide40.xml"/><Relationship Id="rId12" Type="http://schemas.openxmlformats.org/officeDocument/2006/relationships/slide" Target="slide52.xml"/><Relationship Id="rId17" Type="http://schemas.openxmlformats.org/officeDocument/2006/relationships/oleObject" Target="../embeddings/oleObject80.bin"/><Relationship Id="rId25" Type="http://schemas.openxmlformats.org/officeDocument/2006/relationships/image" Target="../media/image90.emf"/><Relationship Id="rId2" Type="http://schemas.openxmlformats.org/officeDocument/2006/relationships/slideLayout" Target="../slideLayouts/slideLayout7.xml"/><Relationship Id="rId16" Type="http://schemas.openxmlformats.org/officeDocument/2006/relationships/slide" Target="slide61.xml"/><Relationship Id="rId20" Type="http://schemas.openxmlformats.org/officeDocument/2006/relationships/oleObject" Target="../embeddings/oleObject81.bin"/><Relationship Id="rId1" Type="http://schemas.openxmlformats.org/officeDocument/2006/relationships/vmlDrawing" Target="../drawings/vmlDrawing29.vml"/><Relationship Id="rId6" Type="http://schemas.openxmlformats.org/officeDocument/2006/relationships/slide" Target="slide38.xml"/><Relationship Id="rId11" Type="http://schemas.openxmlformats.org/officeDocument/2006/relationships/slide" Target="slide49.xml"/><Relationship Id="rId24" Type="http://schemas.openxmlformats.org/officeDocument/2006/relationships/package" Target="../embeddings/Microsoft_Word___82.docx"/><Relationship Id="rId5" Type="http://schemas.openxmlformats.org/officeDocument/2006/relationships/slide" Target="slide37.xml"/><Relationship Id="rId15" Type="http://schemas.openxmlformats.org/officeDocument/2006/relationships/slide" Target="slide59.xml"/><Relationship Id="rId23" Type="http://schemas.openxmlformats.org/officeDocument/2006/relationships/oleObject" Target="../embeddings/oleObject82.bin"/><Relationship Id="rId10" Type="http://schemas.openxmlformats.org/officeDocument/2006/relationships/slide" Target="slide46.xml"/><Relationship Id="rId19" Type="http://schemas.openxmlformats.org/officeDocument/2006/relationships/image" Target="../media/image88.emf"/><Relationship Id="rId4" Type="http://schemas.openxmlformats.org/officeDocument/2006/relationships/slide" Target="slide36.xml"/><Relationship Id="rId9" Type="http://schemas.openxmlformats.org/officeDocument/2006/relationships/slide" Target="slide44.xml"/><Relationship Id="rId14" Type="http://schemas.openxmlformats.org/officeDocument/2006/relationships/slide" Target="slide56.xml"/><Relationship Id="rId22" Type="http://schemas.openxmlformats.org/officeDocument/2006/relationships/image" Target="../media/image89.emf"/><Relationship Id="rId27" Type="http://schemas.openxmlformats.org/officeDocument/2006/relationships/slide" Target="slide64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56.xml"/><Relationship Id="rId3" Type="http://schemas.openxmlformats.org/officeDocument/2006/relationships/slide" Target="slide36.xml"/><Relationship Id="rId7" Type="http://schemas.openxmlformats.org/officeDocument/2006/relationships/slide" Target="slide43.xml"/><Relationship Id="rId12" Type="http://schemas.openxmlformats.org/officeDocument/2006/relationships/slide" Target="slide54.xml"/><Relationship Id="rId17" Type="http://schemas.openxmlformats.org/officeDocument/2006/relationships/slide" Target="slide64.xml"/><Relationship Id="rId2" Type="http://schemas.openxmlformats.org/officeDocument/2006/relationships/slide" Target="slide35.xml"/><Relationship Id="rId16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11" Type="http://schemas.openxmlformats.org/officeDocument/2006/relationships/slide" Target="slide52.xml"/><Relationship Id="rId5" Type="http://schemas.openxmlformats.org/officeDocument/2006/relationships/slide" Target="slide38.xml"/><Relationship Id="rId15" Type="http://schemas.openxmlformats.org/officeDocument/2006/relationships/slide" Target="slide61.xml"/><Relationship Id="rId10" Type="http://schemas.openxmlformats.org/officeDocument/2006/relationships/slide" Target="slide49.xml"/><Relationship Id="rId4" Type="http://schemas.openxmlformats.org/officeDocument/2006/relationships/slide" Target="slide37.xml"/><Relationship Id="rId9" Type="http://schemas.openxmlformats.org/officeDocument/2006/relationships/slide" Target="slide46.xml"/><Relationship Id="rId14" Type="http://schemas.openxmlformats.org/officeDocument/2006/relationships/slide" Target="slide5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4.xml"/><Relationship Id="rId18" Type="http://schemas.openxmlformats.org/officeDocument/2006/relationships/package" Target="../embeddings/Microsoft_Word___83.docx"/><Relationship Id="rId26" Type="http://schemas.openxmlformats.org/officeDocument/2006/relationships/slide" Target="slide41.xml"/><Relationship Id="rId3" Type="http://schemas.openxmlformats.org/officeDocument/2006/relationships/slide" Target="slide35.xml"/><Relationship Id="rId21" Type="http://schemas.openxmlformats.org/officeDocument/2006/relationships/package" Target="../embeddings/Microsoft_Word___84.docx"/><Relationship Id="rId7" Type="http://schemas.openxmlformats.org/officeDocument/2006/relationships/slide" Target="slide40.xml"/><Relationship Id="rId12" Type="http://schemas.openxmlformats.org/officeDocument/2006/relationships/slide" Target="slide52.xml"/><Relationship Id="rId17" Type="http://schemas.openxmlformats.org/officeDocument/2006/relationships/oleObject" Target="../embeddings/oleObject83.bin"/><Relationship Id="rId25" Type="http://schemas.openxmlformats.org/officeDocument/2006/relationships/image" Target="../media/image93.emf"/><Relationship Id="rId2" Type="http://schemas.openxmlformats.org/officeDocument/2006/relationships/slideLayout" Target="../slideLayouts/slideLayout3.xml"/><Relationship Id="rId16" Type="http://schemas.openxmlformats.org/officeDocument/2006/relationships/slide" Target="slide61.xml"/><Relationship Id="rId20" Type="http://schemas.openxmlformats.org/officeDocument/2006/relationships/oleObject" Target="../embeddings/oleObject84.bin"/><Relationship Id="rId1" Type="http://schemas.openxmlformats.org/officeDocument/2006/relationships/vmlDrawing" Target="../drawings/vmlDrawing30.vml"/><Relationship Id="rId6" Type="http://schemas.openxmlformats.org/officeDocument/2006/relationships/slide" Target="slide38.xml"/><Relationship Id="rId11" Type="http://schemas.openxmlformats.org/officeDocument/2006/relationships/slide" Target="slide49.xml"/><Relationship Id="rId24" Type="http://schemas.openxmlformats.org/officeDocument/2006/relationships/package" Target="../embeddings/Microsoft_Word___85.docx"/><Relationship Id="rId5" Type="http://schemas.openxmlformats.org/officeDocument/2006/relationships/slide" Target="slide37.xml"/><Relationship Id="rId15" Type="http://schemas.openxmlformats.org/officeDocument/2006/relationships/slide" Target="slide59.xml"/><Relationship Id="rId23" Type="http://schemas.openxmlformats.org/officeDocument/2006/relationships/oleObject" Target="../embeddings/oleObject85.bin"/><Relationship Id="rId10" Type="http://schemas.openxmlformats.org/officeDocument/2006/relationships/slide" Target="slide46.xml"/><Relationship Id="rId19" Type="http://schemas.openxmlformats.org/officeDocument/2006/relationships/image" Target="../media/image91.emf"/><Relationship Id="rId4" Type="http://schemas.openxmlformats.org/officeDocument/2006/relationships/slide" Target="slide36.xml"/><Relationship Id="rId9" Type="http://schemas.openxmlformats.org/officeDocument/2006/relationships/slide" Target="slide44.xml"/><Relationship Id="rId14" Type="http://schemas.openxmlformats.org/officeDocument/2006/relationships/slide" Target="slide56.xml"/><Relationship Id="rId22" Type="http://schemas.openxmlformats.org/officeDocument/2006/relationships/image" Target="../media/image92.emf"/><Relationship Id="rId27" Type="http://schemas.openxmlformats.org/officeDocument/2006/relationships/slide" Target="slide64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4.xml"/><Relationship Id="rId18" Type="http://schemas.openxmlformats.org/officeDocument/2006/relationships/package" Target="../embeddings/Microsoft_Word___86.docx"/><Relationship Id="rId3" Type="http://schemas.openxmlformats.org/officeDocument/2006/relationships/slide" Target="slide35.xml"/><Relationship Id="rId21" Type="http://schemas.openxmlformats.org/officeDocument/2006/relationships/slide" Target="slide64.xml"/><Relationship Id="rId7" Type="http://schemas.openxmlformats.org/officeDocument/2006/relationships/slide" Target="slide40.xml"/><Relationship Id="rId12" Type="http://schemas.openxmlformats.org/officeDocument/2006/relationships/slide" Target="slide52.xml"/><Relationship Id="rId17" Type="http://schemas.openxmlformats.org/officeDocument/2006/relationships/oleObject" Target="../embeddings/oleObject86.bin"/><Relationship Id="rId2" Type="http://schemas.openxmlformats.org/officeDocument/2006/relationships/slideLayout" Target="../slideLayouts/slideLayout3.xml"/><Relationship Id="rId16" Type="http://schemas.openxmlformats.org/officeDocument/2006/relationships/slide" Target="slide61.xml"/><Relationship Id="rId20" Type="http://schemas.openxmlformats.org/officeDocument/2006/relationships/slide" Target="slide41.xml"/><Relationship Id="rId1" Type="http://schemas.openxmlformats.org/officeDocument/2006/relationships/vmlDrawing" Target="../drawings/vmlDrawing31.vml"/><Relationship Id="rId6" Type="http://schemas.openxmlformats.org/officeDocument/2006/relationships/slide" Target="slide38.xml"/><Relationship Id="rId11" Type="http://schemas.openxmlformats.org/officeDocument/2006/relationships/slide" Target="slide49.xml"/><Relationship Id="rId5" Type="http://schemas.openxmlformats.org/officeDocument/2006/relationships/slide" Target="slide37.xml"/><Relationship Id="rId15" Type="http://schemas.openxmlformats.org/officeDocument/2006/relationships/slide" Target="slide59.xml"/><Relationship Id="rId10" Type="http://schemas.openxmlformats.org/officeDocument/2006/relationships/slide" Target="slide46.xml"/><Relationship Id="rId19" Type="http://schemas.openxmlformats.org/officeDocument/2006/relationships/image" Target="../media/image94.emf"/><Relationship Id="rId4" Type="http://schemas.openxmlformats.org/officeDocument/2006/relationships/slide" Target="slide36.xml"/><Relationship Id="rId9" Type="http://schemas.openxmlformats.org/officeDocument/2006/relationships/slide" Target="slide44.xml"/><Relationship Id="rId14" Type="http://schemas.openxmlformats.org/officeDocument/2006/relationships/slide" Target="slide56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9.xml"/><Relationship Id="rId18" Type="http://schemas.openxmlformats.org/officeDocument/2006/relationships/slide" Target="slide61.xml"/><Relationship Id="rId3" Type="http://schemas.microsoft.com/office/2007/relationships/hdphoto" Target="../media/hdphoto1.wdp"/><Relationship Id="rId21" Type="http://schemas.openxmlformats.org/officeDocument/2006/relationships/slide" Target="slide41.xml"/><Relationship Id="rId7" Type="http://schemas.openxmlformats.org/officeDocument/2006/relationships/slide" Target="slide37.xml"/><Relationship Id="rId12" Type="http://schemas.openxmlformats.org/officeDocument/2006/relationships/slide" Target="slide46.xml"/><Relationship Id="rId17" Type="http://schemas.openxmlformats.org/officeDocument/2006/relationships/slide" Target="slide59.xml"/><Relationship Id="rId2" Type="http://schemas.openxmlformats.org/officeDocument/2006/relationships/image" Target="../media/image62.png"/><Relationship Id="rId16" Type="http://schemas.openxmlformats.org/officeDocument/2006/relationships/slide" Target="slide56.xml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11" Type="http://schemas.openxmlformats.org/officeDocument/2006/relationships/slide" Target="slide44.xml"/><Relationship Id="rId5" Type="http://schemas.openxmlformats.org/officeDocument/2006/relationships/slide" Target="slide35.xml"/><Relationship Id="rId15" Type="http://schemas.openxmlformats.org/officeDocument/2006/relationships/slide" Target="slide54.xml"/><Relationship Id="rId10" Type="http://schemas.openxmlformats.org/officeDocument/2006/relationships/slide" Target="slide43.xml"/><Relationship Id="rId19" Type="http://schemas.openxmlformats.org/officeDocument/2006/relationships/image" Target="../media/image95.png"/><Relationship Id="rId4" Type="http://schemas.openxmlformats.org/officeDocument/2006/relationships/image" Target="../media/image63.png"/><Relationship Id="rId9" Type="http://schemas.openxmlformats.org/officeDocument/2006/relationships/slide" Target="slide40.xml"/><Relationship Id="rId14" Type="http://schemas.openxmlformats.org/officeDocument/2006/relationships/slide" Target="slide52.xml"/><Relationship Id="rId22" Type="http://schemas.openxmlformats.org/officeDocument/2006/relationships/slide" Target="slide64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4.xml"/><Relationship Id="rId18" Type="http://schemas.openxmlformats.org/officeDocument/2006/relationships/package" Target="../embeddings/Microsoft_Word___87.docx"/><Relationship Id="rId3" Type="http://schemas.openxmlformats.org/officeDocument/2006/relationships/slide" Target="slide35.xml"/><Relationship Id="rId21" Type="http://schemas.openxmlformats.org/officeDocument/2006/relationships/package" Target="../embeddings/Microsoft_Word___88.docx"/><Relationship Id="rId7" Type="http://schemas.openxmlformats.org/officeDocument/2006/relationships/slide" Target="slide40.xml"/><Relationship Id="rId12" Type="http://schemas.openxmlformats.org/officeDocument/2006/relationships/slide" Target="slide52.xml"/><Relationship Id="rId17" Type="http://schemas.openxmlformats.org/officeDocument/2006/relationships/oleObject" Target="../embeddings/oleObject87.bin"/><Relationship Id="rId2" Type="http://schemas.openxmlformats.org/officeDocument/2006/relationships/slideLayout" Target="../slideLayouts/slideLayout3.xml"/><Relationship Id="rId16" Type="http://schemas.openxmlformats.org/officeDocument/2006/relationships/slide" Target="slide61.xml"/><Relationship Id="rId20" Type="http://schemas.openxmlformats.org/officeDocument/2006/relationships/oleObject" Target="../embeddings/oleObject88.bin"/><Relationship Id="rId1" Type="http://schemas.openxmlformats.org/officeDocument/2006/relationships/vmlDrawing" Target="../drawings/vmlDrawing32.vml"/><Relationship Id="rId6" Type="http://schemas.openxmlformats.org/officeDocument/2006/relationships/slide" Target="slide38.xml"/><Relationship Id="rId11" Type="http://schemas.openxmlformats.org/officeDocument/2006/relationships/slide" Target="slide49.xml"/><Relationship Id="rId24" Type="http://schemas.openxmlformats.org/officeDocument/2006/relationships/slide" Target="slide64.xml"/><Relationship Id="rId5" Type="http://schemas.openxmlformats.org/officeDocument/2006/relationships/slide" Target="slide37.xml"/><Relationship Id="rId15" Type="http://schemas.openxmlformats.org/officeDocument/2006/relationships/slide" Target="slide59.xml"/><Relationship Id="rId23" Type="http://schemas.openxmlformats.org/officeDocument/2006/relationships/slide" Target="slide41.xml"/><Relationship Id="rId10" Type="http://schemas.openxmlformats.org/officeDocument/2006/relationships/slide" Target="slide46.xml"/><Relationship Id="rId19" Type="http://schemas.openxmlformats.org/officeDocument/2006/relationships/image" Target="../media/image97.emf"/><Relationship Id="rId4" Type="http://schemas.openxmlformats.org/officeDocument/2006/relationships/slide" Target="slide36.xml"/><Relationship Id="rId9" Type="http://schemas.openxmlformats.org/officeDocument/2006/relationships/slide" Target="slide44.xml"/><Relationship Id="rId14" Type="http://schemas.openxmlformats.org/officeDocument/2006/relationships/slide" Target="slide56.xml"/><Relationship Id="rId22" Type="http://schemas.openxmlformats.org/officeDocument/2006/relationships/image" Target="../media/image98.e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4.xml"/><Relationship Id="rId18" Type="http://schemas.openxmlformats.org/officeDocument/2006/relationships/package" Target="../embeddings/Microsoft_Word___89.docx"/><Relationship Id="rId3" Type="http://schemas.openxmlformats.org/officeDocument/2006/relationships/slide" Target="slide35.xml"/><Relationship Id="rId21" Type="http://schemas.openxmlformats.org/officeDocument/2006/relationships/slide" Target="slide64.xml"/><Relationship Id="rId7" Type="http://schemas.openxmlformats.org/officeDocument/2006/relationships/slide" Target="slide40.xml"/><Relationship Id="rId12" Type="http://schemas.openxmlformats.org/officeDocument/2006/relationships/slide" Target="slide52.xml"/><Relationship Id="rId17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6" Type="http://schemas.openxmlformats.org/officeDocument/2006/relationships/slide" Target="slide61.xml"/><Relationship Id="rId20" Type="http://schemas.openxmlformats.org/officeDocument/2006/relationships/slide" Target="slide41.xml"/><Relationship Id="rId1" Type="http://schemas.openxmlformats.org/officeDocument/2006/relationships/vmlDrawing" Target="../drawings/vmlDrawing33.vml"/><Relationship Id="rId6" Type="http://schemas.openxmlformats.org/officeDocument/2006/relationships/slide" Target="slide38.xml"/><Relationship Id="rId11" Type="http://schemas.openxmlformats.org/officeDocument/2006/relationships/slide" Target="slide49.xml"/><Relationship Id="rId5" Type="http://schemas.openxmlformats.org/officeDocument/2006/relationships/slide" Target="slide37.xml"/><Relationship Id="rId15" Type="http://schemas.openxmlformats.org/officeDocument/2006/relationships/slide" Target="slide59.xml"/><Relationship Id="rId10" Type="http://schemas.openxmlformats.org/officeDocument/2006/relationships/slide" Target="slide46.xml"/><Relationship Id="rId19" Type="http://schemas.openxmlformats.org/officeDocument/2006/relationships/image" Target="../media/image99.emf"/><Relationship Id="rId4" Type="http://schemas.openxmlformats.org/officeDocument/2006/relationships/slide" Target="slide36.xml"/><Relationship Id="rId9" Type="http://schemas.openxmlformats.org/officeDocument/2006/relationships/slide" Target="slide44.xml"/><Relationship Id="rId14" Type="http://schemas.openxmlformats.org/officeDocument/2006/relationships/slide" Target="slide56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4.xml"/><Relationship Id="rId18" Type="http://schemas.openxmlformats.org/officeDocument/2006/relationships/package" Target="../embeddings/Microsoft_Word___90.docx"/><Relationship Id="rId26" Type="http://schemas.openxmlformats.org/officeDocument/2006/relationships/oleObject" Target="../embeddings/oleObject93.bin"/><Relationship Id="rId3" Type="http://schemas.openxmlformats.org/officeDocument/2006/relationships/slide" Target="slide35.xml"/><Relationship Id="rId21" Type="http://schemas.openxmlformats.org/officeDocument/2006/relationships/package" Target="../embeddings/Microsoft_Word___91.docx"/><Relationship Id="rId7" Type="http://schemas.openxmlformats.org/officeDocument/2006/relationships/slide" Target="slide40.xml"/><Relationship Id="rId12" Type="http://schemas.openxmlformats.org/officeDocument/2006/relationships/slide" Target="slide52.xml"/><Relationship Id="rId17" Type="http://schemas.openxmlformats.org/officeDocument/2006/relationships/oleObject" Target="../embeddings/oleObject90.bin"/><Relationship Id="rId25" Type="http://schemas.openxmlformats.org/officeDocument/2006/relationships/image" Target="../media/image102.emf"/><Relationship Id="rId33" Type="http://schemas.openxmlformats.org/officeDocument/2006/relationships/slide" Target="slide64.xml"/><Relationship Id="rId2" Type="http://schemas.openxmlformats.org/officeDocument/2006/relationships/slideLayout" Target="../slideLayouts/slideLayout3.xml"/><Relationship Id="rId16" Type="http://schemas.openxmlformats.org/officeDocument/2006/relationships/slide" Target="slide61.xml"/><Relationship Id="rId20" Type="http://schemas.openxmlformats.org/officeDocument/2006/relationships/oleObject" Target="../embeddings/oleObject91.bin"/><Relationship Id="rId29" Type="http://schemas.openxmlformats.org/officeDocument/2006/relationships/oleObject" Target="../embeddings/oleObject94.bin"/><Relationship Id="rId1" Type="http://schemas.openxmlformats.org/officeDocument/2006/relationships/vmlDrawing" Target="../drawings/vmlDrawing34.vml"/><Relationship Id="rId6" Type="http://schemas.openxmlformats.org/officeDocument/2006/relationships/slide" Target="slide38.xml"/><Relationship Id="rId11" Type="http://schemas.openxmlformats.org/officeDocument/2006/relationships/slide" Target="slide49.xml"/><Relationship Id="rId24" Type="http://schemas.openxmlformats.org/officeDocument/2006/relationships/package" Target="../embeddings/Microsoft_Word___92.docx"/><Relationship Id="rId32" Type="http://schemas.openxmlformats.org/officeDocument/2006/relationships/slide" Target="slide41.xml"/><Relationship Id="rId5" Type="http://schemas.openxmlformats.org/officeDocument/2006/relationships/slide" Target="slide37.xml"/><Relationship Id="rId15" Type="http://schemas.openxmlformats.org/officeDocument/2006/relationships/slide" Target="slide59.xml"/><Relationship Id="rId23" Type="http://schemas.openxmlformats.org/officeDocument/2006/relationships/oleObject" Target="../embeddings/oleObject92.bin"/><Relationship Id="rId28" Type="http://schemas.openxmlformats.org/officeDocument/2006/relationships/image" Target="../media/image103.emf"/><Relationship Id="rId10" Type="http://schemas.openxmlformats.org/officeDocument/2006/relationships/slide" Target="slide46.xml"/><Relationship Id="rId19" Type="http://schemas.openxmlformats.org/officeDocument/2006/relationships/image" Target="../media/image100.emf"/><Relationship Id="rId31" Type="http://schemas.openxmlformats.org/officeDocument/2006/relationships/image" Target="../media/image104.emf"/><Relationship Id="rId4" Type="http://schemas.openxmlformats.org/officeDocument/2006/relationships/slide" Target="slide36.xml"/><Relationship Id="rId9" Type="http://schemas.openxmlformats.org/officeDocument/2006/relationships/slide" Target="slide44.xml"/><Relationship Id="rId14" Type="http://schemas.openxmlformats.org/officeDocument/2006/relationships/slide" Target="slide56.xml"/><Relationship Id="rId22" Type="http://schemas.openxmlformats.org/officeDocument/2006/relationships/image" Target="../media/image101.emf"/><Relationship Id="rId27" Type="http://schemas.openxmlformats.org/officeDocument/2006/relationships/package" Target="../embeddings/Microsoft_Word___93.docx"/><Relationship Id="rId30" Type="http://schemas.openxmlformats.org/officeDocument/2006/relationships/package" Target="../embeddings/Microsoft_Word___94.docx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56.xml"/><Relationship Id="rId3" Type="http://schemas.openxmlformats.org/officeDocument/2006/relationships/slide" Target="slide36.xml"/><Relationship Id="rId7" Type="http://schemas.openxmlformats.org/officeDocument/2006/relationships/slide" Target="slide43.xml"/><Relationship Id="rId12" Type="http://schemas.openxmlformats.org/officeDocument/2006/relationships/slide" Target="slide54.xml"/><Relationship Id="rId17" Type="http://schemas.openxmlformats.org/officeDocument/2006/relationships/slide" Target="slide64.xml"/><Relationship Id="rId2" Type="http://schemas.openxmlformats.org/officeDocument/2006/relationships/slide" Target="slide35.xml"/><Relationship Id="rId16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11" Type="http://schemas.openxmlformats.org/officeDocument/2006/relationships/slide" Target="slide52.xml"/><Relationship Id="rId5" Type="http://schemas.openxmlformats.org/officeDocument/2006/relationships/slide" Target="slide38.xml"/><Relationship Id="rId15" Type="http://schemas.openxmlformats.org/officeDocument/2006/relationships/slide" Target="slide61.xml"/><Relationship Id="rId10" Type="http://schemas.openxmlformats.org/officeDocument/2006/relationships/slide" Target="slide49.xml"/><Relationship Id="rId4" Type="http://schemas.openxmlformats.org/officeDocument/2006/relationships/slide" Target="slide37.xml"/><Relationship Id="rId9" Type="http://schemas.openxmlformats.org/officeDocument/2006/relationships/slide" Target="slide46.xml"/><Relationship Id="rId14" Type="http://schemas.openxmlformats.org/officeDocument/2006/relationships/slide" Target="slide59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4.xml"/><Relationship Id="rId18" Type="http://schemas.openxmlformats.org/officeDocument/2006/relationships/package" Target="../embeddings/Microsoft_Word___95.docx"/><Relationship Id="rId26" Type="http://schemas.openxmlformats.org/officeDocument/2006/relationships/oleObject" Target="../embeddings/oleObject98.bin"/><Relationship Id="rId3" Type="http://schemas.openxmlformats.org/officeDocument/2006/relationships/slide" Target="slide35.xml"/><Relationship Id="rId21" Type="http://schemas.openxmlformats.org/officeDocument/2006/relationships/package" Target="../embeddings/Microsoft_Word___96.docx"/><Relationship Id="rId7" Type="http://schemas.openxmlformats.org/officeDocument/2006/relationships/slide" Target="slide40.xml"/><Relationship Id="rId12" Type="http://schemas.openxmlformats.org/officeDocument/2006/relationships/slide" Target="slide52.xml"/><Relationship Id="rId17" Type="http://schemas.openxmlformats.org/officeDocument/2006/relationships/oleObject" Target="../embeddings/oleObject95.bin"/><Relationship Id="rId25" Type="http://schemas.openxmlformats.org/officeDocument/2006/relationships/image" Target="../media/image107.emf"/><Relationship Id="rId2" Type="http://schemas.openxmlformats.org/officeDocument/2006/relationships/slideLayout" Target="../slideLayouts/slideLayout3.xml"/><Relationship Id="rId16" Type="http://schemas.openxmlformats.org/officeDocument/2006/relationships/slide" Target="slide61.xml"/><Relationship Id="rId20" Type="http://schemas.openxmlformats.org/officeDocument/2006/relationships/oleObject" Target="../embeddings/oleObject96.bin"/><Relationship Id="rId29" Type="http://schemas.openxmlformats.org/officeDocument/2006/relationships/slide" Target="slide41.xml"/><Relationship Id="rId1" Type="http://schemas.openxmlformats.org/officeDocument/2006/relationships/vmlDrawing" Target="../drawings/vmlDrawing35.vml"/><Relationship Id="rId6" Type="http://schemas.openxmlformats.org/officeDocument/2006/relationships/slide" Target="slide38.xml"/><Relationship Id="rId11" Type="http://schemas.openxmlformats.org/officeDocument/2006/relationships/slide" Target="slide49.xml"/><Relationship Id="rId24" Type="http://schemas.openxmlformats.org/officeDocument/2006/relationships/package" Target="../embeddings/Microsoft_Word___97.docx"/><Relationship Id="rId5" Type="http://schemas.openxmlformats.org/officeDocument/2006/relationships/slide" Target="slide37.xml"/><Relationship Id="rId15" Type="http://schemas.openxmlformats.org/officeDocument/2006/relationships/slide" Target="slide59.xml"/><Relationship Id="rId23" Type="http://schemas.openxmlformats.org/officeDocument/2006/relationships/oleObject" Target="../embeddings/oleObject97.bin"/><Relationship Id="rId28" Type="http://schemas.openxmlformats.org/officeDocument/2006/relationships/image" Target="../media/image108.emf"/><Relationship Id="rId10" Type="http://schemas.openxmlformats.org/officeDocument/2006/relationships/slide" Target="slide46.xml"/><Relationship Id="rId19" Type="http://schemas.openxmlformats.org/officeDocument/2006/relationships/image" Target="../media/image105.emf"/><Relationship Id="rId4" Type="http://schemas.openxmlformats.org/officeDocument/2006/relationships/slide" Target="slide36.xml"/><Relationship Id="rId9" Type="http://schemas.openxmlformats.org/officeDocument/2006/relationships/slide" Target="slide44.xml"/><Relationship Id="rId14" Type="http://schemas.openxmlformats.org/officeDocument/2006/relationships/slide" Target="slide56.xml"/><Relationship Id="rId22" Type="http://schemas.openxmlformats.org/officeDocument/2006/relationships/image" Target="../media/image106.emf"/><Relationship Id="rId27" Type="http://schemas.openxmlformats.org/officeDocument/2006/relationships/package" Target="../embeddings/Microsoft_Word___98.docx"/><Relationship Id="rId30" Type="http://schemas.openxmlformats.org/officeDocument/2006/relationships/slide" Target="slide64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4.xml"/><Relationship Id="rId18" Type="http://schemas.openxmlformats.org/officeDocument/2006/relationships/package" Target="../embeddings/Microsoft_Word___99.docx"/><Relationship Id="rId3" Type="http://schemas.openxmlformats.org/officeDocument/2006/relationships/slide" Target="slide35.xml"/><Relationship Id="rId21" Type="http://schemas.openxmlformats.org/officeDocument/2006/relationships/slide" Target="slide64.xml"/><Relationship Id="rId7" Type="http://schemas.openxmlformats.org/officeDocument/2006/relationships/slide" Target="slide40.xml"/><Relationship Id="rId12" Type="http://schemas.openxmlformats.org/officeDocument/2006/relationships/slide" Target="slide52.xml"/><Relationship Id="rId17" Type="http://schemas.openxmlformats.org/officeDocument/2006/relationships/oleObject" Target="../embeddings/oleObject99.bin"/><Relationship Id="rId2" Type="http://schemas.openxmlformats.org/officeDocument/2006/relationships/slideLayout" Target="../slideLayouts/slideLayout3.xml"/><Relationship Id="rId16" Type="http://schemas.openxmlformats.org/officeDocument/2006/relationships/slide" Target="slide61.xml"/><Relationship Id="rId20" Type="http://schemas.openxmlformats.org/officeDocument/2006/relationships/slide" Target="slide41.xml"/><Relationship Id="rId1" Type="http://schemas.openxmlformats.org/officeDocument/2006/relationships/vmlDrawing" Target="../drawings/vmlDrawing36.vml"/><Relationship Id="rId6" Type="http://schemas.openxmlformats.org/officeDocument/2006/relationships/slide" Target="slide38.xml"/><Relationship Id="rId11" Type="http://schemas.openxmlformats.org/officeDocument/2006/relationships/slide" Target="slide49.xml"/><Relationship Id="rId5" Type="http://schemas.openxmlformats.org/officeDocument/2006/relationships/slide" Target="slide37.xml"/><Relationship Id="rId15" Type="http://schemas.openxmlformats.org/officeDocument/2006/relationships/slide" Target="slide59.xml"/><Relationship Id="rId10" Type="http://schemas.openxmlformats.org/officeDocument/2006/relationships/slide" Target="slide46.xml"/><Relationship Id="rId19" Type="http://schemas.openxmlformats.org/officeDocument/2006/relationships/image" Target="../media/image109.emf"/><Relationship Id="rId4" Type="http://schemas.openxmlformats.org/officeDocument/2006/relationships/slide" Target="slide36.xml"/><Relationship Id="rId9" Type="http://schemas.openxmlformats.org/officeDocument/2006/relationships/slide" Target="slide44.xml"/><Relationship Id="rId14" Type="http://schemas.openxmlformats.org/officeDocument/2006/relationships/slide" Target="slide56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56.xml"/><Relationship Id="rId3" Type="http://schemas.openxmlformats.org/officeDocument/2006/relationships/slide" Target="slide36.xml"/><Relationship Id="rId7" Type="http://schemas.openxmlformats.org/officeDocument/2006/relationships/slide" Target="slide43.xml"/><Relationship Id="rId12" Type="http://schemas.openxmlformats.org/officeDocument/2006/relationships/slide" Target="slide54.xml"/><Relationship Id="rId17" Type="http://schemas.openxmlformats.org/officeDocument/2006/relationships/slide" Target="slide64.xml"/><Relationship Id="rId2" Type="http://schemas.openxmlformats.org/officeDocument/2006/relationships/slide" Target="slide35.xml"/><Relationship Id="rId16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11" Type="http://schemas.openxmlformats.org/officeDocument/2006/relationships/slide" Target="slide52.xml"/><Relationship Id="rId5" Type="http://schemas.openxmlformats.org/officeDocument/2006/relationships/slide" Target="slide38.xml"/><Relationship Id="rId15" Type="http://schemas.openxmlformats.org/officeDocument/2006/relationships/slide" Target="slide61.xml"/><Relationship Id="rId10" Type="http://schemas.openxmlformats.org/officeDocument/2006/relationships/slide" Target="slide49.xml"/><Relationship Id="rId4" Type="http://schemas.openxmlformats.org/officeDocument/2006/relationships/slide" Target="slide37.xml"/><Relationship Id="rId9" Type="http://schemas.openxmlformats.org/officeDocument/2006/relationships/slide" Target="slide46.xml"/><Relationship Id="rId14" Type="http://schemas.openxmlformats.org/officeDocument/2006/relationships/slide" Target="slide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__1.docx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4.xml"/><Relationship Id="rId18" Type="http://schemas.openxmlformats.org/officeDocument/2006/relationships/package" Target="../embeddings/Microsoft_Word___100.docx"/><Relationship Id="rId3" Type="http://schemas.openxmlformats.org/officeDocument/2006/relationships/slide" Target="slide35.xml"/><Relationship Id="rId21" Type="http://schemas.openxmlformats.org/officeDocument/2006/relationships/slide" Target="slide64.xml"/><Relationship Id="rId7" Type="http://schemas.openxmlformats.org/officeDocument/2006/relationships/slide" Target="slide40.xml"/><Relationship Id="rId12" Type="http://schemas.openxmlformats.org/officeDocument/2006/relationships/slide" Target="slide52.xml"/><Relationship Id="rId17" Type="http://schemas.openxmlformats.org/officeDocument/2006/relationships/oleObject" Target="../embeddings/oleObject100.bin"/><Relationship Id="rId2" Type="http://schemas.openxmlformats.org/officeDocument/2006/relationships/slideLayout" Target="../slideLayouts/slideLayout3.xml"/><Relationship Id="rId16" Type="http://schemas.openxmlformats.org/officeDocument/2006/relationships/slide" Target="slide61.xml"/><Relationship Id="rId20" Type="http://schemas.openxmlformats.org/officeDocument/2006/relationships/slide" Target="slide41.xml"/><Relationship Id="rId1" Type="http://schemas.openxmlformats.org/officeDocument/2006/relationships/vmlDrawing" Target="../drawings/vmlDrawing37.vml"/><Relationship Id="rId6" Type="http://schemas.openxmlformats.org/officeDocument/2006/relationships/slide" Target="slide38.xml"/><Relationship Id="rId11" Type="http://schemas.openxmlformats.org/officeDocument/2006/relationships/slide" Target="slide49.xml"/><Relationship Id="rId5" Type="http://schemas.openxmlformats.org/officeDocument/2006/relationships/slide" Target="slide37.xml"/><Relationship Id="rId15" Type="http://schemas.openxmlformats.org/officeDocument/2006/relationships/slide" Target="slide59.xml"/><Relationship Id="rId10" Type="http://schemas.openxmlformats.org/officeDocument/2006/relationships/slide" Target="slide46.xml"/><Relationship Id="rId19" Type="http://schemas.openxmlformats.org/officeDocument/2006/relationships/image" Target="../media/image110.emf"/><Relationship Id="rId4" Type="http://schemas.openxmlformats.org/officeDocument/2006/relationships/slide" Target="slide36.xml"/><Relationship Id="rId9" Type="http://schemas.openxmlformats.org/officeDocument/2006/relationships/slide" Target="slide44.xml"/><Relationship Id="rId14" Type="http://schemas.openxmlformats.org/officeDocument/2006/relationships/slide" Target="slide56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9.xml"/><Relationship Id="rId18" Type="http://schemas.openxmlformats.org/officeDocument/2006/relationships/slide" Target="slide61.xml"/><Relationship Id="rId3" Type="http://schemas.microsoft.com/office/2007/relationships/hdphoto" Target="../media/hdphoto1.wdp"/><Relationship Id="rId7" Type="http://schemas.openxmlformats.org/officeDocument/2006/relationships/slide" Target="slide37.xml"/><Relationship Id="rId12" Type="http://schemas.openxmlformats.org/officeDocument/2006/relationships/slide" Target="slide46.xml"/><Relationship Id="rId17" Type="http://schemas.openxmlformats.org/officeDocument/2006/relationships/slide" Target="slide59.xml"/><Relationship Id="rId2" Type="http://schemas.openxmlformats.org/officeDocument/2006/relationships/image" Target="../media/image62.png"/><Relationship Id="rId16" Type="http://schemas.openxmlformats.org/officeDocument/2006/relationships/slide" Target="slide56.xml"/><Relationship Id="rId20" Type="http://schemas.openxmlformats.org/officeDocument/2006/relationships/slide" Target="slide6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11" Type="http://schemas.openxmlformats.org/officeDocument/2006/relationships/slide" Target="slide44.xml"/><Relationship Id="rId5" Type="http://schemas.openxmlformats.org/officeDocument/2006/relationships/slide" Target="slide35.xml"/><Relationship Id="rId15" Type="http://schemas.openxmlformats.org/officeDocument/2006/relationships/slide" Target="slide54.xml"/><Relationship Id="rId10" Type="http://schemas.openxmlformats.org/officeDocument/2006/relationships/slide" Target="slide43.xml"/><Relationship Id="rId19" Type="http://schemas.openxmlformats.org/officeDocument/2006/relationships/slide" Target="slide41.xml"/><Relationship Id="rId4" Type="http://schemas.openxmlformats.org/officeDocument/2006/relationships/image" Target="../media/image63.png"/><Relationship Id="rId9" Type="http://schemas.openxmlformats.org/officeDocument/2006/relationships/slide" Target="slide40.xml"/><Relationship Id="rId14" Type="http://schemas.openxmlformats.org/officeDocument/2006/relationships/slide" Target="slide5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4.xml"/><Relationship Id="rId18" Type="http://schemas.openxmlformats.org/officeDocument/2006/relationships/package" Target="../embeddings/Microsoft_Word___101.docx"/><Relationship Id="rId26" Type="http://schemas.openxmlformats.org/officeDocument/2006/relationships/oleObject" Target="../embeddings/oleObject104.bin"/><Relationship Id="rId3" Type="http://schemas.openxmlformats.org/officeDocument/2006/relationships/slide" Target="slide35.xml"/><Relationship Id="rId21" Type="http://schemas.openxmlformats.org/officeDocument/2006/relationships/package" Target="../embeddings/Microsoft_Word___102.docx"/><Relationship Id="rId7" Type="http://schemas.openxmlformats.org/officeDocument/2006/relationships/slide" Target="slide40.xml"/><Relationship Id="rId12" Type="http://schemas.openxmlformats.org/officeDocument/2006/relationships/slide" Target="slide52.xml"/><Relationship Id="rId17" Type="http://schemas.openxmlformats.org/officeDocument/2006/relationships/oleObject" Target="../embeddings/oleObject101.bin"/><Relationship Id="rId25" Type="http://schemas.openxmlformats.org/officeDocument/2006/relationships/image" Target="../media/image113.emf"/><Relationship Id="rId2" Type="http://schemas.openxmlformats.org/officeDocument/2006/relationships/slideLayout" Target="../slideLayouts/slideLayout3.xml"/><Relationship Id="rId16" Type="http://schemas.openxmlformats.org/officeDocument/2006/relationships/slide" Target="slide61.xml"/><Relationship Id="rId20" Type="http://schemas.openxmlformats.org/officeDocument/2006/relationships/oleObject" Target="../embeddings/oleObject102.bin"/><Relationship Id="rId29" Type="http://schemas.openxmlformats.org/officeDocument/2006/relationships/slide" Target="slide41.xml"/><Relationship Id="rId1" Type="http://schemas.openxmlformats.org/officeDocument/2006/relationships/vmlDrawing" Target="../drawings/vmlDrawing38.vml"/><Relationship Id="rId6" Type="http://schemas.openxmlformats.org/officeDocument/2006/relationships/slide" Target="slide38.xml"/><Relationship Id="rId11" Type="http://schemas.openxmlformats.org/officeDocument/2006/relationships/slide" Target="slide49.xml"/><Relationship Id="rId24" Type="http://schemas.openxmlformats.org/officeDocument/2006/relationships/package" Target="../embeddings/Microsoft_Word___103.docx"/><Relationship Id="rId5" Type="http://schemas.openxmlformats.org/officeDocument/2006/relationships/slide" Target="slide37.xml"/><Relationship Id="rId15" Type="http://schemas.openxmlformats.org/officeDocument/2006/relationships/slide" Target="slide59.xml"/><Relationship Id="rId23" Type="http://schemas.openxmlformats.org/officeDocument/2006/relationships/oleObject" Target="../embeddings/oleObject103.bin"/><Relationship Id="rId28" Type="http://schemas.openxmlformats.org/officeDocument/2006/relationships/image" Target="../media/image114.emf"/><Relationship Id="rId10" Type="http://schemas.openxmlformats.org/officeDocument/2006/relationships/slide" Target="slide46.xml"/><Relationship Id="rId19" Type="http://schemas.openxmlformats.org/officeDocument/2006/relationships/image" Target="../media/image111.emf"/><Relationship Id="rId4" Type="http://schemas.openxmlformats.org/officeDocument/2006/relationships/slide" Target="slide36.xml"/><Relationship Id="rId9" Type="http://schemas.openxmlformats.org/officeDocument/2006/relationships/slide" Target="slide44.xml"/><Relationship Id="rId14" Type="http://schemas.openxmlformats.org/officeDocument/2006/relationships/slide" Target="slide56.xml"/><Relationship Id="rId22" Type="http://schemas.openxmlformats.org/officeDocument/2006/relationships/image" Target="../media/image112.emf"/><Relationship Id="rId27" Type="http://schemas.openxmlformats.org/officeDocument/2006/relationships/package" Target="../embeddings/Microsoft_Word___104.docx"/><Relationship Id="rId30" Type="http://schemas.openxmlformats.org/officeDocument/2006/relationships/slide" Target="slide64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56.xml"/><Relationship Id="rId3" Type="http://schemas.openxmlformats.org/officeDocument/2006/relationships/slide" Target="slide36.xml"/><Relationship Id="rId7" Type="http://schemas.openxmlformats.org/officeDocument/2006/relationships/slide" Target="slide43.xml"/><Relationship Id="rId12" Type="http://schemas.openxmlformats.org/officeDocument/2006/relationships/slide" Target="slide54.xml"/><Relationship Id="rId17" Type="http://schemas.openxmlformats.org/officeDocument/2006/relationships/slide" Target="slide64.xml"/><Relationship Id="rId2" Type="http://schemas.openxmlformats.org/officeDocument/2006/relationships/slide" Target="slide35.xml"/><Relationship Id="rId16" Type="http://schemas.openxmlformats.org/officeDocument/2006/relationships/slide" Target="slide4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40.xml"/><Relationship Id="rId11" Type="http://schemas.openxmlformats.org/officeDocument/2006/relationships/slide" Target="slide52.xml"/><Relationship Id="rId5" Type="http://schemas.openxmlformats.org/officeDocument/2006/relationships/slide" Target="slide38.xml"/><Relationship Id="rId15" Type="http://schemas.openxmlformats.org/officeDocument/2006/relationships/slide" Target="slide61.xml"/><Relationship Id="rId10" Type="http://schemas.openxmlformats.org/officeDocument/2006/relationships/slide" Target="slide49.xml"/><Relationship Id="rId4" Type="http://schemas.openxmlformats.org/officeDocument/2006/relationships/slide" Target="slide37.xml"/><Relationship Id="rId9" Type="http://schemas.openxmlformats.org/officeDocument/2006/relationships/slide" Target="slide46.xml"/><Relationship Id="rId14" Type="http://schemas.openxmlformats.org/officeDocument/2006/relationships/slide" Target="slide59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56.xml"/><Relationship Id="rId3" Type="http://schemas.openxmlformats.org/officeDocument/2006/relationships/slide" Target="slide36.xml"/><Relationship Id="rId7" Type="http://schemas.openxmlformats.org/officeDocument/2006/relationships/slide" Target="slide43.xml"/><Relationship Id="rId12" Type="http://schemas.openxmlformats.org/officeDocument/2006/relationships/slide" Target="slide54.xml"/><Relationship Id="rId17" Type="http://schemas.openxmlformats.org/officeDocument/2006/relationships/slide" Target="slide64.xml"/><Relationship Id="rId2" Type="http://schemas.openxmlformats.org/officeDocument/2006/relationships/slide" Target="slide35.xml"/><Relationship Id="rId16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11" Type="http://schemas.openxmlformats.org/officeDocument/2006/relationships/slide" Target="slide52.xml"/><Relationship Id="rId5" Type="http://schemas.openxmlformats.org/officeDocument/2006/relationships/slide" Target="slide38.xml"/><Relationship Id="rId15" Type="http://schemas.openxmlformats.org/officeDocument/2006/relationships/slide" Target="slide61.xml"/><Relationship Id="rId10" Type="http://schemas.openxmlformats.org/officeDocument/2006/relationships/slide" Target="slide49.xml"/><Relationship Id="rId4" Type="http://schemas.openxmlformats.org/officeDocument/2006/relationships/slide" Target="slide37.xml"/><Relationship Id="rId9" Type="http://schemas.openxmlformats.org/officeDocument/2006/relationships/slide" Target="slide46.xml"/><Relationship Id="rId14" Type="http://schemas.openxmlformats.org/officeDocument/2006/relationships/slide" Target="slide59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4.xml"/><Relationship Id="rId18" Type="http://schemas.openxmlformats.org/officeDocument/2006/relationships/package" Target="../embeddings/Microsoft_Word___105.docx"/><Relationship Id="rId26" Type="http://schemas.openxmlformats.org/officeDocument/2006/relationships/oleObject" Target="../embeddings/oleObject108.bin"/><Relationship Id="rId3" Type="http://schemas.openxmlformats.org/officeDocument/2006/relationships/slide" Target="slide35.xml"/><Relationship Id="rId21" Type="http://schemas.openxmlformats.org/officeDocument/2006/relationships/package" Target="../embeddings/Microsoft_Word___106.docx"/><Relationship Id="rId7" Type="http://schemas.openxmlformats.org/officeDocument/2006/relationships/slide" Target="slide40.xml"/><Relationship Id="rId12" Type="http://schemas.openxmlformats.org/officeDocument/2006/relationships/slide" Target="slide52.xml"/><Relationship Id="rId17" Type="http://schemas.openxmlformats.org/officeDocument/2006/relationships/oleObject" Target="../embeddings/oleObject105.bin"/><Relationship Id="rId25" Type="http://schemas.openxmlformats.org/officeDocument/2006/relationships/image" Target="../media/image117.emf"/><Relationship Id="rId2" Type="http://schemas.openxmlformats.org/officeDocument/2006/relationships/slideLayout" Target="../slideLayouts/slideLayout3.xml"/><Relationship Id="rId16" Type="http://schemas.openxmlformats.org/officeDocument/2006/relationships/slide" Target="slide61.xml"/><Relationship Id="rId20" Type="http://schemas.openxmlformats.org/officeDocument/2006/relationships/oleObject" Target="../embeddings/oleObject106.bin"/><Relationship Id="rId29" Type="http://schemas.openxmlformats.org/officeDocument/2006/relationships/slide" Target="slide41.xml"/><Relationship Id="rId1" Type="http://schemas.openxmlformats.org/officeDocument/2006/relationships/vmlDrawing" Target="../drawings/vmlDrawing39.vml"/><Relationship Id="rId6" Type="http://schemas.openxmlformats.org/officeDocument/2006/relationships/slide" Target="slide38.xml"/><Relationship Id="rId11" Type="http://schemas.openxmlformats.org/officeDocument/2006/relationships/slide" Target="slide49.xml"/><Relationship Id="rId24" Type="http://schemas.openxmlformats.org/officeDocument/2006/relationships/package" Target="../embeddings/Microsoft_Word___107.docx"/><Relationship Id="rId5" Type="http://schemas.openxmlformats.org/officeDocument/2006/relationships/slide" Target="slide37.xml"/><Relationship Id="rId15" Type="http://schemas.openxmlformats.org/officeDocument/2006/relationships/slide" Target="slide59.xml"/><Relationship Id="rId23" Type="http://schemas.openxmlformats.org/officeDocument/2006/relationships/oleObject" Target="../embeddings/oleObject107.bin"/><Relationship Id="rId28" Type="http://schemas.openxmlformats.org/officeDocument/2006/relationships/image" Target="../media/image118.emf"/><Relationship Id="rId10" Type="http://schemas.openxmlformats.org/officeDocument/2006/relationships/slide" Target="slide46.xml"/><Relationship Id="rId19" Type="http://schemas.openxmlformats.org/officeDocument/2006/relationships/image" Target="../media/image115.emf"/><Relationship Id="rId4" Type="http://schemas.openxmlformats.org/officeDocument/2006/relationships/slide" Target="slide36.xml"/><Relationship Id="rId9" Type="http://schemas.openxmlformats.org/officeDocument/2006/relationships/slide" Target="slide44.xml"/><Relationship Id="rId14" Type="http://schemas.openxmlformats.org/officeDocument/2006/relationships/slide" Target="slide56.xml"/><Relationship Id="rId22" Type="http://schemas.openxmlformats.org/officeDocument/2006/relationships/image" Target="../media/image116.emf"/><Relationship Id="rId27" Type="http://schemas.openxmlformats.org/officeDocument/2006/relationships/package" Target="../embeddings/Microsoft_Word___108.docx"/><Relationship Id="rId30" Type="http://schemas.openxmlformats.org/officeDocument/2006/relationships/slide" Target="slide64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4.xml"/><Relationship Id="rId18" Type="http://schemas.openxmlformats.org/officeDocument/2006/relationships/package" Target="../embeddings/Microsoft_Word___109.docx"/><Relationship Id="rId26" Type="http://schemas.openxmlformats.org/officeDocument/2006/relationships/oleObject" Target="../embeddings/oleObject112.bin"/><Relationship Id="rId39" Type="http://schemas.openxmlformats.org/officeDocument/2006/relationships/package" Target="../embeddings/Microsoft_Word___116.docx"/><Relationship Id="rId3" Type="http://schemas.openxmlformats.org/officeDocument/2006/relationships/slide" Target="slide35.xml"/><Relationship Id="rId21" Type="http://schemas.openxmlformats.org/officeDocument/2006/relationships/package" Target="../embeddings/Microsoft_Word___110.docx"/><Relationship Id="rId34" Type="http://schemas.openxmlformats.org/officeDocument/2006/relationships/image" Target="../media/image124.emf"/><Relationship Id="rId42" Type="http://schemas.openxmlformats.org/officeDocument/2006/relationships/image" Target="../media/image4.png"/><Relationship Id="rId7" Type="http://schemas.openxmlformats.org/officeDocument/2006/relationships/slide" Target="slide40.xml"/><Relationship Id="rId12" Type="http://schemas.openxmlformats.org/officeDocument/2006/relationships/slide" Target="slide52.xml"/><Relationship Id="rId17" Type="http://schemas.openxmlformats.org/officeDocument/2006/relationships/oleObject" Target="../embeddings/oleObject109.bin"/><Relationship Id="rId25" Type="http://schemas.openxmlformats.org/officeDocument/2006/relationships/image" Target="../media/image121.emf"/><Relationship Id="rId33" Type="http://schemas.openxmlformats.org/officeDocument/2006/relationships/package" Target="../embeddings/Microsoft_Word___114.docx"/><Relationship Id="rId38" Type="http://schemas.openxmlformats.org/officeDocument/2006/relationships/oleObject" Target="../embeddings/oleObject116.bin"/><Relationship Id="rId2" Type="http://schemas.openxmlformats.org/officeDocument/2006/relationships/slideLayout" Target="../slideLayouts/slideLayout3.xml"/><Relationship Id="rId16" Type="http://schemas.openxmlformats.org/officeDocument/2006/relationships/slide" Target="slide61.xml"/><Relationship Id="rId20" Type="http://schemas.openxmlformats.org/officeDocument/2006/relationships/oleObject" Target="../embeddings/oleObject110.bin"/><Relationship Id="rId29" Type="http://schemas.openxmlformats.org/officeDocument/2006/relationships/oleObject" Target="../embeddings/oleObject113.bin"/><Relationship Id="rId41" Type="http://schemas.openxmlformats.org/officeDocument/2006/relationships/slide" Target="slide3.xml"/><Relationship Id="rId1" Type="http://schemas.openxmlformats.org/officeDocument/2006/relationships/vmlDrawing" Target="../drawings/vmlDrawing40.vml"/><Relationship Id="rId6" Type="http://schemas.openxmlformats.org/officeDocument/2006/relationships/slide" Target="slide38.xml"/><Relationship Id="rId11" Type="http://schemas.openxmlformats.org/officeDocument/2006/relationships/slide" Target="slide49.xml"/><Relationship Id="rId24" Type="http://schemas.openxmlformats.org/officeDocument/2006/relationships/package" Target="../embeddings/Microsoft_Word___111.docx"/><Relationship Id="rId32" Type="http://schemas.openxmlformats.org/officeDocument/2006/relationships/oleObject" Target="../embeddings/oleObject114.bin"/><Relationship Id="rId37" Type="http://schemas.openxmlformats.org/officeDocument/2006/relationships/image" Target="../media/image125.emf"/><Relationship Id="rId40" Type="http://schemas.openxmlformats.org/officeDocument/2006/relationships/image" Target="../media/image126.emf"/><Relationship Id="rId5" Type="http://schemas.openxmlformats.org/officeDocument/2006/relationships/slide" Target="slide37.xml"/><Relationship Id="rId15" Type="http://schemas.openxmlformats.org/officeDocument/2006/relationships/slide" Target="slide59.xml"/><Relationship Id="rId23" Type="http://schemas.openxmlformats.org/officeDocument/2006/relationships/oleObject" Target="../embeddings/oleObject111.bin"/><Relationship Id="rId28" Type="http://schemas.openxmlformats.org/officeDocument/2006/relationships/image" Target="../media/image122.emf"/><Relationship Id="rId36" Type="http://schemas.openxmlformats.org/officeDocument/2006/relationships/package" Target="../embeddings/Microsoft_Word___115.docx"/><Relationship Id="rId10" Type="http://schemas.openxmlformats.org/officeDocument/2006/relationships/slide" Target="slide46.xml"/><Relationship Id="rId19" Type="http://schemas.openxmlformats.org/officeDocument/2006/relationships/image" Target="../media/image119.emf"/><Relationship Id="rId31" Type="http://schemas.openxmlformats.org/officeDocument/2006/relationships/image" Target="../media/image123.emf"/><Relationship Id="rId44" Type="http://schemas.openxmlformats.org/officeDocument/2006/relationships/slide" Target="slide64.xml"/><Relationship Id="rId4" Type="http://schemas.openxmlformats.org/officeDocument/2006/relationships/slide" Target="slide36.xml"/><Relationship Id="rId9" Type="http://schemas.openxmlformats.org/officeDocument/2006/relationships/slide" Target="slide44.xml"/><Relationship Id="rId14" Type="http://schemas.openxmlformats.org/officeDocument/2006/relationships/slide" Target="slide56.xml"/><Relationship Id="rId22" Type="http://schemas.openxmlformats.org/officeDocument/2006/relationships/image" Target="../media/image120.emf"/><Relationship Id="rId27" Type="http://schemas.openxmlformats.org/officeDocument/2006/relationships/package" Target="../embeddings/Microsoft_Word___112.docx"/><Relationship Id="rId30" Type="http://schemas.openxmlformats.org/officeDocument/2006/relationships/package" Target="../embeddings/Microsoft_Word___113.docx"/><Relationship Id="rId35" Type="http://schemas.openxmlformats.org/officeDocument/2006/relationships/oleObject" Target="../embeddings/oleObject115.bin"/><Relationship Id="rId43" Type="http://schemas.openxmlformats.org/officeDocument/2006/relationships/slide" Target="slide4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E06BD271-C75C-4F7F-9409-8196C0EB7739}"/>
              </a:ext>
            </a:extLst>
          </p:cNvPr>
          <p:cNvSpPr/>
          <p:nvPr/>
        </p:nvSpPr>
        <p:spPr>
          <a:xfrm>
            <a:off x="1004" y="2780928"/>
            <a:ext cx="2134556" cy="1531147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任意多边形 3">
            <a:extLst>
              <a:ext uri="{FF2B5EF4-FFF2-40B4-BE49-F238E27FC236}">
                <a16:creationId xmlns="" xmlns:a16="http://schemas.microsoft.com/office/drawing/2014/main" id="{79E30776-5979-4CC0-866F-A9CAE1CDEC86}"/>
              </a:ext>
            </a:extLst>
          </p:cNvPr>
          <p:cNvSpPr/>
          <p:nvPr/>
        </p:nvSpPr>
        <p:spPr>
          <a:xfrm>
            <a:off x="398490" y="2901062"/>
            <a:ext cx="1170461" cy="1295844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微软雅黑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BC35A84C-1A16-BF4B-BC0C-18174FC593C8}"/>
              </a:ext>
            </a:extLst>
          </p:cNvPr>
          <p:cNvSpPr/>
          <p:nvPr/>
        </p:nvSpPr>
        <p:spPr>
          <a:xfrm>
            <a:off x="2495600" y="2896209"/>
            <a:ext cx="6623202" cy="464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300"/>
              </a:spcBef>
              <a:spcAft>
                <a:spcPts val="1300"/>
              </a:spcAft>
            </a:pPr>
            <a:r>
              <a:rPr lang="zh-CN" altLang="en-US" sz="2000" dirty="0" smtClean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第</a:t>
            </a:r>
            <a:r>
              <a:rPr lang="en-US" altLang="zh-CN" sz="2000" dirty="0" smtClean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14</a:t>
            </a:r>
            <a:r>
              <a:rPr lang="zh-CN" altLang="en-US" sz="2000" dirty="0" smtClean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章</a:t>
            </a:r>
            <a:r>
              <a:rPr lang="zh-CN" altLang="zh-CN" sz="2000" dirty="0" smtClean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　</a:t>
            </a:r>
            <a:r>
              <a:rPr lang="en-US" altLang="zh-CN" sz="2000" dirty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§14.4</a:t>
            </a:r>
            <a:r>
              <a:rPr lang="zh-CN" altLang="zh-CN" sz="2000" dirty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　用样本估计总体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0E76CD41-BF5C-EA4C-A184-F794300C8D31}"/>
              </a:ext>
            </a:extLst>
          </p:cNvPr>
          <p:cNvSpPr txBox="1"/>
          <p:nvPr/>
        </p:nvSpPr>
        <p:spPr>
          <a:xfrm>
            <a:off x="2495600" y="3372337"/>
            <a:ext cx="8712968" cy="8244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  <a:spcBef>
                <a:spcPts val="1400"/>
              </a:spcBef>
              <a:spcAft>
                <a:spcPts val="1450"/>
              </a:spcAft>
            </a:pPr>
            <a:r>
              <a:rPr lang="en-US" altLang="zh-CN" sz="3500" b="1" dirty="0">
                <a:latin typeface="微软雅黑" panose="020B0503020204020204" pitchFamily="34" charset="-122"/>
              </a:rPr>
              <a:t>14.4.2</a:t>
            </a:r>
            <a:r>
              <a:rPr lang="zh-CN" altLang="zh-CN" sz="3500" b="1" dirty="0">
                <a:latin typeface="微软雅黑" panose="020B0503020204020204" pitchFamily="34" charset="-122"/>
              </a:rPr>
              <a:t>　用样本估计总体的离散程度参数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2DAA2A69-B8C7-A146-AE32-F71F934663B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9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423205"/>
              </p:ext>
            </p:extLst>
          </p:nvPr>
        </p:nvGraphicFramePr>
        <p:xfrm>
          <a:off x="488156" y="692696"/>
          <a:ext cx="1119663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16" name="文档" r:id="rId4" imgW="11201722" imgH="1067159" progId="Word.Document.12">
                  <p:embed/>
                </p:oleObj>
              </mc:Choice>
              <mc:Fallback>
                <p:oleObj name="文档" r:id="rId4" imgW="11201722" imgH="10671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8156" y="692696"/>
                        <a:ext cx="11196638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547879"/>
              </p:ext>
            </p:extLst>
          </p:nvPr>
        </p:nvGraphicFramePr>
        <p:xfrm>
          <a:off x="488156" y="1670422"/>
          <a:ext cx="1119663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17" name="文档" r:id="rId7" imgW="11201722" imgH="1065003" progId="Word.Document.12">
                  <p:embed/>
                </p:oleObj>
              </mc:Choice>
              <mc:Fallback>
                <p:oleObj name="文档" r:id="rId7" imgW="11201722" imgH="10650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8156" y="1670422"/>
                        <a:ext cx="11196638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580073"/>
              </p:ext>
            </p:extLst>
          </p:nvPr>
        </p:nvGraphicFramePr>
        <p:xfrm>
          <a:off x="488156" y="2742927"/>
          <a:ext cx="111918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18" name="文档" r:id="rId10" imgW="11201722" imgH="684722" progId="Word.Document.12">
                  <p:embed/>
                </p:oleObj>
              </mc:Choice>
              <mc:Fallback>
                <p:oleObj name="文档" r:id="rId10" imgW="11201722" imgH="6847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8156" y="2742927"/>
                        <a:ext cx="11191875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461987"/>
              </p:ext>
            </p:extLst>
          </p:nvPr>
        </p:nvGraphicFramePr>
        <p:xfrm>
          <a:off x="488156" y="3389089"/>
          <a:ext cx="1119663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19" name="文档" r:id="rId13" imgW="11201722" imgH="1063565" progId="Word.Document.12">
                  <p:embed/>
                </p:oleObj>
              </mc:Choice>
              <mc:Fallback>
                <p:oleObj name="文档" r:id="rId13" imgW="11201722" imgH="10635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88156" y="3389089"/>
                        <a:ext cx="11196638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244662"/>
              </p:ext>
            </p:extLst>
          </p:nvPr>
        </p:nvGraphicFramePr>
        <p:xfrm>
          <a:off x="488156" y="4408636"/>
          <a:ext cx="111918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20" name="文档" r:id="rId16" imgW="11201722" imgH="713117" progId="Word.Document.12">
                  <p:embed/>
                </p:oleObj>
              </mc:Choice>
              <mc:Fallback>
                <p:oleObj name="文档" r:id="rId16" imgW="11201722" imgH="7131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88156" y="4408636"/>
                        <a:ext cx="11191875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279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91786" y="508568"/>
            <a:ext cx="10408429" cy="5623994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 w="31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187376" y="404664"/>
            <a:ext cx="1092200" cy="1193800"/>
            <a:chOff x="10740732" y="1514604"/>
            <a:chExt cx="1092200" cy="1193800"/>
          </a:xfrm>
        </p:grpSpPr>
        <p:pic>
          <p:nvPicPr>
            <p:cNvPr id="13" name="Picture 17" descr="D:\Teliss_Tong\Copy\定期备份\工作备份\！PPT图片及版面资源\06-PPT精选插图\04-图标\红色坎肩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0732" y="1514604"/>
              <a:ext cx="1092200" cy="119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919742" y="1662152"/>
              <a:ext cx="720080" cy="799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2000" b="1" dirty="0">
                  <a:solidFill>
                    <a:srgbClr val="FFFFFF"/>
                  </a:solidFill>
                  <a:latin typeface="微软雅黑" pitchFamily="34" charset="-122"/>
                </a:rPr>
                <a:t>反思感悟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1254722" y="1556792"/>
            <a:ext cx="9682556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方差的计算方法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956656"/>
              </p:ext>
            </p:extLst>
          </p:nvPr>
        </p:nvGraphicFramePr>
        <p:xfrm>
          <a:off x="1366386" y="2301924"/>
          <a:ext cx="8482012" cy="218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10" name="文档" r:id="rId5" imgW="8481242" imgH="2185229" progId="Word.Document.12">
                  <p:embed/>
                </p:oleObj>
              </mc:Choice>
              <mc:Fallback>
                <p:oleObj name="文档" r:id="rId5" imgW="8481242" imgH="21852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66386" y="2301924"/>
                        <a:ext cx="8482012" cy="2182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100264"/>
              </p:ext>
            </p:extLst>
          </p:nvPr>
        </p:nvGraphicFramePr>
        <p:xfrm>
          <a:off x="1366386" y="4465687"/>
          <a:ext cx="847725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311" name="文档" r:id="rId8" imgW="8481242" imgH="1668747" progId="Word.Document.12">
                  <p:embed/>
                </p:oleObj>
              </mc:Choice>
              <mc:Fallback>
                <p:oleObj name="文档" r:id="rId8" imgW="8481242" imgH="166874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66386" y="4465687"/>
                        <a:ext cx="8477250" cy="166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946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91786" y="797295"/>
            <a:ext cx="10408429" cy="4647929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 w="31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54722" y="1742924"/>
            <a:ext cx="9682556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计算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中差的平方，得到一组新的数据：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498260"/>
              </p:ext>
            </p:extLst>
          </p:nvPr>
        </p:nvGraphicFramePr>
        <p:xfrm>
          <a:off x="1371600" y="1094852"/>
          <a:ext cx="84772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344" name="文档" r:id="rId4" imgW="8481242" imgH="734176" progId="Word.Document.12">
                  <p:embed/>
                </p:oleObj>
              </mc:Choice>
              <mc:Fallback>
                <p:oleObj name="文档" r:id="rId4" imgW="8481242" imgH="7341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71600" y="1094852"/>
                        <a:ext cx="8477250" cy="73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430917"/>
              </p:ext>
            </p:extLst>
          </p:nvPr>
        </p:nvGraphicFramePr>
        <p:xfrm>
          <a:off x="1371600" y="3274142"/>
          <a:ext cx="9391650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345" name="文档" r:id="rId7" imgW="9402417" imgH="1977965" progId="Word.Document.12">
                  <p:embed/>
                </p:oleObj>
              </mc:Choice>
              <mc:Fallback>
                <p:oleObj name="文档" r:id="rId7" imgW="9402417" imgH="19779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71600" y="3274142"/>
                        <a:ext cx="9391650" cy="197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276029"/>
              </p:ext>
            </p:extLst>
          </p:nvPr>
        </p:nvGraphicFramePr>
        <p:xfrm>
          <a:off x="1371600" y="2521667"/>
          <a:ext cx="84772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346" name="文档" r:id="rId10" imgW="8481242" imgH="734176" progId="Word.Document.12">
                  <p:embed/>
                </p:oleObj>
              </mc:Choice>
              <mc:Fallback>
                <p:oleObj name="文档" r:id="rId10" imgW="8481242" imgH="7341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71600" y="2521667"/>
                        <a:ext cx="8477250" cy="73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873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1212" y="135682"/>
            <a:ext cx="111273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+mj-ea"/>
                <a:ea typeface="+mj-ea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已知一个样本为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1,3,2,5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，它的平均数是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，则这个样本的标准差是多少？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1212" y="2588297"/>
            <a:ext cx="5765105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由方差公式得，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858259"/>
              </p:ext>
            </p:extLst>
          </p:nvPr>
        </p:nvGraphicFramePr>
        <p:xfrm>
          <a:off x="542925" y="1703613"/>
          <a:ext cx="114300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380" name="文档" r:id="rId4" imgW="11441582" imgH="1026903" progId="Word.Document.12">
                  <p:embed/>
                </p:oleObj>
              </mc:Choice>
              <mc:Fallback>
                <p:oleObj name="文档" r:id="rId4" imgW="11441582" imgH="10269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2925" y="1703613"/>
                        <a:ext cx="114300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15989"/>
              </p:ext>
            </p:extLst>
          </p:nvPr>
        </p:nvGraphicFramePr>
        <p:xfrm>
          <a:off x="542925" y="3243808"/>
          <a:ext cx="114300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381" name="文档" r:id="rId7" imgW="11441582" imgH="1025465" progId="Word.Document.12">
                  <p:embed/>
                </p:oleObj>
              </mc:Choice>
              <mc:Fallback>
                <p:oleObj name="文档" r:id="rId7" imgW="11441582" imgH="10254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2925" y="3243808"/>
                        <a:ext cx="114300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103831"/>
              </p:ext>
            </p:extLst>
          </p:nvPr>
        </p:nvGraphicFramePr>
        <p:xfrm>
          <a:off x="542925" y="4200500"/>
          <a:ext cx="114300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382" name="文档" r:id="rId10" imgW="11441582" imgH="1024027" progId="Word.Document.12">
                  <p:embed/>
                </p:oleObj>
              </mc:Choice>
              <mc:Fallback>
                <p:oleObj name="文档" r:id="rId10" imgW="11441582" imgH="10240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2925" y="4200500"/>
                        <a:ext cx="114300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441212" y="5143530"/>
            <a:ext cx="5765105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由方差公式的变形公式得，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380255"/>
              </p:ext>
            </p:extLst>
          </p:nvPr>
        </p:nvGraphicFramePr>
        <p:xfrm>
          <a:off x="542925" y="5760617"/>
          <a:ext cx="114300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383" name="文档" r:id="rId13" imgW="11441582" imgH="1022230" progId="Word.Document.12">
                  <p:embed/>
                </p:oleObj>
              </mc:Choice>
              <mc:Fallback>
                <p:oleObj name="文档" r:id="rId13" imgW="11441582" imgH="10222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42925" y="5760617"/>
                        <a:ext cx="114300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379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168180"/>
            <a:ext cx="12190476" cy="58412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699536" y="188640"/>
            <a:ext cx="67929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3000" b="1" dirty="0"/>
              <a:t>二、方差的性质</a:t>
            </a:r>
          </a:p>
        </p:txBody>
      </p:sp>
      <p:sp>
        <p:nvSpPr>
          <p:cNvPr id="4" name="矩形 3"/>
          <p:cNvSpPr/>
          <p:nvPr/>
        </p:nvSpPr>
        <p:spPr>
          <a:xfrm>
            <a:off x="617991" y="1254096"/>
            <a:ext cx="10956019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+mj-ea"/>
                <a:ea typeface="+mj-ea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设数据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i="1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的方差为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，求下列各组数据的方差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i="1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93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125567"/>
              </p:ext>
            </p:extLst>
          </p:nvPr>
        </p:nvGraphicFramePr>
        <p:xfrm>
          <a:off x="476250" y="138336"/>
          <a:ext cx="10507662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52" name="文档" r:id="rId4" imgW="10507715" imgH="863720" progId="Word.Document.12">
                  <p:embed/>
                </p:oleObj>
              </mc:Choice>
              <mc:Fallback>
                <p:oleObj name="文档" r:id="rId4" imgW="10507715" imgH="8637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6250" y="138336"/>
                        <a:ext cx="10507662" cy="865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098606"/>
              </p:ext>
            </p:extLst>
          </p:nvPr>
        </p:nvGraphicFramePr>
        <p:xfrm>
          <a:off x="476250" y="926579"/>
          <a:ext cx="105156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53" name="文档" r:id="rId7" imgW="10507715" imgH="703412" progId="Word.Document.12">
                  <p:embed/>
                </p:oleObj>
              </mc:Choice>
              <mc:Fallback>
                <p:oleObj name="文档" r:id="rId7" imgW="10507715" imgH="7034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6250" y="926579"/>
                        <a:ext cx="10515600" cy="70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449433"/>
              </p:ext>
            </p:extLst>
          </p:nvPr>
        </p:nvGraphicFramePr>
        <p:xfrm>
          <a:off x="476250" y="1584201"/>
          <a:ext cx="105156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54" name="文档" r:id="rId10" imgW="10507715" imgH="702334" progId="Word.Document.12">
                  <p:embed/>
                </p:oleObj>
              </mc:Choice>
              <mc:Fallback>
                <p:oleObj name="文档" r:id="rId10" imgW="10507715" imgH="7023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6250" y="1584201"/>
                        <a:ext cx="10515600" cy="70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503796"/>
              </p:ext>
            </p:extLst>
          </p:nvPr>
        </p:nvGraphicFramePr>
        <p:xfrm>
          <a:off x="476250" y="2217043"/>
          <a:ext cx="105156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55" name="文档" r:id="rId13" imgW="10507715" imgH="700537" progId="Word.Document.12">
                  <p:embed/>
                </p:oleObj>
              </mc:Choice>
              <mc:Fallback>
                <p:oleObj name="文档" r:id="rId13" imgW="10507715" imgH="7005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76250" y="2217043"/>
                        <a:ext cx="10515600" cy="70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887413"/>
              </p:ext>
            </p:extLst>
          </p:nvPr>
        </p:nvGraphicFramePr>
        <p:xfrm>
          <a:off x="476250" y="2874640"/>
          <a:ext cx="105156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56" name="文档" r:id="rId16" imgW="10507715" imgH="699099" progId="Word.Document.12">
                  <p:embed/>
                </p:oleObj>
              </mc:Choice>
              <mc:Fallback>
                <p:oleObj name="文档" r:id="rId16" imgW="10507715" imgH="6990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76250" y="2874640"/>
                        <a:ext cx="10515600" cy="70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041192"/>
              </p:ext>
            </p:extLst>
          </p:nvPr>
        </p:nvGraphicFramePr>
        <p:xfrm>
          <a:off x="476250" y="3522712"/>
          <a:ext cx="105156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57" name="文档" r:id="rId19" imgW="10507715" imgH="697302" progId="Word.Document.12">
                  <p:embed/>
                </p:oleObj>
              </mc:Choice>
              <mc:Fallback>
                <p:oleObj name="文档" r:id="rId19" imgW="10507715" imgH="6973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76250" y="3522712"/>
                        <a:ext cx="10515600" cy="70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938942"/>
              </p:ext>
            </p:extLst>
          </p:nvPr>
        </p:nvGraphicFramePr>
        <p:xfrm>
          <a:off x="476250" y="4170784"/>
          <a:ext cx="105156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58" name="文档" r:id="rId22" imgW="10507715" imgH="695864" progId="Word.Document.12">
                  <p:embed/>
                </p:oleObj>
              </mc:Choice>
              <mc:Fallback>
                <p:oleObj name="文档" r:id="rId22" imgW="10507715" imgH="6958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76250" y="4170784"/>
                        <a:ext cx="10515600" cy="70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304861"/>
              </p:ext>
            </p:extLst>
          </p:nvPr>
        </p:nvGraphicFramePr>
        <p:xfrm>
          <a:off x="476250" y="4746848"/>
          <a:ext cx="104965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59" name="文档" r:id="rId25" imgW="10507715" imgH="989162" progId="Word.Document.12">
                  <p:embed/>
                </p:oleObj>
              </mc:Choice>
              <mc:Fallback>
                <p:oleObj name="文档" r:id="rId25" imgW="10507715" imgH="9891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76250" y="4746848"/>
                        <a:ext cx="1049655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600495"/>
              </p:ext>
            </p:extLst>
          </p:nvPr>
        </p:nvGraphicFramePr>
        <p:xfrm>
          <a:off x="476250" y="5682952"/>
          <a:ext cx="104965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60" name="文档" r:id="rId28" imgW="10507715" imgH="989162" progId="Word.Document.12">
                  <p:embed/>
                </p:oleObj>
              </mc:Choice>
              <mc:Fallback>
                <p:oleObj name="文档" r:id="rId28" imgW="10507715" imgH="9891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476250" y="5682952"/>
                        <a:ext cx="1049655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164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1019450"/>
            <a:ext cx="12190413" cy="205620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2666" y="179115"/>
            <a:ext cx="11126669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(2)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</a:rPr>
              <a:t>ax</a:t>
            </a:r>
            <a:r>
              <a:rPr lang="en-US" altLang="zh-CN" sz="2800" i="1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950780"/>
              </p:ext>
            </p:extLst>
          </p:nvPr>
        </p:nvGraphicFramePr>
        <p:xfrm>
          <a:off x="623392" y="1029543"/>
          <a:ext cx="9907587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426" name="文档" r:id="rId4" imgW="9907706" imgH="1093398" progId="Word.Document.12">
                  <p:embed/>
                </p:oleObj>
              </mc:Choice>
              <mc:Fallback>
                <p:oleObj name="文档" r:id="rId4" imgW="9907706" imgH="10933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3392" y="1029543"/>
                        <a:ext cx="9907587" cy="1093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344502"/>
              </p:ext>
            </p:extLst>
          </p:nvPr>
        </p:nvGraphicFramePr>
        <p:xfrm>
          <a:off x="623392" y="2037655"/>
          <a:ext cx="9907587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427" name="文档" r:id="rId7" imgW="9907706" imgH="1091960" progId="Word.Document.12">
                  <p:embed/>
                </p:oleObj>
              </mc:Choice>
              <mc:Fallback>
                <p:oleObj name="文档" r:id="rId7" imgW="9907706" imgH="10919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3392" y="2037655"/>
                        <a:ext cx="9907587" cy="1093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532666" y="3043030"/>
            <a:ext cx="11126669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(3)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</a:rPr>
              <a:t>ax</a:t>
            </a:r>
            <a:r>
              <a:rPr lang="en-US" altLang="zh-CN" sz="2800" i="1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. 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324765"/>
              </p:ext>
            </p:extLst>
          </p:nvPr>
        </p:nvGraphicFramePr>
        <p:xfrm>
          <a:off x="623392" y="4211166"/>
          <a:ext cx="111537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428" name="文档" r:id="rId10" imgW="11165347" imgH="1131498" progId="Word.Document.12">
                  <p:embed/>
                </p:oleObj>
              </mc:Choice>
              <mc:Fallback>
                <p:oleObj name="文档" r:id="rId10" imgW="11165347" imgH="11314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23392" y="4211166"/>
                        <a:ext cx="11153775" cy="113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889047"/>
              </p:ext>
            </p:extLst>
          </p:nvPr>
        </p:nvGraphicFramePr>
        <p:xfrm>
          <a:off x="623392" y="5109567"/>
          <a:ext cx="111537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429" name="文档" r:id="rId13" imgW="11165347" imgH="1130060" progId="Word.Document.12">
                  <p:embed/>
                </p:oleObj>
              </mc:Choice>
              <mc:Fallback>
                <p:oleObj name="文档" r:id="rId13" imgW="11165347" imgH="11300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23392" y="5109567"/>
                        <a:ext cx="11153775" cy="113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532666" y="5968330"/>
            <a:ext cx="11126669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83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91786" y="527617"/>
            <a:ext cx="10408429" cy="5800753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 w="31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187376" y="423714"/>
            <a:ext cx="1092200" cy="1193800"/>
            <a:chOff x="10740732" y="1514604"/>
            <a:chExt cx="1092200" cy="1193800"/>
          </a:xfrm>
        </p:grpSpPr>
        <p:pic>
          <p:nvPicPr>
            <p:cNvPr id="13" name="Picture 17" descr="D:\Teliss_Tong\Copy\定期备份\工作备份\！PPT图片及版面资源\06-PPT精选插图\04-图标\红色坎肩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0732" y="1514604"/>
              <a:ext cx="1092200" cy="119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919742" y="1662152"/>
              <a:ext cx="720080" cy="799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2000" b="1" dirty="0">
                  <a:solidFill>
                    <a:srgbClr val="FFFFFF"/>
                  </a:solidFill>
                  <a:latin typeface="微软雅黑" pitchFamily="34" charset="-122"/>
                </a:rPr>
                <a:t>反思感悟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1187165" y="1585367"/>
            <a:ext cx="981767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方差的性质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数据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spc="-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spc="-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i="1" kern="100" spc="-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与数据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spc="-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spc="-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i="1" kern="100" spc="-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的方差相等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spc="-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spc="-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spc="-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i="1" kern="100" spc="-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的方差为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spc="-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ax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ax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spc="-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spc="-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ax</a:t>
            </a:r>
            <a:r>
              <a:rPr lang="en-US" altLang="zh-CN" sz="2800" i="1" kern="100" spc="-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的方差为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spc="-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spc="-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spc="-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i="1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的方差为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ax</a:t>
            </a:r>
            <a:r>
              <a:rPr lang="en-US" altLang="zh-CN" sz="2800" i="1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的方差为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利用这些性质可比较方便地求一些数据的方差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9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6490" y="764704"/>
            <a:ext cx="1123902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+mj-ea"/>
                <a:ea typeface="+mj-ea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已知一组数据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的平均数是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，方差为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，则数据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i="1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的平均数是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，方差是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已知一组数据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i="1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的平均数是－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，方差是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，则数据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3,2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的平均数是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方差是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420719" y="155274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9558590" y="1570787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6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702052" y="2833886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8021166" y="281711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0088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168180"/>
            <a:ext cx="12190476" cy="58412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841484" y="188640"/>
            <a:ext cx="85090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3000" b="1" dirty="0"/>
              <a:t>三、方差、标准差的应用</a:t>
            </a:r>
          </a:p>
        </p:txBody>
      </p:sp>
      <p:sp>
        <p:nvSpPr>
          <p:cNvPr id="4" name="矩形 3"/>
          <p:cNvSpPr/>
          <p:nvPr/>
        </p:nvSpPr>
        <p:spPr>
          <a:xfrm>
            <a:off x="507883" y="980728"/>
            <a:ext cx="11176235" cy="2603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spc="-100" dirty="0" smtClean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spc="-100" dirty="0" smtClean="0">
                <a:solidFill>
                  <a:srgbClr val="0000FF"/>
                </a:solidFill>
                <a:latin typeface="+mj-ea"/>
                <a:ea typeface="+mj-ea"/>
                <a:cs typeface="Courier New" panose="02070309020205020404" pitchFamily="49" charset="0"/>
              </a:rPr>
              <a:t>3</a:t>
            </a:r>
            <a:r>
              <a:rPr lang="zh-CN" altLang="zh-CN" sz="2800" b="1" kern="100" spc="-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甲、乙两名战士在相同条件下各打靶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次，每次命中的环数分别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甲：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8,6,7,8,6,5,9,10,4,7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乙：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6,7,7,8,6,7,8,7,9,5.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分别计算以上两组数据的平均数；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064240"/>
              </p:ext>
            </p:extLst>
          </p:nvPr>
        </p:nvGraphicFramePr>
        <p:xfrm>
          <a:off x="589484" y="3847380"/>
          <a:ext cx="10155237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430" name="文档" r:id="rId5" imgW="10155489" imgH="1093398" progId="Word.Document.12">
                  <p:embed/>
                </p:oleObj>
              </mc:Choice>
              <mc:Fallback>
                <p:oleObj name="文档" r:id="rId5" imgW="10155489" imgH="10933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9484" y="3847380"/>
                        <a:ext cx="10155237" cy="1093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409742"/>
              </p:ext>
            </p:extLst>
          </p:nvPr>
        </p:nvGraphicFramePr>
        <p:xfrm>
          <a:off x="589484" y="4845967"/>
          <a:ext cx="10155237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431" name="文档" r:id="rId8" imgW="10155489" imgH="1091960" progId="Word.Document.12">
                  <p:embed/>
                </p:oleObj>
              </mc:Choice>
              <mc:Fallback>
                <p:oleObj name="文档" r:id="rId8" imgW="10155489" imgH="10919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9484" y="4845967"/>
                        <a:ext cx="10155237" cy="1093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67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原创设计师QQ598969553             _1">
            <a:extLst>
              <a:ext uri="{FF2B5EF4-FFF2-40B4-BE49-F238E27FC236}">
                <a16:creationId xmlns:a16="http://schemas.microsoft.com/office/drawing/2014/main" xmlns="" id="{610910F6-6382-2A46-A81F-FDA7845E7F9F}"/>
              </a:ext>
            </a:extLst>
          </p:cNvPr>
          <p:cNvSpPr/>
          <p:nvPr/>
        </p:nvSpPr>
        <p:spPr bwMode="auto">
          <a:xfrm>
            <a:off x="0" y="411650"/>
            <a:ext cx="723865" cy="6510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" name="原创设计师QQ598969553             _2">
            <a:extLst>
              <a:ext uri="{FF2B5EF4-FFF2-40B4-BE49-F238E27FC236}">
                <a16:creationId xmlns:a16="http://schemas.microsoft.com/office/drawing/2014/main" xmlns="" id="{DD711B0D-211F-B94B-9A22-307FCC09C457}"/>
              </a:ext>
            </a:extLst>
          </p:cNvPr>
          <p:cNvSpPr/>
          <p:nvPr/>
        </p:nvSpPr>
        <p:spPr bwMode="auto">
          <a:xfrm>
            <a:off x="0" y="609360"/>
            <a:ext cx="581697" cy="587392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rgbClr val="34AAD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" name="原创设计师QQ598969553             _3">
            <a:extLst>
              <a:ext uri="{FF2B5EF4-FFF2-40B4-BE49-F238E27FC236}">
                <a16:creationId xmlns:a16="http://schemas.microsoft.com/office/drawing/2014/main" xmlns="" id="{0CDDA796-E53A-6342-A11D-00B809BBE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476" y="548680"/>
            <a:ext cx="288032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zh-CN" sz="2800" b="1" dirty="0">
                <a:solidFill>
                  <a:srgbClr val="000000"/>
                </a:solidFill>
                <a:latin typeface="Impact" pitchFamily="34" charset="0"/>
                <a:cs typeface="宋体" pitchFamily="2" charset="-122"/>
              </a:rPr>
              <a:t>学习目标</a:t>
            </a:r>
            <a:endParaRPr lang="en-US" altLang="zh-CN" sz="2800" b="1" dirty="0">
              <a:solidFill>
                <a:srgbClr val="000000"/>
              </a:solidFill>
              <a:latin typeface="Impact" pitchFamily="34" charset="0"/>
              <a:cs typeface="宋体" pitchFamily="2" charset="-122"/>
            </a:endParaRPr>
          </a:p>
        </p:txBody>
      </p:sp>
      <p:sp>
        <p:nvSpPr>
          <p:cNvPr id="15" name="原创设计师QQ598969553             _5">
            <a:extLst>
              <a:ext uri="{FF2B5EF4-FFF2-40B4-BE49-F238E27FC236}">
                <a16:creationId xmlns:a16="http://schemas.microsoft.com/office/drawing/2014/main" xmlns="" id="{6631F0D6-31CE-704F-8DC4-BE4500EAD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416" y="980084"/>
            <a:ext cx="30253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FFFFFF">
                    <a:lumMod val="75000"/>
                  </a:srgbClr>
                </a:solidFill>
                <a:latin typeface="Arial Black"/>
                <a:cs typeface="宋体" pitchFamily="2" charset="-122"/>
              </a:rPr>
              <a:t>XUE XI MU BIAO</a:t>
            </a:r>
            <a:endParaRPr lang="en-US" altLang="zh-CN" sz="1200" dirty="0">
              <a:solidFill>
                <a:srgbClr val="FFFFFF">
                  <a:lumMod val="75000"/>
                </a:srgbClr>
              </a:solidFill>
              <a:latin typeface="Arial Black"/>
              <a:cs typeface="宋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0302" y="1687448"/>
            <a:ext cx="104322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理解样本数据方差、标准差的意义，会计算方差、标准差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会用样本的基本数字特征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平均数、标准差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估计总体的基本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数字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特征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体会用样本估计总体的思想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13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79376" y="967805"/>
            <a:ext cx="11126669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分别求出两组数据的方差和标准差；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037184"/>
              </p:ext>
            </p:extLst>
          </p:nvPr>
        </p:nvGraphicFramePr>
        <p:xfrm>
          <a:off x="566738" y="2059682"/>
          <a:ext cx="11058525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444" name="文档" r:id="rId4" imgW="11070268" imgH="1654475" progId="Word.Document.12">
                  <p:embed/>
                </p:oleObj>
              </mc:Choice>
              <mc:Fallback>
                <p:oleObj name="文档" r:id="rId4" imgW="11070268" imgH="16544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6738" y="2059682"/>
                        <a:ext cx="11058525" cy="165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479376" y="3626440"/>
            <a:ext cx="11126669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甲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≈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1.7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乙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≈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1.1.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07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79376" y="476672"/>
            <a:ext cx="11126669" cy="13108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根据计算结果，估计两名战士的射击情况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若要从这两人中选一人参加射击比赛，选谁去合适？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685956"/>
              </p:ext>
            </p:extLst>
          </p:nvPr>
        </p:nvGraphicFramePr>
        <p:xfrm>
          <a:off x="571500" y="2101602"/>
          <a:ext cx="1105852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478" name="文档" r:id="rId4" imgW="11070268" imgH="893912" progId="Word.Document.12">
                  <p:embed/>
                </p:oleObj>
              </mc:Choice>
              <mc:Fallback>
                <p:oleObj name="文档" r:id="rId4" imgW="11070268" imgH="8939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1500" y="2101602"/>
                        <a:ext cx="11058525" cy="89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479376" y="3563491"/>
            <a:ext cx="11126669" cy="13031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因此，乙战士比甲战士射击情况稳定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从成绩的稳定性考虑，应选择乙参加比赛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370090"/>
              </p:ext>
            </p:extLst>
          </p:nvPr>
        </p:nvGraphicFramePr>
        <p:xfrm>
          <a:off x="571500" y="2893690"/>
          <a:ext cx="1105852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479" name="文档" r:id="rId7" imgW="11070268" imgH="892475" progId="Word.Document.12">
                  <p:embed/>
                </p:oleObj>
              </mc:Choice>
              <mc:Fallback>
                <p:oleObj name="文档" r:id="rId7" imgW="11070268" imgH="8924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1500" y="2893690"/>
                        <a:ext cx="11058525" cy="89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349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207438"/>
              </p:ext>
            </p:extLst>
          </p:nvPr>
        </p:nvGraphicFramePr>
        <p:xfrm>
          <a:off x="538658" y="1124744"/>
          <a:ext cx="110299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14" name="文档" r:id="rId4" imgW="11041456" imgH="760562" progId="Word.Document.12">
                  <p:embed/>
                </p:oleObj>
              </mc:Choice>
              <mc:Fallback>
                <p:oleObj name="文档" r:id="rId4" imgW="11041456" imgH="7605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8658" y="1124744"/>
                        <a:ext cx="1102995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703281"/>
              </p:ext>
            </p:extLst>
          </p:nvPr>
        </p:nvGraphicFramePr>
        <p:xfrm>
          <a:off x="538658" y="2115205"/>
          <a:ext cx="1102995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15" name="文档" r:id="rId7" imgW="11041456" imgH="791114" progId="Word.Document.12">
                  <p:embed/>
                </p:oleObj>
              </mc:Choice>
              <mc:Fallback>
                <p:oleObj name="文档" r:id="rId7" imgW="11041456" imgH="7911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8658" y="2115205"/>
                        <a:ext cx="11029950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441276" y="2958624"/>
            <a:ext cx="6819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(5.3,8.7)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内的有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个，占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60%.</a:t>
            </a:r>
            <a:endParaRPr lang="zh-CN" altLang="en-US" sz="2800" dirty="0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748423"/>
              </p:ext>
            </p:extLst>
          </p:nvPr>
        </p:nvGraphicFramePr>
        <p:xfrm>
          <a:off x="538658" y="3627373"/>
          <a:ext cx="1102995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16" name="文档" r:id="rId10" imgW="11041456" imgH="789317" progId="Word.Document.12">
                  <p:embed/>
                </p:oleObj>
              </mc:Choice>
              <mc:Fallback>
                <p:oleObj name="文档" r:id="rId10" imgW="11041456" imgH="7893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8658" y="3627373"/>
                        <a:ext cx="11029950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441276" y="4345940"/>
            <a:ext cx="6819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(5.9,8.1)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内的有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个，占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80%.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3690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91786" y="878133"/>
            <a:ext cx="10408429" cy="3919019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 w="31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187376" y="774229"/>
            <a:ext cx="1092200" cy="1193800"/>
            <a:chOff x="10740732" y="1514604"/>
            <a:chExt cx="1092200" cy="1193800"/>
          </a:xfrm>
        </p:grpSpPr>
        <p:pic>
          <p:nvPicPr>
            <p:cNvPr id="13" name="Picture 17" descr="D:\Teliss_Tong\Copy\定期备份\工作备份\！PPT图片及版面资源\06-PPT精选插图\04-图标\红色坎肩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0732" y="1514604"/>
              <a:ext cx="1092200" cy="119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919742" y="1662152"/>
              <a:ext cx="720080" cy="799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2000" b="1" dirty="0">
                  <a:solidFill>
                    <a:srgbClr val="FFFFFF"/>
                  </a:solidFill>
                  <a:latin typeface="微软雅黑" pitchFamily="34" charset="-122"/>
                </a:rPr>
                <a:t>反思感悟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1283889" y="1945407"/>
            <a:ext cx="9624223" cy="26034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实际问题中，仅靠平均数不能完全反映问题，还要研究方差，方差描述了数据相对平均数的离散程度，在平均数相同的情况下，方差越大，离散程度越大，数据波动性越大，稳定性越差；方差越小，数据越集中，越稳定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84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87216" y="620688"/>
            <a:ext cx="11017568" cy="4542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+mj-ea"/>
                <a:ea typeface="+mj-ea"/>
                <a:cs typeface="Courier New" panose="02070309020205020404" pitchFamily="49" charset="0"/>
              </a:rPr>
              <a:t>3</a:t>
            </a: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某化肥厂有甲、乙两个车间包装肥料，在自动包装传送带上每隔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分钟抽取一包产品，称其质量，分别记录抽查数据如下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单位：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kg)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甲：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99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98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98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99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乙：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110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115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115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110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试计算甲、乙两个车间产品质量的平均数与方差，并说明哪个车间产品比较稳定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31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8464"/>
              </p:ext>
            </p:extLst>
          </p:nvPr>
        </p:nvGraphicFramePr>
        <p:xfrm>
          <a:off x="457200" y="298748"/>
          <a:ext cx="10650537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80" name="文档" r:id="rId4" imgW="10650694" imgH="1055298" progId="Word.Document.12">
                  <p:embed/>
                </p:oleObj>
              </mc:Choice>
              <mc:Fallback>
                <p:oleObj name="文档" r:id="rId4" imgW="10650694" imgH="10552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298748"/>
                        <a:ext cx="10650537" cy="1055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333707"/>
              </p:ext>
            </p:extLst>
          </p:nvPr>
        </p:nvGraphicFramePr>
        <p:xfrm>
          <a:off x="457200" y="1240234"/>
          <a:ext cx="10650537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81" name="文档" r:id="rId7" imgW="10650694" imgH="1053860" progId="Word.Document.12">
                  <p:embed/>
                </p:oleObj>
              </mc:Choice>
              <mc:Fallback>
                <p:oleObj name="文档" r:id="rId7" imgW="10650694" imgH="10538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200" y="1240234"/>
                        <a:ext cx="10650537" cy="1055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787474"/>
              </p:ext>
            </p:extLst>
          </p:nvPr>
        </p:nvGraphicFramePr>
        <p:xfrm>
          <a:off x="457200" y="2153791"/>
          <a:ext cx="11172825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82" name="文档" r:id="rId10" imgW="11184435" imgH="1582588" progId="Word.Document.12">
                  <p:embed/>
                </p:oleObj>
              </mc:Choice>
              <mc:Fallback>
                <p:oleObj name="文档" r:id="rId10" imgW="11184435" imgH="15825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7200" y="2153791"/>
                        <a:ext cx="11172825" cy="158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791462"/>
              </p:ext>
            </p:extLst>
          </p:nvPr>
        </p:nvGraphicFramePr>
        <p:xfrm>
          <a:off x="457200" y="3696444"/>
          <a:ext cx="1117282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83" name="文档" r:id="rId13" imgW="11184435" imgH="1036248" progId="Word.Document.12">
                  <p:embed/>
                </p:oleObj>
              </mc:Choice>
              <mc:Fallback>
                <p:oleObj name="文档" r:id="rId13" imgW="11184435" imgH="10362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57200" y="3696444"/>
                        <a:ext cx="11172825" cy="103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08531"/>
              </p:ext>
            </p:extLst>
          </p:nvPr>
        </p:nvGraphicFramePr>
        <p:xfrm>
          <a:off x="457200" y="4675212"/>
          <a:ext cx="11172825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84" name="文档" r:id="rId16" imgW="11184435" imgH="1582588" progId="Word.Document.12">
                  <p:embed/>
                </p:oleObj>
              </mc:Choice>
              <mc:Fallback>
                <p:oleObj name="文档" r:id="rId16" imgW="11184435" imgH="15825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57200" y="4675212"/>
                        <a:ext cx="11172825" cy="158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989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78013"/>
              </p:ext>
            </p:extLst>
          </p:nvPr>
        </p:nvGraphicFramePr>
        <p:xfrm>
          <a:off x="457200" y="1412776"/>
          <a:ext cx="10650537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74" name="文档" r:id="rId4" imgW="10650694" imgH="1053860" progId="Word.Document.12">
                  <p:embed/>
                </p:oleObj>
              </mc:Choice>
              <mc:Fallback>
                <p:oleObj name="文档" r:id="rId4" imgW="10650694" imgH="10538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1412776"/>
                        <a:ext cx="10650537" cy="1055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196233"/>
              </p:ext>
            </p:extLst>
          </p:nvPr>
        </p:nvGraphicFramePr>
        <p:xfrm>
          <a:off x="457200" y="3074665"/>
          <a:ext cx="111728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75" name="文档" r:id="rId7" imgW="11184435" imgH="713117" progId="Word.Document.12">
                  <p:embed/>
                </p:oleObj>
              </mc:Choice>
              <mc:Fallback>
                <p:oleObj name="文档" r:id="rId7" imgW="11184435" imgH="7131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200" y="3074665"/>
                        <a:ext cx="11172825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373460" y="2426479"/>
            <a:ext cx="3546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≈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228.57.</a:t>
            </a:r>
            <a:endParaRPr lang="zh-CN" altLang="en-US" sz="2800" dirty="0"/>
          </a:p>
        </p:txBody>
      </p:sp>
      <p:pic>
        <p:nvPicPr>
          <p:cNvPr id="9" name="返回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9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>
            <a:extLst>
              <a:ext uri="{FF2B5EF4-FFF2-40B4-BE49-F238E27FC236}">
                <a16:creationId xmlns="" xmlns:a16="http://schemas.microsoft.com/office/drawing/2014/main" id="{5C0B93A0-1072-704B-9BE9-2BBBB8442780}"/>
              </a:ext>
            </a:extLst>
          </p:cNvPr>
          <p:cNvSpPr/>
          <p:nvPr/>
        </p:nvSpPr>
        <p:spPr bwMode="auto">
          <a:xfrm>
            <a:off x="-732" y="2658850"/>
            <a:ext cx="1343472" cy="1186771"/>
          </a:xfrm>
          <a:prstGeom prst="rect">
            <a:avLst/>
          </a:prstGeom>
          <a:solidFill>
            <a:srgbClr val="69BDDC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5400" dirty="0">
                <a:solidFill>
                  <a:srgbClr val="F5C131">
                    <a:lumMod val="20000"/>
                    <a:lumOff val="80000"/>
                  </a:srgbClr>
                </a:solidFill>
                <a:latin typeface="微软雅黑" panose="020B0503020204020204" pitchFamily="34" charset="-122"/>
              </a:rPr>
              <a:t>3</a:t>
            </a:r>
            <a:endParaRPr sz="5400" dirty="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文本框 18">
            <a:extLst>
              <a:ext uri="{FF2B5EF4-FFF2-40B4-BE49-F238E27FC236}">
                <a16:creationId xmlns="" xmlns:a16="http://schemas.microsoft.com/office/drawing/2014/main" id="{BD048E81-1781-914B-9126-831580D51281}"/>
              </a:ext>
            </a:extLst>
          </p:cNvPr>
          <p:cNvSpPr txBox="1"/>
          <p:nvPr/>
        </p:nvSpPr>
        <p:spPr>
          <a:xfrm>
            <a:off x="1701062" y="2977468"/>
            <a:ext cx="3386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随堂演练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FFC846ED-24D9-544C-A7B1-00C1C0E7EE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11" name="文本框 17">
            <a:extLst>
              <a:ext uri="{FF2B5EF4-FFF2-40B4-BE49-F238E27FC236}">
                <a16:creationId xmlns="" xmlns:a16="http://schemas.microsoft.com/office/drawing/2014/main" id="{34BAE266-6D78-8441-80C0-79C85588BFCA}"/>
              </a:ext>
            </a:extLst>
          </p:cNvPr>
          <p:cNvSpPr txBox="1"/>
          <p:nvPr/>
        </p:nvSpPr>
        <p:spPr>
          <a:xfrm>
            <a:off x="-127632" y="3519781"/>
            <a:ext cx="1597273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PART THREE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095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0790" y="332656"/>
            <a:ext cx="11190913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在两组数据中，平均数较大的一组方差较大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平均数反映数据的集中趋势，方差则反映数据离平均数的波动大小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方差的求法是求出各个数据与平均数的差的平方后再求和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在记录两个人射击环数的两组数据中，方差大的表示射击水平高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0790" y="3885431"/>
            <a:ext cx="1141585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中平均数和方差是数据的两个特征，不存在这种关系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中求和后还需取平均数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方差越大，射击越不平稳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4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2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TextBox 19"/>
          <p:cNvSpPr txBox="1"/>
          <p:nvPr/>
        </p:nvSpPr>
        <p:spPr>
          <a:xfrm>
            <a:off x="280759" y="1679491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207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036348"/>
              </p:ext>
            </p:extLst>
          </p:nvPr>
        </p:nvGraphicFramePr>
        <p:xfrm>
          <a:off x="578991" y="4986489"/>
          <a:ext cx="11149012" cy="197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599" name="文档" r:id="rId4" imgW="11148240" imgH="1978724" progId="Word.Document.12">
                  <p:embed/>
                </p:oleObj>
              </mc:Choice>
              <mc:Fallback>
                <p:oleObj name="文档" r:id="rId4" imgW="11148240" imgH="19787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8991" y="4986489"/>
                        <a:ext cx="11149012" cy="1979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495355" y="188640"/>
            <a:ext cx="112326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一组数据如下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不完全按大小排列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2,4,4,5,5,6,7,8,9,11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已知这组数据的平均数为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，则这组数据的方差为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2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1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1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022502"/>
              </p:ext>
            </p:extLst>
          </p:nvPr>
        </p:nvGraphicFramePr>
        <p:xfrm>
          <a:off x="578991" y="1691878"/>
          <a:ext cx="10279062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600" name="文档" r:id="rId12" imgW="10289491" imgH="1074102" progId="Word.Document.12">
                  <p:embed/>
                </p:oleObj>
              </mc:Choice>
              <mc:Fallback>
                <p:oleObj name="文档" r:id="rId12" imgW="10289491" imgH="10741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78991" y="1691878"/>
                        <a:ext cx="10279062" cy="1074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9"/>
          <p:cNvSpPr txBox="1"/>
          <p:nvPr/>
        </p:nvSpPr>
        <p:spPr>
          <a:xfrm>
            <a:off x="335360" y="150946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42964"/>
              </p:ext>
            </p:extLst>
          </p:nvPr>
        </p:nvGraphicFramePr>
        <p:xfrm>
          <a:off x="578991" y="2340002"/>
          <a:ext cx="11149012" cy="197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601" name="文档" r:id="rId15" imgW="11148240" imgH="1980163" progId="Word.Document.12">
                  <p:embed/>
                </p:oleObj>
              </mc:Choice>
              <mc:Fallback>
                <p:oleObj name="文档" r:id="rId15" imgW="11148240" imgH="19801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78991" y="2340002"/>
                        <a:ext cx="11149012" cy="1979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矩形 17"/>
          <p:cNvSpPr/>
          <p:nvPr/>
        </p:nvSpPr>
        <p:spPr>
          <a:xfrm>
            <a:off x="495355" y="4333905"/>
            <a:ext cx="10970408" cy="6568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74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2DAA2A69-B8C7-A146-AE32-F71F934663B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-8240" y="2348880"/>
            <a:ext cx="1702385" cy="2867691"/>
          </a:xfrm>
          <a:prstGeom prst="rect">
            <a:avLst/>
          </a:prstGeom>
          <a:solidFill>
            <a:srgbClr val="DFEEF4"/>
          </a:solidFill>
          <a:ln w="9525">
            <a:solidFill>
              <a:srgbClr val="DBEA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更多2018年PPT下载：http://www.ppt20.com/u/739134/">
            <a:extLst>
              <a:ext uri="{FF2B5EF4-FFF2-40B4-BE49-F238E27FC236}">
                <a16:creationId xmlns="" xmlns:a16="http://schemas.microsoft.com/office/drawing/2014/main" id="{046CB508-A3E9-D740-9306-E6A8B0A1E1C5}"/>
              </a:ext>
            </a:extLst>
          </p:cNvPr>
          <p:cNvSpPr/>
          <p:nvPr/>
        </p:nvSpPr>
        <p:spPr>
          <a:xfrm>
            <a:off x="545435" y="2751673"/>
            <a:ext cx="595035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内</a:t>
            </a:r>
            <a:endParaRPr lang="en-US" altLang="zh-CN" sz="3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容</a:t>
            </a:r>
            <a:endParaRPr lang="en-US" altLang="zh-CN" sz="3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索</a:t>
            </a:r>
            <a:endParaRPr lang="en-US" altLang="zh-CN" sz="3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引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E06BD271-C75C-4F7F-9409-8196C0EB7739}"/>
              </a:ext>
            </a:extLst>
          </p:cNvPr>
          <p:cNvSpPr/>
          <p:nvPr/>
        </p:nvSpPr>
        <p:spPr>
          <a:xfrm>
            <a:off x="1919536" y="2348880"/>
            <a:ext cx="4539907" cy="2867691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PA_文本框 8">
            <a:hlinkClick r:id="rId7" action="ppaction://hlinksldjump"/>
            <a:extLst>
              <a:ext uri="{FF2B5EF4-FFF2-40B4-BE49-F238E27FC236}">
                <a16:creationId xmlns="" xmlns:a16="http://schemas.microsoft.com/office/drawing/2014/main" id="{6825730B-79D3-DF4B-B6DE-033ACDED2B4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143672" y="2707715"/>
            <a:ext cx="2075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schemeClr val="bg1"/>
                </a:solidFill>
              </a:rPr>
              <a:t>知识梳理</a:t>
            </a:r>
            <a:endParaRPr lang="zh-CN" altLang="en-US" sz="2600" b="1" dirty="0">
              <a:solidFill>
                <a:schemeClr val="bg1"/>
              </a:solidFill>
            </a:endParaRPr>
          </a:p>
        </p:txBody>
      </p:sp>
      <p:sp>
        <p:nvSpPr>
          <p:cNvPr id="16" name="PA_文本框 9">
            <a:hlinkClick r:id="rId8" action="ppaction://hlinksldjump"/>
            <a:extLst>
              <a:ext uri="{FF2B5EF4-FFF2-40B4-BE49-F238E27FC236}">
                <a16:creationId xmlns="" xmlns:a16="http://schemas.microsoft.com/office/drawing/2014/main" id="{3E4B6F71-C5BB-FE46-BF1A-59231A56342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143672" y="3296362"/>
            <a:ext cx="2075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</a:rPr>
              <a:t>题型探究</a:t>
            </a:r>
          </a:p>
        </p:txBody>
      </p:sp>
      <p:sp>
        <p:nvSpPr>
          <p:cNvPr id="17" name="PA_文本框 10">
            <a:hlinkClick r:id="rId9" action="ppaction://hlinksldjump"/>
            <a:extLst>
              <a:ext uri="{FF2B5EF4-FFF2-40B4-BE49-F238E27FC236}">
                <a16:creationId xmlns="" xmlns:a16="http://schemas.microsoft.com/office/drawing/2014/main" id="{0A911338-A9E3-BC45-9E72-7B1B1781430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143672" y="3885009"/>
            <a:ext cx="2075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</a:rPr>
              <a:t>随堂演练</a:t>
            </a:r>
          </a:p>
        </p:txBody>
      </p:sp>
      <p:sp>
        <p:nvSpPr>
          <p:cNvPr id="18" name="PA_文本框 1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0A911338-A9E3-BC45-9E72-7B1B1781430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143672" y="4473656"/>
            <a:ext cx="2075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schemeClr val="bg1"/>
                </a:solidFill>
              </a:rPr>
              <a:t>课时对点练</a:t>
            </a:r>
            <a:endParaRPr lang="zh-CN" alt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7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427088" y="404664"/>
            <a:ext cx="113378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甲、乙、丙、丁四名射击手在选拔赛中所得的平均环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数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及其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方差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如下表所示，则选择决赛的最佳人选应是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40247"/>
              </p:ext>
            </p:extLst>
          </p:nvPr>
        </p:nvGraphicFramePr>
        <p:xfrm>
          <a:off x="9341693" y="537939"/>
          <a:ext cx="539750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632" name="文档" r:id="rId5" imgW="540225" imgH="705644" progId="Word.Document.12">
                  <p:embed/>
                </p:oleObj>
              </mc:Choice>
              <mc:Fallback>
                <p:oleObj name="文档" r:id="rId5" imgW="540225" imgH="7056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41693" y="537939"/>
                        <a:ext cx="539750" cy="706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068734"/>
              </p:ext>
            </p:extLst>
          </p:nvPr>
        </p:nvGraphicFramePr>
        <p:xfrm>
          <a:off x="577099" y="1844824"/>
          <a:ext cx="6858478" cy="2068478"/>
        </p:xfrm>
        <a:graphic>
          <a:graphicData uri="http://schemas.openxmlformats.org/drawingml/2006/table">
            <a:tbl>
              <a:tblPr/>
              <a:tblGrid>
                <a:gridCol w="1378909"/>
                <a:gridCol w="1398001"/>
                <a:gridCol w="1398001"/>
                <a:gridCol w="1285566"/>
                <a:gridCol w="1398001"/>
              </a:tblGrid>
              <a:tr h="3941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甲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乙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丙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丁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1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7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8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8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7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83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s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6.3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6.3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7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8.7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533851"/>
              </p:ext>
            </p:extLst>
          </p:nvPr>
        </p:nvGraphicFramePr>
        <p:xfrm>
          <a:off x="1140844" y="2569021"/>
          <a:ext cx="539750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633" name="文档" r:id="rId8" imgW="540225" imgH="705644" progId="Word.Document.12">
                  <p:embed/>
                </p:oleObj>
              </mc:Choice>
              <mc:Fallback>
                <p:oleObj name="文档" r:id="rId8" imgW="540225" imgH="7056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0844" y="2569021"/>
                        <a:ext cx="539750" cy="706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矩形 15"/>
          <p:cNvSpPr/>
          <p:nvPr/>
        </p:nvSpPr>
        <p:spPr>
          <a:xfrm>
            <a:off x="427088" y="4060667"/>
            <a:ext cx="113378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	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		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		    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丁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2507207" y="4120505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913057"/>
              </p:ext>
            </p:extLst>
          </p:nvPr>
        </p:nvGraphicFramePr>
        <p:xfrm>
          <a:off x="513284" y="5055517"/>
          <a:ext cx="10412412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634" name="文档" r:id="rId10" imgW="10412635" imgH="893912" progId="Word.Document.12">
                  <p:embed/>
                </p:oleObj>
              </mc:Choice>
              <mc:Fallback>
                <p:oleObj name="文档" r:id="rId10" imgW="10412635" imgH="8939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3284" y="5055517"/>
                        <a:ext cx="10412412" cy="893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8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9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2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809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854861"/>
              </p:ext>
            </p:extLst>
          </p:nvPr>
        </p:nvGraphicFramePr>
        <p:xfrm>
          <a:off x="590550" y="512440"/>
          <a:ext cx="110109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990" name="文档" r:id="rId4" imgW="11022368" imgH="3280913" progId="Word.Document.12">
                  <p:embed/>
                </p:oleObj>
              </mc:Choice>
              <mc:Fallback>
                <p:oleObj name="文档" r:id="rId4" imgW="11022368" imgH="32809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0550" y="512440"/>
                        <a:ext cx="11010900" cy="327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9"/>
          <p:cNvSpPr txBox="1"/>
          <p:nvPr/>
        </p:nvSpPr>
        <p:spPr>
          <a:xfrm>
            <a:off x="354410" y="2750443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595047"/>
              </p:ext>
            </p:extLst>
          </p:nvPr>
        </p:nvGraphicFramePr>
        <p:xfrm>
          <a:off x="590550" y="3893418"/>
          <a:ext cx="110109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991" name="文档" r:id="rId7" imgW="11022368" imgH="1045953" progId="Word.Document.12">
                  <p:embed/>
                </p:oleObj>
              </mc:Choice>
              <mc:Fallback>
                <p:oleObj name="文档" r:id="rId7" imgW="11022368" imgH="10459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0550" y="3893418"/>
                        <a:ext cx="11010900" cy="104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648016"/>
              </p:ext>
            </p:extLst>
          </p:nvPr>
        </p:nvGraphicFramePr>
        <p:xfrm>
          <a:off x="590550" y="5045546"/>
          <a:ext cx="110109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992" name="文档" r:id="rId10" imgW="11022368" imgH="1044515" progId="Word.Document.12">
                  <p:embed/>
                </p:oleObj>
              </mc:Choice>
              <mc:Fallback>
                <p:oleObj name="文档" r:id="rId10" imgW="11022368" imgH="10445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90550" y="5045546"/>
                        <a:ext cx="11010900" cy="104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2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525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2176" y="980728"/>
            <a:ext cx="111676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样本中共有五个个体，其值分别为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,0,1,2,3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，若该样本的平均数为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，则样本方差为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80053" y="176831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endParaRPr lang="zh-CN" altLang="en-US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934790"/>
              </p:ext>
            </p:extLst>
          </p:nvPr>
        </p:nvGraphicFramePr>
        <p:xfrm>
          <a:off x="613867" y="2818680"/>
          <a:ext cx="10126662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932" name="文档" r:id="rId4" imgW="10126677" imgH="1045953" progId="Word.Document.12">
                  <p:embed/>
                </p:oleObj>
              </mc:Choice>
              <mc:Fallback>
                <p:oleObj name="文档" r:id="rId4" imgW="10126677" imgH="10459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3867" y="2818680"/>
                        <a:ext cx="10126662" cy="1046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822856"/>
              </p:ext>
            </p:extLst>
          </p:nvPr>
        </p:nvGraphicFramePr>
        <p:xfrm>
          <a:off x="613867" y="3864843"/>
          <a:ext cx="11001375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933" name="文档" r:id="rId7" imgW="11013004" imgH="1074348" progId="Word.Document.12">
                  <p:embed/>
                </p:oleObj>
              </mc:Choice>
              <mc:Fallback>
                <p:oleObj name="文档" r:id="rId7" imgW="11013004" imgH="10743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3867" y="3864843"/>
                        <a:ext cx="11001375" cy="107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17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18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3622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5"/>
          <p:cNvSpPr txBox="1">
            <a:spLocks/>
          </p:cNvSpPr>
          <p:nvPr/>
        </p:nvSpPr>
        <p:spPr>
          <a:xfrm>
            <a:off x="838200" y="255588"/>
            <a:ext cx="10515600" cy="381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000000"/>
                </a:solidFill>
              </a:rPr>
              <a:t>课堂小结</a:t>
            </a:r>
            <a:endParaRPr lang="zh-CN" altLang="en-US" sz="2400" b="1" dirty="0">
              <a:solidFill>
                <a:srgbClr val="000000"/>
              </a:solidFill>
            </a:endParaRPr>
          </a:p>
        </p:txBody>
      </p:sp>
      <p:sp>
        <p:nvSpPr>
          <p:cNvPr id="13" name="标题 5">
            <a:extLst>
              <a:ext uri="{FF2B5EF4-FFF2-40B4-BE49-F238E27FC236}">
                <a16:creationId xmlns="" xmlns:a16="http://schemas.microsoft.com/office/drawing/2014/main" id="{8338C955-F869-0D4F-AF60-AC1847908819}"/>
              </a:ext>
            </a:extLst>
          </p:cNvPr>
          <p:cNvSpPr txBox="1">
            <a:spLocks/>
          </p:cNvSpPr>
          <p:nvPr/>
        </p:nvSpPr>
        <p:spPr>
          <a:xfrm>
            <a:off x="838200" y="650235"/>
            <a:ext cx="10515600" cy="3807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200" dirty="0" smtClean="0">
                <a:solidFill>
                  <a:srgbClr val="FFFFFF">
                    <a:lumMod val="6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 TANG XIAO JIE</a:t>
            </a:r>
            <a:endParaRPr lang="en-US" altLang="zh-CN" sz="1200" dirty="0">
              <a:solidFill>
                <a:srgbClr val="FFFFFF">
                  <a:lumMod val="6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67408" y="2119933"/>
            <a:ext cx="10376606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知识清单：标准差、方差的计算及应用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方法归纳：数据分析统计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常见误区：混淆方差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标准差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的意义，导致出错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7" name="返回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6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>
            <a:extLst>
              <a:ext uri="{FF2B5EF4-FFF2-40B4-BE49-F238E27FC236}">
                <a16:creationId xmlns="" xmlns:a16="http://schemas.microsoft.com/office/drawing/2014/main" id="{5C0B93A0-1072-704B-9BE9-2BBBB8442780}"/>
              </a:ext>
            </a:extLst>
          </p:cNvPr>
          <p:cNvSpPr/>
          <p:nvPr/>
        </p:nvSpPr>
        <p:spPr bwMode="auto">
          <a:xfrm>
            <a:off x="-732" y="2658850"/>
            <a:ext cx="1343472" cy="1186771"/>
          </a:xfrm>
          <a:prstGeom prst="rect">
            <a:avLst/>
          </a:prstGeom>
          <a:solidFill>
            <a:srgbClr val="69BDDC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5400" dirty="0" smtClean="0">
                <a:solidFill>
                  <a:srgbClr val="F5C131">
                    <a:lumMod val="20000"/>
                    <a:lumOff val="80000"/>
                  </a:srgbClr>
                </a:solidFill>
                <a:latin typeface="微软雅黑" panose="020B0503020204020204" pitchFamily="34" charset="-122"/>
              </a:rPr>
              <a:t>4</a:t>
            </a:r>
            <a:endParaRPr sz="5400" dirty="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文本框 18">
            <a:extLst>
              <a:ext uri="{FF2B5EF4-FFF2-40B4-BE49-F238E27FC236}">
                <a16:creationId xmlns="" xmlns:a16="http://schemas.microsoft.com/office/drawing/2014/main" id="{BD048E81-1781-914B-9126-831580D51281}"/>
              </a:ext>
            </a:extLst>
          </p:cNvPr>
          <p:cNvSpPr txBox="1"/>
          <p:nvPr/>
        </p:nvSpPr>
        <p:spPr>
          <a:xfrm>
            <a:off x="1701062" y="2977468"/>
            <a:ext cx="3386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课时对点练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FFC846ED-24D9-544C-A7B1-00C1C0E7EE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9" name="文本框 17">
            <a:extLst>
              <a:ext uri="{FF2B5EF4-FFF2-40B4-BE49-F238E27FC236}">
                <a16:creationId xmlns="" xmlns:a16="http://schemas.microsoft.com/office/drawing/2014/main" id="{34BAE266-6D78-8441-80C0-79C85588BFCA}"/>
              </a:ext>
            </a:extLst>
          </p:cNvPr>
          <p:cNvSpPr txBox="1"/>
          <p:nvPr/>
        </p:nvSpPr>
        <p:spPr>
          <a:xfrm>
            <a:off x="-55029" y="3519781"/>
            <a:ext cx="145206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PART </a:t>
            </a:r>
            <a:r>
              <a:rPr lang="en-US" altLang="zh-CN" sz="1600" dirty="0" smtClean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FOUR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567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38"/>
          <p:cNvSpPr txBox="1"/>
          <p:nvPr/>
        </p:nvSpPr>
        <p:spPr>
          <a:xfrm>
            <a:off x="1023764" y="168040"/>
            <a:ext cx="2524829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399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基础巩固</a:t>
            </a:r>
            <a:endParaRPr lang="en-US" altLang="zh-CN" sz="2399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3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522682" y="1043177"/>
            <a:ext cx="111466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已知一个样本中的数据为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1,2,3,4,5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，则该样本的标准差为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602257"/>
              </p:ext>
            </p:extLst>
          </p:nvPr>
        </p:nvGraphicFramePr>
        <p:xfrm>
          <a:off x="642442" y="3552428"/>
          <a:ext cx="1064895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630" name="文档" r:id="rId7" imgW="10660418" imgH="1026903" progId="Word.Document.12">
                  <p:embed/>
                </p:oleObj>
              </mc:Choice>
              <mc:Fallback>
                <p:oleObj name="文档" r:id="rId7" imgW="10660418" imgH="10269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2442" y="3552428"/>
                        <a:ext cx="1064895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8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39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0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1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2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3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44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45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549964"/>
              </p:ext>
            </p:extLst>
          </p:nvPr>
        </p:nvGraphicFramePr>
        <p:xfrm>
          <a:off x="642442" y="1842557"/>
          <a:ext cx="9383712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631" name="文档" r:id="rId26" imgW="9383329" imgH="684722" progId="Word.Document.12">
                  <p:embed/>
                </p:oleObj>
              </mc:Choice>
              <mc:Fallback>
                <p:oleObj name="文档" r:id="rId26" imgW="9383329" imgH="6847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42442" y="1842557"/>
                        <a:ext cx="9383712" cy="684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19"/>
          <p:cNvSpPr txBox="1"/>
          <p:nvPr/>
        </p:nvSpPr>
        <p:spPr>
          <a:xfrm>
            <a:off x="388318" y="1852082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22682" y="2805036"/>
            <a:ext cx="11146637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样本容量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6" name="对象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590892"/>
              </p:ext>
            </p:extLst>
          </p:nvPr>
        </p:nvGraphicFramePr>
        <p:xfrm>
          <a:off x="642442" y="4632548"/>
          <a:ext cx="1064895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632" name="文档" r:id="rId29" imgW="10660418" imgH="1025465" progId="Word.Document.12">
                  <p:embed/>
                </p:oleObj>
              </mc:Choice>
              <mc:Fallback>
                <p:oleObj name="文档" r:id="rId29" imgW="10660418" imgH="10254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642442" y="4632548"/>
                        <a:ext cx="1064895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982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0843" y="460267"/>
            <a:ext cx="11350315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1,2,3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的平均数是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1,3,3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的平均数是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1,2,3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的方差是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A.24.52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	B.24.54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C.24.56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	D.24.58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5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5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6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6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6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6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6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6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6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6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70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39" name="TextBox 19"/>
          <p:cNvSpPr txBox="1"/>
          <p:nvPr/>
        </p:nvSpPr>
        <p:spPr>
          <a:xfrm>
            <a:off x="282402" y="240183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846487"/>
              </p:ext>
            </p:extLst>
          </p:nvPr>
        </p:nvGraphicFramePr>
        <p:xfrm>
          <a:off x="498426" y="3443907"/>
          <a:ext cx="8688387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644" name="文档" r:id="rId18" imgW="8687880" imgH="1074348" progId="Word.Document.12">
                  <p:embed/>
                </p:oleObj>
              </mc:Choice>
              <mc:Fallback>
                <p:oleObj name="文档" r:id="rId18" imgW="8687880" imgH="10743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98426" y="3443907"/>
                        <a:ext cx="8688387" cy="1074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125553"/>
              </p:ext>
            </p:extLst>
          </p:nvPr>
        </p:nvGraphicFramePr>
        <p:xfrm>
          <a:off x="498426" y="4452019"/>
          <a:ext cx="8688387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645" name="文档" r:id="rId21" imgW="8687880" imgH="1072910" progId="Word.Document.12">
                  <p:embed/>
                </p:oleObj>
              </mc:Choice>
              <mc:Fallback>
                <p:oleObj name="文档" r:id="rId21" imgW="8687880" imgH="10729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98426" y="4452019"/>
                        <a:ext cx="8688387" cy="1074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矩形 24"/>
          <p:cNvSpPr/>
          <p:nvPr/>
        </p:nvSpPr>
        <p:spPr>
          <a:xfrm>
            <a:off x="420843" y="5364442"/>
            <a:ext cx="11350315" cy="6568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24.56.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3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26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72872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42285" y="188640"/>
            <a:ext cx="1090743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某高三学生在连续五次月考中的数学成绩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单位：分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为：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90,90,93,94,93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，则该学生在这五次月考中数学成绩的平均数和方差分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别为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A.92,2.8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	B.92,2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C.93,2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	D.93,2.8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7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7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8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8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8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4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85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86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87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88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89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9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9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4" name="TextBox 19"/>
          <p:cNvSpPr txBox="1"/>
          <p:nvPr/>
        </p:nvSpPr>
        <p:spPr>
          <a:xfrm>
            <a:off x="488901" y="1575842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42285" y="3254199"/>
            <a:ext cx="10907430" cy="6578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该学生在这五次月考中数学成绩的平均数为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507512"/>
              </p:ext>
            </p:extLst>
          </p:nvPr>
        </p:nvGraphicFramePr>
        <p:xfrm>
          <a:off x="719783" y="3990478"/>
          <a:ext cx="8539162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599" name="文档" r:id="rId18" imgW="8538463" imgH="1020350" progId="Word.Document.12">
                  <p:embed/>
                </p:oleObj>
              </mc:Choice>
              <mc:Fallback>
                <p:oleObj name="文档" r:id="rId18" imgW="8538463" imgH="10203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19783" y="3990478"/>
                        <a:ext cx="8539162" cy="1020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072311"/>
              </p:ext>
            </p:extLst>
          </p:nvPr>
        </p:nvGraphicFramePr>
        <p:xfrm>
          <a:off x="723900" y="4969346"/>
          <a:ext cx="11115675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600" name="文档" r:id="rId21" imgW="11127171" imgH="1112448" progId="Word.Document.12">
                  <p:embed/>
                </p:oleObj>
              </mc:Choice>
              <mc:Fallback>
                <p:oleObj name="文档" r:id="rId21" imgW="11127171" imgH="11124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23900" y="4969346"/>
                        <a:ext cx="11115675" cy="111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26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0339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59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60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7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8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8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8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8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8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8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8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8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145496"/>
              </p:ext>
            </p:extLst>
          </p:nvPr>
        </p:nvGraphicFramePr>
        <p:xfrm>
          <a:off x="552450" y="353566"/>
          <a:ext cx="1108710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669" name="文档" r:id="rId18" imgW="11098720" imgH="1312293" progId="Word.Document.12">
                  <p:embed/>
                </p:oleObj>
              </mc:Choice>
              <mc:Fallback>
                <p:oleObj name="文档" r:id="rId18" imgW="11098720" imgH="13122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52450" y="353566"/>
                        <a:ext cx="11087100" cy="1314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474661"/>
              </p:ext>
            </p:extLst>
          </p:nvPr>
        </p:nvGraphicFramePr>
        <p:xfrm>
          <a:off x="552450" y="4731221"/>
          <a:ext cx="11087100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670" name="文档" r:id="rId21" imgW="11098720" imgH="1382024" progId="Word.Document.12">
                  <p:embed/>
                </p:oleObj>
              </mc:Choice>
              <mc:Fallback>
                <p:oleObj name="文档" r:id="rId21" imgW="11098720" imgH="13820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52450" y="4731221"/>
                        <a:ext cx="11087100" cy="1381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9650" name="Picture 2" descr="SY234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403" y="1513359"/>
            <a:ext cx="6561195" cy="3051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19"/>
          <p:cNvSpPr txBox="1"/>
          <p:nvPr/>
        </p:nvSpPr>
        <p:spPr>
          <a:xfrm>
            <a:off x="5358608" y="463963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2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24" name="Rectangle 21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60476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59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60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7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8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8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8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8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8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8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8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8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649848"/>
              </p:ext>
            </p:extLst>
          </p:nvPr>
        </p:nvGraphicFramePr>
        <p:xfrm>
          <a:off x="552450" y="3296716"/>
          <a:ext cx="110871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683" name="文档" r:id="rId18" imgW="11098720" imgH="655967" progId="Word.Document.12">
                  <p:embed/>
                </p:oleObj>
              </mc:Choice>
              <mc:Fallback>
                <p:oleObj name="文档" r:id="rId18" imgW="11098720" imgH="6559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52450" y="3296716"/>
                        <a:ext cx="11087100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9650" name="Picture 2" descr="SY234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445" y="829394"/>
            <a:ext cx="6561195" cy="3051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20844" y="613370"/>
            <a:ext cx="47891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由题图知，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组的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数分别为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2.5,10,5,7.5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2.5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zh-CN" altLang="zh-CN" sz="2800" kern="100" spc="-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组的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个数分别为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15,10,12.5,10,12.5,10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20843" y="3916213"/>
            <a:ext cx="11350315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又由图形可知，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组数据的分布比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组的均匀，变化幅度不大，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组数据比较稳定，方差较小，从而标准差较小，所以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</a:t>
            </a:r>
            <a:r>
              <a:rPr lang="en-US" altLang="zh-CN" sz="2800" i="1" kern="100" baseline="-250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&gt;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</a:t>
            </a:r>
            <a:r>
              <a:rPr lang="en-US" altLang="zh-CN" sz="2800" i="1" kern="100" baseline="-250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25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05936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>
            <a:extLst>
              <a:ext uri="{FF2B5EF4-FFF2-40B4-BE49-F238E27FC236}">
                <a16:creationId xmlns="" xmlns:a16="http://schemas.microsoft.com/office/drawing/2014/main" id="{5C0B93A0-1072-704B-9BE9-2BBBB8442780}"/>
              </a:ext>
            </a:extLst>
          </p:cNvPr>
          <p:cNvSpPr/>
          <p:nvPr/>
        </p:nvSpPr>
        <p:spPr bwMode="auto">
          <a:xfrm>
            <a:off x="-732" y="2658850"/>
            <a:ext cx="1343472" cy="1186771"/>
          </a:xfrm>
          <a:prstGeom prst="rect">
            <a:avLst/>
          </a:prstGeom>
          <a:solidFill>
            <a:srgbClr val="69BDDC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5400" dirty="0">
                <a:solidFill>
                  <a:srgbClr val="F5C131">
                    <a:lumMod val="20000"/>
                    <a:lumOff val="80000"/>
                  </a:srgbClr>
                </a:solidFill>
                <a:latin typeface="微软雅黑" panose="020B0503020204020204" pitchFamily="34" charset="-122"/>
              </a:rPr>
              <a:t>1</a:t>
            </a:r>
            <a:endParaRPr sz="5400" dirty="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BD048E81-1781-914B-9126-831580D51281}"/>
              </a:ext>
            </a:extLst>
          </p:cNvPr>
          <p:cNvSpPr txBox="1"/>
          <p:nvPr/>
        </p:nvSpPr>
        <p:spPr>
          <a:xfrm>
            <a:off x="1701062" y="2977468"/>
            <a:ext cx="4738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知识梳理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FFC846ED-24D9-544C-A7B1-00C1C0E7EE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7" name="文本框 17">
            <a:extLst>
              <a:ext uri="{FF2B5EF4-FFF2-40B4-BE49-F238E27FC236}">
                <a16:creationId xmlns="" xmlns:a16="http://schemas.microsoft.com/office/drawing/2014/main" id="{34BAE266-6D78-8441-80C0-79C85588BFCA}"/>
              </a:ext>
            </a:extLst>
          </p:cNvPr>
          <p:cNvSpPr txBox="1"/>
          <p:nvPr/>
        </p:nvSpPr>
        <p:spPr>
          <a:xfrm>
            <a:off x="-55029" y="3519781"/>
            <a:ext cx="145206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PART ONE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699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0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2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3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3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3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4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3" name="矩形 2"/>
          <p:cNvSpPr/>
          <p:nvPr/>
        </p:nvSpPr>
        <p:spPr>
          <a:xfrm>
            <a:off x="477032" y="116632"/>
            <a:ext cx="11237936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样本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,3,5,7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的平均数是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是方程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的两根，则这个样本的方差是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A.3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B.4  		C.5  		     D.6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124759"/>
              </p:ext>
            </p:extLst>
          </p:nvPr>
        </p:nvGraphicFramePr>
        <p:xfrm>
          <a:off x="581025" y="4490070"/>
          <a:ext cx="110490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42" name="文档" r:id="rId18" imgW="11060544" imgH="1036248" progId="Word.Document.12">
                  <p:embed/>
                </p:oleObj>
              </mc:Choice>
              <mc:Fallback>
                <p:oleObj name="文档" r:id="rId18" imgW="11060544" imgH="10362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81025" y="4490070"/>
                        <a:ext cx="110490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9"/>
          <p:cNvSpPr txBox="1"/>
          <p:nvPr/>
        </p:nvSpPr>
        <p:spPr>
          <a:xfrm>
            <a:off x="4898329" y="1425367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77032" y="2420888"/>
            <a:ext cx="11237936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的两根是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1,4.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,3,5,7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的平均数是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,3,5,7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的平均数不是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3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24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84847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3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3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4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6" name="矩形 5"/>
          <p:cNvSpPr/>
          <p:nvPr/>
        </p:nvSpPr>
        <p:spPr>
          <a:xfrm>
            <a:off x="420843" y="683171"/>
            <a:ext cx="11350315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6.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某校甲、乙两个班级各有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名编号为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1,2,3,4,5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的学生进行投篮练习，每人投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次，投中的次数如下表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928134"/>
              </p:ext>
            </p:extLst>
          </p:nvPr>
        </p:nvGraphicFramePr>
        <p:xfrm>
          <a:off x="548343" y="2161215"/>
          <a:ext cx="7078875" cy="1920240"/>
        </p:xfrm>
        <a:graphic>
          <a:graphicData uri="http://schemas.openxmlformats.org/drawingml/2006/table">
            <a:tbl>
              <a:tblPr/>
              <a:tblGrid>
                <a:gridCol w="1245980"/>
                <a:gridCol w="1166579"/>
                <a:gridCol w="1166579"/>
                <a:gridCol w="1166579"/>
                <a:gridCol w="1166579"/>
                <a:gridCol w="1166579"/>
              </a:tblGrid>
              <a:tr h="4775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学生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号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号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号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号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5</a:t>
                      </a: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号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5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甲班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6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7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7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8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7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5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乙班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6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7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6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7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9</a:t>
                      </a:r>
                      <a:endParaRPr lang="zh-CN" sz="28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" name="矩形 25"/>
          <p:cNvSpPr/>
          <p:nvPr/>
        </p:nvSpPr>
        <p:spPr>
          <a:xfrm>
            <a:off x="420843" y="4358252"/>
            <a:ext cx="1135031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则以上两组数据的方差中较小的一组数据的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s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____.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786728"/>
              </p:ext>
            </p:extLst>
          </p:nvPr>
        </p:nvGraphicFramePr>
        <p:xfrm>
          <a:off x="8133680" y="4069754"/>
          <a:ext cx="45402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707" name="文档" r:id="rId18" imgW="454567" imgH="1087492" progId="Word.Document.12">
                  <p:embed/>
                </p:oleObj>
              </mc:Choice>
              <mc:Fallback>
                <p:oleObj name="文档" r:id="rId18" imgW="454567" imgH="10874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133680" y="4069754"/>
                        <a:ext cx="454025" cy="1087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23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59980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3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3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4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995294"/>
              </p:ext>
            </p:extLst>
          </p:nvPr>
        </p:nvGraphicFramePr>
        <p:xfrm>
          <a:off x="467132" y="548680"/>
          <a:ext cx="9917112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67" name="文档" r:id="rId18" imgW="9917070" imgH="1017558" progId="Word.Document.12">
                  <p:embed/>
                </p:oleObj>
              </mc:Choice>
              <mc:Fallback>
                <p:oleObj name="文档" r:id="rId18" imgW="9917070" imgH="10175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67132" y="548680"/>
                        <a:ext cx="9917112" cy="1017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156891"/>
              </p:ext>
            </p:extLst>
          </p:nvPr>
        </p:nvGraphicFramePr>
        <p:xfrm>
          <a:off x="467132" y="1475308"/>
          <a:ext cx="9917112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68" name="文档" r:id="rId21" imgW="9917070" imgH="1016120" progId="Word.Document.12">
                  <p:embed/>
                </p:oleObj>
              </mc:Choice>
              <mc:Fallback>
                <p:oleObj name="文档" r:id="rId21" imgW="9917070" imgH="10161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67132" y="1475308"/>
                        <a:ext cx="9917112" cy="1017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552568"/>
              </p:ext>
            </p:extLst>
          </p:nvPr>
        </p:nvGraphicFramePr>
        <p:xfrm>
          <a:off x="467132" y="2401936"/>
          <a:ext cx="9917112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69" name="文档" r:id="rId24" imgW="9917070" imgH="1014323" progId="Word.Document.12">
                  <p:embed/>
                </p:oleObj>
              </mc:Choice>
              <mc:Fallback>
                <p:oleObj name="文档" r:id="rId24" imgW="9917070" imgH="10143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67132" y="2401936"/>
                        <a:ext cx="9917112" cy="1017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14211"/>
              </p:ext>
            </p:extLst>
          </p:nvPr>
        </p:nvGraphicFramePr>
        <p:xfrm>
          <a:off x="467132" y="3328564"/>
          <a:ext cx="9917112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70" name="文档" r:id="rId27" imgW="9917070" imgH="1012885" progId="Word.Document.12">
                  <p:embed/>
                </p:oleObj>
              </mc:Choice>
              <mc:Fallback>
                <p:oleObj name="文档" r:id="rId27" imgW="9917070" imgH="10128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67132" y="3328564"/>
                        <a:ext cx="9917112" cy="1017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804363"/>
              </p:ext>
            </p:extLst>
          </p:nvPr>
        </p:nvGraphicFramePr>
        <p:xfrm>
          <a:off x="467132" y="4283620"/>
          <a:ext cx="9917112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71" name="文档" r:id="rId30" imgW="9917070" imgH="1011088" progId="Word.Document.12">
                  <p:embed/>
                </p:oleObj>
              </mc:Choice>
              <mc:Fallback>
                <p:oleObj name="文档" r:id="rId30" imgW="9917070" imgH="10110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467132" y="4283620"/>
                        <a:ext cx="9917112" cy="1017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1">
            <a:hlinkClick r:id="rId32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28" name="Rectangle 21">
            <a:hlinkClick r:id="rId33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99386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7852" y="836712"/>
            <a:ext cx="111762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若样本数据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的标准差为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，则数据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的标准差为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5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6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6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6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</a:p>
        </p:txBody>
      </p:sp>
      <p:sp>
        <p:nvSpPr>
          <p:cNvPr id="6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6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6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6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7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7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7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7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1" name="矩形 20"/>
          <p:cNvSpPr/>
          <p:nvPr/>
        </p:nvSpPr>
        <p:spPr>
          <a:xfrm>
            <a:off x="507852" y="2852661"/>
            <a:ext cx="111762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设样本数据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的标准差为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可知数据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1,2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的标准差为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16.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47145" y="162430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16</a:t>
            </a:r>
            <a:endParaRPr lang="zh-CN" altLang="en-US" sz="2800" dirty="0"/>
          </a:p>
        </p:txBody>
      </p:sp>
      <p:sp>
        <p:nvSpPr>
          <p:cNvPr id="2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2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11109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46622" y="692696"/>
            <a:ext cx="11098757" cy="1725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样本容量为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的一组数据，它们的平均数是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，频率条形图如图，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229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其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标准差为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4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54003"/>
              </p:ext>
            </p:extLst>
          </p:nvPr>
        </p:nvGraphicFramePr>
        <p:xfrm>
          <a:off x="2552750" y="1287810"/>
          <a:ext cx="825500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152" name="文档" r:id="rId18" imgW="825994" imgH="1077756" progId="Word.Document.12">
                  <p:embed/>
                </p:oleObj>
              </mc:Choice>
              <mc:Fallback>
                <p:oleObj name="文档" r:id="rId18" imgW="825994" imgH="10777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552750" y="1287810"/>
                        <a:ext cx="825500" cy="1077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4142" name="Picture 30" descr="SY235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503" y="2380430"/>
            <a:ext cx="5280995" cy="284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22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08049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91128" y="364206"/>
            <a:ext cx="112097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由条形图知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的个数相等，且多于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的个数，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4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721020"/>
              </p:ext>
            </p:extLst>
          </p:nvPr>
        </p:nvGraphicFramePr>
        <p:xfrm>
          <a:off x="585292" y="1132239"/>
          <a:ext cx="9507537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73" name="文档" r:id="rId18" imgW="9507220" imgH="694067" progId="Word.Document.12">
                  <p:embed/>
                </p:oleObj>
              </mc:Choice>
              <mc:Fallback>
                <p:oleObj name="文档" r:id="rId18" imgW="9507220" imgH="6940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85292" y="1132239"/>
                        <a:ext cx="9507537" cy="693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379997"/>
              </p:ext>
            </p:extLst>
          </p:nvPr>
        </p:nvGraphicFramePr>
        <p:xfrm>
          <a:off x="590550" y="1804366"/>
          <a:ext cx="11039475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74" name="文档" r:id="rId21" imgW="11051180" imgH="1582588" progId="Word.Document.12">
                  <p:embed/>
                </p:oleObj>
              </mc:Choice>
              <mc:Fallback>
                <p:oleObj name="文档" r:id="rId21" imgW="11051180" imgH="15825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90550" y="1804366"/>
                        <a:ext cx="11039475" cy="158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848679"/>
              </p:ext>
            </p:extLst>
          </p:nvPr>
        </p:nvGraphicFramePr>
        <p:xfrm>
          <a:off x="590550" y="3473870"/>
          <a:ext cx="1103947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75" name="文档" r:id="rId24" imgW="11051180" imgH="1055298" progId="Word.Document.12">
                  <p:embed/>
                </p:oleObj>
              </mc:Choice>
              <mc:Fallback>
                <p:oleObj name="文档" r:id="rId24" imgW="11051180" imgH="10552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90550" y="3473870"/>
                        <a:ext cx="11039475" cy="105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30" descr="SY235"/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084" y="2812478"/>
            <a:ext cx="5280995" cy="284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1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26" name="Rectangle 21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25503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0544" y="893619"/>
            <a:ext cx="11190913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某校医务室随机抽查了高一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位男同学的体重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单位：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kg)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如下：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74,71,72,68,76,73,67,70,65,74.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估计高一所有男同学体重数据的平均数、中位数、方差、标准差；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7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8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9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5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5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6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7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7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1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20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29388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5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5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5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6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7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7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744885"/>
              </p:ext>
            </p:extLst>
          </p:nvPr>
        </p:nvGraphicFramePr>
        <p:xfrm>
          <a:off x="561975" y="145207"/>
          <a:ext cx="11068050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40" name="文档" r:id="rId18" imgW="11079632" imgH="1582588" progId="Word.Document.12">
                  <p:embed/>
                </p:oleObj>
              </mc:Choice>
              <mc:Fallback>
                <p:oleObj name="文档" r:id="rId18" imgW="11079632" imgH="15825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61975" y="145207"/>
                        <a:ext cx="11068050" cy="158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矩形 19"/>
          <p:cNvSpPr/>
          <p:nvPr/>
        </p:nvSpPr>
        <p:spPr>
          <a:xfrm>
            <a:off x="500544" y="1731875"/>
            <a:ext cx="11190913" cy="13031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将这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位男同学的体重数据按从小到大重新排列，得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65,67,68,70,71,72,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73,74,74,76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，位于中间的两个数是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71,72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40560"/>
              </p:ext>
            </p:extLst>
          </p:nvPr>
        </p:nvGraphicFramePr>
        <p:xfrm>
          <a:off x="561975" y="3057897"/>
          <a:ext cx="1106805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41" name="文档" r:id="rId21" imgW="11079632" imgH="1053860" progId="Word.Document.12">
                  <p:embed/>
                </p:oleObj>
              </mc:Choice>
              <mc:Fallback>
                <p:oleObj name="文档" r:id="rId21" imgW="11079632" imgH="10538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61975" y="3057897"/>
                        <a:ext cx="11068050" cy="105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955168"/>
              </p:ext>
            </p:extLst>
          </p:nvPr>
        </p:nvGraphicFramePr>
        <p:xfrm>
          <a:off x="561975" y="4041229"/>
          <a:ext cx="11068050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42" name="文档" r:id="rId24" imgW="11079632" imgH="2176013" progId="Word.Document.12">
                  <p:embed/>
                </p:oleObj>
              </mc:Choice>
              <mc:Fallback>
                <p:oleObj name="文档" r:id="rId24" imgW="11079632" imgH="21760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61975" y="4041229"/>
                        <a:ext cx="11068050" cy="217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819168"/>
              </p:ext>
            </p:extLst>
          </p:nvPr>
        </p:nvGraphicFramePr>
        <p:xfrm>
          <a:off x="4397226" y="5627092"/>
          <a:ext cx="32829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43" name="文档" r:id="rId27" imgW="3282742" imgH="686894" progId="Word.Document.12">
                  <p:embed/>
                </p:oleObj>
              </mc:Choice>
              <mc:Fallback>
                <p:oleObj name="文档" r:id="rId27" imgW="3282742" imgH="6868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397226" y="5627092"/>
                        <a:ext cx="3282950" cy="68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1">
            <a:hlinkClick r:id="rId29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24" name="Rectangle 21">
            <a:hlinkClick r:id="rId30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91348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5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5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5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6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7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7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202664"/>
              </p:ext>
            </p:extLst>
          </p:nvPr>
        </p:nvGraphicFramePr>
        <p:xfrm>
          <a:off x="609600" y="763141"/>
          <a:ext cx="10972800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821" name="文档" r:id="rId18" imgW="10984192" imgH="1882715" progId="Word.Document.12">
                  <p:embed/>
                </p:oleObj>
              </mc:Choice>
              <mc:Fallback>
                <p:oleObj name="文档" r:id="rId18" imgW="10984192" imgH="18827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09600" y="763141"/>
                        <a:ext cx="10972800" cy="188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949505"/>
              </p:ext>
            </p:extLst>
          </p:nvPr>
        </p:nvGraphicFramePr>
        <p:xfrm>
          <a:off x="609600" y="2408684"/>
          <a:ext cx="109728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822" name="文档" r:id="rId21" imgW="10984192" imgH="874862" progId="Word.Document.12">
                  <p:embed/>
                </p:oleObj>
              </mc:Choice>
              <mc:Fallback>
                <p:oleObj name="文档" r:id="rId21" imgW="10984192" imgH="8748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09600" y="2408684"/>
                        <a:ext cx="10972800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498226" y="3122384"/>
            <a:ext cx="110841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所以数据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74,71,72,68,76,73,67,70,65,74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中，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835133"/>
              </p:ext>
            </p:extLst>
          </p:nvPr>
        </p:nvGraphicFramePr>
        <p:xfrm>
          <a:off x="609600" y="3923903"/>
          <a:ext cx="1097280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823" name="文档" r:id="rId24" imgW="10984192" imgH="675017" progId="Word.Document.12">
                  <p:embed/>
                </p:oleObj>
              </mc:Choice>
              <mc:Fallback>
                <p:oleObj name="文档" r:id="rId24" imgW="10984192" imgH="6750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09600" y="3923903"/>
                        <a:ext cx="10972800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矩形 22"/>
          <p:cNvSpPr/>
          <p:nvPr/>
        </p:nvSpPr>
        <p:spPr>
          <a:xfrm>
            <a:off x="498226" y="4500346"/>
            <a:ext cx="11084173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所占的百分比为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70%.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Rectangle 2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25" name="Rectangle 21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79036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8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8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8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102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0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104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105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106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107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108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109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11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4" name="矩形 3"/>
          <p:cNvSpPr/>
          <p:nvPr/>
        </p:nvSpPr>
        <p:spPr>
          <a:xfrm>
            <a:off x="460146" y="1037635"/>
            <a:ext cx="112717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某学校统计教师职称及年龄，中级职称教师的人数为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，其平均年龄为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38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岁，方差是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，高级职称的教师中有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58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岁，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岁，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38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岁，求该校中级职称和高级职称教师年龄的平均数和方差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20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91377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5"/>
          <p:cNvSpPr txBox="1">
            <a:spLocks/>
          </p:cNvSpPr>
          <p:nvPr/>
        </p:nvSpPr>
        <p:spPr>
          <a:xfrm>
            <a:off x="866775" y="301599"/>
            <a:ext cx="10515600" cy="5071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zh-CN" sz="2800" b="1" dirty="0">
                <a:solidFill>
                  <a:srgbClr val="000000"/>
                </a:solidFill>
              </a:rPr>
              <a:t>知识点一　极差</a:t>
            </a:r>
          </a:p>
        </p:txBody>
      </p:sp>
      <p:sp>
        <p:nvSpPr>
          <p:cNvPr id="4" name="矩形 3"/>
          <p:cNvSpPr/>
          <p:nvPr/>
        </p:nvSpPr>
        <p:spPr>
          <a:xfrm>
            <a:off x="642285" y="1556792"/>
            <a:ext cx="1090743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定义：一组数据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差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作用：极差较大，数据点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较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极差较小，数据点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较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5" name="矩形 4"/>
          <p:cNvSpPr/>
          <p:nvPr/>
        </p:nvSpPr>
        <p:spPr>
          <a:xfrm>
            <a:off x="3791744" y="1687844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最大值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03912" y="1700808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最小值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01656" y="233194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分散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569318" y="233194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集中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46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1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1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1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1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1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1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1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19" name="矩形 18"/>
          <p:cNvSpPr/>
          <p:nvPr/>
        </p:nvSpPr>
        <p:spPr>
          <a:xfrm>
            <a:off x="477032" y="548680"/>
            <a:ext cx="11237936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由已知条件可知高级职称教师的平均年龄为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52801"/>
              </p:ext>
            </p:extLst>
          </p:nvPr>
        </p:nvGraphicFramePr>
        <p:xfrm>
          <a:off x="571500" y="1325513"/>
          <a:ext cx="111252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55" name="文档" r:id="rId18" imgW="11136895" imgH="1082615" progId="Word.Document.12">
                  <p:embed/>
                </p:oleObj>
              </mc:Choice>
              <mc:Fallback>
                <p:oleObj name="文档" r:id="rId18" imgW="11136895" imgH="10826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71500" y="1325513"/>
                        <a:ext cx="11125200" cy="108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矩形 20"/>
          <p:cNvSpPr/>
          <p:nvPr/>
        </p:nvSpPr>
        <p:spPr>
          <a:xfrm>
            <a:off x="477032" y="2243836"/>
            <a:ext cx="11237936" cy="637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年龄的方差为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594972"/>
              </p:ext>
            </p:extLst>
          </p:nvPr>
        </p:nvGraphicFramePr>
        <p:xfrm>
          <a:off x="571500" y="2915419"/>
          <a:ext cx="111252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56" name="文档" r:id="rId21" imgW="11136895" imgH="1079380" progId="Word.Document.12">
                  <p:embed/>
                </p:oleObj>
              </mc:Choice>
              <mc:Fallback>
                <p:oleObj name="文档" r:id="rId21" imgW="11136895" imgH="10793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71500" y="2915419"/>
                        <a:ext cx="11125200" cy="108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矩形 22"/>
          <p:cNvSpPr/>
          <p:nvPr/>
        </p:nvSpPr>
        <p:spPr>
          <a:xfrm>
            <a:off x="477032" y="3861920"/>
            <a:ext cx="11237936" cy="637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所以该校中级职称和高级职称教师的平均年龄为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899984"/>
              </p:ext>
            </p:extLst>
          </p:nvPr>
        </p:nvGraphicFramePr>
        <p:xfrm>
          <a:off x="571500" y="4571603"/>
          <a:ext cx="111252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57" name="文档" r:id="rId24" imgW="11136895" imgH="1077942" progId="Word.Document.12">
                  <p:embed/>
                </p:oleObj>
              </mc:Choice>
              <mc:Fallback>
                <p:oleObj name="文档" r:id="rId24" imgW="11136895" imgH="10779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71500" y="4571603"/>
                        <a:ext cx="11125200" cy="108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26" name="Rectangle 21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35412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1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1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1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1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1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1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1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19" name="矩形 18"/>
          <p:cNvSpPr/>
          <p:nvPr/>
        </p:nvSpPr>
        <p:spPr>
          <a:xfrm>
            <a:off x="477032" y="1196752"/>
            <a:ext cx="11237936" cy="637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该校中级职称和高级职称教师的年龄的方差是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597214"/>
              </p:ext>
            </p:extLst>
          </p:nvPr>
        </p:nvGraphicFramePr>
        <p:xfrm>
          <a:off x="571500" y="1988840"/>
          <a:ext cx="111252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827" name="文档" r:id="rId18" imgW="11136895" imgH="1080818" progId="Word.Document.12">
                  <p:embed/>
                </p:oleObj>
              </mc:Choice>
              <mc:Fallback>
                <p:oleObj name="文档" r:id="rId18" imgW="11136895" imgH="10808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71500" y="1988840"/>
                        <a:ext cx="11125200" cy="108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矩形 20"/>
          <p:cNvSpPr/>
          <p:nvPr/>
        </p:nvSpPr>
        <p:spPr>
          <a:xfrm>
            <a:off x="477032" y="2988178"/>
            <a:ext cx="11237936" cy="6568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20.64.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23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04412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8"/>
          <p:cNvSpPr txBox="1"/>
          <p:nvPr/>
        </p:nvSpPr>
        <p:spPr>
          <a:xfrm>
            <a:off x="1023764" y="168040"/>
            <a:ext cx="2524829" cy="57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399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综合运用</a:t>
            </a:r>
            <a:endParaRPr lang="en-US" altLang="zh-CN" sz="2399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2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494662" y="836712"/>
            <a:ext cx="112026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甲、乙两人在一次射击比赛中各射靶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次，两人成绩的频数直方图如图所示，则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7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7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8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8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8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8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8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8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8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90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91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3" name="矩形 22"/>
          <p:cNvSpPr/>
          <p:nvPr/>
        </p:nvSpPr>
        <p:spPr>
          <a:xfrm>
            <a:off x="494662" y="2184157"/>
            <a:ext cx="11202677" cy="2603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甲的成绩的平均数小于乙的成绩的平均数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甲的成绩的中位数等于乙的成绩的中位数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甲的成绩的方差小于乙的成绩的方差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甲的成绩的极差小于乙的成绩的极差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8" name="TextBox 19"/>
          <p:cNvSpPr txBox="1"/>
          <p:nvPr/>
        </p:nvSpPr>
        <p:spPr>
          <a:xfrm>
            <a:off x="350439" y="3504942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544770" name="Picture 2" descr="SY238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341" y="1619324"/>
            <a:ext cx="3619338" cy="214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4771" name="Picture 3" descr="SY239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341" y="3896623"/>
            <a:ext cx="3619338" cy="212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29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93221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38648" y="404664"/>
            <a:ext cx="113147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由题意可知，甲的成绩为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4,5,6,7,8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，乙的成绩为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5,5,5,6,9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，所以甲、乙成绩的平均数均为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错；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甲、乙的成绩的中位数分别为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6,5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错；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7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7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8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8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4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85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86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87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88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89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9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9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001179"/>
              </p:ext>
            </p:extLst>
          </p:nvPr>
        </p:nvGraphicFramePr>
        <p:xfrm>
          <a:off x="533400" y="2435349"/>
          <a:ext cx="11077575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94" name="文档" r:id="rId18" imgW="11088996" imgH="1740020" progId="Word.Document.12">
                  <p:embed/>
                </p:oleObj>
              </mc:Choice>
              <mc:Fallback>
                <p:oleObj name="文档" r:id="rId18" imgW="11088996" imgH="17400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33400" y="2435349"/>
                        <a:ext cx="11077575" cy="174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199948"/>
              </p:ext>
            </p:extLst>
          </p:nvPr>
        </p:nvGraphicFramePr>
        <p:xfrm>
          <a:off x="533400" y="4109442"/>
          <a:ext cx="1107757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95" name="文档" r:id="rId21" imgW="11088996" imgH="1045953" progId="Word.Document.12">
                  <p:embed/>
                </p:oleObj>
              </mc:Choice>
              <mc:Fallback>
                <p:oleObj name="文档" r:id="rId21" imgW="11088996" imgH="10459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33400" y="4109442"/>
                        <a:ext cx="11077575" cy="104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矩形 21"/>
          <p:cNvSpPr/>
          <p:nvPr/>
        </p:nvSpPr>
        <p:spPr>
          <a:xfrm>
            <a:off x="438648" y="5066600"/>
            <a:ext cx="113147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甲、乙的成绩的极差均为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错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3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24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14453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5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5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5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5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6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6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6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6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04922"/>
              </p:ext>
            </p:extLst>
          </p:nvPr>
        </p:nvGraphicFramePr>
        <p:xfrm>
          <a:off x="642333" y="980728"/>
          <a:ext cx="10845800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851" name="文档" r:id="rId18" imgW="10849035" imgH="4159223" progId="Word.Document.12">
                  <p:embed/>
                </p:oleObj>
              </mc:Choice>
              <mc:Fallback>
                <p:oleObj name="文档" r:id="rId18" imgW="10849035" imgH="41592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42333" y="980728"/>
                        <a:ext cx="10845800" cy="414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9"/>
          <p:cNvSpPr txBox="1"/>
          <p:nvPr/>
        </p:nvSpPr>
        <p:spPr>
          <a:xfrm>
            <a:off x="5178952" y="4130937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0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21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53922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5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5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5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5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6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6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6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6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8" name="矩形 27"/>
          <p:cNvSpPr/>
          <p:nvPr/>
        </p:nvSpPr>
        <p:spPr>
          <a:xfrm>
            <a:off x="432301" y="44624"/>
            <a:ext cx="11327399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方法一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因为每个数据都加上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100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所以平均数也增加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100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，而离散程度应保持不变，即方差不变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531146"/>
              </p:ext>
            </p:extLst>
          </p:nvPr>
        </p:nvGraphicFramePr>
        <p:xfrm>
          <a:off x="513244" y="1408954"/>
          <a:ext cx="1026636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901" name="文档" r:id="rId18" imgW="10267135" imgH="672142" progId="Word.Document.12">
                  <p:embed/>
                </p:oleObj>
              </mc:Choice>
              <mc:Fallback>
                <p:oleObj name="文档" r:id="rId18" imgW="10267135" imgH="6721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13244" y="1408954"/>
                        <a:ext cx="10266362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161136"/>
              </p:ext>
            </p:extLst>
          </p:nvPr>
        </p:nvGraphicFramePr>
        <p:xfrm>
          <a:off x="511175" y="1980373"/>
          <a:ext cx="10237788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902" name="文档" r:id="rId21" imgW="10267135" imgH="989162" progId="Word.Document.12">
                  <p:embed/>
                </p:oleObj>
              </mc:Choice>
              <mc:Fallback>
                <p:oleObj name="文档" r:id="rId21" imgW="10267135" imgH="9891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11175" y="1980373"/>
                        <a:ext cx="10237788" cy="985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229157"/>
              </p:ext>
            </p:extLst>
          </p:nvPr>
        </p:nvGraphicFramePr>
        <p:xfrm>
          <a:off x="511175" y="2806329"/>
          <a:ext cx="11160125" cy="1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903" name="文档" r:id="rId24" imgW="11169669" imgH="1582588" progId="Word.Document.12">
                  <p:embed/>
                </p:oleObj>
              </mc:Choice>
              <mc:Fallback>
                <p:oleObj name="文档" r:id="rId24" imgW="11169669" imgH="15825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11175" y="2806329"/>
                        <a:ext cx="11160125" cy="157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721117"/>
              </p:ext>
            </p:extLst>
          </p:nvPr>
        </p:nvGraphicFramePr>
        <p:xfrm>
          <a:off x="511175" y="4335431"/>
          <a:ext cx="1113472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904" name="文档" r:id="rId27" imgW="11140497" imgH="1049188" progId="Word.Document.12">
                  <p:embed/>
                </p:oleObj>
              </mc:Choice>
              <mc:Fallback>
                <p:oleObj name="文档" r:id="rId27" imgW="11140497" imgH="10491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11175" y="4335431"/>
                        <a:ext cx="11134725" cy="104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902563"/>
              </p:ext>
            </p:extLst>
          </p:nvPr>
        </p:nvGraphicFramePr>
        <p:xfrm>
          <a:off x="511175" y="5284274"/>
          <a:ext cx="11107738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905" name="文档" r:id="rId30" imgW="11140497" imgH="1047750" progId="Word.Document.12">
                  <p:embed/>
                </p:oleObj>
              </mc:Choice>
              <mc:Fallback>
                <p:oleObj name="文档" r:id="rId30" imgW="11140497" imgH="10477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11175" y="5284274"/>
                        <a:ext cx="11107738" cy="1039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1">
            <a:hlinkClick r:id="rId32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25" name="Rectangle 21">
            <a:hlinkClick r:id="rId33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90169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7032" y="610810"/>
            <a:ext cx="11237936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某市有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个旅游景点，经计算，黄金周期间各个景点的旅游人数平均为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万，标准差为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，后来经核实，发现甲、乙两处景点统计的人数有误，甲景点实际为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万，被误统计为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万，乙景点实际为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18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万，被误统计成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万；更正后重新计算，得到标准差为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的大小关系为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	B.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&gt;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	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不能确定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2" name="TextBox 19"/>
          <p:cNvSpPr txBox="1"/>
          <p:nvPr/>
        </p:nvSpPr>
        <p:spPr>
          <a:xfrm>
            <a:off x="335360" y="3849871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2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1213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64091" y="171548"/>
            <a:ext cx="11463818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由已知，两次统计所得的旅游人数总数没有变，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即两次统计的各景点旅游人数的平均数是相同的，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771350"/>
              </p:ext>
            </p:extLst>
          </p:nvPr>
        </p:nvGraphicFramePr>
        <p:xfrm>
          <a:off x="445192" y="1536060"/>
          <a:ext cx="1108551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918" name="文档" r:id="rId18" imgW="11085394" imgH="1067159" progId="Word.Document.12">
                  <p:embed/>
                </p:oleObj>
              </mc:Choice>
              <mc:Fallback>
                <p:oleObj name="文档" r:id="rId18" imgW="11085394" imgH="10671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45192" y="1536060"/>
                        <a:ext cx="11085513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249161"/>
              </p:ext>
            </p:extLst>
          </p:nvPr>
        </p:nvGraphicFramePr>
        <p:xfrm>
          <a:off x="445192" y="2549925"/>
          <a:ext cx="11053763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919" name="文档" r:id="rId21" imgW="11085394" imgH="1065003" progId="Word.Document.12">
                  <p:embed/>
                </p:oleObj>
              </mc:Choice>
              <mc:Fallback>
                <p:oleObj name="文档" r:id="rId21" imgW="11085394" imgH="10650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45192" y="2549925"/>
                        <a:ext cx="11053763" cy="105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94801"/>
              </p:ext>
            </p:extLst>
          </p:nvPr>
        </p:nvGraphicFramePr>
        <p:xfrm>
          <a:off x="445192" y="3590108"/>
          <a:ext cx="11134725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920" name="文档" r:id="rId24" imgW="11141937" imgH="1186851" progId="Word.Document.12">
                  <p:embed/>
                </p:oleObj>
              </mc:Choice>
              <mc:Fallback>
                <p:oleObj name="文档" r:id="rId24" imgW="11141937" imgH="11868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45192" y="3590108"/>
                        <a:ext cx="11134725" cy="1184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529918"/>
              </p:ext>
            </p:extLst>
          </p:nvPr>
        </p:nvGraphicFramePr>
        <p:xfrm>
          <a:off x="445192" y="4927701"/>
          <a:ext cx="11107738" cy="118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921" name="文档" r:id="rId27" imgW="11141937" imgH="1186851" progId="Word.Document.12">
                  <p:embed/>
                </p:oleObj>
              </mc:Choice>
              <mc:Fallback>
                <p:oleObj name="文档" r:id="rId27" imgW="11141937" imgH="11868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45192" y="4927701"/>
                        <a:ext cx="11107738" cy="1182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21">
            <a:hlinkClick r:id="rId29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8" name="Rectangle 21">
            <a:hlinkClick r:id="rId30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52253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64091" y="2219357"/>
            <a:ext cx="11463818" cy="6568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从而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&gt;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499343"/>
              </p:ext>
            </p:extLst>
          </p:nvPr>
        </p:nvGraphicFramePr>
        <p:xfrm>
          <a:off x="447675" y="1484784"/>
          <a:ext cx="11053763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21" name="文档" r:id="rId18" imgW="11061264" imgH="672501" progId="Word.Document.12">
                  <p:embed/>
                </p:oleObj>
              </mc:Choice>
              <mc:Fallback>
                <p:oleObj name="文档" r:id="rId18" imgW="11061264" imgH="6725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47675" y="1484784"/>
                        <a:ext cx="11053763" cy="671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1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61289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5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5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5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5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7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7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7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7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7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7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7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" name="矩形 4"/>
          <p:cNvSpPr/>
          <p:nvPr/>
        </p:nvSpPr>
        <p:spPr>
          <a:xfrm>
            <a:off x="481521" y="965627"/>
            <a:ext cx="112289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为了考察某校各班参加课外书法小组的人数，从全校随机抽取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个班级，把每个班级参加该小组的人数作为样本数据，已知样本平均数为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，样本方差为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，且样本数据互不相同，则样本数据中的最大值为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407934" y="2407119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10</a:t>
            </a:r>
            <a:endParaRPr lang="zh-CN" altLang="en-US" dirty="0"/>
          </a:p>
        </p:txBody>
      </p:sp>
      <p:sp>
        <p:nvSpPr>
          <p:cNvPr id="2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2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22810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5"/>
          <p:cNvSpPr txBox="1">
            <a:spLocks/>
          </p:cNvSpPr>
          <p:nvPr/>
        </p:nvSpPr>
        <p:spPr>
          <a:xfrm>
            <a:off x="866775" y="301599"/>
            <a:ext cx="10515600" cy="5071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zh-CN" sz="2800" b="1" dirty="0">
                <a:solidFill>
                  <a:srgbClr val="000000"/>
                </a:solidFill>
              </a:rPr>
              <a:t>知识点二　方差、标准差</a:t>
            </a: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811791"/>
              </p:ext>
            </p:extLst>
          </p:nvPr>
        </p:nvGraphicFramePr>
        <p:xfrm>
          <a:off x="515144" y="1124744"/>
          <a:ext cx="11161712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24" name="文档" r:id="rId4" imgW="11168589" imgH="5032794" progId="Word.Document.12">
                  <p:embed/>
                </p:oleObj>
              </mc:Choice>
              <mc:Fallback>
                <p:oleObj name="文档" r:id="rId4" imgW="11168589" imgH="50327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5144" y="1124744"/>
                        <a:ext cx="11161712" cy="502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992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5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5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5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5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7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7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7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7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7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7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7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9" name="矩形 28"/>
          <p:cNvSpPr/>
          <p:nvPr/>
        </p:nvSpPr>
        <p:spPr>
          <a:xfrm>
            <a:off x="368670" y="297218"/>
            <a:ext cx="11454660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设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个班级中参加的人数分别为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784409"/>
              </p:ext>
            </p:extLst>
          </p:nvPr>
        </p:nvGraphicFramePr>
        <p:xfrm>
          <a:off x="454466" y="940852"/>
          <a:ext cx="8607425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945" name="文档" r:id="rId18" imgW="8607927" imgH="1022590" progId="Word.Document.12">
                  <p:embed/>
                </p:oleObj>
              </mc:Choice>
              <mc:Fallback>
                <p:oleObj name="文档" r:id="rId18" imgW="8607927" imgH="10225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54466" y="940852"/>
                        <a:ext cx="8607425" cy="1022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矩形 20"/>
          <p:cNvSpPr/>
          <p:nvPr/>
        </p:nvSpPr>
        <p:spPr>
          <a:xfrm>
            <a:off x="368670" y="1762938"/>
            <a:ext cx="114546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7)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7)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7)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7)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7)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五个整数的平方和为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，则必为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9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9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7|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可得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7|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可得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由上可知参加的人数分别为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4,6,7,8,10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故最大值为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10.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23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11683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8"/>
          <p:cNvSpPr txBox="1"/>
          <p:nvPr/>
        </p:nvSpPr>
        <p:spPr>
          <a:xfrm>
            <a:off x="1023764" y="168040"/>
            <a:ext cx="2524829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399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拓广探究</a:t>
            </a:r>
            <a:endParaRPr lang="en-US" altLang="zh-CN" sz="2399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2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534986" y="1107901"/>
            <a:ext cx="111220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由正整数组成的一组数据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，其平均数和中位数都是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，且标准差等于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，则这组数据为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从小到大排列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5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5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5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55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7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8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9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6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6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6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63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6" name="矩形 5"/>
          <p:cNvSpPr/>
          <p:nvPr/>
        </p:nvSpPr>
        <p:spPr>
          <a:xfrm>
            <a:off x="5427940" y="1848713"/>
            <a:ext cx="1172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1,1,3,3</a:t>
            </a:r>
            <a:endParaRPr lang="zh-CN" altLang="en-US" dirty="0"/>
          </a:p>
        </p:txBody>
      </p:sp>
      <p:sp>
        <p:nvSpPr>
          <p:cNvPr id="29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0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15636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3" name="矩形 2"/>
          <p:cNvSpPr/>
          <p:nvPr/>
        </p:nvSpPr>
        <p:spPr>
          <a:xfrm>
            <a:off x="420843" y="279308"/>
            <a:ext cx="1135031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假设这组数据按从小到大的顺序排列为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405947"/>
              </p:ext>
            </p:extLst>
          </p:nvPr>
        </p:nvGraphicFramePr>
        <p:xfrm>
          <a:off x="505014" y="810688"/>
          <a:ext cx="8993187" cy="222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43" name="文档" r:id="rId18" imgW="8993287" imgH="2224537" progId="Word.Document.12">
                  <p:embed/>
                </p:oleObj>
              </mc:Choice>
              <mc:Fallback>
                <p:oleObj name="文档" r:id="rId18" imgW="8993287" imgH="22245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05014" y="810688"/>
                        <a:ext cx="8993187" cy="2224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656221"/>
              </p:ext>
            </p:extLst>
          </p:nvPr>
        </p:nvGraphicFramePr>
        <p:xfrm>
          <a:off x="505014" y="2964643"/>
          <a:ext cx="8964613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44" name="文档" r:id="rId21" imgW="8993287" imgH="1031216" progId="Word.Document.12">
                  <p:embed/>
                </p:oleObj>
              </mc:Choice>
              <mc:Fallback>
                <p:oleObj name="文档" r:id="rId21" imgW="8993287" imgH="10312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05014" y="2964643"/>
                        <a:ext cx="8964613" cy="103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113171"/>
              </p:ext>
            </p:extLst>
          </p:nvPr>
        </p:nvGraphicFramePr>
        <p:xfrm>
          <a:off x="505014" y="4062834"/>
          <a:ext cx="8964613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45" name="文档" r:id="rId24" imgW="8993287" imgH="1030138" progId="Word.Document.12">
                  <p:embed/>
                </p:oleObj>
              </mc:Choice>
              <mc:Fallback>
                <p:oleObj name="文档" r:id="rId24" imgW="8993287" imgH="10301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05014" y="4062834"/>
                        <a:ext cx="8964613" cy="1022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691270"/>
              </p:ext>
            </p:extLst>
          </p:nvPr>
        </p:nvGraphicFramePr>
        <p:xfrm>
          <a:off x="505014" y="5072534"/>
          <a:ext cx="8964613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46" name="文档" r:id="rId27" imgW="8993287" imgH="1028700" progId="Word.Document.12">
                  <p:embed/>
                </p:oleObj>
              </mc:Choice>
              <mc:Fallback>
                <p:oleObj name="文档" r:id="rId27" imgW="8993287" imgH="1028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05014" y="5072534"/>
                        <a:ext cx="8964613" cy="1020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1">
            <a:hlinkClick r:id="rId29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1" name="Rectangle 21">
            <a:hlinkClick r:id="rId30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76088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3" name="矩形 2"/>
          <p:cNvSpPr/>
          <p:nvPr/>
        </p:nvSpPr>
        <p:spPr>
          <a:xfrm>
            <a:off x="477032" y="1121193"/>
            <a:ext cx="11237936" cy="25958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同理可求得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均为正整数，且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均为方程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的解，分析知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应为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1,1,3,3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2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99786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9376" y="620688"/>
            <a:ext cx="11233248" cy="1315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16.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把某校三年级一班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40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人随机平均分成两组，两组学生一次考试的成绩情况如下表：</a:t>
            </a:r>
            <a:endParaRPr lang="en-US" altLang="zh-CN" sz="2800" kern="100" dirty="0">
              <a:solidFill>
                <a:srgbClr val="0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2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3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3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3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3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3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3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633060"/>
              </p:ext>
            </p:extLst>
          </p:nvPr>
        </p:nvGraphicFramePr>
        <p:xfrm>
          <a:off x="589208" y="2014478"/>
          <a:ext cx="7920880" cy="2560320"/>
        </p:xfrm>
        <a:graphic>
          <a:graphicData uri="http://schemas.openxmlformats.org/drawingml/2006/table">
            <a:tbl>
              <a:tblPr/>
              <a:tblGrid>
                <a:gridCol w="3347875"/>
                <a:gridCol w="2498777"/>
                <a:gridCol w="2074228"/>
              </a:tblGrid>
              <a:tr h="114835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统计量</a:t>
                      </a:r>
                      <a:endParaRPr lang="zh-CN" sz="28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组别</a:t>
                      </a:r>
                      <a:endParaRPr lang="zh-CN" sz="28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平均成绩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标准差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1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第一组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90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6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1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第二组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80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4</a:t>
                      </a:r>
                      <a:endParaRPr lang="zh-CN" sz="28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" name="矩形 37"/>
          <p:cNvSpPr/>
          <p:nvPr/>
        </p:nvSpPr>
        <p:spPr>
          <a:xfrm>
            <a:off x="479376" y="4632050"/>
            <a:ext cx="11233248" cy="669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求全班学生的平均成绩和标准差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.</a:t>
            </a:r>
            <a:endParaRPr lang="en-US" altLang="zh-CN" sz="2800" kern="100" dirty="0">
              <a:solidFill>
                <a:srgbClr val="0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9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75139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9121" y="205732"/>
            <a:ext cx="11273758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设第一组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名学生的成绩为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i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1,2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第二组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名学生的成绩为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i="1" kern="100" baseline="-250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i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1,2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2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3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3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3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3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3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3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870966"/>
              </p:ext>
            </p:extLst>
          </p:nvPr>
        </p:nvGraphicFramePr>
        <p:xfrm>
          <a:off x="551384" y="1471525"/>
          <a:ext cx="102489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034" name="文档" r:id="rId18" imgW="10248767" imgH="1013244" progId="Word.Document.12">
                  <p:embed/>
                </p:oleObj>
              </mc:Choice>
              <mc:Fallback>
                <p:oleObj name="文档" r:id="rId18" imgW="10248767" imgH="10132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51384" y="1471525"/>
                        <a:ext cx="10248900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754089"/>
              </p:ext>
            </p:extLst>
          </p:nvPr>
        </p:nvGraphicFramePr>
        <p:xfrm>
          <a:off x="551384" y="2369196"/>
          <a:ext cx="10220325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035" name="文档" r:id="rId21" imgW="10248767" imgH="1011088" progId="Word.Document.12">
                  <p:embed/>
                </p:oleObj>
              </mc:Choice>
              <mc:Fallback>
                <p:oleObj name="文档" r:id="rId21" imgW="10248767" imgH="10110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51384" y="2369196"/>
                        <a:ext cx="10220325" cy="1004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对象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287995"/>
              </p:ext>
            </p:extLst>
          </p:nvPr>
        </p:nvGraphicFramePr>
        <p:xfrm>
          <a:off x="551384" y="3377309"/>
          <a:ext cx="10220325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036" name="文档" r:id="rId24" imgW="10248767" imgH="1009650" progId="Word.Document.12">
                  <p:embed/>
                </p:oleObj>
              </mc:Choice>
              <mc:Fallback>
                <p:oleObj name="文档" r:id="rId24" imgW="10248767" imgH="10096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51384" y="3377309"/>
                        <a:ext cx="10220325" cy="1004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对象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806482"/>
              </p:ext>
            </p:extLst>
          </p:nvPr>
        </p:nvGraphicFramePr>
        <p:xfrm>
          <a:off x="551384" y="4313413"/>
          <a:ext cx="10220325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037" name="文档" r:id="rId27" imgW="10248767" imgH="1008212" progId="Word.Document.12">
                  <p:embed/>
                </p:oleObj>
              </mc:Choice>
              <mc:Fallback>
                <p:oleObj name="文档" r:id="rId27" imgW="10248767" imgH="10082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51384" y="4313413"/>
                        <a:ext cx="10220325" cy="1004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矩形 39"/>
          <p:cNvSpPr/>
          <p:nvPr/>
        </p:nvSpPr>
        <p:spPr>
          <a:xfrm>
            <a:off x="459121" y="5182602"/>
            <a:ext cx="11273758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又设第一组学生成绩的标准差为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，第二组学生成绩的标准差为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1" name="Rectangle 21">
            <a:hlinkClick r:id="rId29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2" name="Rectangle 21">
            <a:hlinkClick r:id="rId30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88678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2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3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3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3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3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3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3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03590"/>
              </p:ext>
            </p:extLst>
          </p:nvPr>
        </p:nvGraphicFramePr>
        <p:xfrm>
          <a:off x="546100" y="108086"/>
          <a:ext cx="102489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82" name="文档" r:id="rId18" imgW="10248767" imgH="1011088" progId="Word.Document.12">
                  <p:embed/>
                </p:oleObj>
              </mc:Choice>
              <mc:Fallback>
                <p:oleObj name="文档" r:id="rId18" imgW="10248767" imgH="10110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46100" y="108086"/>
                        <a:ext cx="10248900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712186"/>
              </p:ext>
            </p:extLst>
          </p:nvPr>
        </p:nvGraphicFramePr>
        <p:xfrm>
          <a:off x="546100" y="1082014"/>
          <a:ext cx="10220325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83" name="文档" r:id="rId21" imgW="10248767" imgH="1009650" progId="Word.Document.12">
                  <p:embed/>
                </p:oleObj>
              </mc:Choice>
              <mc:Fallback>
                <p:oleObj name="文档" r:id="rId21" imgW="10248767" imgH="10096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46100" y="1082014"/>
                        <a:ext cx="10220325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对象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160966"/>
              </p:ext>
            </p:extLst>
          </p:nvPr>
        </p:nvGraphicFramePr>
        <p:xfrm>
          <a:off x="546100" y="2124310"/>
          <a:ext cx="10220325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84" name="文档" r:id="rId24" imgW="10248767" imgH="681487" progId="Word.Document.12">
                  <p:embed/>
                </p:oleObj>
              </mc:Choice>
              <mc:Fallback>
                <p:oleObj name="文档" r:id="rId24" imgW="10248767" imgH="6814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46100" y="2124310"/>
                        <a:ext cx="10220325" cy="68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对象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987474"/>
              </p:ext>
            </p:extLst>
          </p:nvPr>
        </p:nvGraphicFramePr>
        <p:xfrm>
          <a:off x="551384" y="2772382"/>
          <a:ext cx="10220325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85" name="文档" r:id="rId27" imgW="10248767" imgH="1006415" progId="Word.Document.12">
                  <p:embed/>
                </p:oleObj>
              </mc:Choice>
              <mc:Fallback>
                <p:oleObj name="文档" r:id="rId27" imgW="10248767" imgH="10064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51384" y="2772382"/>
                        <a:ext cx="10220325" cy="1004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对象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323397"/>
              </p:ext>
            </p:extLst>
          </p:nvPr>
        </p:nvGraphicFramePr>
        <p:xfrm>
          <a:off x="551384" y="3649227"/>
          <a:ext cx="10220325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86" name="文档" r:id="rId30" imgW="10248767" imgH="1004977" progId="Word.Document.12">
                  <p:embed/>
                </p:oleObj>
              </mc:Choice>
              <mc:Fallback>
                <p:oleObj name="文档" r:id="rId30" imgW="10248767" imgH="10049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51384" y="3649227"/>
                        <a:ext cx="10220325" cy="995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对象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683526"/>
              </p:ext>
            </p:extLst>
          </p:nvPr>
        </p:nvGraphicFramePr>
        <p:xfrm>
          <a:off x="546100" y="4610970"/>
          <a:ext cx="10220325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87" name="文档" r:id="rId33" imgW="10248767" imgH="1000305" progId="Word.Document.12">
                  <p:embed/>
                </p:oleObj>
              </mc:Choice>
              <mc:Fallback>
                <p:oleObj name="文档" r:id="rId33" imgW="10248767" imgH="10003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546100" y="4610970"/>
                        <a:ext cx="10220325" cy="99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对象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264843"/>
              </p:ext>
            </p:extLst>
          </p:nvPr>
        </p:nvGraphicFramePr>
        <p:xfrm>
          <a:off x="6481663" y="4835751"/>
          <a:ext cx="2206625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88" name="文档" r:id="rId36" imgW="2209849" imgH="755763" progId="Word.Document.12">
                  <p:embed/>
                </p:oleObj>
              </mc:Choice>
              <mc:Fallback>
                <p:oleObj name="文档" r:id="rId36" imgW="2209849" imgH="7557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6481663" y="4835751"/>
                        <a:ext cx="2206625" cy="754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对象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556458"/>
              </p:ext>
            </p:extLst>
          </p:nvPr>
        </p:nvGraphicFramePr>
        <p:xfrm>
          <a:off x="546100" y="5555296"/>
          <a:ext cx="10220325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89" name="文档" r:id="rId39" imgW="10248767" imgH="690473" progId="Word.Document.12">
                  <p:embed/>
                </p:oleObj>
              </mc:Choice>
              <mc:Fallback>
                <p:oleObj name="文档" r:id="rId39" imgW="10248767" imgH="6904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546100" y="5555296"/>
                        <a:ext cx="10220325" cy="690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" name="返回">
            <a:hlinkClick r:id="rId41" action="ppaction://hlinksldjump"/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sp>
        <p:nvSpPr>
          <p:cNvPr id="46" name="Rectangle 21">
            <a:hlinkClick r:id="rId43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7" name="Rectangle 21">
            <a:hlinkClick r:id="rId44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88958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E06BD271-C75C-4F7F-9409-8196C0EB7739}"/>
              </a:ext>
            </a:extLst>
          </p:cNvPr>
          <p:cNvSpPr/>
          <p:nvPr/>
        </p:nvSpPr>
        <p:spPr>
          <a:xfrm>
            <a:off x="1004" y="2780928"/>
            <a:ext cx="2134556" cy="1531147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任意多边形 3">
            <a:extLst>
              <a:ext uri="{FF2B5EF4-FFF2-40B4-BE49-F238E27FC236}">
                <a16:creationId xmlns="" xmlns:a16="http://schemas.microsoft.com/office/drawing/2014/main" id="{79E30776-5979-4CC0-866F-A9CAE1CDEC86}"/>
              </a:ext>
            </a:extLst>
          </p:cNvPr>
          <p:cNvSpPr/>
          <p:nvPr/>
        </p:nvSpPr>
        <p:spPr>
          <a:xfrm>
            <a:off x="398490" y="2901062"/>
            <a:ext cx="1170461" cy="1295844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微软雅黑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2DAA2A69-B8C7-A146-AE32-F71F934663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143575" y="2636912"/>
            <a:ext cx="4648455" cy="886749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4400" b="1" dirty="0">
                <a:latin typeface="微软雅黑" pitchFamily="34" charset="-122"/>
              </a:rPr>
              <a:t>本课结束</a:t>
            </a:r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2735148" y="3500815"/>
            <a:ext cx="7465308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latin typeface="微软雅黑" pitchFamily="34" charset="-122"/>
              </a:rPr>
              <a:t>更多精彩内容请登录：</a:t>
            </a:r>
            <a:r>
              <a:rPr lang="en-US" altLang="zh-CN" sz="2700" b="1" dirty="0" smtClean="0">
                <a:latin typeface="微软雅黑" pitchFamily="34" charset="-122"/>
              </a:rPr>
              <a:t>www.xinjiaoyu.com</a:t>
            </a:r>
            <a:endParaRPr lang="zh-CN" altLang="en-US" sz="2700" b="1" dirty="0">
              <a:latin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546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5"/>
          <p:cNvSpPr txBox="1">
            <a:spLocks/>
          </p:cNvSpPr>
          <p:nvPr/>
        </p:nvSpPr>
        <p:spPr>
          <a:xfrm>
            <a:off x="857250" y="232243"/>
            <a:ext cx="10515600" cy="381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000000"/>
                </a:solidFill>
              </a:rPr>
              <a:t>思考辨析  判断正误</a:t>
            </a:r>
            <a:endParaRPr lang="zh-CN" altLang="en-US" sz="2400" b="1" dirty="0">
              <a:solidFill>
                <a:srgbClr val="000000"/>
              </a:solidFill>
            </a:endParaRPr>
          </a:p>
        </p:txBody>
      </p:sp>
      <p:sp>
        <p:nvSpPr>
          <p:cNvPr id="6" name="标题 5">
            <a:extLst>
              <a:ext uri="{FF2B5EF4-FFF2-40B4-BE49-F238E27FC236}">
                <a16:creationId xmlns="" xmlns:a16="http://schemas.microsoft.com/office/drawing/2014/main" id="{8338C955-F869-0D4F-AF60-AC1847908819}"/>
              </a:ext>
            </a:extLst>
          </p:cNvPr>
          <p:cNvSpPr txBox="1">
            <a:spLocks/>
          </p:cNvSpPr>
          <p:nvPr/>
        </p:nvSpPr>
        <p:spPr>
          <a:xfrm>
            <a:off x="857250" y="615685"/>
            <a:ext cx="10515600" cy="3807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200" dirty="0" smtClean="0">
                <a:solidFill>
                  <a:srgbClr val="FFFFFF">
                    <a:lumMod val="6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KAO BIAN XI  PAN DUAN ZHENG WU</a:t>
            </a:r>
          </a:p>
        </p:txBody>
      </p:sp>
      <p:sp>
        <p:nvSpPr>
          <p:cNvPr id="7" name="矩形 6"/>
          <p:cNvSpPr/>
          <p:nvPr/>
        </p:nvSpPr>
        <p:spPr>
          <a:xfrm>
            <a:off x="637581" y="1340768"/>
            <a:ext cx="1091683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数据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2,3,4,5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的标准差是数据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4,6,8,10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的标准差的一半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方差与标准差具有相同的单位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方差的值越小，数据的离散程度越小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如果一组数中每个数减去同一个非零常数，则这组数的平均数改变，方差不变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041523" y="1408416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864625" y="2069118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291762" y="398797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3" name="返回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6888088" y="2715449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6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>
            <a:extLst>
              <a:ext uri="{FF2B5EF4-FFF2-40B4-BE49-F238E27FC236}">
                <a16:creationId xmlns="" xmlns:a16="http://schemas.microsoft.com/office/drawing/2014/main" id="{5C0B93A0-1072-704B-9BE9-2BBBB8442780}"/>
              </a:ext>
            </a:extLst>
          </p:cNvPr>
          <p:cNvSpPr/>
          <p:nvPr/>
        </p:nvSpPr>
        <p:spPr bwMode="auto">
          <a:xfrm>
            <a:off x="-732" y="2658850"/>
            <a:ext cx="1343472" cy="1186771"/>
          </a:xfrm>
          <a:prstGeom prst="rect">
            <a:avLst/>
          </a:prstGeom>
          <a:solidFill>
            <a:srgbClr val="69BDDC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5400" dirty="0">
                <a:solidFill>
                  <a:srgbClr val="F5C131">
                    <a:lumMod val="20000"/>
                    <a:lumOff val="80000"/>
                  </a:srgbClr>
                </a:solidFill>
                <a:latin typeface="微软雅黑" panose="020B0503020204020204" pitchFamily="34" charset="-122"/>
              </a:rPr>
              <a:t>2</a:t>
            </a:r>
            <a:endParaRPr sz="5400" dirty="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文本框 18">
            <a:extLst>
              <a:ext uri="{FF2B5EF4-FFF2-40B4-BE49-F238E27FC236}">
                <a16:creationId xmlns="" xmlns:a16="http://schemas.microsoft.com/office/drawing/2014/main" id="{BD048E81-1781-914B-9126-831580D51281}"/>
              </a:ext>
            </a:extLst>
          </p:cNvPr>
          <p:cNvSpPr txBox="1"/>
          <p:nvPr/>
        </p:nvSpPr>
        <p:spPr>
          <a:xfrm>
            <a:off x="1701062" y="2977468"/>
            <a:ext cx="5187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题型探究</a:t>
            </a:r>
            <a:endParaRPr lang="zh-CN" altLang="en-US" sz="4000" b="1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FFC846ED-24D9-544C-A7B1-00C1C0E7EE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13" name="文本框 17">
            <a:extLst>
              <a:ext uri="{FF2B5EF4-FFF2-40B4-BE49-F238E27FC236}">
                <a16:creationId xmlns="" xmlns:a16="http://schemas.microsoft.com/office/drawing/2014/main" id="{34BAE266-6D78-8441-80C0-79C85588BFCA}"/>
              </a:ext>
            </a:extLst>
          </p:cNvPr>
          <p:cNvSpPr txBox="1"/>
          <p:nvPr/>
        </p:nvSpPr>
        <p:spPr>
          <a:xfrm>
            <a:off x="-55029" y="3519781"/>
            <a:ext cx="145206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PART TWO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130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54751" y="1329586"/>
            <a:ext cx="11082498" cy="2603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2250440" algn="l"/>
              </a:tabLs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+mj-ea"/>
                <a:ea typeface="+mj-ea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从甲、乙两种玉米中各抽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株，分别测得它们的株高：</a:t>
            </a:r>
            <a:endParaRPr lang="zh-CN" altLang="zh-CN" sz="1050" kern="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>
              <a:lnSpc>
                <a:spcPct val="150000"/>
              </a:lnSpc>
              <a:tabLst>
                <a:tab pos="2250440" algn="l"/>
              </a:tabLst>
            </a:pP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甲：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25,41,40,37,22,14,19,39,21,42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>
              <a:lnSpc>
                <a:spcPct val="150000"/>
              </a:lnSpc>
              <a:tabLst>
                <a:tab pos="2250440" algn="l"/>
              </a:tabLst>
            </a:pP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乙：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27,16,44,27,44,16,40,40,16,40.</a:t>
            </a:r>
            <a:endParaRPr lang="zh-CN" altLang="zh-CN" sz="1050" kern="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>
              <a:lnSpc>
                <a:spcPct val="150000"/>
              </a:lnSpc>
              <a:tabLst>
                <a:tab pos="2250440" algn="l"/>
              </a:tabLst>
            </a:pP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试计算甲、乙两组数据的方差和标准差</a:t>
            </a:r>
            <a:r>
              <a:rPr lang="en-US" altLang="zh-CN" sz="28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168180"/>
            <a:ext cx="12190476" cy="58412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682752" y="210706"/>
            <a:ext cx="68264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3000" b="1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一、方差、标准差的计算</a:t>
            </a:r>
          </a:p>
        </p:txBody>
      </p:sp>
    </p:spTree>
    <p:extLst>
      <p:ext uri="{BB962C8B-B14F-4D97-AF65-F5344CB8AC3E}">
        <p14:creationId xmlns:p14="http://schemas.microsoft.com/office/powerpoint/2010/main" val="189819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1_Office 主题">
  <a:themeElements>
    <a:clrScheme name="自定义 1646">
      <a:dk1>
        <a:srgbClr val="000000"/>
      </a:dk1>
      <a:lt1>
        <a:srgbClr val="FFFFFF"/>
      </a:lt1>
      <a:dk2>
        <a:srgbClr val="F5C131"/>
      </a:dk2>
      <a:lt2>
        <a:srgbClr val="2D2833"/>
      </a:lt2>
      <a:accent1>
        <a:srgbClr val="2D2833"/>
      </a:accent1>
      <a:accent2>
        <a:srgbClr val="F5C131"/>
      </a:accent2>
      <a:accent3>
        <a:srgbClr val="2D2833"/>
      </a:accent3>
      <a:accent4>
        <a:srgbClr val="F5C131"/>
      </a:accent4>
      <a:accent5>
        <a:srgbClr val="2D2833"/>
      </a:accent5>
      <a:accent6>
        <a:srgbClr val="F5C131"/>
      </a:accent6>
      <a:hlink>
        <a:srgbClr val="0070C0"/>
      </a:hlink>
      <a:folHlink>
        <a:srgbClr val="0089D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4511</TotalTime>
  <Words>2413</Words>
  <Application>Microsoft Office PowerPoint</Application>
  <PresentationFormat>宽屏</PresentationFormat>
  <Paragraphs>788</Paragraphs>
  <Slides>67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67</vt:i4>
      </vt:variant>
    </vt:vector>
  </HeadingPairs>
  <TitlesOfParts>
    <vt:vector size="85" baseType="lpstr">
      <vt:lpstr>等线</vt:lpstr>
      <vt:lpstr>方正中等线简体</vt:lpstr>
      <vt:lpstr>黑体</vt:lpstr>
      <vt:lpstr>华文细黑</vt:lpstr>
      <vt:lpstr>经典繁仿黑</vt:lpstr>
      <vt:lpstr>楷体</vt:lpstr>
      <vt:lpstr>宋体</vt:lpstr>
      <vt:lpstr>微软雅黑</vt:lpstr>
      <vt:lpstr>微软雅黑</vt:lpstr>
      <vt:lpstr>Arial</vt:lpstr>
      <vt:lpstr>Arial Black</vt:lpstr>
      <vt:lpstr>Broadway</vt:lpstr>
      <vt:lpstr>Calibri</vt:lpstr>
      <vt:lpstr>Courier New</vt:lpstr>
      <vt:lpstr>Impact</vt:lpstr>
      <vt:lpstr>Times New Roman</vt:lpstr>
      <vt:lpstr>1_Office 主题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702</cp:revision>
  <dcterms:created xsi:type="dcterms:W3CDTF">2019-11-13T09:14:31Z</dcterms:created>
  <dcterms:modified xsi:type="dcterms:W3CDTF">2021-08-24T08:36:29Z</dcterms:modified>
</cp:coreProperties>
</file>