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7"/>
  </p:notesMasterIdLst>
  <p:handoutMasterIdLst>
    <p:handoutMasterId r:id="rId42"/>
  </p:handoutMasterIdLst>
  <p:sldIdLst>
    <p:sldId id="287" r:id="rId4"/>
    <p:sldId id="257" r:id="rId5"/>
    <p:sldId id="579" r:id="rId6"/>
    <p:sldId id="580" r:id="rId8"/>
    <p:sldId id="581" r:id="rId9"/>
    <p:sldId id="582" r:id="rId10"/>
    <p:sldId id="585" r:id="rId11"/>
    <p:sldId id="586" r:id="rId12"/>
    <p:sldId id="587" r:id="rId13"/>
    <p:sldId id="368" r:id="rId14"/>
    <p:sldId id="369" r:id="rId15"/>
    <p:sldId id="322" r:id="rId16"/>
    <p:sldId id="449" r:id="rId17"/>
    <p:sldId id="485" r:id="rId18"/>
    <p:sldId id="350" r:id="rId19"/>
    <p:sldId id="451" r:id="rId20"/>
    <p:sldId id="529" r:id="rId21"/>
    <p:sldId id="594" r:id="rId22"/>
    <p:sldId id="595" r:id="rId23"/>
    <p:sldId id="631" r:id="rId24"/>
    <p:sldId id="559" r:id="rId25"/>
    <p:sldId id="633" r:id="rId26"/>
    <p:sldId id="560" r:id="rId27"/>
    <p:sldId id="649" r:id="rId28"/>
    <p:sldId id="414" r:id="rId29"/>
    <p:sldId id="647" r:id="rId30"/>
    <p:sldId id="648" r:id="rId31"/>
    <p:sldId id="562" r:id="rId32"/>
    <p:sldId id="604" r:id="rId33"/>
    <p:sldId id="605" r:id="rId34"/>
    <p:sldId id="303" r:id="rId35"/>
    <p:sldId id="606" r:id="rId36"/>
    <p:sldId id="573" r:id="rId37"/>
    <p:sldId id="650" r:id="rId38"/>
    <p:sldId id="554" r:id="rId39"/>
    <p:sldId id="555" r:id="rId40"/>
    <p:sldId id="563" r:id="rId41"/>
  </p:sldIdLst>
  <p:sldSz cx="9144000" cy="5143500" type="screen16x9"/>
  <p:notesSz cx="6858000" cy="9144000"/>
  <p:custDataLst>
    <p:tags r:id="rId4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5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  <p:cmAuthor id="3" name="新课标第一网" initials="新" lastIdx="0" clrIdx="0"/>
  <p:cmAuthor id="0" name="Administrator" initials="" lastIdx="0" clrIdx="0"/>
  <p:cmAuthor id="4" name="王习习" initials="王" lastIdx="0" clrIdx="0"/>
  <p:cmAuthor id="5" name="okpan" initials="o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88" y="-174"/>
      </p:cViewPr>
      <p:guideLst>
        <p:guide orient="horz" pos="1455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42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C9032-1C03-C249-977B-00F0399EEAB2}" type="doc">
      <dgm:prSet loTypeId="" loCatId="" qsTypeId="urn:microsoft.com/office/officeart/2005/8/quickstyle/simple1#1" qsCatId="simple" csTypeId="urn:microsoft.com/office/officeart/2005/8/colors/accent3_5#1" csCatId="accent3" phldr="1"/>
      <dgm:spPr/>
      <dgm:t>
        <a:bodyPr/>
        <a:lstStyle/>
        <a:p>
          <a:endParaRPr lang="zh-CN" altLang="en-US"/>
        </a:p>
      </dgm:t>
    </dgm:pt>
    <dgm:pt modelId="{A6825D98-B934-8B4F-AE5B-E6BD97F054C1}" cxnId="{FA96242D-F34D-4341-8E43-EA4A2C5B436A}" type="parTrans">
      <dgm:prSet/>
      <dgm:spPr/>
      <dgm:t>
        <a:bodyPr/>
        <a:lstStyle/>
        <a:p>
          <a:endParaRPr lang="zh-CN" altLang="en-US"/>
        </a:p>
      </dgm:t>
    </dgm:pt>
    <dgm:pt modelId="{62531A15-416B-A247-A58E-FCB62455C656}">
      <dgm:prSet phldrT="[文本]" custT="1"/>
      <dgm:spPr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rPr>
            <a:t>阿</a:t>
          </a:r>
          <a:r>
            <a: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rPr>
            <a:t>Q</a:t>
          </a:r>
          <a:endParaRPr lang="en-US" altLang="zh-CN" sz="2800" b="1">
            <a:solidFill>
              <a:srgbClr val="FF0000"/>
            </a:solidFill>
            <a:latin typeface="微软雅黑" panose="020B0503020204020204" charset="-122"/>
            <a:ea typeface="微软雅黑"/>
            <a:cs typeface="微软雅黑" panose="020B0503020204020204" charset="-122"/>
          </a:endParaRPr>
        </a:p>
      </dgm:t>
    </dgm:pt>
    <dgm:pt modelId="{86CC6567-3793-DC44-90A9-2A0D329F3663}" cxnId="{83D3639E-923E-4DF9-9C95-25DA08A36F6A}" type="parTrans">
      <dgm:prSet/>
      <dgm:spPr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0FCE1258-4B39-3044-A99D-FD58857B0847}">
      <dgm:prSet phldrT="[文本]" custT="1"/>
      <dgm:spPr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口讷的</a:t>
          </a:r>
          <a:endParaRPr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CCC96D6-2F69-9D45-BB50-E04B681688BE}" cxnId="{39C0C101-0E5D-4DA2-B37B-3BCD2A6CA2D0}" type="parTrans">
      <dgm:prSet/>
      <dgm:spPr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09E2DEBC-2F8C-F645-B944-76415D9DC8F8}">
      <dgm:prSet phldrT="[文本]" custT="1"/>
      <dgm:spPr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骂</a:t>
          </a:r>
          <a:endParaRPr sz="2400">
            <a:latin typeface="宋体" pitchFamily="2" charset="-122"/>
            <a:ea typeface="宋体" pitchFamily="2" charset="-122"/>
          </a:endParaRPr>
        </a:p>
      </dgm:t>
    </dgm:pt>
    <dgm:pt modelId="{D19ACA93-F3F0-0E4C-B8EF-6881BA411B68}" cxnId="{39C0C101-0E5D-4DA2-B37B-3BCD2A6CA2D0}" type="sibTrans">
      <dgm:prSet/>
      <dgm:spPr/>
      <dgm:t>
        <a:bodyPr/>
        <a:lstStyle/>
        <a:p>
          <a:endParaRPr lang="zh-CN" altLang="en-US"/>
        </a:p>
      </dgm:t>
    </dgm:pt>
    <dgm:pt modelId="{159970D1-A88B-7A43-AD48-BEBFA9C35D14}" cxnId="{83D3639E-923E-4DF9-9C95-25DA08A36F6A}" type="sibTrans">
      <dgm:prSet/>
      <dgm:spPr/>
      <dgm:t>
        <a:bodyPr/>
        <a:lstStyle/>
        <a:p>
          <a:endParaRPr lang="zh-CN" altLang="en-US"/>
        </a:p>
      </dgm:t>
    </dgm:pt>
    <dgm:pt modelId="{740CE182-40DF-F249-97B3-B9B88E1F5F78}" cxnId="{1385EE62-37F7-4D62-932A-A8CAE3F70BA7}" type="parTrans">
      <dgm:prSet/>
      <dgm:spPr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37400499-11DC-1549-B310-4A372C5A5B09}">
      <dgm:prSet phldrT="[文本]" custT="1"/>
      <dgm:spPr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气力小的</a:t>
          </a:r>
          <a:endParaRPr lang="zh-CN" altLang="en-US" sz="2400" b="1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76C1B25-894C-0043-AB42-3FF739F2494E}" cxnId="{B46902AC-21CB-48E6-A07C-69EB35D83922}" type="parTrans">
      <dgm:prSet/>
      <dgm:spPr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EED3B28B-2F33-FE4C-BAB2-85A15B508E3A}">
      <dgm:prSet phldrT="[文本]" custT="1"/>
      <dgm:spPr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打</a:t>
          </a:r>
          <a:endParaRPr sz="2400">
            <a:latin typeface="宋体" pitchFamily="2" charset="-122"/>
            <a:ea typeface="宋体" pitchFamily="2" charset="-122"/>
          </a:endParaRPr>
        </a:p>
      </dgm:t>
    </dgm:pt>
    <dgm:pt modelId="{84CD6AE1-8A4F-DC42-833B-5B25F3783BE9}" cxnId="{B46902AC-21CB-48E6-A07C-69EB35D83922}" type="sibTrans">
      <dgm:prSet/>
      <dgm:spPr/>
      <dgm:t>
        <a:bodyPr/>
        <a:lstStyle/>
        <a:p>
          <a:endParaRPr lang="zh-CN" altLang="en-US"/>
        </a:p>
      </dgm:t>
    </dgm:pt>
    <dgm:pt modelId="{B8B4223B-A709-F14C-9349-650B11E5E6DE}" cxnId="{1385EE62-37F7-4D62-932A-A8CAE3F70BA7}" type="sibTrans">
      <dgm:prSet/>
      <dgm:spPr/>
      <dgm:t>
        <a:bodyPr/>
        <a:lstStyle/>
        <a:p>
          <a:endParaRPr lang="zh-CN" altLang="en-US"/>
        </a:p>
      </dgm:t>
    </dgm:pt>
    <dgm:pt modelId="{27266E2A-60C7-0A4F-9EFD-D68172FB8253}" cxnId="{4F041FBB-18D0-4375-9A37-8D01DB675E32}" type="parTrans">
      <dgm:prSet/>
      <dgm:spPr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009DD6C1-419A-4847-9C02-3D7E74839B8C}">
      <dgm:prSet custT="0"/>
      <dgm:spPr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打不过的</a:t>
          </a:r>
          <a:endParaRPr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F238C32-E3E2-8F4B-AF2C-CA40AA3A1A08}" cxnId="{CFE0A3F8-00C7-4EA5-913E-EDC83455864E}" type="parTrans">
      <dgm:prSet/>
      <dgm:spPr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342B720E-C136-1A41-B8B4-5701D909D046}">
      <dgm:prSet custT="1"/>
      <dgm:spPr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怒目而视</a:t>
          </a:r>
          <a:endParaRPr lang="zh-CN" altLang="en-US" sz="24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A1AD3B9D-D4E3-174B-B10D-86CADC188F5A}" cxnId="{22A326AF-B769-4775-9E1D-214022DA6E0E}" type="parTrans">
      <dgm:prSet/>
      <dgm:spPr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F8B01BF6-44B9-2144-86B8-A85002409DFA}">
      <dgm:prSet custT="0"/>
      <dgm:spPr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  <a:cs typeface="宋体" pitchFamily="2" charset="-122"/>
            </a:rPr>
            <a:t>腹诽心谤 </a:t>
          </a:r>
          <a:endParaRPr>
            <a:latin typeface="宋体" pitchFamily="2" charset="-122"/>
            <a:ea typeface="宋体" pitchFamily="2" charset="-122"/>
            <a:cs typeface="宋体" pitchFamily="2" charset="-122"/>
          </a:endParaRPr>
        </a:p>
      </dgm:t>
    </dgm:pt>
    <dgm:pt modelId="{3EA0AAE9-90B9-D948-8280-47F469DEC6D5}" cxnId="{8505E1B1-14A0-4ABB-A87C-3FC0E17E3843}" type="parTrans">
      <dgm:prSet/>
      <dgm:spPr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D490B114-9B8E-5C49-8C12-C71E803C14CA}">
      <dgm:prSet custT="1"/>
      <dgm:spPr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自残自伤</a:t>
          </a:r>
          <a:endParaRPr lang="zh-CN" altLang="en-US" sz="24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69AAAFA0-13BB-C24F-B435-5D35DF78BBE3}" cxnId="{99B882A2-9C65-4840-B5A0-95CB0DE354D1}" type="parTrans">
      <dgm:prSet/>
      <dgm:spPr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EA92CD86-007B-1744-BE09-7DE18FDB6339}">
      <dgm:prSet custT="0"/>
      <dgm:spPr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欺凌弱小</a:t>
          </a:r>
          <a:endParaRPr lang="zh-CN" altLang="en-US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gm:t>
    </dgm:pt>
    <dgm:pt modelId="{F5480D57-E6B4-3044-99B2-7B8545BC1248}" cxnId="{99B882A2-9C65-4840-B5A0-95CB0DE354D1}" type="sibTrans">
      <dgm:prSet/>
      <dgm:spPr/>
      <dgm:t>
        <a:bodyPr/>
        <a:lstStyle/>
        <a:p>
          <a:endParaRPr lang="zh-CN" altLang="en-US"/>
        </a:p>
      </dgm:t>
    </dgm:pt>
    <dgm:pt modelId="{F8370FCB-C3CB-D54C-8D8D-F7D9AD06D39C}" cxnId="{8505E1B1-14A0-4ABB-A87C-3FC0E17E3843}" type="sibTrans">
      <dgm:prSet/>
      <dgm:spPr/>
      <dgm:t>
        <a:bodyPr/>
        <a:lstStyle/>
        <a:p>
          <a:endParaRPr lang="zh-CN" altLang="en-US"/>
        </a:p>
      </dgm:t>
    </dgm:pt>
    <dgm:pt modelId="{737EE432-FD35-6D44-AEB6-105B2DC0D28F}" cxnId="{22A326AF-B769-4775-9E1D-214022DA6E0E}" type="sibTrans">
      <dgm:prSet/>
      <dgm:spPr/>
      <dgm:t>
        <a:bodyPr/>
        <a:lstStyle/>
        <a:p>
          <a:endParaRPr lang="zh-CN" altLang="en-US"/>
        </a:p>
      </dgm:t>
    </dgm:pt>
    <dgm:pt modelId="{664D047F-80B3-FC41-BE10-762A9BF08521}" cxnId="{CFE0A3F8-00C7-4EA5-913E-EDC83455864E}" type="sibTrans">
      <dgm:prSet/>
      <dgm:spPr/>
      <dgm:t>
        <a:bodyPr/>
        <a:lstStyle/>
        <a:p>
          <a:endParaRPr lang="zh-CN" altLang="en-US"/>
        </a:p>
      </dgm:t>
    </dgm:pt>
    <dgm:pt modelId="{561E85E3-9F66-9D46-8DDD-3D5226297C11}" cxnId="{4F041FBB-18D0-4375-9A37-8D01DB675E32}" type="sibTrans">
      <dgm:prSet/>
      <dgm:spPr/>
      <dgm:t>
        <a:bodyPr/>
        <a:lstStyle/>
        <a:p>
          <a:endParaRPr lang="zh-CN" altLang="en-US"/>
        </a:p>
      </dgm:t>
    </dgm:pt>
    <dgm:pt modelId="{7634BD34-ABF9-0D44-AA36-8A343F36409E}" cxnId="{FA96242D-F34D-4341-8E43-EA4A2C5B436A}" type="sibTrans">
      <dgm:prSet/>
      <dgm:spPr/>
      <dgm:t>
        <a:bodyPr/>
        <a:lstStyle/>
        <a:p>
          <a:endParaRPr lang="zh-CN" altLang="en-US"/>
        </a:p>
      </dgm:t>
    </dgm:pt>
    <dgm:pt modelId="{D1111DDF-8A94-5C49-9CCA-1DA58381A621}" type="pres">
      <dgm:prSet presAssocID="{2A2C9032-1C03-C249-977B-00F0399EEAB2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1113CF30-E854-624B-915D-55303F199EB6}" type="pres">
      <dgm:prSet presAssocID="{62531A15-416B-A247-A58E-FCB62455C656}" presName="root1"/>
      <dgm:spPr/>
      <dgm:t>
        <a:bodyPr/>
        <a:lstStyle/>
        <a:p>
          <a:endParaRPr/>
        </a:p>
      </dgm:t>
    </dgm:pt>
    <dgm:pt modelId="{BBC16113-AE6E-5749-826A-DB98FF5728A6}" type="pres">
      <dgm:prSet presAssocID="{62531A15-416B-A247-A58E-FCB62455C656}" presName="LevelOneTextNode" presStyleLbl="node0" presStyleCnt="1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8F69D937-A866-8045-ABA4-327D7A333959}" type="pres">
      <dgm:prSet presAssocID="{62531A15-416B-A247-A58E-FCB62455C656}" presName="level2hierChild"/>
      <dgm:spPr/>
      <dgm:t>
        <a:bodyPr/>
        <a:lstStyle/>
        <a:p>
          <a:endParaRPr/>
        </a:p>
      </dgm:t>
    </dgm:pt>
    <dgm:pt modelId="{F1799A1B-EF42-0843-8928-D0AAAA65C475}" type="pres">
      <dgm:prSet presAssocID="{86CC6567-3793-DC44-90A9-2A0D329F3663}" presName="conn2-1" presStyleLbl="parChTrans1D2" presStyleCnt="3"/>
      <dgm:spPr/>
      <dgm:t>
        <a:bodyPr/>
        <a:lstStyle/>
        <a:p>
          <a:endParaRPr/>
        </a:p>
      </dgm:t>
    </dgm:pt>
    <dgm:pt modelId="{3615EB03-16D8-FA42-85E5-028329D2C579}" type="pres">
      <dgm:prSet presAssocID="{86CC6567-3793-DC44-90A9-2A0D329F3663}" presName="connTx" presStyleLbl="parChTrans2D2" presStyleCnt="3"/>
      <dgm:spPr/>
      <dgm:t>
        <a:bodyPr/>
        <a:lstStyle/>
        <a:p>
          <a:endParaRPr/>
        </a:p>
      </dgm:t>
    </dgm:pt>
    <dgm:pt modelId="{7CFB7078-744F-A947-B143-E749B905C1AB}" type="pres">
      <dgm:prSet presAssocID="{0FCE1258-4B39-3044-A99D-FD58857B0847}" presName="root2"/>
      <dgm:spPr/>
      <dgm:t>
        <a:bodyPr/>
        <a:lstStyle/>
        <a:p>
          <a:endParaRPr/>
        </a:p>
      </dgm:t>
    </dgm:pt>
    <dgm:pt modelId="{CC92E9F3-B3F1-BC4C-9BC9-532442A2A1F4}" type="pres">
      <dgm:prSet presAssocID="{0FCE1258-4B39-3044-A99D-FD58857B0847}" presName="LevelTwoTextNode" presStyleLbl="node2" presStyleCnt="3" custScaleX="177259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42C8BB4B-8243-2643-B9EF-179CB8A8E280}" type="pres">
      <dgm:prSet presAssocID="{0FCE1258-4B39-3044-A99D-FD58857B0847}" presName="level3hierChild"/>
      <dgm:spPr/>
      <dgm:t>
        <a:bodyPr/>
        <a:lstStyle/>
        <a:p>
          <a:endParaRPr/>
        </a:p>
      </dgm:t>
    </dgm:pt>
    <dgm:pt modelId="{80553578-A3E3-8442-8568-1821652C19F1}" type="pres">
      <dgm:prSet presAssocID="{CCCC96D6-2F69-9D45-BB50-E04B681688BE}" presName="conn2-1" presStyleLbl="parChTrans1D3" presStyleCnt="3"/>
      <dgm:spPr/>
      <dgm:t>
        <a:bodyPr/>
        <a:lstStyle/>
        <a:p>
          <a:endParaRPr/>
        </a:p>
      </dgm:t>
    </dgm:pt>
    <dgm:pt modelId="{3B584D51-4C85-8442-A60A-6B168C758208}" type="pres">
      <dgm:prSet presAssocID="{CCCC96D6-2F69-9D45-BB50-E04B681688BE}" presName="connTx" presStyleLbl="parChTrans2D3" presStyleCnt="3"/>
      <dgm:spPr/>
      <dgm:t>
        <a:bodyPr/>
        <a:lstStyle/>
        <a:p>
          <a:endParaRPr/>
        </a:p>
      </dgm:t>
    </dgm:pt>
    <dgm:pt modelId="{9651CCB0-B392-B14B-8C66-C377CA77A5CF}" type="pres">
      <dgm:prSet presAssocID="{09E2DEBC-2F8C-F645-B944-76415D9DC8F8}" presName="root2"/>
      <dgm:spPr/>
      <dgm:t>
        <a:bodyPr/>
        <a:lstStyle/>
        <a:p>
          <a:endParaRPr/>
        </a:p>
      </dgm:t>
    </dgm:pt>
    <dgm:pt modelId="{A1E63CA5-D636-9441-8C35-C7AECCB74889}" type="pres">
      <dgm:prSet presAssocID="{09E2DEBC-2F8C-F645-B944-76415D9DC8F8}" presName="LevelTwoTextNode" presStyleLbl="node3" presStyleCnt="3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B194EA16-1279-6B49-ADE4-AFA2E3FDBC95}" type="pres">
      <dgm:prSet presAssocID="{09E2DEBC-2F8C-F645-B944-76415D9DC8F8}" presName="level3hierChild"/>
      <dgm:spPr/>
      <dgm:t>
        <a:bodyPr/>
        <a:lstStyle/>
        <a:p>
          <a:endParaRPr/>
        </a:p>
      </dgm:t>
    </dgm:pt>
    <dgm:pt modelId="{41B2EF08-F1AA-8E4D-81C5-6D4D7D4149C2}" type="pres">
      <dgm:prSet presAssocID="{740CE182-40DF-F249-97B3-B9B88E1F5F78}" presName="conn2-1" presStyleLbl="parChTrans1D2" presStyleIdx="1" presStyleCnt="3"/>
      <dgm:spPr/>
      <dgm:t>
        <a:bodyPr/>
        <a:lstStyle/>
        <a:p>
          <a:endParaRPr/>
        </a:p>
      </dgm:t>
    </dgm:pt>
    <dgm:pt modelId="{CDAD97D6-C9C3-9043-9AC8-F1CE16D293AF}" type="pres">
      <dgm:prSet presAssocID="{740CE182-40DF-F249-97B3-B9B88E1F5F78}" presName="connTx" presStyleLbl="parChTrans2D2" presStyleIdx="1" presStyleCnt="3"/>
      <dgm:spPr/>
      <dgm:t>
        <a:bodyPr/>
        <a:lstStyle/>
        <a:p>
          <a:endParaRPr/>
        </a:p>
      </dgm:t>
    </dgm:pt>
    <dgm:pt modelId="{B8207711-C24F-8C4F-B8C2-BAAB73F666BB}" type="pres">
      <dgm:prSet presAssocID="{37400499-11DC-1549-B310-4A372C5A5B09}" presName="root2"/>
      <dgm:spPr/>
      <dgm:t>
        <a:bodyPr/>
        <a:lstStyle/>
        <a:p>
          <a:endParaRPr/>
        </a:p>
      </dgm:t>
    </dgm:pt>
    <dgm:pt modelId="{C192CDD6-98B0-8148-8D50-51BBCE5946F1}" type="pres">
      <dgm:prSet presAssocID="{37400499-11DC-1549-B310-4A372C5A5B09}" presName="LevelTwoTextNode" presStyleLbl="node2" presStyleIdx="1" presStyleCnt="3" custScaleX="161632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ED3C61DD-793F-7446-8FAF-590CE498E38E}" type="pres">
      <dgm:prSet presAssocID="{37400499-11DC-1549-B310-4A372C5A5B09}" presName="level3hierChild"/>
      <dgm:spPr/>
      <dgm:t>
        <a:bodyPr/>
        <a:lstStyle/>
        <a:p>
          <a:endParaRPr/>
        </a:p>
      </dgm:t>
    </dgm:pt>
    <dgm:pt modelId="{F7D6C2A3-5120-F843-8812-6A77D83A5097}" type="pres">
      <dgm:prSet presAssocID="{776C1B25-894C-0043-AB42-3FF739F2494E}" presName="conn2-1" presStyleLbl="parChTrans1D3" presStyleIdx="1" presStyleCnt="3"/>
      <dgm:spPr/>
      <dgm:t>
        <a:bodyPr/>
        <a:lstStyle/>
        <a:p>
          <a:endParaRPr/>
        </a:p>
      </dgm:t>
    </dgm:pt>
    <dgm:pt modelId="{1AF6E236-832D-1F40-8DFD-18FE2067B80B}" type="pres">
      <dgm:prSet presAssocID="{776C1B25-894C-0043-AB42-3FF739F2494E}" presName="connTx" presStyleLbl="parChTrans2D3" presStyleIdx="1" presStyleCnt="3"/>
      <dgm:spPr/>
      <dgm:t>
        <a:bodyPr/>
        <a:lstStyle/>
        <a:p>
          <a:endParaRPr/>
        </a:p>
      </dgm:t>
    </dgm:pt>
    <dgm:pt modelId="{77E11F11-3AEA-854A-B948-7E3A5BEEA29F}" type="pres">
      <dgm:prSet presAssocID="{EED3B28B-2F33-FE4C-BAB2-85A15B508E3A}" presName="root2"/>
      <dgm:spPr/>
      <dgm:t>
        <a:bodyPr/>
        <a:lstStyle/>
        <a:p>
          <a:endParaRPr/>
        </a:p>
      </dgm:t>
    </dgm:pt>
    <dgm:pt modelId="{97E530C5-AA04-754D-89CC-DCDCF7D4D37C}" type="pres">
      <dgm:prSet presAssocID="{EED3B28B-2F33-FE4C-BAB2-85A15B508E3A}" presName="LevelTwoTextNode" presStyleLbl="node3" presStyleIdx="1" presStyleCnt="3" custLinFactNeighborX="-1293" custLinFactNeighborY="-2585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FE29764A-73DE-EA48-B565-81B4BE7AAFD8}" type="pres">
      <dgm:prSet presAssocID="{EED3B28B-2F33-FE4C-BAB2-85A15B508E3A}" presName="level3hierChild"/>
      <dgm:spPr/>
      <dgm:t>
        <a:bodyPr/>
        <a:lstStyle/>
        <a:p>
          <a:endParaRPr/>
        </a:p>
      </dgm:t>
    </dgm:pt>
    <dgm:pt modelId="{EDC4E1EB-5F49-7F4B-BBB1-55D8B30CF739}" type="pres">
      <dgm:prSet presAssocID="{27266E2A-60C7-0A4F-9EFD-D68172FB8253}" presName="conn2-1" presStyleLbl="parChTrans1D2" presStyleIdx="2" presStyleCnt="3"/>
      <dgm:spPr/>
      <dgm:t>
        <a:bodyPr/>
        <a:lstStyle/>
        <a:p>
          <a:endParaRPr/>
        </a:p>
      </dgm:t>
    </dgm:pt>
    <dgm:pt modelId="{262C6F44-02B5-5947-8D30-784273E1730F}" type="pres">
      <dgm:prSet presAssocID="{27266E2A-60C7-0A4F-9EFD-D68172FB8253}" presName="connTx" presStyleLbl="parChTrans2D2" presStyleIdx="2" presStyleCnt="3"/>
      <dgm:spPr/>
      <dgm:t>
        <a:bodyPr/>
        <a:lstStyle/>
        <a:p>
          <a:endParaRPr/>
        </a:p>
      </dgm:t>
    </dgm:pt>
    <dgm:pt modelId="{710CE707-CB8D-E843-98DB-0122A89B8B6A}" type="pres">
      <dgm:prSet presAssocID="{009DD6C1-419A-4847-9C02-3D7E74839B8C}" presName="root2"/>
      <dgm:spPr/>
      <dgm:t>
        <a:bodyPr/>
        <a:lstStyle/>
        <a:p>
          <a:endParaRPr/>
        </a:p>
      </dgm:t>
    </dgm:pt>
    <dgm:pt modelId="{9C2C3468-9C1B-E940-A9D6-0A3753C9D765}" type="pres">
      <dgm:prSet presAssocID="{009DD6C1-419A-4847-9C02-3D7E74839B8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62DDBA15-97A0-4F46-8967-118D144FB31A}" type="pres">
      <dgm:prSet presAssocID="{009DD6C1-419A-4847-9C02-3D7E74839B8C}" presName="level3hierChild"/>
      <dgm:spPr/>
      <dgm:t>
        <a:bodyPr/>
        <a:lstStyle/>
        <a:p>
          <a:endParaRPr/>
        </a:p>
      </dgm:t>
    </dgm:pt>
    <dgm:pt modelId="{70A579D3-C569-D346-B478-9032D8CB18A2}" type="pres">
      <dgm:prSet presAssocID="{7F238C32-E3E2-8F4B-AF2C-CA40AA3A1A08}" presName="conn2-1" presStyleLbl="parChTrans1D3" presStyleIdx="2" presStyleCnt="3"/>
      <dgm:spPr/>
      <dgm:t>
        <a:bodyPr/>
        <a:lstStyle/>
        <a:p>
          <a:endParaRPr/>
        </a:p>
      </dgm:t>
    </dgm:pt>
    <dgm:pt modelId="{96704411-1B8D-CB47-AB83-D1442B88E4EA}" type="pres">
      <dgm:prSet presAssocID="{7F238C32-E3E2-8F4B-AF2C-CA40AA3A1A08}" presName="connTx" presStyleLbl="parChTrans2D3" presStyleIdx="2" presStyleCnt="3"/>
      <dgm:spPr/>
      <dgm:t>
        <a:bodyPr/>
        <a:lstStyle/>
        <a:p>
          <a:endParaRPr/>
        </a:p>
      </dgm:t>
    </dgm:pt>
    <dgm:pt modelId="{CA86D260-E96B-4742-BD9C-EE14E4C58C26}" type="pres">
      <dgm:prSet presAssocID="{342B720E-C136-1A41-B8B4-5701D909D046}" presName="root2"/>
      <dgm:spPr/>
      <dgm:t>
        <a:bodyPr/>
        <a:lstStyle/>
        <a:p>
          <a:endParaRPr/>
        </a:p>
      </dgm:t>
    </dgm:pt>
    <dgm:pt modelId="{46C6FD89-F7A8-3D44-8435-78772E586168}" type="pres">
      <dgm:prSet presAssocID="{342B720E-C136-1A41-B8B4-5701D909D046}" presName="LevelTwoTextNode" presStyleLbl="node3" presStyleIdx="2" presStyleCnt="3" custScaleX="141219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D2493871-881E-9B4A-AAB6-53C6BE96DB45}" type="pres">
      <dgm:prSet presAssocID="{342B720E-C136-1A41-B8B4-5701D909D046}" presName="level3hierChild"/>
      <dgm:spPr/>
      <dgm:t>
        <a:bodyPr/>
        <a:lstStyle/>
        <a:p>
          <a:endParaRPr/>
        </a:p>
      </dgm:t>
    </dgm:pt>
    <dgm:pt modelId="{E136371F-7D9B-A148-B69A-9E0AF1B1BB2F}" type="pres">
      <dgm:prSet presAssocID="{A1AD3B9D-D4E3-174B-B10D-86CADC188F5A}" presName="conn2-1" presStyleLbl="parChTrans1D4" presStyleCnt="3"/>
      <dgm:spPr/>
      <dgm:t>
        <a:bodyPr/>
        <a:lstStyle/>
        <a:p>
          <a:endParaRPr/>
        </a:p>
      </dgm:t>
    </dgm:pt>
    <dgm:pt modelId="{168879A2-BB33-B646-9D8E-CE8A604E3947}" type="pres">
      <dgm:prSet presAssocID="{A1AD3B9D-D4E3-174B-B10D-86CADC188F5A}" presName="connTx" presStyleLbl="parChTrans2D4" presStyleCnt="3"/>
      <dgm:spPr/>
      <dgm:t>
        <a:bodyPr/>
        <a:lstStyle/>
        <a:p>
          <a:endParaRPr/>
        </a:p>
      </dgm:t>
    </dgm:pt>
    <dgm:pt modelId="{BF572765-6507-9B44-8690-92AE3A832724}" type="pres">
      <dgm:prSet presAssocID="{F8B01BF6-44B9-2144-86B8-A85002409DFA}" presName="root2"/>
      <dgm:spPr/>
      <dgm:t>
        <a:bodyPr/>
        <a:lstStyle/>
        <a:p>
          <a:endParaRPr/>
        </a:p>
      </dgm:t>
    </dgm:pt>
    <dgm:pt modelId="{6D46DEC7-3378-3B40-84ED-CBAC56B7B110}" type="pres">
      <dgm:prSet presAssocID="{F8B01BF6-44B9-2144-86B8-A85002409DFA}" presName="LevelTwoTextNode" presStyleLbl="node4" presStyleCnt="3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5BF798F7-C77E-8E49-BA3B-8E3D2BCA9AEB}" type="pres">
      <dgm:prSet presAssocID="{F8B01BF6-44B9-2144-86B8-A85002409DFA}" presName="level3hierChild"/>
      <dgm:spPr/>
      <dgm:t>
        <a:bodyPr/>
        <a:lstStyle/>
        <a:p>
          <a:endParaRPr/>
        </a:p>
      </dgm:t>
    </dgm:pt>
    <dgm:pt modelId="{D34D6D93-3069-EC40-9C45-D352588B8F9B}" type="pres">
      <dgm:prSet presAssocID="{3EA0AAE9-90B9-D948-8280-47F469DEC6D5}" presName="conn2-1" presStyleLbl="parChTrans1D4" presStyleIdx="1" presStyleCnt="3"/>
      <dgm:spPr/>
      <dgm:t>
        <a:bodyPr/>
        <a:lstStyle/>
        <a:p>
          <a:endParaRPr/>
        </a:p>
      </dgm:t>
    </dgm:pt>
    <dgm:pt modelId="{992958A7-DD67-9744-9ABC-697672C38058}" type="pres">
      <dgm:prSet presAssocID="{3EA0AAE9-90B9-D948-8280-47F469DEC6D5}" presName="connTx" presStyleLbl="parChTrans2D4" presStyleIdx="1" presStyleCnt="3"/>
      <dgm:spPr/>
      <dgm:t>
        <a:bodyPr/>
        <a:lstStyle/>
        <a:p>
          <a:endParaRPr/>
        </a:p>
      </dgm:t>
    </dgm:pt>
    <dgm:pt modelId="{5BD64A2B-99D9-E745-B630-EEF47264BB26}" type="pres">
      <dgm:prSet presAssocID="{D490B114-9B8E-5C49-8C12-C71E803C14CA}" presName="root2"/>
      <dgm:spPr/>
      <dgm:t>
        <a:bodyPr/>
        <a:lstStyle/>
        <a:p>
          <a:endParaRPr/>
        </a:p>
      </dgm:t>
    </dgm:pt>
    <dgm:pt modelId="{01742AD5-D73D-E94C-B047-49F7A91D2CB4}" type="pres">
      <dgm:prSet presAssocID="{D490B114-9B8E-5C49-8C12-C71E803C14CA}" presName="LevelTwoTextNode" presStyleLbl="node4" presStyleIdx="1" presStyleCnt="3" custScaleX="147017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3B0D87A1-DBDF-A54D-A895-65A4542B0869}" type="pres">
      <dgm:prSet presAssocID="{D490B114-9B8E-5C49-8C12-C71E803C14CA}" presName="level3hierChild"/>
      <dgm:spPr/>
      <dgm:t>
        <a:bodyPr/>
        <a:lstStyle/>
        <a:p>
          <a:endParaRPr/>
        </a:p>
      </dgm:t>
    </dgm:pt>
    <dgm:pt modelId="{3F1AA534-D0FD-BF4B-8454-5330F6C47FAA}" type="pres">
      <dgm:prSet presAssocID="{69AAAFA0-13BB-C24F-B435-5D35DF78BBE3}" presName="conn2-1" presStyleLbl="parChTrans1D4" presStyleIdx="2" presStyleCnt="3"/>
      <dgm:spPr/>
      <dgm:t>
        <a:bodyPr/>
        <a:lstStyle/>
        <a:p>
          <a:endParaRPr/>
        </a:p>
      </dgm:t>
    </dgm:pt>
    <dgm:pt modelId="{CF8D076D-6810-7F45-8780-C80FC2025AD3}" type="pres">
      <dgm:prSet presAssocID="{69AAAFA0-13BB-C24F-B435-5D35DF78BBE3}" presName="connTx" presStyleLbl="parChTrans2D4" presStyleIdx="2" presStyleCnt="3"/>
      <dgm:spPr/>
      <dgm:t>
        <a:bodyPr/>
        <a:lstStyle/>
        <a:p>
          <a:endParaRPr/>
        </a:p>
      </dgm:t>
    </dgm:pt>
    <dgm:pt modelId="{DBE160FB-4FC4-D64B-8666-2B657972FABA}" type="pres">
      <dgm:prSet presAssocID="{EA92CD86-007B-1744-BE09-7DE18FDB6339}" presName="root2"/>
      <dgm:spPr/>
      <dgm:t>
        <a:bodyPr/>
        <a:lstStyle/>
        <a:p>
          <a:endParaRPr/>
        </a:p>
      </dgm:t>
    </dgm:pt>
    <dgm:pt modelId="{0248C9B1-A20B-A443-B23E-4601DD7CE699}" type="pres">
      <dgm:prSet presAssocID="{EA92CD86-007B-1744-BE09-7DE18FDB6339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/>
        </a:p>
      </dgm:t>
    </dgm:pt>
    <dgm:pt modelId="{AAC6C177-5E61-7442-8F90-C008F8B11D5D}" type="pres">
      <dgm:prSet presAssocID="{EA92CD86-007B-1744-BE09-7DE18FDB6339}" presName="level3hierChild"/>
      <dgm:spPr/>
      <dgm:t>
        <a:bodyPr/>
        <a:lstStyle/>
        <a:p>
          <a:endParaRPr/>
        </a:p>
      </dgm:t>
    </dgm:pt>
  </dgm:ptLst>
  <dgm:cxnLst>
    <dgm:cxn modelId="{FA96242D-F34D-4341-8E43-EA4A2C5B436A}" srcId="{2A2C9032-1C03-C249-977B-00F0399EEAB2}" destId="{62531A15-416B-A247-A58E-FCB62455C656}" srcOrd="0" destOrd="0" parTransId="{A6825D98-B934-8B4F-AE5B-E6BD97F054C1}" sibTransId="{7634BD34-ABF9-0D44-AA36-8A343F36409E}"/>
    <dgm:cxn modelId="{83D3639E-923E-4DF9-9C95-25DA08A36F6A}" srcId="{62531A15-416B-A247-A58E-FCB62455C656}" destId="{0FCE1258-4B39-3044-A99D-FD58857B0847}" srcOrd="0" destOrd="0" parTransId="{86CC6567-3793-DC44-90A9-2A0D329F3663}" sibTransId="{159970D1-A88B-7A43-AD48-BEBFA9C35D14}"/>
    <dgm:cxn modelId="{39C0C101-0E5D-4DA2-B37B-3BCD2A6CA2D0}" srcId="{0FCE1258-4B39-3044-A99D-FD58857B0847}" destId="{09E2DEBC-2F8C-F645-B944-76415D9DC8F8}" srcOrd="0" destOrd="0" parTransId="{CCCC96D6-2F69-9D45-BB50-E04B681688BE}" sibTransId="{D19ACA93-F3F0-0E4C-B8EF-6881BA411B68}"/>
    <dgm:cxn modelId="{1385EE62-37F7-4D62-932A-A8CAE3F70BA7}" srcId="{62531A15-416B-A247-A58E-FCB62455C656}" destId="{37400499-11DC-1549-B310-4A372C5A5B09}" srcOrd="1" destOrd="0" parTransId="{740CE182-40DF-F249-97B3-B9B88E1F5F78}" sibTransId="{B8B4223B-A709-F14C-9349-650B11E5E6DE}"/>
    <dgm:cxn modelId="{B46902AC-21CB-48E6-A07C-69EB35D83922}" srcId="{37400499-11DC-1549-B310-4A372C5A5B09}" destId="{EED3B28B-2F33-FE4C-BAB2-85A15B508E3A}" srcOrd="0" destOrd="0" parTransId="{776C1B25-894C-0043-AB42-3FF739F2494E}" sibTransId="{84CD6AE1-8A4F-DC42-833B-5B25F3783BE9}"/>
    <dgm:cxn modelId="{4F041FBB-18D0-4375-9A37-8D01DB675E32}" srcId="{62531A15-416B-A247-A58E-FCB62455C656}" destId="{009DD6C1-419A-4847-9C02-3D7E74839B8C}" srcOrd="2" destOrd="0" parTransId="{27266E2A-60C7-0A4F-9EFD-D68172FB8253}" sibTransId="{561E85E3-9F66-9D46-8DDD-3D5226297C11}"/>
    <dgm:cxn modelId="{CFE0A3F8-00C7-4EA5-913E-EDC83455864E}" srcId="{009DD6C1-419A-4847-9C02-3D7E74839B8C}" destId="{342B720E-C136-1A41-B8B4-5701D909D046}" srcOrd="0" destOrd="0" parTransId="{7F238C32-E3E2-8F4B-AF2C-CA40AA3A1A08}" sibTransId="{664D047F-80B3-FC41-BE10-762A9BF08521}"/>
    <dgm:cxn modelId="{22A326AF-B769-4775-9E1D-214022DA6E0E}" srcId="{342B720E-C136-1A41-B8B4-5701D909D046}" destId="{F8B01BF6-44B9-2144-86B8-A85002409DFA}" srcOrd="0" destOrd="0" parTransId="{A1AD3B9D-D4E3-174B-B10D-86CADC188F5A}" sibTransId="{737EE432-FD35-6D44-AEB6-105B2DC0D28F}"/>
    <dgm:cxn modelId="{8505E1B1-14A0-4ABB-A87C-3FC0E17E3843}" srcId="{F8B01BF6-44B9-2144-86B8-A85002409DFA}" destId="{D490B114-9B8E-5C49-8C12-C71E803C14CA}" srcOrd="0" destOrd="0" parTransId="{3EA0AAE9-90B9-D948-8280-47F469DEC6D5}" sibTransId="{F8370FCB-C3CB-D54C-8D8D-F7D9AD06D39C}"/>
    <dgm:cxn modelId="{99B882A2-9C65-4840-B5A0-95CB0DE354D1}" srcId="{D490B114-9B8E-5C49-8C12-C71E803C14CA}" destId="{EA92CD86-007B-1744-BE09-7DE18FDB6339}" srcOrd="0" destOrd="0" parTransId="{69AAAFA0-13BB-C24F-B435-5D35DF78BBE3}" sibTransId="{F5480D57-E6B4-3044-99B2-7B8545BC1248}"/>
    <dgm:cxn modelId="{C8FEF5FE-1087-43FB-882A-E0182C628311}" type="presOf" srcId="{2A2C9032-1C03-C249-977B-00F0399EEAB2}" destId="{D1111DDF-8A94-5C49-9CCA-1DA58381A621}" srcOrd="0" destOrd="0"/>
    <dgm:cxn modelId="{8B4193DB-7586-438E-97EE-30E674D01989}" type="presParOf" srcId="{D1111DDF-8A94-5C49-9CCA-1DA58381A621}" destId="{1113CF30-E854-624B-915D-55303F199EB6}" srcOrd="0" destOrd="0"/>
    <dgm:cxn modelId="{28A598EA-D45E-45F6-83CA-267AE6CFD03C}" type="presParOf" srcId="{1113CF30-E854-624B-915D-55303F199EB6}" destId="{BBC16113-AE6E-5749-826A-DB98FF5728A6}" srcOrd="0" destOrd="0"/>
    <dgm:cxn modelId="{61F4A0EC-B1BD-4CC6-A5A4-7C165B60C50F}" type="presOf" srcId="{62531A15-416B-A247-A58E-FCB62455C656}" destId="{BBC16113-AE6E-5749-826A-DB98FF5728A6}" srcOrd="0" destOrd="0"/>
    <dgm:cxn modelId="{B5B7E185-5C1D-4DE0-AC7F-DC642FBC3A7D}" type="presParOf" srcId="{1113CF30-E854-624B-915D-55303F199EB6}" destId="{8F69D937-A866-8045-ABA4-327D7A333959}" srcOrd="1" destOrd="0"/>
    <dgm:cxn modelId="{F315BA5A-A45A-4493-A917-BA9AD292164C}" type="presParOf" srcId="{8F69D937-A866-8045-ABA4-327D7A333959}" destId="{F1799A1B-EF42-0843-8928-D0AAAA65C475}" srcOrd="0" destOrd="0"/>
    <dgm:cxn modelId="{1E021FCF-FD58-46D5-BC96-7E2C172B919A}" type="presOf" srcId="{86CC6567-3793-DC44-90A9-2A0D329F3663}" destId="{F1799A1B-EF42-0843-8928-D0AAAA65C475}" srcOrd="0" destOrd="0"/>
    <dgm:cxn modelId="{1BE7D833-4F6C-427B-8DBB-1BF35ADCE1A6}" type="presParOf" srcId="{F1799A1B-EF42-0843-8928-D0AAAA65C475}" destId="{3615EB03-16D8-FA42-85E5-028329D2C579}" srcOrd="0" destOrd="0"/>
    <dgm:cxn modelId="{F18AE011-8734-45D7-AF24-8F37D1638244}" type="presOf" srcId="{86CC6567-3793-DC44-90A9-2A0D329F3663}" destId="{3615EB03-16D8-FA42-85E5-028329D2C579}" srcOrd="1" destOrd="0"/>
    <dgm:cxn modelId="{EA598498-4281-4B50-BCF4-D93B4A19AB65}" type="presParOf" srcId="{8F69D937-A866-8045-ABA4-327D7A333959}" destId="{7CFB7078-744F-A947-B143-E749B905C1AB}" srcOrd="1" destOrd="0"/>
    <dgm:cxn modelId="{CEFDAF6B-B8CC-4EB7-A044-BF7D96E6AED1}" type="presParOf" srcId="{7CFB7078-744F-A947-B143-E749B905C1AB}" destId="{CC92E9F3-B3F1-BC4C-9BC9-532442A2A1F4}" srcOrd="0" destOrd="0"/>
    <dgm:cxn modelId="{2E428873-CE9B-4DB6-B4F2-1CA7840698EB}" type="presOf" srcId="{0FCE1258-4B39-3044-A99D-FD58857B0847}" destId="{CC92E9F3-B3F1-BC4C-9BC9-532442A2A1F4}" srcOrd="0" destOrd="0"/>
    <dgm:cxn modelId="{F09FD2AA-0002-47AF-AAA4-FEEAF6B812F4}" type="presParOf" srcId="{7CFB7078-744F-A947-B143-E749B905C1AB}" destId="{42C8BB4B-8243-2643-B9EF-179CB8A8E280}" srcOrd="1" destOrd="0"/>
    <dgm:cxn modelId="{B18B8194-BA8B-40D7-A170-C487E8583BB3}" type="presParOf" srcId="{42C8BB4B-8243-2643-B9EF-179CB8A8E280}" destId="{80553578-A3E3-8442-8568-1821652C19F1}" srcOrd="0" destOrd="0"/>
    <dgm:cxn modelId="{7DCE624D-5346-4077-A70D-5E67F71F1678}" type="presOf" srcId="{CCCC96D6-2F69-9D45-BB50-E04B681688BE}" destId="{80553578-A3E3-8442-8568-1821652C19F1}" srcOrd="0" destOrd="0"/>
    <dgm:cxn modelId="{9B4A7727-7563-495F-A9BB-DD8B6406901E}" type="presParOf" srcId="{80553578-A3E3-8442-8568-1821652C19F1}" destId="{3B584D51-4C85-8442-A60A-6B168C758208}" srcOrd="0" destOrd="0"/>
    <dgm:cxn modelId="{99AB81B1-611A-4121-B0BB-A7648B39E1AD}" type="presOf" srcId="{CCCC96D6-2F69-9D45-BB50-E04B681688BE}" destId="{3B584D51-4C85-8442-A60A-6B168C758208}" srcOrd="1" destOrd="0"/>
    <dgm:cxn modelId="{AF7BCF25-E872-4BD6-B45B-B3438C7FCAF9}" type="presParOf" srcId="{42C8BB4B-8243-2643-B9EF-179CB8A8E280}" destId="{9651CCB0-B392-B14B-8C66-C377CA77A5CF}" srcOrd="1" destOrd="0"/>
    <dgm:cxn modelId="{AC050C9A-1071-4FF6-B840-77BB21BC1DA0}" type="presParOf" srcId="{9651CCB0-B392-B14B-8C66-C377CA77A5CF}" destId="{A1E63CA5-D636-9441-8C35-C7AECCB74889}" srcOrd="0" destOrd="0"/>
    <dgm:cxn modelId="{44BC33AA-3992-4DC3-A29E-E5AF893A8F45}" type="presOf" srcId="{09E2DEBC-2F8C-F645-B944-76415D9DC8F8}" destId="{A1E63CA5-D636-9441-8C35-C7AECCB74889}" srcOrd="0" destOrd="0"/>
    <dgm:cxn modelId="{85311E25-0A6D-477C-999A-0C4359D837A2}" type="presParOf" srcId="{9651CCB0-B392-B14B-8C66-C377CA77A5CF}" destId="{B194EA16-1279-6B49-ADE4-AFA2E3FDBC95}" srcOrd="1" destOrd="0"/>
    <dgm:cxn modelId="{DCD6F1D7-CA17-4FEF-9C88-415959131726}" type="presParOf" srcId="{8F69D937-A866-8045-ABA4-327D7A333959}" destId="{41B2EF08-F1AA-8E4D-81C5-6D4D7D4149C2}" srcOrd="2" destOrd="0"/>
    <dgm:cxn modelId="{E15F210D-D059-4D0E-8360-4D36F0A03A82}" type="presOf" srcId="{740CE182-40DF-F249-97B3-B9B88E1F5F78}" destId="{41B2EF08-F1AA-8E4D-81C5-6D4D7D4149C2}" srcOrd="0" destOrd="0"/>
    <dgm:cxn modelId="{37E0B7A1-24C6-4DD8-AE25-7A9DE851A399}" type="presParOf" srcId="{41B2EF08-F1AA-8E4D-81C5-6D4D7D4149C2}" destId="{CDAD97D6-C9C3-9043-9AC8-F1CE16D293AF}" srcOrd="0" destOrd="0"/>
    <dgm:cxn modelId="{0004AF3D-17A3-4147-95BB-90AC32DF0FB0}" type="presOf" srcId="{740CE182-40DF-F249-97B3-B9B88E1F5F78}" destId="{CDAD97D6-C9C3-9043-9AC8-F1CE16D293AF}" srcOrd="1" destOrd="0"/>
    <dgm:cxn modelId="{D35BFD9F-4C63-4309-83EA-D11495F0E88E}" type="presParOf" srcId="{8F69D937-A866-8045-ABA4-327D7A333959}" destId="{B8207711-C24F-8C4F-B8C2-BAAB73F666BB}" srcOrd="3" destOrd="0"/>
    <dgm:cxn modelId="{3377A566-FCB6-4EBA-8EA8-6A64EE6914E3}" type="presParOf" srcId="{B8207711-C24F-8C4F-B8C2-BAAB73F666BB}" destId="{C192CDD6-98B0-8148-8D50-51BBCE5946F1}" srcOrd="0" destOrd="0"/>
    <dgm:cxn modelId="{AC350F42-4213-417F-8E89-EBB730420DC4}" type="presOf" srcId="{37400499-11DC-1549-B310-4A372C5A5B09}" destId="{C192CDD6-98B0-8148-8D50-51BBCE5946F1}" srcOrd="0" destOrd="0"/>
    <dgm:cxn modelId="{54605420-B5E2-4737-92FC-2A6ACDC41947}" type="presParOf" srcId="{B8207711-C24F-8C4F-B8C2-BAAB73F666BB}" destId="{ED3C61DD-793F-7446-8FAF-590CE498E38E}" srcOrd="1" destOrd="0"/>
    <dgm:cxn modelId="{9C3BF905-E379-447B-85AA-F61CD4DBB1BF}" type="presParOf" srcId="{ED3C61DD-793F-7446-8FAF-590CE498E38E}" destId="{F7D6C2A3-5120-F843-8812-6A77D83A5097}" srcOrd="0" destOrd="0"/>
    <dgm:cxn modelId="{F0F0E64A-8A5C-47EC-936B-534B1BF89D79}" type="presOf" srcId="{776C1B25-894C-0043-AB42-3FF739F2494E}" destId="{F7D6C2A3-5120-F843-8812-6A77D83A5097}" srcOrd="0" destOrd="0"/>
    <dgm:cxn modelId="{7E505387-8DC2-4F4D-A84D-06CA6FF2CDB9}" type="presParOf" srcId="{F7D6C2A3-5120-F843-8812-6A77D83A5097}" destId="{1AF6E236-832D-1F40-8DFD-18FE2067B80B}" srcOrd="0" destOrd="0"/>
    <dgm:cxn modelId="{104972D5-24A6-4D98-BAC4-31ED33312AE9}" type="presOf" srcId="{776C1B25-894C-0043-AB42-3FF739F2494E}" destId="{1AF6E236-832D-1F40-8DFD-18FE2067B80B}" srcOrd="1" destOrd="0"/>
    <dgm:cxn modelId="{1AD189E3-2C93-4C6B-86EE-B156BFE38386}" type="presParOf" srcId="{ED3C61DD-793F-7446-8FAF-590CE498E38E}" destId="{77E11F11-3AEA-854A-B948-7E3A5BEEA29F}" srcOrd="1" destOrd="0"/>
    <dgm:cxn modelId="{EE294F81-C600-4F05-A1F3-0D19E4460A27}" type="presParOf" srcId="{77E11F11-3AEA-854A-B948-7E3A5BEEA29F}" destId="{97E530C5-AA04-754D-89CC-DCDCF7D4D37C}" srcOrd="0" destOrd="0"/>
    <dgm:cxn modelId="{B48B49D4-57B4-4EA6-9D01-2EE16A7799C0}" type="presOf" srcId="{EED3B28B-2F33-FE4C-BAB2-85A15B508E3A}" destId="{97E530C5-AA04-754D-89CC-DCDCF7D4D37C}" srcOrd="0" destOrd="0"/>
    <dgm:cxn modelId="{E837C10D-040E-4CE5-9FE9-DD7052371760}" type="presParOf" srcId="{77E11F11-3AEA-854A-B948-7E3A5BEEA29F}" destId="{FE29764A-73DE-EA48-B565-81B4BE7AAFD8}" srcOrd="1" destOrd="0"/>
    <dgm:cxn modelId="{1F5B7286-0AB0-4A82-AD83-A9F86DE0A217}" type="presParOf" srcId="{8F69D937-A866-8045-ABA4-327D7A333959}" destId="{EDC4E1EB-5F49-7F4B-BBB1-55D8B30CF739}" srcOrd="4" destOrd="0"/>
    <dgm:cxn modelId="{8FBE292A-BDE2-49AD-9683-8390CD3A2F83}" type="presOf" srcId="{27266E2A-60C7-0A4F-9EFD-D68172FB8253}" destId="{EDC4E1EB-5F49-7F4B-BBB1-55D8B30CF739}" srcOrd="0" destOrd="0"/>
    <dgm:cxn modelId="{23620E88-97C3-4E55-AA4A-6B27DA6AA91F}" type="presParOf" srcId="{EDC4E1EB-5F49-7F4B-BBB1-55D8B30CF739}" destId="{262C6F44-02B5-5947-8D30-784273E1730F}" srcOrd="0" destOrd="0"/>
    <dgm:cxn modelId="{849056ED-0E85-4AD4-9EF7-DAF20C0A28C4}" type="presOf" srcId="{27266E2A-60C7-0A4F-9EFD-D68172FB8253}" destId="{262C6F44-02B5-5947-8D30-784273E1730F}" srcOrd="1" destOrd="0"/>
    <dgm:cxn modelId="{D61B56E4-CEA5-49E3-9124-830D91A53941}" type="presParOf" srcId="{8F69D937-A866-8045-ABA4-327D7A333959}" destId="{710CE707-CB8D-E843-98DB-0122A89B8B6A}" srcOrd="5" destOrd="0"/>
    <dgm:cxn modelId="{B5FEBB02-6F1C-42A5-9823-93710A4E27C2}" type="presParOf" srcId="{710CE707-CB8D-E843-98DB-0122A89B8B6A}" destId="{9C2C3468-9C1B-E940-A9D6-0A3753C9D765}" srcOrd="0" destOrd="0"/>
    <dgm:cxn modelId="{0C1E658F-A699-4543-8978-19E794822D53}" type="presOf" srcId="{009DD6C1-419A-4847-9C02-3D7E74839B8C}" destId="{9C2C3468-9C1B-E940-A9D6-0A3753C9D765}" srcOrd="0" destOrd="0"/>
    <dgm:cxn modelId="{5F5714A2-EB65-434F-8D9D-17937430A249}" type="presParOf" srcId="{710CE707-CB8D-E843-98DB-0122A89B8B6A}" destId="{62DDBA15-97A0-4F46-8967-118D144FB31A}" srcOrd="1" destOrd="0"/>
    <dgm:cxn modelId="{DA3A6928-4529-42BA-AC73-622E7C8B40DE}" type="presParOf" srcId="{62DDBA15-97A0-4F46-8967-118D144FB31A}" destId="{70A579D3-C569-D346-B478-9032D8CB18A2}" srcOrd="0" destOrd="0"/>
    <dgm:cxn modelId="{E0EC59A6-07CD-48C6-ABCC-1E54ED64BF11}" type="presOf" srcId="{7F238C32-E3E2-8F4B-AF2C-CA40AA3A1A08}" destId="{70A579D3-C569-D346-B478-9032D8CB18A2}" srcOrd="0" destOrd="0"/>
    <dgm:cxn modelId="{2F07CA93-A052-4EFA-AD32-197919D88724}" type="presParOf" srcId="{70A579D3-C569-D346-B478-9032D8CB18A2}" destId="{96704411-1B8D-CB47-AB83-D1442B88E4EA}" srcOrd="0" destOrd="0"/>
    <dgm:cxn modelId="{8842A665-E37A-4B93-9A8E-E2615CA7398E}" type="presOf" srcId="{7F238C32-E3E2-8F4B-AF2C-CA40AA3A1A08}" destId="{96704411-1B8D-CB47-AB83-D1442B88E4EA}" srcOrd="1" destOrd="0"/>
    <dgm:cxn modelId="{0FF359F2-092E-4D22-92AA-D4E9AE92BA34}" type="presParOf" srcId="{62DDBA15-97A0-4F46-8967-118D144FB31A}" destId="{CA86D260-E96B-4742-BD9C-EE14E4C58C26}" srcOrd="1" destOrd="0"/>
    <dgm:cxn modelId="{0C45B495-FE22-4379-A9EE-0F637453CE39}" type="presParOf" srcId="{CA86D260-E96B-4742-BD9C-EE14E4C58C26}" destId="{46C6FD89-F7A8-3D44-8435-78772E586168}" srcOrd="0" destOrd="0"/>
    <dgm:cxn modelId="{3F5295C9-BB4C-4724-8C76-E17DA636B550}" type="presOf" srcId="{342B720E-C136-1A41-B8B4-5701D909D046}" destId="{46C6FD89-F7A8-3D44-8435-78772E586168}" srcOrd="0" destOrd="0"/>
    <dgm:cxn modelId="{C2F7246B-2B6F-400E-B6FD-481BC457B6DB}" type="presParOf" srcId="{CA86D260-E96B-4742-BD9C-EE14E4C58C26}" destId="{D2493871-881E-9B4A-AAB6-53C6BE96DB45}" srcOrd="1" destOrd="0"/>
    <dgm:cxn modelId="{F654B2BD-1EA5-4E7B-BA01-AE4297BE6C3D}" type="presParOf" srcId="{D2493871-881E-9B4A-AAB6-53C6BE96DB45}" destId="{E136371F-7D9B-A148-B69A-9E0AF1B1BB2F}" srcOrd="0" destOrd="0"/>
    <dgm:cxn modelId="{DCF40CC4-97E7-4ADD-A6B4-7D46C0602BAF}" type="presOf" srcId="{A1AD3B9D-D4E3-174B-B10D-86CADC188F5A}" destId="{E136371F-7D9B-A148-B69A-9E0AF1B1BB2F}" srcOrd="0" destOrd="0"/>
    <dgm:cxn modelId="{C9C09A38-62D9-4353-914C-DCB5A4C741E5}" type="presParOf" srcId="{E136371F-7D9B-A148-B69A-9E0AF1B1BB2F}" destId="{168879A2-BB33-B646-9D8E-CE8A604E3947}" srcOrd="0" destOrd="0"/>
    <dgm:cxn modelId="{C60B736E-7791-456E-8D40-56143AD71AA7}" type="presOf" srcId="{A1AD3B9D-D4E3-174B-B10D-86CADC188F5A}" destId="{168879A2-BB33-B646-9D8E-CE8A604E3947}" srcOrd="1" destOrd="0"/>
    <dgm:cxn modelId="{A34AAE18-C301-456B-B5EF-67F8111CA8E9}" type="presParOf" srcId="{D2493871-881E-9B4A-AAB6-53C6BE96DB45}" destId="{BF572765-6507-9B44-8690-92AE3A832724}" srcOrd="1" destOrd="0"/>
    <dgm:cxn modelId="{5BA42F06-2D93-42E6-9E0A-FA9DC4E0BCBE}" type="presParOf" srcId="{BF572765-6507-9B44-8690-92AE3A832724}" destId="{6D46DEC7-3378-3B40-84ED-CBAC56B7B110}" srcOrd="0" destOrd="0"/>
    <dgm:cxn modelId="{3D3FD2E9-35C3-4895-81B5-8C6B4A159438}" type="presOf" srcId="{F8B01BF6-44B9-2144-86B8-A85002409DFA}" destId="{6D46DEC7-3378-3B40-84ED-CBAC56B7B110}" srcOrd="0" destOrd="0"/>
    <dgm:cxn modelId="{454DD10B-FC50-4282-A7D2-AE9A56EF0B50}" type="presParOf" srcId="{BF572765-6507-9B44-8690-92AE3A832724}" destId="{5BF798F7-C77E-8E49-BA3B-8E3D2BCA9AEB}" srcOrd="1" destOrd="0"/>
    <dgm:cxn modelId="{5296D65C-DA9C-405E-B443-6CDF1A24F6B7}" type="presParOf" srcId="{5BF798F7-C77E-8E49-BA3B-8E3D2BCA9AEB}" destId="{D34D6D93-3069-EC40-9C45-D352588B8F9B}" srcOrd="0" destOrd="0"/>
    <dgm:cxn modelId="{F963029F-4E6B-421A-B921-A7DA2A759DFA}" type="presOf" srcId="{3EA0AAE9-90B9-D948-8280-47F469DEC6D5}" destId="{D34D6D93-3069-EC40-9C45-D352588B8F9B}" srcOrd="0" destOrd="0"/>
    <dgm:cxn modelId="{B41B37FD-4A39-486A-8C2D-61BC952D7329}" type="presParOf" srcId="{D34D6D93-3069-EC40-9C45-D352588B8F9B}" destId="{992958A7-DD67-9744-9ABC-697672C38058}" srcOrd="0" destOrd="0"/>
    <dgm:cxn modelId="{10E05C9C-9A37-49BD-852B-E53BE085EE0A}" type="presOf" srcId="{3EA0AAE9-90B9-D948-8280-47F469DEC6D5}" destId="{992958A7-DD67-9744-9ABC-697672C38058}" srcOrd="1" destOrd="0"/>
    <dgm:cxn modelId="{A3428C2C-7558-40CA-82AD-739B81BFCB51}" type="presParOf" srcId="{5BF798F7-C77E-8E49-BA3B-8E3D2BCA9AEB}" destId="{5BD64A2B-99D9-E745-B630-EEF47264BB26}" srcOrd="1" destOrd="0"/>
    <dgm:cxn modelId="{4C141397-DCE3-40C4-8827-00810F62ABFA}" type="presParOf" srcId="{5BD64A2B-99D9-E745-B630-EEF47264BB26}" destId="{01742AD5-D73D-E94C-B047-49F7A91D2CB4}" srcOrd="0" destOrd="0"/>
    <dgm:cxn modelId="{FEA45361-6023-44EF-9B1C-77FE25F27C9A}" type="presOf" srcId="{D490B114-9B8E-5C49-8C12-C71E803C14CA}" destId="{01742AD5-D73D-E94C-B047-49F7A91D2CB4}" srcOrd="0" destOrd="0"/>
    <dgm:cxn modelId="{15938342-95AA-4BBD-BF38-8FF22A016828}" type="presParOf" srcId="{5BD64A2B-99D9-E745-B630-EEF47264BB26}" destId="{3B0D87A1-DBDF-A54D-A895-65A4542B0869}" srcOrd="1" destOrd="0"/>
    <dgm:cxn modelId="{9422FD79-A118-42AE-8BC8-BA10FAB21218}" type="presParOf" srcId="{3B0D87A1-DBDF-A54D-A895-65A4542B0869}" destId="{3F1AA534-D0FD-BF4B-8454-5330F6C47FAA}" srcOrd="0" destOrd="0"/>
    <dgm:cxn modelId="{A7024A1E-9F05-4ADD-A15A-59F67AEE21FA}" type="presOf" srcId="{69AAAFA0-13BB-C24F-B435-5D35DF78BBE3}" destId="{3F1AA534-D0FD-BF4B-8454-5330F6C47FAA}" srcOrd="0" destOrd="0"/>
    <dgm:cxn modelId="{3AF5C351-4C8A-4F20-9C9B-D6707AF08F77}" type="presParOf" srcId="{3F1AA534-D0FD-BF4B-8454-5330F6C47FAA}" destId="{CF8D076D-6810-7F45-8780-C80FC2025AD3}" srcOrd="0" destOrd="0"/>
    <dgm:cxn modelId="{B500F269-84B2-40EF-B5BC-62574B1E553B}" type="presOf" srcId="{69AAAFA0-13BB-C24F-B435-5D35DF78BBE3}" destId="{CF8D076D-6810-7F45-8780-C80FC2025AD3}" srcOrd="1" destOrd="0"/>
    <dgm:cxn modelId="{0F44B02D-0EB0-4372-8F13-D7294048C807}" type="presParOf" srcId="{3B0D87A1-DBDF-A54D-A895-65A4542B0869}" destId="{DBE160FB-4FC4-D64B-8666-2B657972FABA}" srcOrd="1" destOrd="0"/>
    <dgm:cxn modelId="{4C934967-BB91-4AB5-A218-F8353F9B4721}" type="presParOf" srcId="{DBE160FB-4FC4-D64B-8666-2B657972FABA}" destId="{0248C9B1-A20B-A443-B23E-4601DD7CE699}" srcOrd="0" destOrd="0"/>
    <dgm:cxn modelId="{4F166163-8EAD-4633-A810-5CA5AFAD2041}" type="presOf" srcId="{EA92CD86-007B-1744-BE09-7DE18FDB6339}" destId="{0248C9B1-A20B-A443-B23E-4601DD7CE699}" srcOrd="0" destOrd="0"/>
    <dgm:cxn modelId="{D2B939D3-E68A-476A-A4C9-326D91B364A6}" type="presParOf" srcId="{DBE160FB-4FC4-D64B-8666-2B657972FABA}" destId="{AAC6C177-5E61-7442-8F90-C008F8B11D5D}" srcOrd="1" destOrd="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328660" cy="1838325"/>
        <a:chOff x="0" y="0"/>
        <a:chExt cx="8328660" cy="1838325"/>
      </a:xfrm>
    </dsp:grpSpPr>
    <dsp:sp modelId="{BBC16113-AE6E-5749-826A-DB98FF5728A6}">
      <dsp:nvSpPr>
        <dsp:cNvPr id="3" name="圆角矩形 2"/>
        <dsp:cNvSpPr/>
      </dsp:nvSpPr>
      <dsp:spPr bwMode="white">
        <a:xfrm>
          <a:off x="0" y="684747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rPr>
            <a:t>阿</a:t>
          </a:r>
          <a:r>
            <a: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rPr>
            <a:t>Q</a:t>
          </a:r>
          <a:endParaRPr lang="en-US" altLang="zh-CN" sz="2800" b="1">
            <a:solidFill>
              <a:srgbClr val="FF0000"/>
            </a:solidFill>
            <a:latin typeface="微软雅黑" panose="020B0503020204020204" charset="-122"/>
            <a:ea typeface="微软雅黑"/>
            <a:cs typeface="微软雅黑" panose="020B0503020204020204" charset="-122"/>
          </a:endParaRPr>
        </a:p>
      </dsp:txBody>
      <dsp:txXfrm>
        <a:off x="0" y="684747"/>
        <a:ext cx="937663" cy="468831"/>
      </dsp:txXfrm>
    </dsp:sp>
    <dsp:sp modelId="{F1799A1B-EF42-0843-8928-D0AAAA65C475}">
      <dsp:nvSpPr>
        <dsp:cNvPr id="4" name="任意多边形 3"/>
        <dsp:cNvSpPr/>
      </dsp:nvSpPr>
      <dsp:spPr bwMode="white">
        <a:xfrm>
          <a:off x="796804" y="626632"/>
          <a:ext cx="656783" cy="45906"/>
        </a:xfrm>
        <a:custGeom>
          <a:avLst/>
          <a:gdLst/>
          <a:ahLst/>
          <a:cxnLst/>
          <a:pathLst>
            <a:path w="1034" h="72">
              <a:moveTo>
                <a:pt x="222" y="461"/>
              </a:moveTo>
              <a:lnTo>
                <a:pt x="812" y="-388"/>
              </a:lnTo>
            </a:path>
          </a:pathLst>
        </a:custGeom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96804" y="626632"/>
        <a:ext cx="656783" cy="45906"/>
      </dsp:txXfrm>
    </dsp:sp>
    <dsp:sp modelId="{CC92E9F3-B3F1-BC4C-9BC9-532442A2A1F4}">
      <dsp:nvSpPr>
        <dsp:cNvPr id="5" name="圆角矩形 4"/>
        <dsp:cNvSpPr/>
      </dsp:nvSpPr>
      <dsp:spPr bwMode="white">
        <a:xfrm>
          <a:off x="1312728" y="145591"/>
          <a:ext cx="1662092" cy="46883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口讷的</a:t>
          </a:r>
          <a:endParaRPr sz="240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12728" y="145591"/>
        <a:ext cx="1662092" cy="468831"/>
      </dsp:txXfrm>
    </dsp:sp>
    <dsp:sp modelId="{80553578-A3E3-8442-8568-1821652C19F1}">
      <dsp:nvSpPr>
        <dsp:cNvPr id="6" name="任意多边形 5"/>
        <dsp:cNvSpPr/>
      </dsp:nvSpPr>
      <dsp:spPr bwMode="white">
        <a:xfrm>
          <a:off x="2974820" y="357053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70000"/>
          </a:schemeClr>
        </a:lnRef>
        <a:fillRef idx="0">
          <a:schemeClr val="accent3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974820" y="357053"/>
        <a:ext cx="375065" cy="45906"/>
      </dsp:txXfrm>
    </dsp:sp>
    <dsp:sp modelId="{A1E63CA5-D636-9441-8C35-C7AECCB74889}">
      <dsp:nvSpPr>
        <dsp:cNvPr id="7" name="圆角矩形 6"/>
        <dsp:cNvSpPr/>
      </dsp:nvSpPr>
      <dsp:spPr bwMode="white">
        <a:xfrm>
          <a:off x="3349885" y="145591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骂</a:t>
          </a:r>
          <a:endParaRPr sz="2400">
            <a:latin typeface="宋体" pitchFamily="2" charset="-122"/>
            <a:ea typeface="宋体" pitchFamily="2" charset="-122"/>
          </a:endParaRPr>
        </a:p>
      </dsp:txBody>
      <dsp:txXfrm>
        <a:off x="3349885" y="145591"/>
        <a:ext cx="937663" cy="468831"/>
      </dsp:txXfrm>
    </dsp:sp>
    <dsp:sp modelId="{41B2EF08-F1AA-8E4D-81C5-6D4D7D4149C2}">
      <dsp:nvSpPr>
        <dsp:cNvPr id="8" name="任意多边形 7"/>
        <dsp:cNvSpPr/>
      </dsp:nvSpPr>
      <dsp:spPr bwMode="white">
        <a:xfrm>
          <a:off x="937663" y="896210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37663" y="896210"/>
        <a:ext cx="375065" cy="45906"/>
      </dsp:txXfrm>
    </dsp:sp>
    <dsp:sp modelId="{C192CDD6-98B0-8148-8D50-51BBCE5946F1}">
      <dsp:nvSpPr>
        <dsp:cNvPr id="9" name="圆角矩形 8"/>
        <dsp:cNvSpPr/>
      </dsp:nvSpPr>
      <dsp:spPr bwMode="white">
        <a:xfrm>
          <a:off x="1312728" y="684747"/>
          <a:ext cx="1515563" cy="46883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气力小的</a:t>
          </a:r>
          <a:endParaRPr lang="zh-CN" altLang="en-US" sz="2400" b="1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12728" y="684747"/>
        <a:ext cx="1515563" cy="468831"/>
      </dsp:txXfrm>
    </dsp:sp>
    <dsp:sp modelId="{F7D6C2A3-5120-F843-8812-6A77D83A5097}">
      <dsp:nvSpPr>
        <dsp:cNvPr id="10" name="任意多边形 9"/>
        <dsp:cNvSpPr/>
      </dsp:nvSpPr>
      <dsp:spPr bwMode="white">
        <a:xfrm>
          <a:off x="2828190" y="890150"/>
          <a:ext cx="363143" cy="45906"/>
        </a:xfrm>
        <a:custGeom>
          <a:avLst/>
          <a:gdLst/>
          <a:ahLst/>
          <a:cxnLst/>
          <a:pathLst>
            <a:path w="572" h="72">
              <a:moveTo>
                <a:pt x="0" y="46"/>
              </a:moveTo>
              <a:lnTo>
                <a:pt x="572" y="27"/>
              </a:lnTo>
            </a:path>
          </a:pathLst>
        </a:custGeom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70000"/>
          </a:schemeClr>
        </a:lnRef>
        <a:fillRef idx="0">
          <a:schemeClr val="accent3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828190" y="890150"/>
        <a:ext cx="363143" cy="45906"/>
      </dsp:txXfrm>
    </dsp:sp>
    <dsp:sp modelId="{97E530C5-AA04-754D-89CC-DCDCF7D4D37C}">
      <dsp:nvSpPr>
        <dsp:cNvPr id="11" name="圆角矩形 10"/>
        <dsp:cNvSpPr/>
      </dsp:nvSpPr>
      <dsp:spPr bwMode="white">
        <a:xfrm>
          <a:off x="3191233" y="672627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打</a:t>
          </a:r>
          <a:endParaRPr sz="2400">
            <a:latin typeface="宋体" pitchFamily="2" charset="-122"/>
            <a:ea typeface="宋体" pitchFamily="2" charset="-122"/>
          </a:endParaRPr>
        </a:p>
      </dsp:txBody>
      <dsp:txXfrm>
        <a:off x="3191233" y="672627"/>
        <a:ext cx="937663" cy="468831"/>
      </dsp:txXfrm>
    </dsp:sp>
    <dsp:sp modelId="{EDC4E1EB-5F49-7F4B-BBB1-55D8B30CF739}">
      <dsp:nvSpPr>
        <dsp:cNvPr id="12" name="任意多边形 11"/>
        <dsp:cNvSpPr/>
      </dsp:nvSpPr>
      <dsp:spPr bwMode="white">
        <a:xfrm>
          <a:off x="796804" y="1165788"/>
          <a:ext cx="656783" cy="45906"/>
        </a:xfrm>
        <a:custGeom>
          <a:avLst/>
          <a:gdLst/>
          <a:ahLst/>
          <a:cxnLst/>
          <a:pathLst>
            <a:path w="1034" h="72">
              <a:moveTo>
                <a:pt x="222" y="-388"/>
              </a:moveTo>
              <a:lnTo>
                <a:pt x="812" y="461"/>
              </a:lnTo>
            </a:path>
          </a:pathLst>
        </a:custGeom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96804" y="1165788"/>
        <a:ext cx="656783" cy="45906"/>
      </dsp:txXfrm>
    </dsp:sp>
    <dsp:sp modelId="{9C2C3468-9C1B-E940-A9D6-0A3753C9D765}">
      <dsp:nvSpPr>
        <dsp:cNvPr id="13" name="圆角矩形 12"/>
        <dsp:cNvSpPr/>
      </dsp:nvSpPr>
      <dsp:spPr bwMode="white">
        <a:xfrm>
          <a:off x="1312728" y="1223903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rPr>
            <a:t>打不过的</a:t>
          </a:r>
          <a:endParaRPr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312728" y="1223903"/>
        <a:ext cx="937663" cy="468831"/>
      </dsp:txXfrm>
    </dsp:sp>
    <dsp:sp modelId="{70A579D3-C569-D346-B478-9032D8CB18A2}">
      <dsp:nvSpPr>
        <dsp:cNvPr id="14" name="任意多边形 13"/>
        <dsp:cNvSpPr/>
      </dsp:nvSpPr>
      <dsp:spPr bwMode="white">
        <a:xfrm>
          <a:off x="2250391" y="1435366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70000"/>
          </a:schemeClr>
        </a:lnRef>
        <a:fillRef idx="0">
          <a:schemeClr val="accent3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250391" y="1435366"/>
        <a:ext cx="375065" cy="45906"/>
      </dsp:txXfrm>
    </dsp:sp>
    <dsp:sp modelId="{46C6FD89-F7A8-3D44-8435-78772E586168}">
      <dsp:nvSpPr>
        <dsp:cNvPr id="15" name="圆角矩形 14"/>
        <dsp:cNvSpPr/>
      </dsp:nvSpPr>
      <dsp:spPr bwMode="white">
        <a:xfrm>
          <a:off x="2625456" y="1223903"/>
          <a:ext cx="1324158" cy="468831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怒目而视</a:t>
          </a:r>
          <a:endParaRPr lang="zh-CN" altLang="en-US" sz="24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sp:txBody>
      <dsp:txXfrm>
        <a:off x="2625456" y="1223903"/>
        <a:ext cx="1324158" cy="468831"/>
      </dsp:txXfrm>
    </dsp:sp>
    <dsp:sp modelId="{E136371F-7D9B-A148-B69A-9E0AF1B1BB2F}">
      <dsp:nvSpPr>
        <dsp:cNvPr id="16" name="任意多边形 15"/>
        <dsp:cNvSpPr/>
      </dsp:nvSpPr>
      <dsp:spPr bwMode="white">
        <a:xfrm>
          <a:off x="3949615" y="1435366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50000"/>
          </a:schemeClr>
        </a:lnRef>
        <a:fillRef idx="0">
          <a:schemeClr val="accent3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3949615" y="1435366"/>
        <a:ext cx="375065" cy="45906"/>
      </dsp:txXfrm>
    </dsp:sp>
    <dsp:sp modelId="{6D46DEC7-3378-3B40-84ED-CBAC56B7B110}">
      <dsp:nvSpPr>
        <dsp:cNvPr id="17" name="圆角矩形 16"/>
        <dsp:cNvSpPr/>
      </dsp:nvSpPr>
      <dsp:spPr bwMode="white">
        <a:xfrm>
          <a:off x="4324680" y="1223903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  <a:cs typeface="宋体" pitchFamily="2" charset="-122"/>
            </a:rPr>
            <a:t>腹诽心谤 </a:t>
          </a:r>
          <a:endParaRPr>
            <a:latin typeface="宋体" pitchFamily="2" charset="-122"/>
            <a:ea typeface="宋体" pitchFamily="2" charset="-122"/>
            <a:cs typeface="宋体" pitchFamily="2" charset="-122"/>
          </a:endParaRPr>
        </a:p>
      </dsp:txBody>
      <dsp:txXfrm>
        <a:off x="4324680" y="1223903"/>
        <a:ext cx="937663" cy="468831"/>
      </dsp:txXfrm>
    </dsp:sp>
    <dsp:sp modelId="{D34D6D93-3069-EC40-9C45-D352588B8F9B}">
      <dsp:nvSpPr>
        <dsp:cNvPr id="18" name="任意多边形 17"/>
        <dsp:cNvSpPr/>
      </dsp:nvSpPr>
      <dsp:spPr bwMode="white">
        <a:xfrm>
          <a:off x="5262343" y="1435366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50000"/>
          </a:schemeClr>
        </a:lnRef>
        <a:fillRef idx="0">
          <a:schemeClr val="accent3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5262343" y="1435366"/>
        <a:ext cx="375065" cy="45906"/>
      </dsp:txXfrm>
    </dsp:sp>
    <dsp:sp modelId="{01742AD5-D73D-E94C-B047-49F7A91D2CB4}">
      <dsp:nvSpPr>
        <dsp:cNvPr id="19" name="圆角矩形 18"/>
        <dsp:cNvSpPr/>
      </dsp:nvSpPr>
      <dsp:spPr bwMode="white">
        <a:xfrm>
          <a:off x="5637408" y="1223903"/>
          <a:ext cx="1378524" cy="468831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自残自伤</a:t>
          </a:r>
          <a:endParaRPr lang="zh-CN" altLang="en-US" sz="2400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sp:txBody>
      <dsp:txXfrm>
        <a:off x="5637408" y="1223903"/>
        <a:ext cx="1378524" cy="468831"/>
      </dsp:txXfrm>
    </dsp:sp>
    <dsp:sp modelId="{3F1AA534-D0FD-BF4B-8454-5330F6C47FAA}">
      <dsp:nvSpPr>
        <dsp:cNvPr id="20" name="任意多边形 19"/>
        <dsp:cNvSpPr/>
      </dsp:nvSpPr>
      <dsp:spPr bwMode="white">
        <a:xfrm>
          <a:off x="7015932" y="1435366"/>
          <a:ext cx="375065" cy="45906"/>
        </a:xfrm>
        <a:custGeom>
          <a:avLst/>
          <a:gdLst/>
          <a:ahLst/>
          <a:cxnLst/>
          <a:pathLst>
            <a:path w="591" h="72">
              <a:moveTo>
                <a:pt x="0" y="36"/>
              </a:moveTo>
              <a:lnTo>
                <a:pt x="591" y="36"/>
              </a:lnTo>
            </a:path>
          </a:pathLst>
        </a:custGeom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accent3">
            <a:tint val="50000"/>
          </a:schemeClr>
        </a:lnRef>
        <a:fillRef idx="0">
          <a:schemeClr val="accent3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7015932" y="1435366"/>
        <a:ext cx="375065" cy="45906"/>
      </dsp:txXfrm>
    </dsp:sp>
    <dsp:sp modelId="{0248C9B1-A20B-A443-B23E-4601DD7CE699}">
      <dsp:nvSpPr>
        <dsp:cNvPr id="21" name="圆角矩形 20"/>
        <dsp:cNvSpPr/>
      </dsp:nvSpPr>
      <dsp:spPr bwMode="white">
        <a:xfrm>
          <a:off x="7390997" y="1223903"/>
          <a:ext cx="937663" cy="468831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sp:spPr>
      <dsp:style>
        <a:lnRef idx="2">
          <a:schemeClr val="lt1"/>
        </a:lnRef>
        <a:fillRef idx="1">
          <a:schemeClr val="accent3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795" tIns="10795" rIns="10795" bIns="10795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  <a:ea typeface="宋体" pitchFamily="2" charset="-122"/>
            </a:rPr>
            <a:t>欺凌弱小</a:t>
          </a:r>
          <a:endParaRPr lang="zh-CN" altLang="en-US" b="1">
            <a:solidFill>
              <a:schemeClr val="tx1">
                <a:lumMod val="95000"/>
                <a:lumOff val="5000"/>
              </a:schemeClr>
            </a:solidFill>
            <a:latin typeface="宋体" pitchFamily="2" charset="-122"/>
            <a:ea typeface="宋体" pitchFamily="2" charset="-122"/>
          </a:endParaRPr>
        </a:p>
      </dsp:txBody>
      <dsp:txXfrm>
        <a:off x="7390997" y="1223903"/>
        <a:ext cx="937663" cy="468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375.xml"/><Relationship Id="rId3" Type="http://schemas.openxmlformats.org/officeDocument/2006/relationships/tags" Target="../tags/tag3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第二章主要讲了什么内容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71875041-DFE6-4756-A13C-24F80E5C4D53}" type="datetimeFigureOut">
              <a:rPr lang="zh-CN" altLang="en-US" sz="900" smtClean="0"/>
            </a:fld>
            <a:endParaRPr lang="zh-CN" altLang="en-US" sz="9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zh-CN" altLang="en-US" sz="9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71875041-DFE6-4756-A13C-24F80E5C4D53}" type="datetimeFigureOut">
              <a:rPr lang="zh-CN" altLang="en-US" sz="900" smtClean="0"/>
            </a:fld>
            <a:endParaRPr lang="zh-CN" altLang="en-US" sz="9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zh-CN" altLang="en-US" sz="9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/>
            </a:fld>
            <a:endParaRPr lang="zh-CN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6">
            <a:off x="242639" y="203161"/>
            <a:ext cx="408207" cy="565005"/>
          </a:xfrm>
          <a:prstGeom prst="rect">
            <a:avLst/>
          </a:prstGeom>
        </p:spPr>
      </p:pic>
      <p:sp>
        <p:nvSpPr>
          <p:cNvPr id="3" name="文本占位符 12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666875" y="289456"/>
            <a:ext cx="4035971" cy="392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</a:lstStyle>
          <a:p>
            <a:pPr lvl="0"/>
            <a:r>
              <a:rPr lang="zh-CN" altLang="en-US"/>
              <a:t>单击此处编辑母版文本样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6386796" y="2651644"/>
            <a:ext cx="58135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  <a:p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74.xml"/><Relationship Id="rId26" Type="http://schemas.openxmlformats.org/officeDocument/2006/relationships/tags" Target="../tags/tag73.xml"/><Relationship Id="rId25" Type="http://schemas.openxmlformats.org/officeDocument/2006/relationships/tags" Target="../tags/tag72.xml"/><Relationship Id="rId24" Type="http://schemas.openxmlformats.org/officeDocument/2006/relationships/tags" Target="../tags/tag71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3.png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tags" Target="../tags/tag140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16.xml"/><Relationship Id="rId19" Type="http://schemas.openxmlformats.org/officeDocument/2006/relationships/image" Target="../media/image3.png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9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9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9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9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image" Target="../media/image6.jpeg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5.jpeg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image" Target="../media/image11.png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image" Target="../media/image12.png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59.xml"/><Relationship Id="rId1" Type="http://schemas.openxmlformats.org/officeDocument/2006/relationships/tags" Target="../tags/tag25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3.xml"/><Relationship Id="rId4" Type="http://schemas.openxmlformats.org/officeDocument/2006/relationships/image" Target="../media/image13.jpeg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image" Target="../media/image14.jpeg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4.xml"/><Relationship Id="rId4" Type="http://schemas.openxmlformats.org/officeDocument/2006/relationships/image" Target="../media/image14.jpeg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2.xml"/><Relationship Id="rId5" Type="http://schemas.openxmlformats.org/officeDocument/2006/relationships/image" Target="../media/image7.png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image" Target="../media/image15.png"/><Relationship Id="rId1" Type="http://schemas.openxmlformats.org/officeDocument/2006/relationships/tags" Target="../tags/tag27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287.xml"/><Relationship Id="rId7" Type="http://schemas.openxmlformats.org/officeDocument/2006/relationships/image" Target="../media/image17.png"/><Relationship Id="rId6" Type="http://schemas.openxmlformats.org/officeDocument/2006/relationships/tags" Target="../tags/tag286.xml"/><Relationship Id="rId5" Type="http://schemas.openxmlformats.org/officeDocument/2006/relationships/image" Target="../media/image16.png"/><Relationship Id="rId4" Type="http://schemas.openxmlformats.org/officeDocument/2006/relationships/tags" Target="../tags/tag285.xml"/><Relationship Id="rId3" Type="http://schemas.openxmlformats.org/officeDocument/2006/relationships/slide" Target="slide1.xml"/><Relationship Id="rId2" Type="http://schemas.openxmlformats.org/officeDocument/2006/relationships/tags" Target="../tags/tag28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89.xml"/><Relationship Id="rId11" Type="http://schemas.openxmlformats.org/officeDocument/2006/relationships/image" Target="../media/image19.png"/><Relationship Id="rId10" Type="http://schemas.openxmlformats.org/officeDocument/2006/relationships/tags" Target="../tags/tag288.xml"/><Relationship Id="rId1" Type="http://schemas.openxmlformats.org/officeDocument/2006/relationships/tags" Target="../tags/tag28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21.jpeg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8.xml"/><Relationship Id="rId3" Type="http://schemas.openxmlformats.org/officeDocument/2006/relationships/image" Target="../media/image7.pn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01.xml"/><Relationship Id="rId19" Type="http://schemas.openxmlformats.org/officeDocument/2006/relationships/tags" Target="../tags/tag317.xml"/><Relationship Id="rId18" Type="http://schemas.openxmlformats.org/officeDocument/2006/relationships/tags" Target="../tags/tag316.xml"/><Relationship Id="rId17" Type="http://schemas.openxmlformats.org/officeDocument/2006/relationships/tags" Target="../tags/tag315.xml"/><Relationship Id="rId16" Type="http://schemas.openxmlformats.org/officeDocument/2006/relationships/tags" Target="../tags/tag314.xml"/><Relationship Id="rId15" Type="http://schemas.openxmlformats.org/officeDocument/2006/relationships/tags" Target="../tags/tag313.xml"/><Relationship Id="rId14" Type="http://schemas.openxmlformats.org/officeDocument/2006/relationships/tags" Target="../tags/tag312.xml"/><Relationship Id="rId13" Type="http://schemas.openxmlformats.org/officeDocument/2006/relationships/image" Target="../media/image22.png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tags" Target="../tags/tag30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image" Target="../media/image23.jpeg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52.xml"/><Relationship Id="rId12" Type="http://schemas.openxmlformats.org/officeDocument/2006/relationships/tags" Target="../tags/tag351.xml"/><Relationship Id="rId11" Type="http://schemas.openxmlformats.org/officeDocument/2006/relationships/tags" Target="../tags/tag350.xml"/><Relationship Id="rId10" Type="http://schemas.openxmlformats.org/officeDocument/2006/relationships/tags" Target="../tags/tag349.xml"/><Relationship Id="rId1" Type="http://schemas.openxmlformats.org/officeDocument/2006/relationships/tags" Target="../tags/tag34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373.xml"/><Relationship Id="rId20" Type="http://schemas.openxmlformats.org/officeDocument/2006/relationships/tags" Target="../tags/tag372.xml"/><Relationship Id="rId2" Type="http://schemas.openxmlformats.org/officeDocument/2006/relationships/tags" Target="../tags/tag354.xml"/><Relationship Id="rId19" Type="http://schemas.openxmlformats.org/officeDocument/2006/relationships/tags" Target="../tags/tag371.xml"/><Relationship Id="rId18" Type="http://schemas.openxmlformats.org/officeDocument/2006/relationships/tags" Target="../tags/tag370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8.xml"/><Relationship Id="rId3" Type="http://schemas.openxmlformats.org/officeDocument/2006/relationships/image" Target="../media/image24.png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8.png"/><Relationship Id="rId1" Type="http://schemas.openxmlformats.org/officeDocument/2006/relationships/tags" Target="../tags/tag1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image" Target="../media/image23.jpeg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9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07.xml"/><Relationship Id="rId7" Type="http://schemas.openxmlformats.org/officeDocument/2006/relationships/image" Target="../media/image27.png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image" Target="../media/image9.jpeg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5" Type="http://schemas.openxmlformats.org/officeDocument/2006/relationships/slideLayout" Target="../slideLayouts/slideLayout16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tags" Target="../tags/tag186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tags" Target="../tags/tag166.xml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image" Target="../media/image8.png"/><Relationship Id="rId1" Type="http://schemas.openxmlformats.org/officeDocument/2006/relationships/tags" Target="../tags/tag2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../media/image10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20.xml"/><Relationship Id="rId1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5" Type="http://schemas.openxmlformats.org/officeDocument/2006/relationships/slideLayout" Target="../slideLayouts/slideLayout16.xml"/><Relationship Id="rId24" Type="http://schemas.openxmlformats.org/officeDocument/2006/relationships/tags" Target="../tags/tag244.xml"/><Relationship Id="rId23" Type="http://schemas.openxmlformats.org/officeDocument/2006/relationships/tags" Target="../tags/tag243.xml"/><Relationship Id="rId22" Type="http://schemas.openxmlformats.org/officeDocument/2006/relationships/tags" Target="../tags/tag242.xml"/><Relationship Id="rId21" Type="http://schemas.openxmlformats.org/officeDocument/2006/relationships/tags" Target="../tags/tag241.xml"/><Relationship Id="rId20" Type="http://schemas.openxmlformats.org/officeDocument/2006/relationships/tags" Target="../tags/tag240.xml"/><Relationship Id="rId2" Type="http://schemas.openxmlformats.org/officeDocument/2006/relationships/tags" Target="../tags/tag222.xml"/><Relationship Id="rId19" Type="http://schemas.openxmlformats.org/officeDocument/2006/relationships/tags" Target="../tags/tag239.xml"/><Relationship Id="rId18" Type="http://schemas.openxmlformats.org/officeDocument/2006/relationships/tags" Target="../tags/tag238.xml"/><Relationship Id="rId17" Type="http://schemas.openxmlformats.org/officeDocument/2006/relationships/tags" Target="../tags/tag237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19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8142" r="18142"/>
          <a:stretch>
            <a:fillRect/>
          </a:stretch>
        </p:blipFill>
        <p:spPr>
          <a:xfrm>
            <a:off x="-504190" y="0"/>
            <a:ext cx="3761105" cy="5143500"/>
          </a:xfrm>
          <a:custGeom>
            <a:avLst/>
            <a:gdLst>
              <a:gd name="connsiteX0" fmla="*/ 0 w 4746171"/>
              <a:gd name="connsiteY0" fmla="*/ 0 h 6858000"/>
              <a:gd name="connsiteX1" fmla="*/ 4746171 w 4746171"/>
              <a:gd name="connsiteY1" fmla="*/ 0 h 6858000"/>
              <a:gd name="connsiteX2" fmla="*/ 4746171 w 4746171"/>
              <a:gd name="connsiteY2" fmla="*/ 6858000 h 6858000"/>
              <a:gd name="connsiteX3" fmla="*/ 0 w 47461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6171" h="6858000">
                <a:moveTo>
                  <a:pt x="0" y="0"/>
                </a:moveTo>
                <a:lnTo>
                  <a:pt x="4746171" y="0"/>
                </a:lnTo>
                <a:lnTo>
                  <a:pt x="47461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4" name="矩形 183" descr="e7d195523061f1c0d318120d6aeaf1b6ccceb6ba3da59c0775C5DE19DDDEBC09ED96DBD9900D9848D623ECAD1D4904B78047D0015C22C8BE97228BE8B5BFF08FE7A3AE04126DA07312A96C0F69F9BAB72CAA56BF1ED95E2F301FAE6D8DC68B740922E3D82516CA3D2C8D5C461E8848AAF30B45D3A96A469F822E29782999F1320AEF4119D419A802"/>
          <p:cNvSpPr/>
          <p:nvPr>
            <p:custDataLst>
              <p:tags r:id="rId3"/>
            </p:custDataLst>
          </p:nvPr>
        </p:nvSpPr>
        <p:spPr>
          <a:xfrm>
            <a:off x="-165735" y="0"/>
            <a:ext cx="3717290" cy="5143500"/>
          </a:xfrm>
          <a:prstGeom prst="rect">
            <a:avLst/>
          </a:prstGeom>
          <a:solidFill>
            <a:srgbClr val="15344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pic>
        <p:nvPicPr>
          <p:cNvPr id="189" name="图片 1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4371" r="3236" b="14371"/>
          <a:stretch>
            <a:fillRect/>
          </a:stretch>
        </p:blipFill>
        <p:spPr>
          <a:xfrm>
            <a:off x="1387475" y="2035810"/>
            <a:ext cx="2626360" cy="2713990"/>
          </a:xfrm>
          <a:custGeom>
            <a:avLst/>
            <a:gdLst>
              <a:gd name="connsiteX0" fmla="*/ 1700516 w 3401032"/>
              <a:gd name="connsiteY0" fmla="*/ 0 h 3401032"/>
              <a:gd name="connsiteX1" fmla="*/ 3401032 w 3401032"/>
              <a:gd name="connsiteY1" fmla="*/ 0 h 3401032"/>
              <a:gd name="connsiteX2" fmla="*/ 3401032 w 3401032"/>
              <a:gd name="connsiteY2" fmla="*/ 1700516 h 3401032"/>
              <a:gd name="connsiteX3" fmla="*/ 1700516 w 3401032"/>
              <a:gd name="connsiteY3" fmla="*/ 3401032 h 3401032"/>
              <a:gd name="connsiteX4" fmla="*/ 0 w 3401032"/>
              <a:gd name="connsiteY4" fmla="*/ 1700516 h 3401032"/>
              <a:gd name="connsiteX5" fmla="*/ 1700516 w 3401032"/>
              <a:gd name="connsiteY5" fmla="*/ 0 h 340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1032" h="3401032">
                <a:moveTo>
                  <a:pt x="1700516" y="0"/>
                </a:moveTo>
                <a:lnTo>
                  <a:pt x="3401032" y="0"/>
                </a:lnTo>
                <a:lnTo>
                  <a:pt x="3401032" y="1700516"/>
                </a:lnTo>
                <a:cubicBezTo>
                  <a:pt x="3401032" y="2639685"/>
                  <a:pt x="2639685" y="3401032"/>
                  <a:pt x="1700516" y="3401032"/>
                </a:cubicBezTo>
                <a:cubicBezTo>
                  <a:pt x="761347" y="3401032"/>
                  <a:pt x="0" y="2639685"/>
                  <a:pt x="0" y="1700516"/>
                </a:cubicBezTo>
                <a:cubicBezTo>
                  <a:pt x="0" y="761347"/>
                  <a:pt x="761347" y="0"/>
                  <a:pt x="1700516" y="0"/>
                </a:cubicBez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4175125" y="527050"/>
            <a:ext cx="4671695" cy="34594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4000" b="1" spc="2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华文仿宋" panose="02010600040101010101" charset="-122"/>
                <a:ea typeface="华文仿宋" panose="02010600040101010101" charset="-122"/>
                <a:cs typeface="微软雅黑" panose="020B0503020204020204" charset="-122"/>
              </a:rPr>
              <a:t>我愿意用我全部的作品换鲁迅的一篇小说，换他一个《阿Ｑ正传》。</a:t>
            </a:r>
            <a:endParaRPr lang="zh-CN" altLang="en-US" sz="4000" b="1" spc="2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华文仿宋" panose="02010600040101010101" charset="-122"/>
              <a:ea typeface="华文仿宋" panose="02010600040101010101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 descr="e7d195523061f1c0d318120d6aeaf1b6ccceb6ba3da59c0775C5DE19DDDEBC09ED96DBD9900D9848D623ECAD1D4904B78047D0015C22C8BE97228BE8B5BFF08FE7A3AE04126DA07312A96C0F69F9BAB72CAA56BF1ED95E2F301FAE6D8DC68B740922E3D82516CA3D2C8D5C461E8848AAF30B45D3A96A469F822E29782999F1320AEF4119D419A802"/>
          <p:cNvSpPr/>
          <p:nvPr>
            <p:custDataLst>
              <p:tags r:id="rId1"/>
            </p:custDataLst>
          </p:nvPr>
        </p:nvSpPr>
        <p:spPr>
          <a:xfrm>
            <a:off x="340995" y="724535"/>
            <a:ext cx="8462010" cy="400939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" name="文本框 1" descr="7b0a2020202022776f7264617274223a20227b5c2269645c223a32353030323738382c5c227469645c223a31333437347d220a7d0a"/>
          <p:cNvSpPr txBox="1"/>
          <p:nvPr>
            <p:custDataLst>
              <p:tags r:id="rId2"/>
            </p:custDataLst>
          </p:nvPr>
        </p:nvSpPr>
        <p:spPr>
          <a:xfrm>
            <a:off x="646430" y="1042670"/>
            <a:ext cx="6269990" cy="38709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2100" b="1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  </a:t>
            </a:r>
            <a:r>
              <a:rPr sz="21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我又不知道阿Q的名字是怎么写的......我曾经仔细想：阿Quei，阿桂还是阿贵呢？倘使他号叫月亭，或者在八月间做过生日，那一定是阿桂了。而他既没有号</a:t>
            </a:r>
            <a:r>
              <a:rPr lang="en-US" sz="21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......</a:t>
            </a:r>
            <a:r>
              <a:rPr sz="21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又未尝散过生日征文的帖子：写作阿桂，是武断的。又倘若他有一位老兄或令弟叫阿富，那一定是阿贵了；而他又只是一个人：写作阿贵，也没有佐证的......只好用了“洋字”，照英国流行的拼法写他为阿Quei，略作阿Q。</a:t>
            </a:r>
            <a:r>
              <a:rPr lang="en-US" altLang="zh-CN" sz="21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      </a:t>
            </a:r>
            <a:endParaRPr lang="en-US" altLang="zh-CN" sz="21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just" fontAlgn="auto">
              <a:lnSpc>
                <a:spcPct val="130000"/>
              </a:lnSpc>
            </a:pPr>
            <a:r>
              <a:rPr lang="en-US" altLang="zh-CN" sz="2100" b="1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 sz="2100" b="1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啊Q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3011" t="12522" r="19543"/>
          <a:stretch>
            <a:fillRect/>
          </a:stretch>
        </p:blipFill>
        <p:spPr>
          <a:xfrm>
            <a:off x="7034023" y="1348107"/>
            <a:ext cx="2169319" cy="3260408"/>
          </a:xfrm>
          <a:prstGeom prst="rect">
            <a:avLst/>
          </a:prstGeom>
        </p:spPr>
      </p:pic>
      <p:sp>
        <p:nvSpPr>
          <p:cNvPr id="4" name="圆角矩形 6"/>
          <p:cNvSpPr txBox="1"/>
          <p:nvPr>
            <p:custDataLst>
              <p:tags r:id="rId5"/>
            </p:custDataLst>
          </p:nvPr>
        </p:nvSpPr>
        <p:spPr>
          <a:xfrm>
            <a:off x="279080" y="144145"/>
            <a:ext cx="2246225" cy="580549"/>
          </a:xfrm>
          <a:prstGeom prst="round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rtlCol="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lvl="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800" b="1" spc="200" noProof="0">
                <a:ln w="3175">
                  <a:noFill/>
                  <a:prstDash val="dash"/>
                </a:ln>
                <a:solidFill>
                  <a:srgbClr val="C00000"/>
                </a:solidFill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解  题</a:t>
            </a:r>
            <a:endParaRPr lang="zh-CN" altLang="en-US" sz="2800" b="1" spc="200" noProof="0">
              <a:ln w="3175">
                <a:noFill/>
                <a:prstDash val="dash"/>
              </a:ln>
              <a:solidFill>
                <a:srgbClr val="C00000"/>
              </a:solidFill>
              <a:uLnTx/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984699" y="135435"/>
            <a:ext cx="2780137" cy="58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700" b="1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anose="02020503050405090304" pitchFamily="18" charset="0"/>
                <a:sym typeface="宋体" pitchFamily="2" charset="-122"/>
              </a:rPr>
              <a:t>阿</a:t>
            </a:r>
            <a:r>
              <a:rPr lang="en-US" altLang="zh-CN" sz="2700" b="1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anose="02020503050405090304" pitchFamily="18" charset="0"/>
                <a:sym typeface="宋体" pitchFamily="2" charset="-122"/>
              </a:rPr>
              <a:t>Q</a:t>
            </a:r>
            <a:r>
              <a:rPr lang="zh-CN" altLang="en-US" sz="2700" b="1">
                <a:solidFill>
                  <a:srgbClr val="C00000"/>
                </a:solidFill>
                <a:latin typeface="宋体" pitchFamily="2" charset="-122"/>
                <a:ea typeface="宋体" pitchFamily="2" charset="-122"/>
                <a:cs typeface="Times New Roman" panose="02020503050405090304" pitchFamily="18" charset="0"/>
                <a:sym typeface="宋体" pitchFamily="2" charset="-122"/>
              </a:rPr>
              <a:t>名字的由来</a:t>
            </a:r>
            <a:endParaRPr lang="zh-CN" altLang="en-US" sz="2700" b="1">
              <a:solidFill>
                <a:srgbClr val="C00000"/>
              </a:solidFill>
              <a:latin typeface="宋体" pitchFamily="2" charset="-122"/>
              <a:ea typeface="宋体" pitchFamily="2" charset="-122"/>
              <a:cs typeface="Times New Roman" panose="02020503050405090304" pitchFamily="18" charset="0"/>
              <a:sym typeface="宋体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矩形 183" descr="e7d195523061f1c0d318120d6aeaf1b6ccceb6ba3da59c0775C5DE19DDDEBC09ED96DBD9900D9848D623ECAD1D4904B78047D0015C22C8BE97228BE8B5BFF08FE7A3AE04126DA07312A96C0F69F9BAB72CAA56BF1ED95E2F301FAE6D8DC68B740922E3D82516CA3D2C8D5C461E8848AAF30B45D3A96A469F822E29782999F1320AEF4119D419A802"/>
          <p:cNvSpPr/>
          <p:nvPr>
            <p:custDataLst>
              <p:tags r:id="rId1"/>
            </p:custDataLst>
          </p:nvPr>
        </p:nvSpPr>
        <p:spPr>
          <a:xfrm>
            <a:off x="0" y="749300"/>
            <a:ext cx="9143365" cy="397700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1546832" y="-24"/>
            <a:ext cx="674370" cy="706694"/>
            <a:chOff x="11194" y="997"/>
            <a:chExt cx="3200" cy="3038"/>
          </a:xfrm>
        </p:grpSpPr>
        <p:pic>
          <p:nvPicPr>
            <p:cNvPr id="5" name="图片 4" descr="cd2c13ed8335f91270cea60f225b997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194" y="1180"/>
              <a:ext cx="3200" cy="285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1305" y="997"/>
              <a:ext cx="2580" cy="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</a:t>
              </a:r>
              <a:endParaRPr lang="zh-CN" altLang="en-US" sz="4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2818207" y="-23"/>
            <a:ext cx="674370" cy="706683"/>
            <a:chOff x="12909" y="1269"/>
            <a:chExt cx="3200" cy="3381"/>
          </a:xfrm>
        </p:grpSpPr>
        <p:pic>
          <p:nvPicPr>
            <p:cNvPr id="8" name="图片 7" descr="cd2c13ed8335f91270cea60f225b997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909" y="1450"/>
              <a:ext cx="3200" cy="32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3306" y="1269"/>
              <a:ext cx="2405" cy="29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44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传</a:t>
              </a:r>
              <a:endPara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内容占位符 2"/>
          <p:cNvSpPr txBox="1"/>
          <p:nvPr>
            <p:custDataLst>
              <p:tags r:id="rId9"/>
            </p:custDataLst>
          </p:nvPr>
        </p:nvSpPr>
        <p:spPr>
          <a:xfrm>
            <a:off x="191135" y="702945"/>
            <a:ext cx="8673465" cy="44399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20090" algn="just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孔子曰：“名不正则言不顺。”这原是应该极注意的。传的名目很繁多：列传、自传、内传、外传、别传、家传、小传……而可惜都不合。“列传”么，这一篇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并非和许多阔人排在“正史”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里；“自传”么，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我又并非就是阿Q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。说是“外传”，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“内传”在那里呢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？倘用“内传”，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阿Q又决不是神仙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。“别传”呢，阿Q实在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未曾有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大总统上谕宣付国史馆立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“本传”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……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其次是“家传”，则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我既不知与阿Q是否同宗，也未曾受他子孙的拜托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；或“小传”，则阿Q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又更无别的“大传”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了。总而言之，这一篇也便是“本传”，但从我的文章着想，因为文体卑下，是“引车卖浆者流”所用的话，所以不敢僭称，便从不入三教九流的小说家所谓</a:t>
            </a:r>
            <a:r>
              <a:rPr lang="zh-CN" altLang="en-US" b="1">
                <a:solidFill>
                  <a:srgbClr val="C00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“闲话休题言归正传”</a:t>
            </a:r>
            <a:r>
              <a:rPr lang="zh-CN" altLang="en-US" b="1"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这一句套话里，取出“正传”两个字来，作为名目。 </a:t>
            </a:r>
            <a:endParaRPr lang="zh-CN" altLang="en-US" b="1"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 indent="720090" algn="just">
              <a:lnSpc>
                <a:spcPct val="130000"/>
              </a:lnSpc>
              <a:spcBef>
                <a:spcPct val="0"/>
              </a:spcBef>
            </a:pPr>
            <a:endParaRPr lang="zh-CN" altLang="en-US" b="1"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2752" y="246883"/>
            <a:ext cx="2964162" cy="4390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rtlCol="0" anchor="b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lvl="0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altLang="zh-CN" sz="2800" b="1" spc="200" noProof="0">
                <a:ln w="3175">
                  <a:noFill/>
                  <a:prstDash val="dash"/>
                </a:ln>
                <a:solidFill>
                  <a:schemeClr val="dk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b="1" spc="200" noProof="0">
                <a:ln w="3175">
                  <a:noFill/>
                  <a:prstDash val="dash"/>
                </a:ln>
                <a:solidFill>
                  <a:schemeClr val="dk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阿Q</a:t>
            </a:r>
            <a:r>
              <a:rPr altLang="zh-CN" sz="2800" b="1" spc="200" noProof="0">
                <a:ln w="3175">
                  <a:noFill/>
                  <a:prstDash val="dash"/>
                </a:ln>
                <a:solidFill>
                  <a:schemeClr val="dk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800" b="1" spc="200" noProof="0">
                <a:ln w="3175">
                  <a:noFill/>
                  <a:prstDash val="dash"/>
                </a:ln>
                <a:solidFill>
                  <a:schemeClr val="dk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问世</a:t>
            </a:r>
            <a:endParaRPr lang="zh-CN" altLang="en-US" sz="2800" b="1" spc="200" noProof="0">
              <a:ln w="3175">
                <a:noFill/>
                <a:prstDash val="dash"/>
              </a:ln>
              <a:solidFill>
                <a:schemeClr val="dk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-53975" y="821055"/>
            <a:ext cx="5634990" cy="4168775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en-US" altLang="zh-CN" sz="21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  </a:t>
            </a:r>
            <a:r>
              <a:rPr lang="en-US"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阿Q的影像，在我心目中似乎确已有了好几年，但我一向毫无写他出来的意思。经这一提，忽然想起来了，晚上便写了一点，就是第一章：序。因为要切“开心话”这题目，就胡乱加上些不必有的滑稽，其实在全篇里也是不相称的。署名是“巴人”，取“下里巴人”，并不高雅的意思。</a:t>
            </a:r>
            <a:endParaRPr lang="en-US" altLang="zh-CN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lvl="0" algn="r">
              <a:lnSpc>
                <a:spcPct val="120000"/>
              </a:lnSpc>
              <a:spcAft>
                <a:spcPts val="800"/>
              </a:spcAft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——《阿Q正传》的成因</a:t>
            </a:r>
            <a:endParaRPr lang="en-US" altLang="zh-CN" sz="21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</a:pPr>
            <a:endParaRPr lang="zh-CN" sz="21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629" r="629"/>
          <a:stretch>
            <a:fillRect/>
          </a:stretch>
        </p:blipFill>
        <p:spPr>
          <a:xfrm>
            <a:off x="5705803" y="821055"/>
            <a:ext cx="3562208" cy="37719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7920">
                <a:moveTo>
                  <a:pt x="0" y="0"/>
                </a:moveTo>
                <a:lnTo>
                  <a:pt x="6000" y="0"/>
                </a:lnTo>
                <a:lnTo>
                  <a:pt x="600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2983230" cy="51435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2"/>
            </p:custDataLst>
          </p:nvPr>
        </p:nvSpPr>
        <p:spPr>
          <a:xfrm>
            <a:off x="3090545" y="1113790"/>
            <a:ext cx="5989320" cy="19526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45720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你是一位心理咨询师。这一天，咨询室走进一个来访者。</a:t>
            </a:r>
            <a:endParaRPr lang="zh-CN" altLang="en-US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lvl="0" indent="45720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他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altLang="zh-CN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                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（描述外貌），你凭借</a:t>
            </a:r>
            <a:r>
              <a:rPr lang="zh-CN" altLang="en-US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altLang="zh-CN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altLang="zh-CN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                                 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认出了他。</a:t>
            </a:r>
            <a:endParaRPr lang="zh-CN" altLang="en-US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lvl="0" indent="45720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他就是阿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Q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altLang="zh-CN" sz="2400" b="1" u="sng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   </a:t>
            </a:r>
            <a:endParaRPr altLang="zh-CN" sz="2400" b="1" u="sng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15412" name="图片 27" descr="C:\Users\86131\Desktop\8.jpg8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1295" y="972185"/>
            <a:ext cx="2581275" cy="2984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954145" y="2098040"/>
            <a:ext cx="4709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骨瘦伶仃，身罩破夹袄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245610" y="2558415"/>
            <a:ext cx="4733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他头上的癞疮疤、脑后的黄辫子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 flipV="1">
            <a:off x="4114165" y="2959100"/>
            <a:ext cx="479679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2983230" cy="51435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2"/>
            </p:custDataLst>
          </p:nvPr>
        </p:nvSpPr>
        <p:spPr>
          <a:xfrm>
            <a:off x="3329940" y="567690"/>
            <a:ext cx="5563235" cy="19526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45720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心理诊断流程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endParaRPr altLang="zh-CN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lvl="0" indent="457200" algn="just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初诊接诊，收集人物资料，定位来访者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身份形象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endParaRPr altLang="zh-CN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lvl="0" indent="457200" algn="just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初步诊断，分析生平事迹，评估来访者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性格特征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lvl="0" indent="457200" algn="just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病因诊断，根据生活环境，探讨来访者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性格成因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altLang="zh-CN" sz="24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15412" name="图片 27" descr="C:\Users\86131\Desktop\8.jpg8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1295" y="795020"/>
            <a:ext cx="2581275" cy="2984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4086"/>
          </a:xfrm>
          <a:prstGeom prst="rect">
            <a:avLst/>
          </a:prstGeom>
          <a:solidFill>
            <a:schemeClr val="dk2">
              <a:alpha val="8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8" name="文本框 5"/>
          <p:cNvSpPr txBox="1"/>
          <p:nvPr>
            <p:custDataLst>
              <p:tags r:id="rId2"/>
            </p:custDataLst>
          </p:nvPr>
        </p:nvSpPr>
        <p:spPr>
          <a:xfrm>
            <a:off x="189197" y="942976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/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b="1" spc="1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rPr>
              <a:t>1.</a:t>
            </a:r>
            <a:r>
              <a:rPr lang="zh-CN" altLang="en-US" sz="2000" b="1" spc="1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rPr>
              <a:t>浏览课文，完成访谈资料</a:t>
            </a:r>
            <a:r>
              <a:rPr lang="en-US" altLang="zh-CN" sz="2000" b="1" spc="1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rPr>
              <a:t>1~4</a:t>
            </a:r>
            <a:r>
              <a:rPr lang="zh-CN" altLang="en-US" sz="2000" b="1" spc="16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sym typeface="+mn-ea"/>
              </a:rPr>
              <a:t>，定位来访者身份。</a:t>
            </a:r>
            <a:endParaRPr lang="zh-CN" altLang="en-US" sz="2000" b="1" spc="16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3"/>
            </p:custDataLst>
          </p:nvPr>
        </p:nvSpPr>
        <p:spPr>
          <a:xfrm>
            <a:off x="160655" y="71755"/>
            <a:ext cx="8515350" cy="6502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90204" pitchFamily="34" charset="0"/>
            </a:pP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任务一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sz="2400" b="1" spc="14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初诊接诊，收集人物资料，定位来访者身份形象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spc="14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RJDir\个人桌面\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16" b="616"/>
          <a:stretch>
            <a:fillRect/>
          </a:stretch>
        </p:blipFill>
        <p:spPr>
          <a:xfrm>
            <a:off x="0" y="-40005"/>
            <a:ext cx="9144000" cy="5183505"/>
          </a:xfrm>
          <a:prstGeom prst="rect">
            <a:avLst/>
          </a:prstGeom>
        </p:spPr>
      </p:pic>
      <p:sp>
        <p:nvSpPr>
          <p:cNvPr id="15411" name="文本框 7"/>
          <p:cNvSpPr/>
          <p:nvPr>
            <p:custDataLst>
              <p:tags r:id="rId3"/>
            </p:custDataLst>
          </p:nvPr>
        </p:nvSpPr>
        <p:spPr>
          <a:xfrm>
            <a:off x="0" y="1578610"/>
            <a:ext cx="9144000" cy="21228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六无：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籍贯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行状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固定职业的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底层贫民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男子的脸部特写与配字黑白照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6696" t="4228" r="49202" b="5019"/>
          <a:stretch>
            <a:fillRect/>
          </a:stretch>
        </p:blipFill>
        <p:spPr>
          <a:xfrm>
            <a:off x="6960870" y="2195195"/>
            <a:ext cx="1333500" cy="1676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4086"/>
          </a:xfrm>
          <a:prstGeom prst="rect">
            <a:avLst/>
          </a:prstGeom>
          <a:solidFill>
            <a:schemeClr val="dk2">
              <a:alpha val="8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8" name="文本框 5"/>
          <p:cNvSpPr txBox="1"/>
          <p:nvPr>
            <p:custDataLst>
              <p:tags r:id="rId2"/>
            </p:custDataLst>
          </p:nvPr>
        </p:nvSpPr>
        <p:spPr>
          <a:xfrm>
            <a:off x="276860" y="114300"/>
            <a:ext cx="8524240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sz="24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任务二</a:t>
            </a:r>
            <a:r>
              <a:rPr lang="en-US" altLang="zh-CN" sz="24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sz="24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初步诊断，分析生平事迹，评估来访者</a:t>
            </a:r>
            <a:r>
              <a:rPr lang="zh-CN" sz="24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性格</a:t>
            </a:r>
            <a:r>
              <a:rPr sz="24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特征。</a:t>
            </a:r>
            <a:endParaRPr sz="2400" b="1" spc="160"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4" name="内容占位符 7">
            <a:hlinkClick r:id="rId3" action="ppaction://hlinksldjump"/>
          </p:cNvPr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1228090"/>
            <a:ext cx="2099945" cy="35953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图片 8">
            <a:hlinkClick r:id="rId3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35" y="1228090"/>
            <a:ext cx="2295525" cy="35953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15" y="1228725"/>
            <a:ext cx="2263775" cy="3594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" name="图片 11">
            <a:hlinkClick r:id="rId3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228090"/>
            <a:ext cx="2344420" cy="35953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custDataLst>
      <p:tags r:id="rId1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210651" y="960120"/>
            <a:ext cx="2906554" cy="3580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①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</a:t>
            </a: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先前阔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”   </a:t>
            </a:r>
            <a:endParaRPr kumimoji="1" lang="en-US" altLang="zh-CN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②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</a:t>
            </a: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真能做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” </a:t>
            </a:r>
            <a:endParaRPr kumimoji="1" lang="en-US" altLang="zh-CN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③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</a:t>
            </a: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见识高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”  </a:t>
            </a:r>
            <a:endParaRPr kumimoji="1" lang="en-US" altLang="zh-CN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④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“</a:t>
            </a: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癞疮疤</a:t>
            </a:r>
            <a:r>
              <a:rPr kumimoji="1" lang="en-US" altLang="zh-CN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”  </a:t>
            </a:r>
            <a:endParaRPr kumimoji="1" lang="en-US" altLang="zh-CN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⑤挨打的荣耀    </a:t>
            </a:r>
            <a:endParaRPr kumimoji="1" lang="zh-CN" altLang="en-US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7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⑥遭劫的安慰</a:t>
            </a:r>
            <a:endParaRPr kumimoji="1" lang="zh-CN" altLang="en-US" sz="27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631" y="952500"/>
            <a:ext cx="4673441" cy="3377565"/>
          </a:xfrm>
          <a:prstGeom prst="rect">
            <a:avLst/>
          </a:prstGeom>
        </p:spPr>
      </p:pic>
      <p:sp>
        <p:nvSpPr>
          <p:cNvPr id="63492" name="文本框 5"/>
          <p:cNvSpPr/>
          <p:nvPr>
            <p:custDataLst>
              <p:tags r:id="rId5"/>
            </p:custDataLst>
          </p:nvPr>
        </p:nvSpPr>
        <p:spPr>
          <a:xfrm>
            <a:off x="-143653" y="101606"/>
            <a:ext cx="9287536" cy="604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miter lim="800000"/>
          </a:ln>
        </p:spPr>
        <p:txBody>
          <a:bodyPr lIns="539900" rIns="53990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</a:pPr>
            <a:r>
              <a:rPr lang="zh-CN" altLang="en-US" sz="2250" b="1">
                <a:solidFill>
                  <a:srgbClr val="95060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itchFamily="2" charset="-122"/>
              </a:rPr>
              <a:t>研读第二章“优胜记略” ，作者略记了阿</a:t>
            </a:r>
            <a:r>
              <a:rPr lang="en-US" altLang="zh-CN" sz="2250" b="1">
                <a:solidFill>
                  <a:srgbClr val="95060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itchFamily="2" charset="-122"/>
              </a:rPr>
              <a:t>Q</a:t>
            </a:r>
            <a:r>
              <a:rPr lang="zh-CN" altLang="en-US" sz="2250" b="1">
                <a:solidFill>
                  <a:srgbClr val="95060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宋体" pitchFamily="2" charset="-122"/>
              </a:rPr>
              <a:t>哪几件事？</a:t>
            </a:r>
            <a:endParaRPr lang="zh-CN" altLang="en-US" sz="2250" b="1">
              <a:solidFill>
                <a:srgbClr val="950606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宋体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56113" y="363490"/>
            <a:ext cx="6438660" cy="85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9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微软雅黑" panose="020B0503020204020204" charset="-122"/>
              </a:rPr>
              <a:t>第三章   续优胜纪略</a:t>
            </a:r>
            <a:endParaRPr lang="zh-CN" altLang="en-US" sz="495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2451418" y="2007870"/>
            <a:ext cx="4040981" cy="240077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35716" tIns="14286" rIns="35716" bIns="14286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Calibri" panose="020F0502020204030204"/>
                <a:ea typeface="Arial" panose="020B0604020202090204" pitchFamily="34" charset="0"/>
                <a:cs typeface="Segoe UI" panose="020B0502040204020203" pitchFamily="34" charset="0"/>
              </a:defRPr>
            </a:lvl1pPr>
          </a:lstStyle>
          <a:p>
            <a:pPr marL="0" indent="0" fontAlgn="auto">
              <a:lnSpc>
                <a:spcPts val="6240"/>
              </a:lnSpc>
              <a:buNone/>
            </a:pP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①蒙</a:t>
            </a:r>
            <a:r>
              <a:rPr lang="zh-CN" altLang="en-US" sz="2400" b="1" u="sng">
                <a:solidFill>
                  <a:srgbClr val="C00000"/>
                </a:solidFill>
                <a:sym typeface="微软雅黑" panose="020B0503020204020204" charset="-122"/>
              </a:rPr>
              <a:t>赵太爷的打</a:t>
            </a: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而受到</a:t>
            </a:r>
            <a:r>
              <a:rPr altLang="zh-CN" sz="2400" b="1">
                <a:solidFill>
                  <a:sysClr val="windowText" lastClr="000000"/>
                </a:solidFill>
                <a:sym typeface="Arial" panose="020B0604020202090204" pitchFamily="34" charset="0"/>
              </a:rPr>
              <a:t>“</a:t>
            </a: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尊敬</a:t>
            </a:r>
            <a:r>
              <a:rPr altLang="zh-CN" sz="2400" b="1">
                <a:solidFill>
                  <a:sysClr val="windowText" lastClr="000000"/>
                </a:solidFill>
                <a:sym typeface="Arial" panose="020B0604020202090204" pitchFamily="34" charset="0"/>
              </a:rPr>
              <a:t>”</a:t>
            </a:r>
            <a:endParaRPr lang="zh-CN" altLang="en-US" sz="2400" b="1">
              <a:solidFill>
                <a:sysClr val="windowText" lastClr="000000"/>
              </a:solidFill>
              <a:sym typeface="微软雅黑" panose="020B0503020204020204" charset="-122"/>
            </a:endParaRPr>
          </a:p>
          <a:p>
            <a:pPr marL="0" indent="0" fontAlgn="auto">
              <a:lnSpc>
                <a:spcPts val="6240"/>
              </a:lnSpc>
              <a:buNone/>
            </a:pP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②因</a:t>
            </a:r>
            <a:r>
              <a:rPr lang="zh-CN" altLang="en-US" sz="2400" b="1" u="sng">
                <a:solidFill>
                  <a:srgbClr val="C00000"/>
                </a:solidFill>
                <a:sym typeface="微软雅黑" panose="020B0503020204020204" charset="-122"/>
              </a:rPr>
              <a:t>与王胡争胜</a:t>
            </a: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而被打</a:t>
            </a:r>
            <a:endParaRPr lang="zh-CN" altLang="en-US" sz="2400" b="1">
              <a:solidFill>
                <a:sysClr val="windowText" lastClr="000000"/>
              </a:solidFill>
              <a:sym typeface="微软雅黑" panose="020B0503020204020204" charset="-122"/>
            </a:endParaRPr>
          </a:p>
          <a:p>
            <a:pPr marL="0" indent="0" fontAlgn="auto">
              <a:lnSpc>
                <a:spcPts val="6240"/>
              </a:lnSpc>
              <a:buNone/>
            </a:pP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③因</a:t>
            </a:r>
            <a:r>
              <a:rPr lang="zh-CN" altLang="en-US" sz="2400" b="1" u="sng">
                <a:solidFill>
                  <a:srgbClr val="C00000"/>
                </a:solidFill>
                <a:sym typeface="微软雅黑" panose="020B0503020204020204" charset="-122"/>
              </a:rPr>
              <a:t>小声咒骂假洋鬼子</a:t>
            </a: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而挨打</a:t>
            </a:r>
            <a:endParaRPr lang="zh-CN" altLang="en-US" sz="2400" b="1">
              <a:solidFill>
                <a:sysClr val="windowText" lastClr="000000"/>
              </a:solidFill>
            </a:endParaRPr>
          </a:p>
          <a:p>
            <a:pPr marL="0" indent="0" fontAlgn="auto">
              <a:lnSpc>
                <a:spcPts val="6240"/>
              </a:lnSpc>
              <a:buNone/>
            </a:pP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④因</a:t>
            </a:r>
            <a:r>
              <a:rPr lang="zh-CN" altLang="en-US" sz="2400" b="1" u="sng">
                <a:solidFill>
                  <a:srgbClr val="C00000"/>
                </a:solidFill>
                <a:sym typeface="微软雅黑" panose="020B0503020204020204" charset="-122"/>
              </a:rPr>
              <a:t>调戏小尼姑</a:t>
            </a:r>
            <a:r>
              <a:rPr lang="zh-CN" altLang="en-US" sz="2400" b="1">
                <a:solidFill>
                  <a:sysClr val="windowText" lastClr="000000"/>
                </a:solidFill>
                <a:sym typeface="微软雅黑" panose="020B0503020204020204" charset="-122"/>
              </a:rPr>
              <a:t>而被骂</a:t>
            </a:r>
            <a:endParaRPr lang="zh-CN" altLang="en-US" sz="2400" b="1" spc="140">
              <a:ln w="3175">
                <a:noFill/>
                <a:prstDash val="dash"/>
              </a:ln>
              <a:solidFill>
                <a:sysClr val="windowText" lastClr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>
            <p:custDataLst>
              <p:tags r:id="rId1"/>
            </p:custDataLst>
          </p:nvPr>
        </p:nvSpPr>
        <p:spPr>
          <a:xfrm>
            <a:off x="3851117" y="3403442"/>
            <a:ext cx="1304925" cy="374650"/>
          </a:xfrm>
          <a:prstGeom prst="rect">
            <a:avLst/>
          </a:prstGeom>
          <a:noFill/>
          <a:ln w="9525">
            <a:noFill/>
          </a:ln>
        </p:spPr>
        <p:txBody>
          <a:bodyPr lIns="68571" tIns="34285" rIns="68571" bIns="34285"/>
          <a:lstStyle/>
          <a:p>
            <a:pPr algn="ctr" defTabSz="386080">
              <a:lnSpc>
                <a:spcPct val="120000"/>
              </a:lnSpc>
            </a:pPr>
            <a:r>
              <a:rPr lang="zh-CN" altLang="en-US" sz="3300" b="1">
                <a:latin typeface="Times New Roman" panose="02020503050405090304" pitchFamily="18" charset="0"/>
                <a:ea typeface="汉仪劲楷简" panose="00020600040101010101" charset="-122"/>
                <a:sym typeface="宋体" pitchFamily="2" charset="-122"/>
              </a:rPr>
              <a:t>鲁迅</a:t>
            </a:r>
            <a:endParaRPr lang="zh-CN" altLang="en-US" sz="3300" b="1">
              <a:latin typeface="Times New Roman" panose="02020503050405090304" pitchFamily="18" charset="0"/>
              <a:ea typeface="汉仪劲楷简" panose="00020600040101010101" charset="-122"/>
              <a:sym typeface="宋体" pitchFamily="2" charset="-122"/>
            </a:endParaRPr>
          </a:p>
        </p:txBody>
      </p:sp>
      <p:pic>
        <p:nvPicPr>
          <p:cNvPr id="5" name="图片 4" descr="男子的脸部特写与配字黑白照&#10;&#10;低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7360" y="1040765"/>
            <a:ext cx="5532755" cy="18472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362224" y="75248"/>
            <a:ext cx="198310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700" b="1" spc="120" noProof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  <a:sym typeface="+mn-ea"/>
              </a:rPr>
              <a:t>学者</a:t>
            </a:r>
            <a:r>
              <a:rPr lang="zh-CN" altLang="en-US" sz="2700" b="1" spc="120" noProof="0">
                <a:ln w="3175">
                  <a:noFill/>
                  <a:prstDash val="dash"/>
                </a:ln>
                <a:solidFill>
                  <a:srgbClr val="0A04DF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  <a:sym typeface="+mn-ea"/>
              </a:rPr>
              <a:t>林兴宅</a:t>
            </a:r>
            <a:endParaRPr lang="zh-CN" altLang="en-US" sz="27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4554" name="文本框 206890"/>
          <p:cNvSpPr/>
          <p:nvPr>
            <p:custDataLst>
              <p:tags r:id="rId2"/>
            </p:custDataLst>
          </p:nvPr>
        </p:nvSpPr>
        <p:spPr>
          <a:xfrm>
            <a:off x="599599" y="75248"/>
            <a:ext cx="205740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36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阿</a:t>
            </a:r>
            <a:r>
              <a:rPr lang="en-US" altLang="zh-CN" sz="36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Q</a:t>
            </a:r>
            <a:r>
              <a:rPr lang="zh-CN" altLang="en-US" sz="36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形象</a:t>
            </a:r>
            <a:endParaRPr lang="zh-CN" altLang="en-US" sz="36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aphicFrame>
        <p:nvGraphicFramePr>
          <p:cNvPr id="64515" name="表格 20685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61097" y="789384"/>
          <a:ext cx="3203575" cy="3429000"/>
        </p:xfrm>
        <a:graphic>
          <a:graphicData uri="http://schemas.openxmlformats.org/drawingml/2006/table">
            <a:tbl>
              <a:tblPr/>
              <a:tblGrid>
                <a:gridCol w="1619250"/>
                <a:gridCol w="1584325"/>
              </a:tblGrid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质朴愚昧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狡黠圆滑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率直任性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正统卫道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自尊自大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自轻自贱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争强好胜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忍辱屈从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狭隘保守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盲目趋时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排斥异端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向往革命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憎恶权势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趋炎附势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蛮横霸道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懦弱卑怯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敏感禁忌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麻木健忘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  <a:tr h="3429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不满现状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solidFill>
                      <a:srgbClr val="FCFCA2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4572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9144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3716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1828800" indent="0" algn="l" defTabSz="91440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/>
                        <a:buNone/>
                        <a:defRPr lang="zh-CN" altLang="en-US" sz="1800" b="1" i="0" u="none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</a:pPr>
                      <a:r>
                        <a:rPr lang="en-US" altLang="zh-CN" sz="1800">
                          <a:ea typeface="黑体" panose="02010609060101010101" charset="-122"/>
                        </a:rPr>
                        <a:t>    </a:t>
                      </a:r>
                      <a:r>
                        <a:rPr lang="zh-CN" altLang="en-US" sz="1800">
                          <a:ea typeface="黑体" panose="02010609060101010101" charset="-122"/>
                        </a:rPr>
                        <a:t>安于现状</a:t>
                      </a:r>
                      <a:endParaRPr lang="zh-CN" altLang="en-US" sz="1800">
                        <a:ea typeface="黑体" panose="02010609060101010101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64550" name="文本框 206886"/>
          <p:cNvSpPr/>
          <p:nvPr>
            <p:custDataLst>
              <p:tags r:id="rId4"/>
            </p:custDataLst>
          </p:nvPr>
        </p:nvSpPr>
        <p:spPr>
          <a:xfrm>
            <a:off x="3978116" y="0"/>
            <a:ext cx="1273969" cy="414020"/>
          </a:xfrm>
          <a:prstGeom prst="rect">
            <a:avLst/>
          </a:prstGeom>
          <a:solidFill>
            <a:schemeClr val="tx1"/>
          </a:solidFill>
          <a:ln w="38100">
            <a:solidFill>
              <a:schemeClr val="hlink"/>
            </a:solidFill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21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双重人格</a:t>
            </a:r>
            <a:endParaRPr lang="zh-CN" altLang="en-US" sz="210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4552" name="文本框 206888"/>
          <p:cNvSpPr/>
          <p:nvPr>
            <p:custDataLst>
              <p:tags r:id="rId5"/>
            </p:custDataLst>
          </p:nvPr>
        </p:nvSpPr>
        <p:spPr>
          <a:xfrm>
            <a:off x="1818085" y="1815704"/>
            <a:ext cx="485775" cy="15684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贫苦农民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4553" name="文本框 206889"/>
          <p:cNvSpPr/>
          <p:nvPr>
            <p:custDataLst>
              <p:tags r:id="rId6"/>
            </p:custDataLst>
          </p:nvPr>
        </p:nvSpPr>
        <p:spPr>
          <a:xfrm>
            <a:off x="7110413" y="1815704"/>
            <a:ext cx="432197" cy="15684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zh-CN" altLang="en-US" sz="2400">
                <a:latin typeface="方正粗黑宋简体" panose="02000000000000000000" charset="-122"/>
                <a:ea typeface="方正粗黑宋简体" panose="02000000000000000000" charset="-122"/>
              </a:rPr>
              <a:t>游手之徒</a:t>
            </a:r>
            <a:endParaRPr lang="zh-CN" altLang="en-US" sz="24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4514" name="菱形 206850"/>
          <p:cNvSpPr/>
          <p:nvPr>
            <p:custDataLst>
              <p:tags r:id="rId7"/>
            </p:custDataLst>
          </p:nvPr>
        </p:nvSpPr>
        <p:spPr>
          <a:xfrm>
            <a:off x="2305050" y="195263"/>
            <a:ext cx="4751785" cy="4591050"/>
          </a:xfrm>
          <a:prstGeom prst="diamond">
            <a:avLst/>
          </a:prstGeom>
          <a:noFill/>
          <a:ln w="57150" cap="rnd">
            <a:solidFill>
              <a:srgbClr val="FF006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 anchorCtr="0"/>
          <a:lstStyle>
            <a:defPPr>
              <a:defRPr lang="zh-CN"/>
            </a:defPPr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/>
              <a:buNone/>
              <a:defRPr lang="zh-CN" altLang="en-US" sz="1800" b="1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0" lvl="0" indent="0" algn="ctr"/>
            <a:endParaRPr lang="zh-CN" altLang="en-US" sz="1200" b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130141" y="1349216"/>
            <a:ext cx="598170" cy="25050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zh-CN" altLang="en-US" sz="2700" b="1" noProof="0">
                <a:solidFill>
                  <a:srgbClr val="0A04DF"/>
                </a:solidFill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即使显得凶兽相</a:t>
            </a:r>
            <a:endParaRPr lang="zh-CN" altLang="en-US" sz="2700"/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7618571" y="1102043"/>
            <a:ext cx="598170" cy="2974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700" b="1" noProof="0">
                <a:solidFill>
                  <a:srgbClr val="0A04DF"/>
                </a:solidFill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也还是卑怯的国民</a:t>
            </a:r>
            <a:endParaRPr lang="zh-CN" altLang="en-US" sz="2700" b="1" noProof="0">
              <a:solidFill>
                <a:srgbClr val="0A04DF"/>
              </a:solidFill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048658" name="Title 6"/>
          <p:cNvSpPr txBox="1"/>
          <p:nvPr>
            <p:custDataLst>
              <p:tags r:id="rId10"/>
            </p:custDataLst>
          </p:nvPr>
        </p:nvSpPr>
        <p:spPr>
          <a:xfrm>
            <a:off x="283369" y="4231005"/>
            <a:ext cx="8577263" cy="91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fontAlgn="auto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</a:pPr>
            <a:endParaRPr kumimoji="0" lang="zh-CN" altLang="en-US" sz="2100" b="1" i="0" u="none" strike="noStrike" kern="1200" cap="none" spc="160" normalizeH="0" baseline="0" noProof="0">
              <a:ln w="3175">
                <a:noFill/>
                <a:prstDash val="dash"/>
              </a:ln>
              <a:solidFill>
                <a:srgbClr val="0A04DF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20" name="矩形 19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00075" y="4233863"/>
            <a:ext cx="3378994" cy="614363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20000"/>
              </a:lnSpc>
              <a:spcAft>
                <a:spcPts val="40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b="1">
                <a:solidFill>
                  <a:srgbClr val="0A04D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宋体" pitchFamily="2" charset="-122"/>
              </a:rPr>
              <a:t>鲁迅对阿</a:t>
            </a:r>
            <a:r>
              <a:rPr lang="en-US" altLang="zh-CN" sz="2400" b="1">
                <a:solidFill>
                  <a:srgbClr val="0A04D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宋体" pitchFamily="2" charset="-122"/>
              </a:rPr>
              <a:t>Q</a:t>
            </a:r>
            <a:r>
              <a:rPr lang="zh-CN" altLang="en-US" sz="2400" b="1">
                <a:solidFill>
                  <a:srgbClr val="0A04D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宋体" pitchFamily="2" charset="-122"/>
              </a:rPr>
              <a:t>的态度</a:t>
            </a:r>
            <a:r>
              <a:rPr lang="en-US" altLang="zh-CN" sz="2400" b="1">
                <a:solidFill>
                  <a:srgbClr val="0A04D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宋体" pitchFamily="2" charset="-122"/>
              </a:rPr>
              <a:t>:</a:t>
            </a:r>
            <a:endParaRPr lang="en-US" altLang="zh-CN" sz="2400" b="1">
              <a:solidFill>
                <a:srgbClr val="0A04DF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54229" y="4218146"/>
            <a:ext cx="5661660" cy="1077754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0" y="1824355"/>
            <a:ext cx="9015730" cy="2676525"/>
            <a:chOff x="441062" y="2989929"/>
            <a:chExt cx="11273359" cy="3888482"/>
          </a:xfrm>
        </p:grpSpPr>
        <p:grpSp>
          <p:nvGrpSpPr>
            <p:cNvPr id="7" name="组合 6"/>
            <p:cNvGrpSpPr/>
            <p:nvPr>
              <p:custDataLst>
                <p:tags r:id="rId15"/>
              </p:custDataLst>
            </p:nvPr>
          </p:nvGrpSpPr>
          <p:grpSpPr>
            <a:xfrm>
              <a:off x="477578" y="3003270"/>
              <a:ext cx="11236843" cy="2025460"/>
              <a:chOff x="4211551" y="5022347"/>
              <a:chExt cx="7601461" cy="1661871"/>
            </a:xfrm>
            <a:solidFill>
              <a:srgbClr val="B23C40"/>
            </a:solidFill>
          </p:grpSpPr>
          <p:sp>
            <p:nvSpPr>
              <p:cNvPr id="8" name="矩形: 圆角 7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11551" y="5022347"/>
                <a:ext cx="7601461" cy="1661871"/>
              </a:xfrm>
              <a:prstGeom prst="roundRect">
                <a:avLst>
                  <a:gd name="adj" fmla="val 8974"/>
                </a:avLst>
              </a:prstGeom>
              <a:grpFill/>
              <a:ln>
                <a:noFill/>
              </a:ln>
              <a:effectLst>
                <a:outerShdw blurRad="508000" dist="635000" dir="5400000" sx="90000" sy="90000" algn="t" rotWithShape="0">
                  <a:srgbClr val="443232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9" name="缺角矩形 8"/>
              <p:cNvSpPr/>
              <p:nvPr>
                <p:custDataLst>
                  <p:tags r:id="rId17"/>
                </p:custDataLst>
              </p:nvPr>
            </p:nvSpPr>
            <p:spPr>
              <a:xfrm>
                <a:off x="4281016" y="5090130"/>
                <a:ext cx="7462530" cy="1503764"/>
              </a:xfrm>
              <a:prstGeom prst="plaque">
                <a:avLst>
                  <a:gd name="adj" fmla="val 10296"/>
                </a:avLst>
              </a:prstGeom>
              <a:grpFill/>
              <a:ln w="3175">
                <a:solidFill>
                  <a:srgbClr val="F3EDE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sp>
          <p:nvSpPr>
            <p:cNvPr id="6" name="矩形 5"/>
            <p:cNvSpPr/>
            <p:nvPr>
              <p:custDataLst>
                <p:tags r:id="rId18"/>
              </p:custDataLst>
            </p:nvPr>
          </p:nvSpPr>
          <p:spPr>
            <a:xfrm>
              <a:off x="441062" y="2989929"/>
              <a:ext cx="10978305" cy="3888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720090" algn="just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阿</a:t>
              </a:r>
              <a:r>
                <a:rPr lang="en-US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 Q </a:t>
              </a:r>
              <a:r>
                <a:rPr lang="zh-CN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两重人格的实际表现往往是：一方面退回内心，耽于幻想以维护自我，另一方面是泯灭意志、适应环境以维护个体的生存。</a:t>
              </a:r>
              <a:endPara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endParaRPr>
            </a:p>
            <a:p>
              <a:pPr indent="720090" algn="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——林兴宅《论阿</a:t>
              </a:r>
              <a:r>
                <a:rPr lang="en-US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 Q </a:t>
              </a:r>
              <a:r>
                <a:rPr lang="zh-CN" altLang="zh-CN" sz="2800" b="1" kern="100">
                  <a:latin typeface="黑体" panose="02010609060101010101" charset="-122"/>
                  <a:ea typeface="黑体" panose="02010609060101010101" charset="-122"/>
                  <a:cs typeface="Times New Roman" panose="02020503050405090304" pitchFamily="18" charset="0"/>
                </a:rPr>
                <a:t>的性格系统》</a:t>
              </a:r>
              <a:endParaRPr lang="zh-CN" altLang="zh-CN" sz="2800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endParaRPr>
            </a:p>
          </p:txBody>
        </p:sp>
      </p:grp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 bldLvl="0" animBg="1"/>
      <p:bldP spid="4" grpId="0"/>
      <p:bldP spid="4" grpId="1"/>
      <p:bldP spid="64554" grpId="0"/>
      <p:bldP spid="64554" grpId="1"/>
      <p:bldP spid="64514" grpId="0" animBg="1"/>
      <p:bldP spid="64514" grpId="1" animBg="1"/>
      <p:bldP spid="64552" grpId="0" animBg="1"/>
      <p:bldP spid="64552" grpId="1" animBg="1"/>
      <p:bldP spid="64553" grpId="0" animBg="1"/>
      <p:bldP spid="64553" grpId="1" animBg="1"/>
      <p:bldP spid="64550" grpId="0" animBg="1"/>
      <p:bldP spid="64550" grpId="1" animBg="1"/>
      <p:bldP spid="2" grpId="0"/>
      <p:bldP spid="2" grpId="1"/>
      <p:bldP spid="3" grpId="0"/>
      <p:bldP spid="3" grpId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ph idx="1"/>
            <p:custDataLst>
              <p:tags r:id="rId1"/>
            </p:custDataLst>
          </p:nvPr>
        </p:nvSpPr>
        <p:spPr>
          <a:xfrm>
            <a:off x="302895" y="52070"/>
            <a:ext cx="8531860" cy="1071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sz="2700" b="1" kern="1200" noProof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小组讨论：</a:t>
            </a:r>
            <a:r>
              <a:rPr kumimoji="1" lang="zh-CN" sz="2700" b="1" kern="1200" noProof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总结精神胜利法的心理过程（形成机制）和行为模式，并分析其特征及实质。</a:t>
            </a:r>
            <a:endParaRPr kumimoji="1" lang="zh-CN" altLang="en-US" sz="1600" b="1" kern="1200" noProof="0">
              <a:solidFill>
                <a:schemeClr val="tx1"/>
              </a:solidFill>
              <a:effectLst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1"/>
          <p:cNvSpPr/>
          <p:nvPr>
            <p:custDataLst>
              <p:tags r:id="rId2"/>
            </p:custDataLst>
          </p:nvPr>
        </p:nvSpPr>
        <p:spPr>
          <a:xfrm>
            <a:off x="605155" y="1300480"/>
            <a:ext cx="8229600" cy="34951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r>
              <a:rPr lang="zh-CN" altLang="en-US" sz="24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心理机制：</a:t>
            </a:r>
            <a:endParaRPr lang="zh-CN" altLang="en-US" sz="2400" b="1">
              <a:solidFill>
                <a:srgbClr val="FF0000"/>
              </a:solidFill>
              <a:effectLst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受践踏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出于本能的反抗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无力的怒目主义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隐蔽的腹诽战术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在假想中克敌制胜以转移痛苦（忘却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欺凌弱小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自轻自贱）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精神得胜而愉快如常</a:t>
            </a:r>
            <a:endParaRPr lang="zh-CN" altLang="en-US" sz="2400" b="1">
              <a:effectLst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endParaRPr lang="zh-CN" altLang="en-US" sz="2400" b="1">
              <a:effectLst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graphicFrame>
        <p:nvGraphicFramePr>
          <p:cNvPr id="4" name="图示 3"/>
          <p:cNvGraphicFramePr/>
          <p:nvPr>
            <p:custDataLst>
              <p:tags r:id="rId3"/>
            </p:custDataLst>
          </p:nvPr>
        </p:nvGraphicFramePr>
        <p:xfrm>
          <a:off x="303530" y="3118485"/>
          <a:ext cx="8328660" cy="183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0" y="1643380"/>
            <a:ext cx="4572000" cy="1535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r>
              <a:rPr lang="zh-CN" altLang="en-US" sz="24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行为模式：</a:t>
            </a:r>
            <a:endParaRPr lang="zh-CN" altLang="en-US" sz="2400" b="1" u="sng">
              <a:solidFill>
                <a:srgbClr val="FF0000"/>
              </a:solidFill>
              <a:effectLst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受辱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御辱</a:t>
            </a:r>
            <a:endParaRPr lang="en-US" altLang="zh-CN" sz="2400" b="1">
              <a:effectLst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ct val="0"/>
              </a:spcAft>
              <a:buNone/>
            </a:pP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辱他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受辱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御辱</a:t>
            </a:r>
            <a:r>
              <a:rPr lang="en-US" altLang="zh-CN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2400" b="1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辱他</a:t>
            </a:r>
            <a:endParaRPr lang="zh-CN" altLang="en-US" sz="2400" b="1">
              <a:effectLst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左弧形箭头 5"/>
          <p:cNvSpPr/>
          <p:nvPr>
            <p:custDataLst>
              <p:tags r:id="rId1"/>
            </p:custDataLst>
          </p:nvPr>
        </p:nvSpPr>
        <p:spPr>
          <a:xfrm>
            <a:off x="723900" y="2333466"/>
            <a:ext cx="376555" cy="760730"/>
          </a:xfrm>
          <a:prstGeom prst="curvedRightArrow">
            <a:avLst>
              <a:gd name="adj1" fmla="val 25000"/>
              <a:gd name="adj2" fmla="val 71966"/>
              <a:gd name="adj3" fmla="val 29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/>
          <p:nvPr>
            <p:custDataLst>
              <p:tags r:id="rId1"/>
            </p:custDataLst>
          </p:nvPr>
        </p:nvSpPr>
        <p:spPr>
          <a:xfrm>
            <a:off x="514350" y="509905"/>
            <a:ext cx="8229600" cy="318658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544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2400" b="1" u="sng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特征：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现实中处处受凌辱，无力也无法对抗现实，只能于精神上寻求安慰与解脱，以便在黑暗的社会中继续苟且偷生。</a:t>
            </a:r>
            <a:endParaRPr lang="zh-CN" altLang="en-US" sz="2400" b="1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ts val="544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2400" b="1" u="sng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实质：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是一种自我欺骗、自我麻醉和自我摧残的手段，具体表现为忍辱屈从、逃避、麻木、健忘、愚昧、怯弱，无聊、狭隘等，是奴性的典型表现。</a:t>
            </a:r>
            <a:b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</a:b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</a:t>
            </a:r>
            <a:b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</a:br>
            <a:endParaRPr lang="zh-CN" altLang="en-US" sz="24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-1" y="-26104"/>
            <a:ext cx="8430513" cy="87139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p>
            <a:pPr indent="2667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阿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Q</a:t>
            </a: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是羊而同时又是狼，可怜可恨。</a:t>
            </a:r>
            <a:endParaRPr lang="zh-CN" alt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5265" y="985520"/>
            <a:ext cx="871410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自己被人凌虐，但也可以凌虐别人；自己被人吃，但也可以吃别人。</a:t>
            </a:r>
            <a:endParaRPr lang="zh-CN" altLang="en-US" sz="2000" b="1" kern="100">
              <a:latin typeface="仿宋" charset="0"/>
              <a:ea typeface="仿宋" charset="0"/>
              <a:cs typeface="仿宋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——</a:t>
            </a: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鲁迅</a:t>
            </a: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《</a:t>
            </a: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灯下漫笔</a:t>
            </a: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》</a:t>
            </a:r>
            <a:endParaRPr lang="en-US" altLang="zh-CN" sz="2000" b="1" kern="100">
              <a:latin typeface="仿宋" charset="0"/>
              <a:ea typeface="仿宋" charset="0"/>
              <a:cs typeface="仿宋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对于羊显现凶兽相，而对于凶兽则显羊相，所以即使显得凶兽相，也还是卑怯的国民。 </a:t>
            </a:r>
            <a:endParaRPr lang="zh-CN" altLang="en-US" sz="2000" b="1" kern="100">
              <a:latin typeface="仿宋" charset="0"/>
              <a:ea typeface="仿宋" charset="0"/>
              <a:cs typeface="仿宋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——</a:t>
            </a: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鲁迅</a:t>
            </a: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《</a:t>
            </a: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华盖集 </a:t>
            </a: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·</a:t>
            </a:r>
            <a:r>
              <a:rPr lang="zh-CN" altLang="en-US" sz="2000" b="1" kern="100">
                <a:latin typeface="仿宋" charset="0"/>
                <a:ea typeface="仿宋" charset="0"/>
                <a:cs typeface="仿宋" charset="0"/>
              </a:rPr>
              <a:t>忽然想到（七）</a:t>
            </a:r>
            <a:r>
              <a:rPr lang="en-US" altLang="zh-CN" sz="2000" b="1" kern="100">
                <a:latin typeface="仿宋" charset="0"/>
                <a:ea typeface="仿宋" charset="0"/>
                <a:cs typeface="仿宋" charset="0"/>
              </a:rPr>
              <a:t>》</a:t>
            </a:r>
            <a:r>
              <a:rPr lang="en-US" altLang="zh-CN" sz="2000" kern="100">
                <a:latin typeface="仿宋" charset="0"/>
                <a:ea typeface="仿宋" charset="0"/>
                <a:cs typeface="仿宋" charset="0"/>
              </a:rPr>
              <a:t> </a:t>
            </a:r>
            <a:endParaRPr lang="en-US" altLang="zh-CN" sz="2000" kern="100">
              <a:latin typeface="仿宋" charset="0"/>
              <a:ea typeface="仿宋" charset="0"/>
              <a:cs typeface="仿宋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090641" cy="51435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cxnSp>
        <p:nvCxnSpPr>
          <p:cNvPr id="8" name="直接连接符 6"/>
          <p:cNvCxnSpPr/>
          <p:nvPr>
            <p:custDataLst>
              <p:tags r:id="rId2"/>
            </p:custDataLst>
          </p:nvPr>
        </p:nvCxnSpPr>
        <p:spPr>
          <a:xfrm>
            <a:off x="153039" y="3355378"/>
            <a:ext cx="57150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>
            <p:custDataLst>
              <p:tags r:id="rId3"/>
            </p:custDataLst>
          </p:nvPr>
        </p:nvSpPr>
        <p:spPr>
          <a:xfrm>
            <a:off x="457200" y="457200"/>
            <a:ext cx="2345690" cy="1630680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/>
          <a:lstStyle/>
          <a:p>
            <a:pPr lvl="0" indent="0" algn="just" fontAlgn="auto">
              <a:lnSpc>
                <a:spcPts val="472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en-US" sz="36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阿Q为什么要发明“精神胜利法”？</a:t>
            </a:r>
            <a:endParaRPr lang="zh-CN" altLang="en-US" sz="3600" b="1" spc="160"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306705" y="3588385"/>
            <a:ext cx="2496185" cy="9220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争，几乎是找死。</a:t>
            </a:r>
            <a:endParaRPr lang="zh-CN" altLang="en-US" sz="2000" spc="1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不争，几乎是等死。</a:t>
            </a:r>
            <a:endParaRPr lang="zh-CN" altLang="en-US" sz="2000" spc="1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10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7232" r="7232" b="5056"/>
          <a:stretch>
            <a:fillRect/>
          </a:stretch>
        </p:blipFill>
        <p:spPr>
          <a:xfrm>
            <a:off x="3249295" y="944245"/>
            <a:ext cx="2743200" cy="32556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7200">
                <a:moveTo>
                  <a:pt x="0" y="0"/>
                </a:moveTo>
                <a:lnTo>
                  <a:pt x="5760" y="0"/>
                </a:lnTo>
                <a:lnTo>
                  <a:pt x="576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>
                <a:alpha val="2000"/>
              </a:srgbClr>
            </a:solidFill>
          </a:ln>
          <a:effectLst>
            <a:outerShdw blurRad="444500" dist="1270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12" name="Title 6"/>
          <p:cNvSpPr txBox="1"/>
          <p:nvPr>
            <p:custDataLst>
              <p:tags r:id="rId7"/>
            </p:custDataLst>
          </p:nvPr>
        </p:nvSpPr>
        <p:spPr>
          <a:xfrm>
            <a:off x="6525895" y="1761490"/>
            <a:ext cx="2556510" cy="13258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1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争 or 不争，that  is  a  Question.</a:t>
            </a:r>
            <a:endParaRPr lang="zh-CN" altLang="en-US" sz="2800" b="1" spc="1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456565"/>
            <a:ext cx="565086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Q算是地地道道的未庄人：他没有家，住在未庄的土谷祠里；也没有固定的职业，以作长工或短工为生。都说一方水土养育一方人，阿Q作为一个生长在未庄的人，是一个卑怯狡猾、自轻自贱、欺软怕硬的底层雇农的形象，那阿Q生活的未庄又是什么样的呢？</a:t>
            </a:r>
            <a:r>
              <a:rPr lang="zh-CN" sz="2000" b="1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请同学们认真阅读小说内容，找出描写未庄人、事及风俗的内容，完成表格内容的填写。</a:t>
            </a:r>
            <a:endParaRPr lang="zh-CN" sz="2000" b="1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22860" y="31433"/>
            <a:ext cx="1637824" cy="4928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 panose="020B0604020202090204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91770" y="205740"/>
            <a:ext cx="1255395" cy="3451225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>
            <a:noAutofit/>
          </a:bodyPr>
          <a:p>
            <a:pPr marR="0" lvl="0" indent="0" algn="l" defTabSz="914400" rtl="0" fontAlgn="auto">
              <a:lnSpc>
                <a:spcPts val="4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任务三</a:t>
            </a:r>
            <a:r>
              <a:rPr lang="en-US" altLang="zh-CN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病因诊断，自主合作探究，探讨来访者问题成因</a:t>
            </a:r>
            <a:endParaRPr lang="zh-CN" altLang="en-US" sz="2700" b="1" spc="160"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700" b="1" i="0" u="none" strike="noStrike" kern="1200" cap="none" spc="160" normalizeH="0" baseline="0" noProof="0" err="1">
              <a:ln>
                <a:noFill/>
              </a:ln>
              <a:solidFill>
                <a:srgbClr val="0821B8"/>
              </a:solidFill>
              <a:effectLst/>
              <a:uLnTx/>
              <a:uFillTx/>
              <a:latin typeface="魏碑-简" panose="03000800000000000000" charset="-122"/>
              <a:ea typeface="魏碑-简" panose="03000800000000000000" charset="-122"/>
              <a:cs typeface="魏碑-简" panose="03000800000000000000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9073" y="-57150"/>
          <a:ext cx="8711565" cy="473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6925"/>
                <a:gridCol w="6644640"/>
              </a:tblGrid>
              <a:tr h="527050">
                <a:tc gridSpan="2">
                  <a:txBody>
                    <a:bodyPr wrap="square"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350" b="1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pitchFamily="49" charset="-122"/>
                        </a:rPr>
                        <a:t>未庄世情</a:t>
                      </a:r>
                      <a:endParaRPr lang="en-US" altLang="en-US" sz="1350" b="1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>
                  <a:txBody>
                    <a:bodyPr wrap="square"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350" b="1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pitchFamily="49" charset="-122"/>
                        </a:rPr>
                        <a:t>世情</a:t>
                      </a:r>
                      <a:endParaRPr lang="en-US" sz="1350" b="1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350" b="1" spc="12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/>
                          <a:cs typeface="新宋体" panose="02010609030101010101" pitchFamily="49" charset="-122"/>
                        </a:rPr>
                        <a:t>表现</a:t>
                      </a:r>
                      <a:endParaRPr lang="en-US" sz="1350" b="1" spc="12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45"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20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10"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20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20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65"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 gridSpan="2">
                  <a:txBody>
                    <a:bodyPr wrap="square"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1350" b="1" spc="12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新宋体" panose="02010609030101010101" pitchFamily="49" charset="-122"/>
                      </a:endParaRPr>
                    </a:p>
                  </a:txBody>
                  <a:tcPr marL="133350" marR="133350" marT="80962" marB="80962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63855" y="1009015"/>
            <a:ext cx="2012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 spc="12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人情淡薄、虚伪</a:t>
            </a:r>
            <a:endParaRPr lang="en-US" sz="18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8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431733" y="1008698"/>
            <a:ext cx="647890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老头子颂扬“阿Q真能做”时，阿Q正懒洋洋瘦伶仃地在他面前，别人也说不清这话是真心还是讥笑。</a:t>
            </a:r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98596" y="1532096"/>
            <a:ext cx="232552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500" spc="12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人们多贪慕权势、势利</a:t>
            </a:r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434114" y="1508760"/>
            <a:ext cx="63622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赵太爷、钱太爷大受居民的尊敬，除有钱之外，就因为都是文童的爹爹。</a:t>
            </a:r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zh-CN" altLang="en-US" sz="1050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09086" y="2031206"/>
            <a:ext cx="183451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500" spc="12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人们欺软怕硬、冷漠、自私、麻木</a:t>
            </a:r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422208" y="2043113"/>
            <a:ext cx="637413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阿Q欺负小尼姑时，酒店里的闲人大多是看客，一起哄笑，丝毫没有帮助的意思；阿Q也在众人的欢笑中欺负得更加有力</a:t>
            </a:r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1050"/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94799" y="2855595"/>
            <a:ext cx="212740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500" spc="12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人们虚情假意、麻木自私、封建思想浓厚</a:t>
            </a:r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2376011" y="2739390"/>
            <a:ext cx="644366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钱太爷的大儿子跑去东洋回来后，辫子不见了，他的母亲大哭了十几场、老婆跳了三回井，后来他的母亲到处说“这辫子是被坏人灌醉了酒剪去的。本来是可以做大官，现在只好等留长再说了。”</a:t>
            </a:r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1050"/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309086" y="3582353"/>
            <a:ext cx="178831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500" spc="12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看重利益、为利益不择手段</a:t>
            </a:r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500" b="0" spc="120">
              <a:solidFill>
                <a:srgbClr val="0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2341245" y="3703320"/>
            <a:ext cx="64669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阿Q在赌场中赢得钱财之后，赌场中发生了打架事件，阿Q的钱财在混乱中被抢劫一空。</a:t>
            </a:r>
            <a:endParaRPr lang="en-US" altLang="en-US" sz="1050" b="0" spc="12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1050"/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199073" y="4193381"/>
            <a:ext cx="8743950" cy="6996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p>
            <a:r>
              <a:rPr lang="en-US" sz="1800" b="1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小结：</a:t>
            </a:r>
            <a:r>
              <a:rPr lang="en-US" sz="180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未庄是一个</a:t>
            </a:r>
            <a:r>
              <a:rPr lang="en-US" sz="1800" spc="12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封建思想浓厚、世情冷漠</a:t>
            </a:r>
            <a:r>
              <a:rPr lang="en-US" sz="1800" spc="12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的农村小镇，人们</a:t>
            </a:r>
            <a:r>
              <a:rPr lang="en-US" sz="1800" spc="12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新宋体" panose="02010609030101010101" pitchFamily="49" charset="-122"/>
                <a:sym typeface="+mn-ea"/>
              </a:rPr>
              <a:t>多贪慕权势、欺软怕硬、冷漠自私、麻木不仁。</a:t>
            </a:r>
            <a:endParaRPr lang="en-US" altLang="en-US" sz="1800" b="0" spc="12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  <a:p>
            <a:endParaRPr lang="en-US" altLang="en-US" sz="1800" b="0" spc="12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新宋体" panose="0201060903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22860" y="31433"/>
            <a:ext cx="1637824" cy="4928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 panose="020B0604020202090204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1770" y="205740"/>
            <a:ext cx="1255395" cy="3451225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>
            <a:noAutofit/>
          </a:bodyPr>
          <a:lstStyle/>
          <a:p>
            <a:pPr marR="0" lvl="0" indent="0" algn="l" defTabSz="914400" rtl="0" fontAlgn="auto">
              <a:lnSpc>
                <a:spcPts val="4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任务三</a:t>
            </a:r>
            <a:r>
              <a:rPr lang="en-US" altLang="zh-CN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700" b="1" spc="16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病因诊断，自主合作探究，探讨来访者问题成因</a:t>
            </a:r>
            <a:endParaRPr lang="zh-CN" altLang="en-US" sz="2700" b="1" spc="160"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700" b="1" i="0" u="none" strike="noStrike" kern="1200" cap="none" spc="160" normalizeH="0" baseline="0" noProof="0" err="1">
              <a:ln>
                <a:noFill/>
              </a:ln>
              <a:solidFill>
                <a:srgbClr val="0821B8"/>
              </a:solidFill>
              <a:effectLst/>
              <a:uLnTx/>
              <a:uFillTx/>
              <a:latin typeface="魏碑-简" panose="03000800000000000000" charset="-122"/>
              <a:ea typeface="魏碑-简" panose="03000800000000000000" charset="-122"/>
              <a:cs typeface="魏碑-简" panose="0300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250440" y="205740"/>
            <a:ext cx="6656705" cy="1090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fontAlgn="auto">
              <a:lnSpc>
                <a:spcPts val="268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12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闭塞保守的地理环境</a:t>
            </a:r>
            <a:r>
              <a:rPr kumimoji="0" lang="en-US" altLang="zh-CN" sz="2400" b="1" i="0" u="none" strike="noStrike" kern="1200" cap="none" spc="12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：未庄</a:t>
            </a:r>
            <a:r>
              <a:rPr kumimoji="0" lang="zh-CN" altLang="en-US" sz="2400" b="1" i="0" u="none" strike="noStrike" kern="1200" cap="none" spc="12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是一个面积不大离城市较远的小村庄，这里的人</a:t>
            </a:r>
            <a:r>
              <a:rPr kumimoji="0" lang="en-US" altLang="zh-CN" sz="2400" b="1" i="0" u="none" strike="noStrike" kern="1200" cap="none" spc="12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长期生活在小国寡民、自给自足的环境中，稍有满足便</a:t>
            </a:r>
            <a:r>
              <a:rPr kumimoji="0" lang="en-US" altLang="zh-CN" sz="2400" b="1" i="0" u="sng" strike="noStrike" kern="1200" cap="none" spc="12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夜郎自大，盲目排外</a:t>
            </a:r>
            <a:r>
              <a:rPr kumimoji="0" lang="en-US" altLang="zh-CN" sz="2400" b="1" i="0" u="none" strike="noStrike" kern="1200" cap="none" spc="12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；</a:t>
            </a:r>
            <a:endParaRPr kumimoji="0" lang="en-US" altLang="zh-CN" sz="2400" b="1" i="0" u="none" strike="noStrike" kern="1200" cap="none" spc="12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Arial" panose="020B0604020202090204"/>
            </a:endParaRP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flipV="1">
            <a:off x="2006006" y="748171"/>
            <a:ext cx="85691" cy="85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741286" y="307023"/>
            <a:ext cx="17786" cy="155226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 flipV="1">
            <a:off x="1709788" y="373528"/>
            <a:ext cx="137105" cy="1371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644968" y="510540"/>
            <a:ext cx="446246" cy="48148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20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90204"/>
              </a:rPr>
              <a:t>01</a:t>
            </a:r>
            <a:endParaRPr kumimoji="0" lang="en-US" altLang="zh-CN" sz="2100" b="1" i="0" u="none" strike="noStrike" kern="1200" cap="none" spc="20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53" name="文本框 52"/>
          <p:cNvSpPr txBox="1"/>
          <p:nvPr>
            <p:custDataLst>
              <p:tags r:id="rId8"/>
            </p:custDataLst>
          </p:nvPr>
        </p:nvSpPr>
        <p:spPr>
          <a:xfrm>
            <a:off x="2155825" y="1747520"/>
            <a:ext cx="6764020" cy="128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愚昧麻木的社会环境</a:t>
            </a:r>
            <a:r>
              <a:rPr kumimoji="0" lang="en-US" altLang="zh-CN" sz="2400" b="1" i="0" u="none" strike="noStrike" kern="1200" cap="none" spc="8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：</a:t>
            </a:r>
            <a:r>
              <a:rPr kumimoji="0" lang="zh-CN" altLang="en-US" sz="2400" b="1" i="0" u="none" strike="noStrike" kern="1200" cap="none" spc="8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在未庄，赵太爷之流掌握了绝对的话语权，甚至可以决定人的姓氏，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普通群众和下层穷苦百姓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  <a:sym typeface="+mn-ea"/>
              </a:rPr>
              <a:t>饱受封建礼教思想毒害，</a:t>
            </a:r>
            <a:r>
              <a:rPr kumimoji="0" lang="en-US" altLang="zh-CN" sz="2400" b="1" i="0" u="sng" strike="noStrike" kern="1200" cap="none" spc="8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饱受欺凌而又互相争斗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 panose="020B0604020202090204"/>
              </a:rPr>
              <a:t>。</a:t>
            </a:r>
            <a:endParaRPr kumimoji="0" lang="en-US" altLang="zh-CN" sz="2400" b="1" i="0" u="none" strike="noStrike" kern="1200" cap="none" spc="80" normalizeH="0" baseline="0" noProof="0" err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Arial" panose="020B0604020202090204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 flipV="1">
            <a:off x="2006006" y="1885712"/>
            <a:ext cx="85691" cy="856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cxnSp>
        <p:nvCxnSpPr>
          <p:cNvPr id="55" name="直接连接符 54"/>
          <p:cNvCxnSpPr/>
          <p:nvPr>
            <p:custDataLst>
              <p:tags r:id="rId10"/>
            </p:custDataLst>
          </p:nvPr>
        </p:nvCxnSpPr>
        <p:spPr>
          <a:xfrm flipH="1">
            <a:off x="1758655" y="1971710"/>
            <a:ext cx="0" cy="99775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>
            <p:custDataLst>
              <p:tags r:id="rId11"/>
            </p:custDataLst>
          </p:nvPr>
        </p:nvSpPr>
        <p:spPr>
          <a:xfrm flipV="1">
            <a:off x="1980298" y="1860005"/>
            <a:ext cx="137105" cy="1371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57" name="文本框 56"/>
          <p:cNvSpPr txBox="1"/>
          <p:nvPr>
            <p:custDataLst>
              <p:tags r:id="rId12"/>
            </p:custDataLst>
          </p:nvPr>
        </p:nvSpPr>
        <p:spPr>
          <a:xfrm>
            <a:off x="1677035" y="1702435"/>
            <a:ext cx="440531" cy="42576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20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90204"/>
              </a:rPr>
              <a:t>02</a:t>
            </a:r>
            <a:endParaRPr kumimoji="0" lang="en-US" altLang="zh-CN" sz="2100" b="1" i="0" u="none" strike="noStrike" kern="1200" cap="none" spc="20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58" name="文本框 57"/>
          <p:cNvSpPr txBox="1"/>
          <p:nvPr>
            <p:custDataLst>
              <p:tags r:id="rId13"/>
            </p:custDataLst>
          </p:nvPr>
        </p:nvSpPr>
        <p:spPr>
          <a:xfrm>
            <a:off x="2251075" y="3211830"/>
            <a:ext cx="6617335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l" defTabSz="914400" rtl="0" fontAlgn="auto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统治阶级的残酷统治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贫苦农民</a:t>
            </a:r>
            <a:r>
              <a:rPr kumimoji="0" lang="zh-CN" altLang="en-US" sz="2400" b="1" i="0" u="none" strike="noStrike" kern="1200" cap="none" spc="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长期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政治上受压迫，经济上受剥削，精神上受毒害，人格上受侮辱。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旧中国半封建半殖民地社会</a:t>
            </a:r>
            <a:r>
              <a:rPr kumimoji="0" lang="en-US" altLang="zh-CN" sz="2400" b="1" i="0" u="none" strike="noStrike" kern="1200" cap="none" spc="8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，是阿Q性格和悲剧产生的土壤。</a:t>
            </a:r>
            <a:endParaRPr kumimoji="0" lang="en-US" altLang="zh-CN" sz="2400" b="1" i="0" u="none" strike="noStrike" kern="1200" cap="none" spc="8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9" name="椭圆 58"/>
          <p:cNvSpPr/>
          <p:nvPr>
            <p:custDataLst>
              <p:tags r:id="rId14"/>
            </p:custDataLst>
          </p:nvPr>
        </p:nvSpPr>
        <p:spPr>
          <a:xfrm flipV="1">
            <a:off x="2006006" y="3023425"/>
            <a:ext cx="85691" cy="856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cxnSp>
        <p:nvCxnSpPr>
          <p:cNvPr id="60" name="直接连接符 59"/>
          <p:cNvCxnSpPr/>
          <p:nvPr>
            <p:custDataLst>
              <p:tags r:id="rId15"/>
            </p:custDataLst>
          </p:nvPr>
        </p:nvCxnSpPr>
        <p:spPr>
          <a:xfrm flipH="1">
            <a:off x="1758655" y="3108787"/>
            <a:ext cx="0" cy="805856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>
            <p:custDataLst>
              <p:tags r:id="rId16"/>
            </p:custDataLst>
          </p:nvPr>
        </p:nvSpPr>
        <p:spPr>
          <a:xfrm flipV="1">
            <a:off x="1980298" y="2997717"/>
            <a:ext cx="137105" cy="13710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62" name="文本框 61"/>
          <p:cNvSpPr txBox="1"/>
          <p:nvPr>
            <p:custDataLst>
              <p:tags r:id="rId17"/>
            </p:custDataLst>
          </p:nvPr>
        </p:nvSpPr>
        <p:spPr>
          <a:xfrm>
            <a:off x="1746409" y="3479324"/>
            <a:ext cx="419100" cy="41814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200" normalizeH="0" baseline="0" noProof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90204"/>
              </a:rPr>
              <a:t>03</a:t>
            </a:r>
            <a:endParaRPr kumimoji="0" lang="en-US" altLang="zh-CN" sz="2100" b="1" i="0" u="none" strike="noStrike" kern="1200" cap="none" spc="200" normalizeH="0" baseline="0" noProof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/>
              <a:cs typeface="Arial" panose="020B0604020202090204"/>
            </a:endParaRPr>
          </a:p>
        </p:txBody>
      </p:sp>
      <p:sp>
        <p:nvSpPr>
          <p:cNvPr id="4" name="矩形 3"/>
          <p:cNvSpPr/>
          <p:nvPr>
            <p:custDataLst>
              <p:tags r:id="rId18"/>
            </p:custDataLst>
          </p:nvPr>
        </p:nvSpPr>
        <p:spPr>
          <a:xfrm>
            <a:off x="86201" y="79058"/>
            <a:ext cx="8965406" cy="49844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6" name="矩形 5"/>
          <p:cNvSpPr/>
          <p:nvPr>
            <p:custDataLst>
              <p:tags r:id="rId19"/>
            </p:custDataLst>
          </p:nvPr>
        </p:nvSpPr>
        <p:spPr>
          <a:xfrm>
            <a:off x="85725" y="79534"/>
            <a:ext cx="8972074" cy="49849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5" name="文本框 7"/>
          <p:cNvSpPr/>
          <p:nvPr>
            <p:custDataLst>
              <p:tags r:id="rId20"/>
            </p:custDataLst>
          </p:nvPr>
        </p:nvSpPr>
        <p:spPr>
          <a:xfrm>
            <a:off x="178435" y="1348740"/>
            <a:ext cx="8965565" cy="2130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R="0" lvl="0" algn="l" defTabSz="913765" rtl="0" fontAlgn="auto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1187450" algn="l"/>
                <a:tab pos="2162810" algn="l"/>
                <a:tab pos="3141980" algn="l"/>
                <a:tab pos="4189095" algn="l"/>
              </a:tabLst>
              <a:defRPr/>
            </a:pPr>
            <a:r>
              <a:rPr sz="3200" b="1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cs typeface="Times New Roman" panose="02020503050405090304" pitchFamily="18" charset="0"/>
                <a:sym typeface="宋体" pitchFamily="2" charset="-122"/>
              </a:rPr>
              <a:t>“精神胜利法”作为弱势群体的一种精神特征，它揭示出了中国国民性的劣根性。</a:t>
            </a:r>
            <a:r>
              <a:rPr sz="3200" b="1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宋体" pitchFamily="2" charset="-122"/>
                <a:cs typeface="Times New Roman" panose="02020503050405090304" pitchFamily="18" charset="0"/>
                <a:sym typeface="宋体" pitchFamily="2" charset="-122"/>
              </a:rPr>
              <a:t>它的实质是弱者对于无力抗拒的身体失败的救赎。 </a:t>
            </a:r>
            <a:endParaRPr lang="zh-CN" altLang="en-US" sz="3200" b="1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宋体" pitchFamily="2" charset="-122"/>
              <a:ea typeface="楷体" panose="02010609060101010101" pitchFamily="49" charset="-122"/>
              <a:cs typeface="Times New Roman" panose="02020503050405090304" pitchFamily="18" charset="0"/>
              <a:sym typeface="宋体" pitchFamily="2" charset="-122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1350010"/>
            <a:ext cx="6144895" cy="2171700"/>
          </a:xfrm>
        </p:spPr>
        <p:txBody>
          <a:bodyPr/>
          <a:lstStyle/>
          <a:p>
            <a:r>
              <a:rPr lang="zh-CN" altLang="en-US" sz="4950" b="1" smtClean="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塑造阿Q形象的意义</a:t>
            </a:r>
            <a:endParaRPr lang="zh-CN" altLang="en-US" sz="4950" b="1" smtClean="0"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  <a:sym typeface="+mn-ea"/>
            </a:endParaRPr>
          </a:p>
        </p:txBody>
      </p:sp>
      <p:pic>
        <p:nvPicPr>
          <p:cNvPr id="17410" name="内容占位符 3"/>
          <p:cNvPicPr>
            <a:picLocks noChangeAspect="1"/>
          </p:cNvPicPr>
          <p:nvPr>
            <p:ph idx="4294967295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69965" y="21590"/>
            <a:ext cx="3074035" cy="5087620"/>
          </a:xfrm>
        </p:spPr>
      </p:pic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1537133"/>
            <a:ext cx="9144000" cy="2069235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平行四边形 1"/>
          <p:cNvSpPr/>
          <p:nvPr>
            <p:custDataLst>
              <p:tags r:id="rId4"/>
            </p:custDataLst>
          </p:nvPr>
        </p:nvSpPr>
        <p:spPr>
          <a:xfrm>
            <a:off x="1220830" y="1038225"/>
            <a:ext cx="2371725" cy="3067050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482521" y="1537133"/>
            <a:ext cx="1848341" cy="1643380"/>
          </a:xfrm>
          <a:prstGeom prst="rect">
            <a:avLst/>
          </a:prstGeom>
        </p:spPr>
        <p:txBody>
          <a:bodyPr wrap="square" lIns="51435" tIns="25717" rIns="51435" bIns="25717">
            <a:spAutoFit/>
          </a:bodyPr>
          <a:lstStyle/>
          <a:p>
            <a:pPr algn="ctr">
              <a:defRPr/>
            </a:pPr>
            <a:r>
              <a:rPr lang="en-US" altLang="zh-CN" sz="1035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1</a:t>
            </a:r>
            <a:endParaRPr lang="en-US" altLang="zh-CN" sz="10350" spc="225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4309110" y="1923574"/>
            <a:ext cx="2763203" cy="742950"/>
          </a:xfrm>
          <a:prstGeom prst="rect">
            <a:avLst/>
          </a:prstGeom>
        </p:spPr>
        <p:txBody>
          <a:bodyPr wrap="square" lIns="51435" tIns="25717" rIns="51435" bIns="25717">
            <a:spAutoFit/>
          </a:bodyPr>
          <a:lstStyle/>
          <a:p>
            <a:pPr>
              <a:defRPr/>
            </a:pPr>
            <a:r>
              <a:rPr lang="zh-CN" altLang="en-US" sz="450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关于鲁迅</a:t>
            </a:r>
            <a:endParaRPr lang="zh-CN" altLang="en-US" sz="4500" spc="225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93700" y="192405"/>
            <a:ext cx="8750300" cy="4440555"/>
          </a:xfrm>
        </p:spPr>
        <p:txBody>
          <a:bodyPr>
            <a:normAutofit fontScale="70000"/>
          </a:bodyPr>
          <a:lstStyle/>
          <a:p>
            <a:r>
              <a:rPr lang="en-US" altLang="zh-CN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1</a:t>
            </a:r>
            <a:r>
              <a:rPr lang="zh-CN" altLang="en-US" sz="45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历史背景</a:t>
            </a:r>
            <a:r>
              <a:rPr lang="zh-CN" altLang="en-US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：天朝上国</a:t>
            </a:r>
            <a:r>
              <a:rPr lang="en-US" altLang="zh-CN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—</a:t>
            </a:r>
            <a:r>
              <a:rPr lang="zh-CN" altLang="en-US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割地赔款</a:t>
            </a:r>
            <a:r>
              <a:rPr lang="en-US" altLang="zh-CN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—</a:t>
            </a:r>
            <a:r>
              <a:rPr lang="zh-CN" altLang="en-US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辛亥革命</a:t>
            </a:r>
            <a:r>
              <a:rPr lang="en-US" altLang="zh-CN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—</a:t>
            </a:r>
            <a:r>
              <a:rPr lang="zh-CN" altLang="en-US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袁世凯上台</a:t>
            </a:r>
            <a:endParaRPr lang="zh-CN" altLang="en-US" sz="45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r>
              <a:rPr lang="en-US" altLang="zh-CN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2</a:t>
            </a:r>
            <a:r>
              <a:rPr lang="zh-CN" altLang="en-US" sz="45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思想背景</a:t>
            </a:r>
            <a:r>
              <a:rPr lang="zh-CN" altLang="en-US" sz="45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：历代封建统治阶级思想陈陈相因，封建礼教、封建道德规范一代代从精神上束缚、麻醉着普通民众，最终造成了阿Q的愚昧落后和麻木不仁。</a:t>
            </a:r>
            <a:endParaRPr lang="zh-CN" altLang="en-US" sz="45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685800"/>
            <a:ext cx="9144000" cy="37719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9" name="文本框 4"/>
          <p:cNvSpPr txBox="1"/>
          <p:nvPr>
            <p:custDataLst>
              <p:tags r:id="rId2"/>
            </p:custDataLst>
          </p:nvPr>
        </p:nvSpPr>
        <p:spPr>
          <a:xfrm>
            <a:off x="481932" y="1110602"/>
            <a:ext cx="4686300" cy="731520"/>
          </a:xfrm>
          <a:prstGeom prst="rect">
            <a:avLst/>
          </a:prstGeom>
          <a:noFill/>
        </p:spPr>
        <p:txBody>
          <a:bodyPr wrap="square" lIns="47625" tIns="19050" rIns="47625" bIns="1905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800" b="1" spc="220"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由“奴”而“人”</a:t>
            </a:r>
            <a:endParaRPr lang="zh-CN" altLang="en-US" sz="3800" b="1" spc="220"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262890" y="2183130"/>
            <a:ext cx="5462905" cy="14401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en-US" altLang="zh-CN" sz="2400" b="1" spc="1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至于百姓，却就默默的生长，萎黄，枯死了，像压在大石底下的草一样，已经有四千年！</a:t>
            </a:r>
            <a:endParaRPr lang="en-US" altLang="zh-CN" sz="2400" b="1" spc="1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en-US" altLang="zh-CN" sz="2400" b="1" spc="16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要画出这样沉默的国民的魂灵来。</a:t>
            </a:r>
            <a:endParaRPr lang="en-US" altLang="zh-CN" sz="2400" b="1" spc="16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533400" lvl="1" indent="-2540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90204" pitchFamily="34" charset="0"/>
              <a:buChar char="○"/>
            </a:pPr>
            <a:endParaRPr lang="en-US" altLang="zh-CN" b="1" spc="10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533400" lvl="1" indent="-2540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Arial" panose="020B0604020202090204" pitchFamily="34" charset="0"/>
              <a:buChar char="○"/>
            </a:pPr>
            <a:endParaRPr lang="en-US" altLang="zh-CN" sz="2000" b="1" spc="100">
              <a:ln w="3175">
                <a:noFill/>
                <a:prstDash val="dash"/>
              </a:ln>
              <a:solidFill>
                <a:schemeClr val="accent6">
                  <a:lumMod val="50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236" b="3236"/>
          <a:stretch>
            <a:fillRect/>
          </a:stretch>
        </p:blipFill>
        <p:spPr>
          <a:xfrm>
            <a:off x="5943615" y="1371600"/>
            <a:ext cx="2400319" cy="24003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5040">
                <a:moveTo>
                  <a:pt x="0" y="0"/>
                </a:moveTo>
                <a:lnTo>
                  <a:pt x="5040" y="0"/>
                </a:lnTo>
                <a:lnTo>
                  <a:pt x="504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091055" y="4556760"/>
            <a:ext cx="6605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>
                <a:ln w="3175">
                  <a:noFill/>
                  <a:prstDash val="dash"/>
                </a:ln>
                <a:solidFill>
                  <a:schemeClr val="accent6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——《俄文译本〈阿Q正传〉序及著者自叙传略》</a:t>
            </a:r>
            <a:endParaRPr lang="en-US" altLang="zh-CN" sz="2000" b="1" spc="100">
              <a:ln w="3175">
                <a:noFill/>
                <a:prstDash val="dash"/>
              </a:ln>
              <a:solidFill>
                <a:schemeClr val="accent6">
                  <a:lumMod val="50000"/>
                </a:schemeClr>
              </a:solidFill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229870"/>
            <a:ext cx="8875395" cy="4766310"/>
          </a:xfrm>
        </p:spPr>
        <p:txBody>
          <a:bodyPr>
            <a:normAutofit fontScale="80000"/>
          </a:bodyPr>
          <a:lstStyle/>
          <a:p>
            <a:r>
              <a:rPr lang="zh-CN" altLang="en-US" sz="3300" b="1">
                <a:latin typeface="华文新魏" panose="02010800040101010101" charset="-122"/>
                <a:ea typeface="华文新魏" panose="02010800040101010101" charset="-122"/>
              </a:rPr>
              <a:t>《〈呐喊〉自序》中说：“凡是愚弱的国民，即使体格如何健全，如何茁壮，也只能做毫无意义的示众的材料和看客，病死多少是不必以为不幸的。所以我们的第一要著，是在改变他们的精神。”</a:t>
            </a:r>
            <a:endParaRPr lang="zh-CN" altLang="en-US" sz="3300" b="1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300" b="1">
                <a:latin typeface="华文新魏" panose="02010800040101010101" charset="-122"/>
                <a:ea typeface="华文新魏" panose="02010800040101010101" charset="-122"/>
              </a:rPr>
              <a:t>鲁迅先生一生都在思考国民性问题，他一生以笔为刀，解剖中国人的灵魂，对民族精神的消极方面给予彻底的暴露和批判。鲁迅先生创作《阿Q正传》意在“</a:t>
            </a:r>
            <a:r>
              <a:rPr lang="zh-CN" altLang="en-US" sz="33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画出这样沉默的国民的魂灵</a:t>
            </a:r>
            <a:r>
              <a:rPr lang="zh-CN" altLang="en-US" sz="3300" b="1">
                <a:latin typeface="华文新魏" panose="02010800040101010101" charset="-122"/>
                <a:ea typeface="华文新魏" panose="02010800040101010101" charset="-122"/>
              </a:rPr>
              <a:t>”让世人清醒头脑。</a:t>
            </a:r>
            <a:endParaRPr lang="zh-CN" altLang="en-US" sz="33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28750" y="109855"/>
            <a:ext cx="6172200" cy="1028700"/>
          </a:xfrm>
          <a:noFill/>
          <a:ln>
            <a:miter lim="800000"/>
          </a:ln>
        </p:spPr>
        <p:txBody>
          <a:bodyPr vert="horz" wrap="square" lIns="68580" tIns="34290" rIns="68580" bIns="3429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baseline="0">
                <a:solidFill>
                  <a:schemeClr val="tx1"/>
                </a:solidFill>
                <a:latin typeface="Arial" panose="020B0604020202090204"/>
                <a:ea typeface="宋体" pitchFamily="2" charset="-122"/>
                <a:cs typeface="+mj-cs"/>
              </a:defRPr>
            </a:lvl1pPr>
          </a:lstStyle>
          <a:p>
            <a:pPr lvl="0" algn="ctr" eaLnBrk="1" hangingPunct="1"/>
            <a:r>
              <a:rPr lang="en-US" altLang="zh-CN" sz="3000" b="1">
                <a:latin typeface="微软雅黑" panose="020B0503020204020204" charset="-122"/>
                <a:ea typeface="微软雅黑"/>
              </a:rPr>
              <a:t>◆</a:t>
            </a:r>
            <a:r>
              <a:rPr lang="zh-CN" altLang="en-US" sz="3000" b="1">
                <a:latin typeface="微软雅黑" panose="020B0503020204020204" charset="-122"/>
                <a:ea typeface="微软雅黑"/>
              </a:rPr>
              <a:t>小说的主题</a:t>
            </a:r>
            <a:endParaRPr lang="zh-CN" altLang="en-US" sz="30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7340" y="1237615"/>
            <a:ext cx="8183880" cy="3380740"/>
          </a:xfrm>
          <a:noFill/>
          <a:ln>
            <a:miter lim="800000"/>
          </a:ln>
        </p:spPr>
        <p:txBody>
          <a:bodyPr vert="horz" wrap="square" lIns="68580" tIns="34290" rIns="68580" bIns="34290" anchor="t" anchorCtr="0">
            <a:normAutofit fontScale="35000"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indent="720090" eaLnBrk="1" latinLnBrk="0" hangingPunct="1">
              <a:lnSpc>
                <a:spcPts val="4840"/>
              </a:lnSpc>
              <a:spcBef>
                <a:spcPct val="0"/>
              </a:spcBef>
            </a:pPr>
            <a:r>
              <a:rPr lang="en-US" altLang="zh-CN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70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通过记叙阿</a:t>
            </a:r>
            <a:r>
              <a:rPr lang="en-US" altLang="zh-CN" sz="70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Q </a:t>
            </a:r>
            <a:r>
              <a:rPr lang="zh-CN" altLang="en-US" sz="70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 “精神胜利法”，</a:t>
            </a:r>
            <a:r>
              <a:rPr lang="zh-CN" altLang="en-US" sz="7000" b="1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讽刺了以阿</a:t>
            </a:r>
            <a:r>
              <a:rPr lang="en-US" altLang="zh-CN" sz="7000" b="1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Q </a:t>
            </a:r>
            <a:r>
              <a:rPr lang="zh-CN" altLang="en-US" sz="7000" b="1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为代表的旧中国下层人民愚昧落后和麻木不仁，揭露和批判了封建礼教、封建道德对劳动人民的麻醉和毒害，从而表达了作者在改良悲惨的人生、唤醒沉睡的民众的愿望。</a:t>
            </a:r>
            <a:endParaRPr lang="zh-CN" altLang="en-US" sz="7000" b="1">
              <a:solidFill>
                <a:srgbClr val="C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17531" y="456250"/>
            <a:ext cx="7765312" cy="3384581"/>
          </a:xfrm>
          <a:prstGeom prst="rect">
            <a:avLst/>
          </a:prstGeom>
        </p:spPr>
        <p:txBody>
          <a:bodyPr wrap="square">
            <a:spAutoFit/>
          </a:bodyPr>
          <a:p>
            <a:pPr indent="720090" algn="just">
              <a:lnSpc>
                <a:spcPct val="200000"/>
              </a:lnSpc>
              <a:spcAft>
                <a:spcPct val="0"/>
              </a:spcAft>
            </a:pP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阿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Q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死了，阿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Q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虽然没有女人，但并不如小尼姑骂得断子绝孙了。据考据家的考证说，阿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Q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还是有后代的，而且子孙繁多，至今不绝。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Times New Roman" panose="02020503050405090304" pitchFamily="18" charset="0"/>
            </a:endParaRPr>
          </a:p>
          <a:p>
            <a:pPr indent="720090" algn="r">
              <a:lnSpc>
                <a:spcPct val="200000"/>
              </a:lnSpc>
              <a:spcAft>
                <a:spcPct val="0"/>
              </a:spcAft>
            </a:pP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——《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阿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Q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正传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503050405090304" pitchFamily="18" charset="0"/>
              </a:rPr>
              <a:t>》</a:t>
            </a:r>
            <a:endParaRPr lang="en-US" altLang="zh-CN" sz="2800" b="1" kern="100">
              <a:latin typeface="黑体" panose="02010609060101010101" charset="-122"/>
              <a:ea typeface="黑体" panose="02010609060101010101" charset="-122"/>
              <a:cs typeface="Times New Roman" panose="0202050305040509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-1" y="0"/>
            <a:ext cx="9144002" cy="51435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3185" y="124460"/>
            <a:ext cx="8949055" cy="485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>
            <a:fillRect/>
          </a:stretch>
        </p:blipFill>
        <p:spPr>
          <a:xfrm>
            <a:off x="603999" y="388144"/>
            <a:ext cx="580565" cy="80311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356870" y="1191260"/>
            <a:ext cx="8398510" cy="367347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100" b="1">
                <a:latin typeface="华文宋体" panose="02010600040101010101" charset="-122"/>
                <a:ea typeface="华文宋体" panose="02010600040101010101" charset="-122"/>
                <a:sym typeface="+mn-ea"/>
              </a:rPr>
              <a:t>    </a:t>
            </a:r>
            <a:r>
              <a:rPr lang="zh-CN" altLang="en-US" sz="2100" b="1">
                <a:latin typeface="华文宋体" panose="02010600040101010101" charset="-122"/>
                <a:ea typeface="华文宋体" panose="02010600040101010101" charset="-122"/>
                <a:sym typeface="+mn-ea"/>
              </a:rPr>
              <a:t>鲁迅所讲的</a:t>
            </a:r>
            <a:r>
              <a:rPr lang="zh-CN" altLang="en-US" sz="21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</a:rPr>
              <a:t>国民性：</a:t>
            </a:r>
            <a:r>
              <a:rPr lang="zh-CN" altLang="en-US" sz="2100" b="1">
                <a:latin typeface="华文宋体" panose="02010600040101010101" charset="-122"/>
                <a:ea typeface="华文宋体" panose="02010600040101010101" charset="-122"/>
              </a:rPr>
              <a:t>是指</a:t>
            </a:r>
            <a:r>
              <a:rPr lang="en-US" altLang="zh-CN" sz="2100" b="1">
                <a:latin typeface="华文宋体" panose="02010600040101010101" charset="-122"/>
                <a:ea typeface="华文宋体" panose="02010600040101010101" charset="-122"/>
              </a:rPr>
              <a:t>“</a:t>
            </a:r>
            <a:r>
              <a:rPr lang="zh-CN" altLang="en-US" sz="2100" b="1">
                <a:latin typeface="华文宋体" panose="02010600040101010101" charset="-122"/>
                <a:ea typeface="华文宋体" panose="02010600040101010101" charset="-122"/>
              </a:rPr>
              <a:t>国民劣根性</a:t>
            </a:r>
            <a:r>
              <a:rPr lang="en-US" altLang="zh-CN" sz="2100" b="1">
                <a:latin typeface="华文宋体" panose="02010600040101010101" charset="-122"/>
                <a:ea typeface="华文宋体" panose="02010600040101010101" charset="-122"/>
              </a:rPr>
              <a:t>”</a:t>
            </a:r>
            <a:r>
              <a:rPr lang="zh-CN" altLang="en-US" sz="2100" b="1">
                <a:latin typeface="华文宋体" panose="02010600040101010101" charset="-122"/>
                <a:ea typeface="华文宋体" panose="02010600040101010101" charset="-122"/>
              </a:rPr>
              <a:t>，某些国民的落后性，不是指的进步思想。《阿Q正传》是鲁迅对旧中国病态国民性的一次集中展示和系统的大清算。精神胜利法贯穿阿Q的一生。阿Q要被杀头了，也还在用精神胜利法使自己忘记杀头的苦楚。</a:t>
            </a:r>
            <a:endParaRPr lang="zh-CN" altLang="en-US" sz="2100" b="1">
              <a:latin typeface="华文宋体" panose="02010600040101010101" charset="-122"/>
              <a:ea typeface="华文宋体" panose="02010600040101010101" charset="-122"/>
            </a:endParaRPr>
          </a:p>
          <a:p>
            <a:pPr marL="0" indent="0">
              <a:lnSpc>
                <a:spcPct val="100000"/>
              </a:lnSpc>
              <a:spcAft>
                <a:spcPts val="700"/>
              </a:spcAft>
              <a:buNone/>
            </a:pPr>
            <a:r>
              <a:rPr lang="en-US" altLang="zh-CN" sz="2100" b="1">
                <a:latin typeface="华文宋体" panose="02010600040101010101" charset="-122"/>
                <a:ea typeface="华文宋体" panose="02010600040101010101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</a:rPr>
              <a:t>用鲁迅的话解释精神胜利法：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中国人不敢正视各方面，用瞒和骗，造出奇妙的逃路，而自以为正路。在这路上，就证明着国民性的怯弱，懒惰，而又巧滑。一天一天地满足着，即一天一天地堕落着，但却又觉得日见其光荣。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194945" y="232410"/>
            <a:ext cx="8949055" cy="122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ts val="3280"/>
              </a:lnSpc>
            </a:pPr>
            <a:r>
              <a:rPr lang="en-US" altLang="zh-CN" sz="2100" b="1">
                <a:latin typeface="华文宋体" panose="02010600040101010101" charset="-122"/>
                <a:ea typeface="华文宋体" panose="02010600040101010101" charset="-122"/>
                <a:sym typeface="+mn-ea"/>
              </a:rPr>
              <a:t>  </a:t>
            </a:r>
            <a:r>
              <a:rPr lang="en-US" altLang="zh-CN" sz="2400" b="1">
                <a:latin typeface="华文宋体" panose="02010600040101010101" charset="-122"/>
                <a:ea typeface="华文宋体" panose="02010600040101010101" charset="-122"/>
                <a:sym typeface="+mn-ea"/>
              </a:rPr>
              <a:t>      </a:t>
            </a:r>
            <a:r>
              <a:rPr lang="zh-CN" altLang="en-US" sz="2400" b="1">
                <a:latin typeface="华文宋体" panose="02010600040101010101" charset="-122"/>
                <a:ea typeface="华文宋体" panose="02010600040101010101" charset="-122"/>
                <a:sym typeface="+mn-ea"/>
              </a:rPr>
              <a:t>鲁迅自述：创作本篇“实不以滑稽或哀矜为目的，是想“写出一个现代的我们国人的魂灵来”，“是想暴露国民的弱点。”</a:t>
            </a:r>
            <a:endParaRPr lang="zh-CN" altLang="en-US" sz="2400" b="1" spc="0"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endParaRPr lang="zh-CN" altLang="en-US" sz="2400" b="1" spc="0"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>
          <a:xfrm>
            <a:off x="2473643" y="4404360"/>
            <a:ext cx="42952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highlight>
                  <a:srgbClr val="FF0000"/>
                </a:highlight>
                <a:latin typeface="微软雅黑" panose="020B0503020204020204" charset="-122"/>
                <a:ea typeface="微软雅黑"/>
              </a:rPr>
              <a:t>喜剧的外套，悲剧的内核</a:t>
            </a:r>
            <a:endParaRPr lang="zh-CN" altLang="en-US" sz="2400" b="1">
              <a:highlight>
                <a:srgbClr val="FF0000"/>
              </a:highlight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4" y="332423"/>
            <a:ext cx="8139113" cy="557689"/>
          </a:xfrm>
          <a:solidFill>
            <a:srgbClr val="F3EBE7"/>
          </a:solidFill>
        </p:spPr>
        <p:txBody>
          <a:bodyPr/>
          <a:lstStyle/>
          <a:p>
            <a:r>
              <a:rPr lang="zh-CN" altLang="en-US" sz="2400">
                <a:solidFill>
                  <a:srgbClr val="FF0000"/>
                </a:solidFill>
              </a:rPr>
              <a:t>阿Q超越时代、民族的意义和价值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294640" y="1055370"/>
            <a:ext cx="2730500" cy="2798445"/>
          </a:xfrm>
          <a:solidFill>
            <a:srgbClr val="F3EBE7"/>
          </a:solidFill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我读这篇小说的时候，总觉得阿Q这人很是面熟，是呵，他是中国人品性的结晶呀。   </a:t>
            </a: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         </a:t>
            </a:r>
            <a:r>
              <a:rPr lang="en-US" altLang="zh-CN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    </a:t>
            </a:r>
            <a:r>
              <a:rPr lang="en-US" altLang="zh-CN" sz="2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茅盾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3147060" y="1054735"/>
            <a:ext cx="2822575" cy="3002915"/>
          </a:xfrm>
          <a:solidFill>
            <a:srgbClr val="F3EBE7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我又觉得“阿Q相”未必全然是中国民族所特具，似乎这也是人类的普通弱点的一种。                               </a:t>
            </a:r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——茅盾《读&lt;呐喊&gt;》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9" name="内容占位符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090920" y="967740"/>
            <a:ext cx="2847975" cy="3788410"/>
          </a:xfrm>
          <a:prstGeom prst="rect">
            <a:avLst/>
          </a:prstGeom>
          <a:solidFill>
            <a:srgbClr val="F3EBE7"/>
          </a:solidFill>
        </p:spPr>
        <p:txBody>
          <a:bodyPr vert="horz" lIns="67627" tIns="35242" rIns="67627" bIns="35242" rtlCol="0">
            <a:normAutofit fontScale="90000" lnSpcReduction="1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我们民族中的每一个分子，都把自身检验一下，看你还带有阿Q灵魂原子没有......一定要勇于正视我们自身的缺点和毛病，一定要洗涤我们的灵魂。  </a:t>
            </a:r>
            <a:endParaRPr lang="zh-CN" altLang="en-US" sz="2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endParaRPr lang="zh-CN" altLang="en-US" sz="20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——作家张天翼《论</a:t>
            </a:r>
            <a:r>
              <a:rPr lang="en-US" altLang="zh-CN" sz="2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</a:t>
            </a:r>
            <a:r>
              <a:rPr lang="zh-CN" altLang="en-US" sz="2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〈阿Q正传〉》</a:t>
            </a:r>
            <a:endParaRPr lang="zh-CN" altLang="en-US" sz="20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94323" y="4185444"/>
            <a:ext cx="5280184" cy="589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700" b="1" spc="1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Arial" panose="020B0604020202090204" pitchFamily="34" charset="0"/>
              </a:rPr>
              <a:t>阿</a:t>
            </a:r>
            <a:r>
              <a:rPr lang="en-US" altLang="zh-CN" sz="2700" b="1" spc="1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Arial" panose="020B0604020202090204" pitchFamily="34" charset="0"/>
              </a:rPr>
              <a:t>Q</a:t>
            </a:r>
            <a:r>
              <a:rPr lang="zh-CN" altLang="en-US" sz="2700" b="1" spc="1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Arial" panose="020B0604020202090204" pitchFamily="34" charset="0"/>
              </a:rPr>
              <a:t>不仅是中国的，也是世界的。</a:t>
            </a:r>
            <a:endParaRPr lang="zh-CN" altLang="en-US" sz="2700" b="1" spc="15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Arial" panose="020B0604020202090204" pitchFamily="34" charset="0"/>
            </a:endParaRPr>
          </a:p>
        </p:txBody>
      </p:sp>
      <p:pic>
        <p:nvPicPr>
          <p:cNvPr id="10" name="New picture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48725" y="8677275"/>
            <a:ext cx="257175" cy="190500"/>
          </a:xfrm>
          <a:prstGeom prst="cube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0"/>
          <p:cNvSpPr/>
          <p:nvPr>
            <p:custDataLst>
              <p:tags r:id="rId1"/>
            </p:custDataLst>
          </p:nvPr>
        </p:nvSpPr>
        <p:spPr>
          <a:xfrm>
            <a:off x="135255" y="141605"/>
            <a:ext cx="8799830" cy="4842510"/>
          </a:xfrm>
          <a:custGeom>
            <a:avLst/>
            <a:gdLst>
              <a:gd name="connsiteX0" fmla="*/ 4495837 w 4495837"/>
              <a:gd name="connsiteY0" fmla="*/ 0 h 4495834"/>
              <a:gd name="connsiteX1" fmla="*/ 4495834 w 4495837"/>
              <a:gd name="connsiteY1" fmla="*/ 4495834 h 4495834"/>
              <a:gd name="connsiteX2" fmla="*/ 1 w 4495837"/>
              <a:gd name="connsiteY2" fmla="*/ 4495834 h 4495834"/>
              <a:gd name="connsiteX3" fmla="*/ 0 w 4495837"/>
              <a:gd name="connsiteY3" fmla="*/ 1 h 449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37" h="4495834">
                <a:moveTo>
                  <a:pt x="4495837" y="0"/>
                </a:moveTo>
                <a:lnTo>
                  <a:pt x="4495834" y="4495834"/>
                </a:lnTo>
                <a:lnTo>
                  <a:pt x="1" y="4495834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90500" sx="102000" sy="102000" algn="ctr" rotWithShape="0">
              <a:schemeClr val="dk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50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240665" y="375285"/>
            <a:ext cx="8694420" cy="48456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42900" lvl="0" indent="-342900" algn="l" fontAlgn="ct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  <a:buFont typeface="Wingdings" panose="05000000000000000000" charset="0"/>
              <a:buChar char="l"/>
            </a:pPr>
            <a:r>
              <a:rPr lang="zh-CN"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积极性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“精神胜利法”是处于无奈之中的“人”的一种几乎是无可非议的选择，精神胜利法可以缓解人们精神上的压力，保持自我内心的平衡。</a:t>
            </a:r>
            <a:endParaRPr lang="zh-CN" altLang="zh-CN" sz="2400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  <a:buFont typeface="Wingdings" panose="05000000000000000000" charset="0"/>
              <a:buChar char="l"/>
            </a:pPr>
            <a:r>
              <a:rPr lang="zh-CN"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消极性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但这种调节应该是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适度的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，阿Q的精神胜利法是被动适应方式，即“在无法改变自身实际社会地位的时候，以被动忍耐的方式适应被压迫、被蹂躏的悲惨处境”。</a:t>
            </a:r>
            <a:r>
              <a:rPr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偶一为之，并不可怕；陷在其中而不能自拔，忘却了实际的战斗，甚至构成一个人的行为方式和本质属性，则只能驱人走向毁灭之途。</a:t>
            </a:r>
            <a:endParaRPr lang="zh-CN" altLang="en-US" sz="24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  <a:buFont typeface="Wingdings" panose="05000000000000000000" charset="0"/>
              <a:buChar char="l"/>
            </a:pPr>
            <a:r>
              <a:rPr lang="zh-CN"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正确做法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：对于失败，我们不能苟且，不能容忍，应该作出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抗争</a:t>
            </a:r>
            <a:r>
              <a:rPr lang="zh-CN" altLang="zh-CN" sz="2400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，以求得实际的胜利。 </a:t>
            </a:r>
            <a:endParaRPr lang="zh-CN" altLang="zh-CN" sz="2400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85725" y="79534"/>
            <a:ext cx="8972074" cy="49849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94005" y="219075"/>
            <a:ext cx="19183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solidFill>
                  <a:srgbClr val="C00000"/>
                </a:solidFill>
              </a:rPr>
              <a:t>如何看待？</a:t>
            </a:r>
            <a:endParaRPr lang="zh-CN" altLang="en-US" sz="27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8903970" y="68104"/>
            <a:ext cx="57150" cy="245269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>
            <a:off x="129064" y="79058"/>
            <a:ext cx="194310" cy="234315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3374" y="79058"/>
            <a:ext cx="116347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01关于鲁迅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99421" y="79058"/>
            <a:ext cx="21045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</a:rPr>
              <a:t>选修下册第二单元第五课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86853" y="1479709"/>
            <a:ext cx="5519261" cy="359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2409349" y="589598"/>
            <a:ext cx="33747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552D1"/>
                </a:solidFill>
                <a:latin typeface="华文新魏" panose="02010800040101010101" charset="-122"/>
                <a:ea typeface="华文新魏" panose="02010800040101010101" charset="-122"/>
              </a:rPr>
              <a:t>关于鲁迅，知多少？</a:t>
            </a:r>
            <a:endParaRPr lang="zh-CN" altLang="en-US" sz="2400" b="1">
              <a:solidFill>
                <a:srgbClr val="1552D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8903970" y="68104"/>
            <a:ext cx="57150" cy="245269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>
            <a:off x="129064" y="79058"/>
            <a:ext cx="194310" cy="234315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3374" y="79058"/>
            <a:ext cx="116347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01关于鲁迅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99421" y="79058"/>
            <a:ext cx="21045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</a:rPr>
              <a:t>选修下册第二单元第五课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58629" y="576263"/>
            <a:ext cx="74780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</a:rPr>
              <a:t>1.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</a:rPr>
              <a:t>鲁迅原名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</a:rPr>
              <a:t>          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</a:rPr>
              <a:t>，字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</a:rPr>
              <a:t>        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</a:rPr>
              <a:t>，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</a:rPr>
              <a:t>            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</a:rPr>
              <a:t>人。</a:t>
            </a:r>
            <a:endParaRPr lang="zh-CN" altLang="en-US" sz="1800" b="1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613910" y="481013"/>
            <a:ext cx="1179671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浙江绍兴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771650" y="481013"/>
            <a:ext cx="91916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周树人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412490" y="481330"/>
            <a:ext cx="937895" cy="342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豫才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458629" y="1253014"/>
            <a:ext cx="7354729" cy="406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2.鲁迅先生是中国现代伟大的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家、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家、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家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。</a:t>
            </a:r>
            <a:endParaRPr lang="zh-CN" altLang="en-US" sz="18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378416" y="1180624"/>
            <a:ext cx="734378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革命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998720" y="1180624"/>
            <a:ext cx="659130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思想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652361" y="1180624"/>
            <a:ext cx="698659" cy="345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文学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458629" y="1979295"/>
            <a:ext cx="8170545" cy="62245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3.鲁迅在《自嘲》里写道“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 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，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 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”，</a:t>
            </a:r>
            <a:endParaRPr lang="en-US" altLang="zh-CN" sz="18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这也是他一生的真实写照。</a:t>
            </a:r>
            <a:endParaRPr lang="en-US" altLang="zh-CN" sz="18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3438525" y="1880711"/>
            <a:ext cx="1816418" cy="34147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横眉冷对千夫指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5772626" y="1880711"/>
            <a:ext cx="1854994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俯首甘为孺子牛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" name="Text Box 4"/>
          <p:cNvSpPr txBox="1"/>
          <p:nvPr>
            <p:custDataLst>
              <p:tags r:id="rId16"/>
            </p:custDataLst>
          </p:nvPr>
        </p:nvSpPr>
        <p:spPr>
          <a:xfrm>
            <a:off x="458629" y="2921794"/>
            <a:ext cx="8246269" cy="958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4.1918年5月，首次用“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”为笔名，在《新青年》上发表</a:t>
            </a:r>
            <a:r>
              <a:rPr lang="zh-CN" altLang="en-US" sz="1800">
                <a:sym typeface="+mn-ea"/>
              </a:rPr>
              <a:t>了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中国现代文学史上</a:t>
            </a:r>
            <a:r>
              <a:rPr lang="en-US" altLang="zh-CN" sz="1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第一篇白话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小说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。</a:t>
            </a:r>
            <a:endParaRPr lang="en-US" altLang="zh-CN" sz="18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3003233" y="2965609"/>
            <a:ext cx="651510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鲁迅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Rectangle 12"/>
          <p:cNvSpPr txBox="1"/>
          <p:nvPr>
            <p:custDataLst>
              <p:tags r:id="rId18"/>
            </p:custDataLst>
          </p:nvPr>
        </p:nvSpPr>
        <p:spPr>
          <a:xfrm>
            <a:off x="2973229" y="3352324"/>
            <a:ext cx="1514951" cy="39147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《狂人日记》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401479" y="4200049"/>
            <a:ext cx="8502491" cy="420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5.鲁迅的作品分成四大类：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、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</a:t>
            </a:r>
            <a:r>
              <a:rPr lang="en-US" altLang="zh-CN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、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、</a:t>
            </a:r>
            <a:r>
              <a:rPr lang="en-US" altLang="zh-CN" sz="1800" b="1" u="sng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          </a:t>
            </a:r>
            <a:r>
              <a:rPr lang="zh-CN" altLang="en-US" sz="1800" b="1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。</a:t>
            </a:r>
            <a:endParaRPr lang="zh-CN" altLang="en-US" sz="1800" b="1"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3279934" y="4069080"/>
            <a:ext cx="925830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小说集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4728210" y="4069080"/>
            <a:ext cx="987266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散文集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2"/>
            </p:custDataLst>
          </p:nvPr>
        </p:nvSpPr>
        <p:spPr>
          <a:xfrm>
            <a:off x="5902643" y="4028123"/>
            <a:ext cx="1153001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散文诗集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7393305" y="4028123"/>
            <a:ext cx="953453" cy="3452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杂文集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3" grpId="0"/>
      <p:bldP spid="12" grpId="0"/>
      <p:bldP spid="11" grpId="0"/>
      <p:bldP spid="10" grpId="0"/>
      <p:bldP spid="14" grpId="0"/>
      <p:bldP spid="15" grpId="0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8903970" y="68104"/>
            <a:ext cx="57150" cy="245269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>
            <a:off x="129064" y="79058"/>
            <a:ext cx="194310" cy="234315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3374" y="79058"/>
            <a:ext cx="116347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01关于鲁迅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99421" y="79058"/>
            <a:ext cx="21045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</a:rPr>
              <a:t>选修下册第二单元第五课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1039" y="408146"/>
            <a:ext cx="1396841" cy="1835785"/>
          </a:xfrm>
          <a:prstGeom prst="rect">
            <a:avLst/>
          </a:prstGeom>
          <a:noFill/>
          <a:ln w="381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kumimoji="0" lang="en-US" altLang="zh-CN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6.</a:t>
            </a:r>
            <a:r>
              <a:rPr kumimoji="0" lang="zh-CN" altLang="en-US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小说集：</a:t>
            </a:r>
            <a:endParaRPr kumimoji="0" lang="zh-CN" altLang="en-US" sz="1800" b="1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kumimoji="0" lang="zh-CN" altLang="en-US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散文集：</a:t>
            </a:r>
            <a:endParaRPr kumimoji="0" lang="zh-CN" altLang="en-US" sz="1800" b="1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kumimoji="0" lang="zh-CN" altLang="en-US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散文诗集：</a:t>
            </a:r>
            <a:endParaRPr kumimoji="0" lang="zh-CN" altLang="en-US" sz="1800" b="1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kumimoji="0" lang="zh-CN" altLang="en-US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杂文集</a:t>
            </a:r>
            <a:r>
              <a:rPr kumimoji="0" lang="en-US" altLang="zh-CN" sz="1800" b="1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:</a:t>
            </a:r>
            <a:endParaRPr kumimoji="0" lang="zh-CN" altLang="en-US" sz="1800" b="1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1641" y="1734979"/>
            <a:ext cx="7080885" cy="116347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《坟》《热风》《华盖集》《华盖集续编》《南腔北调集》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《三闲集》《二心集》《而已集》《花边文学》《伪自由书》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《附集》《准风月谈》《集外集》《集外集拾遗》《集外集拾遗补编》《且介亭杂文集》《且介亭杂文二集》《且介亭杂文末编》等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853089" y="496253"/>
            <a:ext cx="3329464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《呐喊》《彷徨》《故事新编》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853089" y="910114"/>
            <a:ext cx="1667828" cy="415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《朝花夕拾》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035016" y="1325404"/>
            <a:ext cx="1173480" cy="3600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《野草》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 bwMode="auto">
          <a:xfrm>
            <a:off x="691039" y="2948464"/>
            <a:ext cx="7371874" cy="1392555"/>
          </a:xfrm>
          <a:prstGeom prst="rect">
            <a:avLst/>
          </a:prstGeom>
          <a:noFill/>
          <a:ln w="381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defRPr/>
            </a:pPr>
            <a:r>
              <a:rPr lang="en-US" altLang="zh-CN" sz="1800" b="1" noProof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7.《从百草园到三味书屋》《藤野先生》选自</a:t>
            </a:r>
            <a:endParaRPr lang="en-US" altLang="zh-CN" sz="1800" b="1" noProof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defRPr/>
            </a:pPr>
            <a:r>
              <a:rPr lang="en-US" altLang="zh-CN" sz="1800" b="1" noProof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《祝福》选自小说集</a:t>
            </a:r>
            <a:endParaRPr lang="en-US" altLang="zh-CN" sz="1800" b="1" noProof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defRPr/>
            </a:pPr>
            <a:r>
              <a:rPr lang="en-US" altLang="zh-CN" sz="1800" b="1" noProof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《狂人日记》《阿Q正传》《故乡》《社戏》选自小说集</a:t>
            </a:r>
            <a:endParaRPr lang="en-US" altLang="zh-CN" sz="1800" b="1" noProof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6419374" y="3918585"/>
            <a:ext cx="13735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《呐喊》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2850833" y="3527108"/>
            <a:ext cx="1333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《彷徨》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5363051" y="3060383"/>
            <a:ext cx="1812608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《朝花夕拾》</a:t>
            </a:r>
            <a:endParaRPr lang="zh-CN" altLang="en-US" sz="1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20" grpId="0"/>
      <p:bldP spid="1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1537133"/>
            <a:ext cx="9144000" cy="2069235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平行四边形 1"/>
          <p:cNvSpPr/>
          <p:nvPr>
            <p:custDataLst>
              <p:tags r:id="rId4"/>
            </p:custDataLst>
          </p:nvPr>
        </p:nvSpPr>
        <p:spPr>
          <a:xfrm>
            <a:off x="1220830" y="1038225"/>
            <a:ext cx="2371725" cy="3067050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482521" y="1537133"/>
            <a:ext cx="1848341" cy="1643380"/>
          </a:xfrm>
          <a:prstGeom prst="rect">
            <a:avLst/>
          </a:prstGeom>
        </p:spPr>
        <p:txBody>
          <a:bodyPr wrap="square" lIns="51435" tIns="25717" rIns="51435" bIns="25717">
            <a:spAutoFit/>
          </a:bodyPr>
          <a:lstStyle/>
          <a:p>
            <a:pPr algn="ctr">
              <a:defRPr/>
            </a:pPr>
            <a:r>
              <a:rPr lang="en-US" altLang="zh-CN" sz="1035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2</a:t>
            </a:r>
            <a:endParaRPr sz="10350" spc="225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4309110" y="1923574"/>
            <a:ext cx="2763203" cy="742950"/>
          </a:xfrm>
          <a:prstGeom prst="rect">
            <a:avLst/>
          </a:prstGeom>
        </p:spPr>
        <p:txBody>
          <a:bodyPr wrap="square" lIns="51435" tIns="25717" rIns="51435" bIns="25717">
            <a:spAutoFit/>
          </a:bodyPr>
          <a:lstStyle/>
          <a:p>
            <a:pPr>
              <a:defRPr/>
            </a:pPr>
            <a:r>
              <a:rPr lang="zh-CN" altLang="en-US" sz="450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阿</a:t>
            </a:r>
            <a:r>
              <a:rPr lang="en-US" altLang="zh-CN" sz="450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Q</a:t>
            </a:r>
            <a:r>
              <a:rPr lang="zh-CN" altLang="en-US" sz="4500" spc="22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正传</a:t>
            </a:r>
            <a:endParaRPr lang="zh-CN" altLang="en-US" sz="4500" spc="225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8903970" y="68104"/>
            <a:ext cx="57150" cy="245269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>
            <a:off x="129064" y="79058"/>
            <a:ext cx="194310" cy="234315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23374" y="79058"/>
            <a:ext cx="116347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0</a:t>
            </a:r>
            <a:r>
              <a:rPr lang="en-US" altLang="zh-CN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2</a:t>
            </a: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阿</a:t>
            </a:r>
            <a:r>
              <a:rPr lang="en-US" altLang="zh-CN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Q</a:t>
            </a: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正传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99421" y="79058"/>
            <a:ext cx="21045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</a:rPr>
              <a:t>选修下册第二单元第五课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112" name="图片 111"/>
          <p:cNvPicPr/>
          <p:nvPr>
            <p:custDataLst>
              <p:tags r:id="rId5"/>
            </p:custDataLst>
          </p:nvPr>
        </p:nvPicPr>
        <p:blipFill>
          <a:blip r:embed="rId6"/>
          <a:srcRect l="32569"/>
          <a:stretch>
            <a:fillRect/>
          </a:stretch>
        </p:blipFill>
        <p:spPr>
          <a:xfrm>
            <a:off x="568643" y="1199674"/>
            <a:ext cx="2456021" cy="3630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23374" y="535781"/>
            <a:ext cx="30365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《</a:t>
            </a:r>
            <a:r>
              <a:rPr lang="zh-CN" altLang="en-US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阿</a:t>
            </a:r>
            <a:r>
              <a:rPr lang="en-US" altLang="zh-CN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Q</a:t>
            </a:r>
            <a:r>
              <a:rPr lang="zh-CN" altLang="en-US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正传</a:t>
            </a:r>
            <a:r>
              <a:rPr lang="en-US" altLang="zh-CN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》</a:t>
            </a:r>
            <a:r>
              <a:rPr lang="zh-CN" altLang="en-US" sz="2400" b="1" spc="22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综艺体简" panose="02010600000101010101" charset="-122"/>
              </a:rPr>
              <a:t>的问世</a:t>
            </a:r>
            <a:endParaRPr lang="zh-CN" altLang="en-US" sz="2400" b="1" spc="22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汉仪综艺体简" panose="02010600000101010101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3287554" y="313373"/>
            <a:ext cx="5354003" cy="31527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35723" tIns="14289" rIns="35723" bIns="14289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阿Ｑ正传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于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1921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年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12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月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日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至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1922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年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月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12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日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在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晨报副刊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上连载，署名为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巴人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，后被收入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《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呐喊</a:t>
            </a:r>
            <a:r>
              <a:rPr kumimoji="0" lang="en-US" altLang="zh-CN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》</a:t>
            </a:r>
            <a:r>
              <a:rPr kumimoji="0" lang="zh-CN" altLang="en-US" sz="1800" b="1" i="0" u="none" strike="noStrike" kern="1200" cap="none" spc="140" normalizeH="0" baseline="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</a:rPr>
              <a:t>中。</a:t>
            </a:r>
            <a:endParaRPr kumimoji="0" lang="zh-CN" altLang="en-US" sz="1800" b="1" i="0" u="none" strike="noStrike" kern="1200" cap="none" spc="140" normalizeH="0" baseline="0" noProof="0">
              <a:ln w="3175">
                <a:noFill/>
                <a:prstDash val="dash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zh-CN" altLang="en-US" sz="1800" b="1" spc="140" noProof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开始是发表在报纸的开心话专栏。 这个专栏用今天的说法就是搞笑专栏，而小说的前两章也的确比较搞笑。 但《阿Q正传》后面就不大搞笑了。孙伏园看后立刻明白了小说的分量，所以把小说转去了文艺版。今天回头看，这是报纸连载小说的特例。</a:t>
            </a:r>
            <a:endParaRPr kumimoji="0" lang="zh-CN" altLang="en-US" sz="1800" b="1" i="0" u="none" strike="noStrike" kern="1200" cap="none" spc="140" normalizeH="0" baseline="0" noProof="0">
              <a:ln w="3175">
                <a:noFill/>
                <a:prstDash val="dash"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427095" y="3667125"/>
            <a:ext cx="5156359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小说以辛亥革命前后的中国农村为背景，描写了一个无名无姓、无家无业的贫苦雇农阿Q短暂的一生。</a:t>
            </a:r>
            <a:endParaRPr lang="zh-CN" altLang="en-US" sz="2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8903970" y="68104"/>
            <a:ext cx="57150" cy="245269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>
            <a:off x="129064" y="79058"/>
            <a:ext cx="194310" cy="234315"/>
          </a:xfrm>
          <a:prstGeom prst="parallelogram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99421" y="79058"/>
            <a:ext cx="21045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</a:rPr>
              <a:t>选修下册第二单元第五课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23374" y="79058"/>
            <a:ext cx="116347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0</a:t>
            </a:r>
            <a:r>
              <a:rPr lang="en-US" altLang="zh-CN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2</a:t>
            </a: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阿</a:t>
            </a:r>
            <a:r>
              <a:rPr lang="en-US" altLang="zh-CN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Q</a:t>
            </a:r>
            <a:r>
              <a:rPr lang="zh-CN" altLang="en-US" sz="1350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正传</a:t>
            </a:r>
            <a:endParaRPr lang="zh-CN" altLang="en-US" sz="1350" b="1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450533" y="362903"/>
            <a:ext cx="1623536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第一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章</a:t>
            </a:r>
            <a:r>
              <a:rPr lang="en-US" altLang="zh-CN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序</a:t>
            </a:r>
            <a:endParaRPr lang="en-US" altLang="zh-CN" sz="2100" b="1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441960" y="4643438"/>
            <a:ext cx="2114074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第九章  大团圆</a:t>
            </a:r>
            <a:endParaRPr lang="zh-CN" altLang="en-US" sz="2100" b="1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7"/>
            </p:custDataLst>
          </p:nvPr>
        </p:nvSpPr>
        <p:spPr>
          <a:xfrm>
            <a:off x="442436" y="1271588"/>
            <a:ext cx="2669381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第三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章</a:t>
            </a:r>
            <a:r>
              <a:rPr lang="en-US" altLang="zh-CN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续优胜记略</a:t>
            </a:r>
            <a:endParaRPr lang="zh-CN" altLang="en-US" sz="2100" b="1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8"/>
            </p:custDataLst>
          </p:nvPr>
        </p:nvSpPr>
        <p:spPr>
          <a:xfrm>
            <a:off x="323215" y="1777365"/>
            <a:ext cx="2471420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第四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章</a:t>
            </a:r>
            <a:r>
              <a:rPr lang="en-US" altLang="zh-CN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恋爱悲剧</a:t>
            </a:r>
            <a:endParaRPr lang="zh-CN" altLang="en-US" sz="2100" b="1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9"/>
            </p:custDataLst>
          </p:nvPr>
        </p:nvSpPr>
        <p:spPr>
          <a:xfrm>
            <a:off x="323850" y="2323465"/>
            <a:ext cx="2470785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第五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章</a:t>
            </a:r>
            <a:r>
              <a:rPr lang="en-US" altLang="zh-CN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r>
              <a:rPr lang="zh-CN" altLang="en-US" sz="2100" b="1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生计问题</a:t>
            </a:r>
            <a:endParaRPr lang="zh-CN" altLang="en-US" sz="2100" b="1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>
            <a:off x="450533" y="2869883"/>
            <a:ext cx="2948464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第六章  从中兴到末路</a:t>
            </a:r>
            <a:endParaRPr lang="zh-CN" altLang="en-US" sz="2100" b="1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19" name="圆角矩形 18"/>
          <p:cNvSpPr/>
          <p:nvPr>
            <p:custDataLst>
              <p:tags r:id="rId11"/>
            </p:custDataLst>
          </p:nvPr>
        </p:nvSpPr>
        <p:spPr>
          <a:xfrm>
            <a:off x="442913" y="3376136"/>
            <a:ext cx="1832610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第七章  革命</a:t>
            </a:r>
            <a:endParaRPr lang="zh-CN" altLang="en-US" sz="2100" b="1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0" name="圆角矩形 19"/>
          <p:cNvSpPr/>
          <p:nvPr>
            <p:custDataLst>
              <p:tags r:id="rId12"/>
            </p:custDataLst>
          </p:nvPr>
        </p:nvSpPr>
        <p:spPr>
          <a:xfrm>
            <a:off x="323850" y="4004310"/>
            <a:ext cx="2479675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第八章  不准革命</a:t>
            </a:r>
            <a:endParaRPr lang="zh-CN" altLang="en-US" sz="2100" b="1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13"/>
            </p:custDataLst>
          </p:nvPr>
        </p:nvSpPr>
        <p:spPr>
          <a:xfrm>
            <a:off x="323850" y="814705"/>
            <a:ext cx="2470785" cy="388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100" b="1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第二章  优胜记略</a:t>
            </a:r>
            <a:endParaRPr lang="zh-CN" altLang="en-US" sz="2100" b="1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14"/>
            </p:custDataLst>
          </p:nvPr>
        </p:nvGrpSpPr>
        <p:grpSpPr>
          <a:xfrm>
            <a:off x="3376613" y="897255"/>
            <a:ext cx="1639729" cy="627698"/>
            <a:chOff x="7090" y="1884"/>
            <a:chExt cx="3443" cy="1318"/>
          </a:xfrm>
        </p:grpSpPr>
        <p:sp>
          <p:nvSpPr>
            <p:cNvPr id="2" name="右中括号 1"/>
            <p:cNvSpPr/>
            <p:nvPr>
              <p:custDataLst>
                <p:tags r:id="rId15"/>
              </p:custDataLst>
            </p:nvPr>
          </p:nvSpPr>
          <p:spPr>
            <a:xfrm>
              <a:off x="7090" y="1884"/>
              <a:ext cx="469" cy="1318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文本框 2"/>
            <p:cNvSpPr txBox="1"/>
            <p:nvPr>
              <p:custDataLst>
                <p:tags r:id="rId16"/>
              </p:custDataLst>
            </p:nvPr>
          </p:nvSpPr>
          <p:spPr>
            <a:xfrm>
              <a:off x="8115" y="2204"/>
              <a:ext cx="2418" cy="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8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本课节选</a:t>
              </a:r>
              <a:endParaRPr lang="zh-CN" altLang="en-US" sz="18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2286000" y="370999"/>
            <a:ext cx="5016818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作者用考证学的方法描绘出阿</a:t>
            </a:r>
            <a:r>
              <a:rPr lang="en-US" altLang="zh-CN" sz="1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r>
              <a:rPr lang="zh-CN" altLang="en-US" sz="1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这个</a:t>
            </a:r>
            <a:r>
              <a:rPr lang="zh-CN" altLang="en-US" sz="1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人物的</a:t>
            </a:r>
            <a:r>
              <a:rPr lang="zh-CN" altLang="en-US" sz="1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轮廓。</a:t>
            </a:r>
            <a:endParaRPr lang="zh-CN" altLang="en-US" sz="1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2906554" y="1728311"/>
            <a:ext cx="4180046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阿Q勾引赵太爷家的女佣吴妈，结果引起混乱；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阿Q全部财产被扣压，又向赵太爷赔罪。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2795588" y="2368391"/>
            <a:ext cx="5431155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未庄人不再雇阿Q 打短工，阿Q生活难以为继，决定离开未庄。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0"/>
            </p:custDataLst>
          </p:nvPr>
        </p:nvSpPr>
        <p:spPr>
          <a:xfrm>
            <a:off x="3398996" y="2777490"/>
            <a:ext cx="574548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半年之后，阿Q回到未庄，兜里有了好多钱，有很多衣服，村里人都对他刮目相看。后来阿Q说他给小偷打下手，又遭到人们的嘲笑。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1"/>
            </p:custDataLst>
          </p:nvPr>
        </p:nvSpPr>
        <p:spPr>
          <a:xfrm>
            <a:off x="2330291" y="3307556"/>
            <a:ext cx="6361748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革命的谣言传到村子里，引起了村里的不安，阿Q觉得自己也成了革命党，做着抢到好多东西的美梦，但结果让他很失望。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2"/>
            </p:custDataLst>
          </p:nvPr>
        </p:nvSpPr>
        <p:spPr>
          <a:xfrm>
            <a:off x="2795588" y="3837623"/>
            <a:ext cx="6216968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革命了，假洋鬼子当了革命党的大官；阿Q十分不满意，他也想请假洋鬼子他们让他加入革命党，却被撵了出去。赵太爷家遭抢劫，阿Q眼睁睁看着革命党进进出出地搬东西。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2556034" y="4560094"/>
            <a:ext cx="6527483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5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赵家遭抢事件引起了未庄人的恐慌。事件发生四天之后，阿Q被抓起来送到城里的监狱，糊里糊涂地接受了审判，糊里糊涂地被处死。</a:t>
            </a:r>
            <a:endParaRPr lang="zh-CN" altLang="en-US" sz="15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  <p:bldP spid="12" grpId="0"/>
      <p:bldP spid="13" grpId="0"/>
      <p:bldP spid="14" grpId="0"/>
      <p:bldP spid="23" grpId="0"/>
    </p:bldLst>
  </p:timing>
</p:sld>
</file>

<file path=ppt/tags/tag1.xml><?xml version="1.0" encoding="utf-8"?>
<p:tagLst xmlns:p="http://schemas.openxmlformats.org/presentationml/2006/main">
  <p:tag name="AS_UNIQUEID" val="37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37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3957"/>
</p:tagLst>
</file>

<file path=ppt/tags/tag101.xml><?xml version="1.0" encoding="utf-8"?>
<p:tagLst xmlns:p="http://schemas.openxmlformats.org/presentationml/2006/main">
  <p:tag name="AS_UNIQUEID" val="3958"/>
</p:tagLst>
</file>

<file path=ppt/tags/tag102.xml><?xml version="1.0" encoding="utf-8"?>
<p:tagLst xmlns:p="http://schemas.openxmlformats.org/presentationml/2006/main">
  <p:tag name="AS_UNIQUEID" val="3959"/>
</p:tagLst>
</file>

<file path=ppt/tags/tag103.xml><?xml version="1.0" encoding="utf-8"?>
<p:tagLst xmlns:p="http://schemas.openxmlformats.org/presentationml/2006/main">
  <p:tag name="AS_UNIQUEID" val="3960"/>
</p:tagLst>
</file>

<file path=ppt/tags/tag104.xml><?xml version="1.0" encoding="utf-8"?>
<p:tagLst xmlns:p="http://schemas.openxmlformats.org/presentationml/2006/main">
  <p:tag name="AS_UNIQUEID" val="3961"/>
</p:tagLst>
</file>

<file path=ppt/tags/tag105.xml><?xml version="1.0" encoding="utf-8"?>
<p:tagLst xmlns:p="http://schemas.openxmlformats.org/presentationml/2006/main">
  <p:tag name="AS_UNIQUEID" val="3963"/>
</p:tagLst>
</file>

<file path=ppt/tags/tag106.xml><?xml version="1.0" encoding="utf-8"?>
<p:tagLst xmlns:p="http://schemas.openxmlformats.org/presentationml/2006/main">
  <p:tag name="AS_UNIQUEID" val="3964"/>
</p:tagLst>
</file>

<file path=ppt/tags/tag107.xml><?xml version="1.0" encoding="utf-8"?>
<p:tagLst xmlns:p="http://schemas.openxmlformats.org/presentationml/2006/main">
  <p:tag name="AS_UNIQUEID" val="3965"/>
</p:tagLst>
</file>

<file path=ppt/tags/tag108.xml><?xml version="1.0" encoding="utf-8"?>
<p:tagLst xmlns:p="http://schemas.openxmlformats.org/presentationml/2006/main">
  <p:tag name="AS_UNIQUEID" val="3966"/>
</p:tagLst>
</file>

<file path=ppt/tags/tag109.xml><?xml version="1.0" encoding="utf-8"?>
<p:tagLst xmlns:p="http://schemas.openxmlformats.org/presentationml/2006/main">
  <p:tag name="AS_UNIQUEID" val="3968"/>
</p:tagLst>
</file>

<file path=ppt/tags/tag11.xml><?xml version="1.0" encoding="utf-8"?>
<p:tagLst xmlns:p="http://schemas.openxmlformats.org/presentationml/2006/main">
  <p:tag name="AS_UNIQUEID" val="37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3969"/>
</p:tagLst>
</file>

<file path=ppt/tags/tag111.xml><?xml version="1.0" encoding="utf-8"?>
<p:tagLst xmlns:p="http://schemas.openxmlformats.org/presentationml/2006/main">
  <p:tag name="AS_UNIQUEID" val="3970"/>
</p:tagLst>
</file>

<file path=ppt/tags/tag112.xml><?xml version="1.0" encoding="utf-8"?>
<p:tagLst xmlns:p="http://schemas.openxmlformats.org/presentationml/2006/main">
  <p:tag name="AS_UNIQUEID" val="3972"/>
</p:tagLst>
</file>

<file path=ppt/tags/tag113.xml><?xml version="1.0" encoding="utf-8"?>
<p:tagLst xmlns:p="http://schemas.openxmlformats.org/presentationml/2006/main">
  <p:tag name="AS_UNIQUEID" val="3973"/>
</p:tagLst>
</file>

<file path=ppt/tags/tag114.xml><?xml version="1.0" encoding="utf-8"?>
<p:tagLst xmlns:p="http://schemas.openxmlformats.org/presentationml/2006/main">
  <p:tag name="AS_UNIQUEID" val="3974"/>
</p:tagLst>
</file>

<file path=ppt/tags/tag115.xml><?xml version="1.0" encoding="utf-8"?>
<p:tagLst xmlns:p="http://schemas.openxmlformats.org/presentationml/2006/main">
  <p:tag name="AS_UNIQUEID" val="3975"/>
</p:tagLst>
</file>

<file path=ppt/tags/tag116.xml><?xml version="1.0" encoding="utf-8"?>
<p:tagLst xmlns:p="http://schemas.openxmlformats.org/presentationml/2006/main">
  <p:tag name="AS_UNIQUEID" val="3976"/>
</p:tagLst>
</file>

<file path=ppt/tags/tag117.xml><?xml version="1.0" encoding="utf-8"?>
<p:tagLst xmlns:p="http://schemas.openxmlformats.org/presentationml/2006/main">
  <p:tag name="AS_UNIQUEID" val="3977"/>
</p:tagLst>
</file>

<file path=ppt/tags/tag118.xml><?xml version="1.0" encoding="utf-8"?>
<p:tagLst xmlns:p="http://schemas.openxmlformats.org/presentationml/2006/main">
  <p:tag name="AS_UNIQUEID" val="3979"/>
</p:tagLst>
</file>

<file path=ppt/tags/tag119.xml><?xml version="1.0" encoding="utf-8"?>
<p:tagLst xmlns:p="http://schemas.openxmlformats.org/presentationml/2006/main">
  <p:tag name="AS_UNIQUEID" val="3980"/>
</p:tagLst>
</file>

<file path=ppt/tags/tag12.xml><?xml version="1.0" encoding="utf-8"?>
<p:tagLst xmlns:p="http://schemas.openxmlformats.org/presentationml/2006/main">
  <p:tag name="AS_UNIQUEID" val="37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3981"/>
</p:tagLst>
</file>

<file path=ppt/tags/tag121.xml><?xml version="1.0" encoding="utf-8"?>
<p:tagLst xmlns:p="http://schemas.openxmlformats.org/presentationml/2006/main">
  <p:tag name="AS_UNIQUEID" val="3982"/>
</p:tagLst>
</file>

<file path=ppt/tags/tag122.xml><?xml version="1.0" encoding="utf-8"?>
<p:tagLst xmlns:p="http://schemas.openxmlformats.org/presentationml/2006/main">
  <p:tag name="AS_UNIQUEID" val="3983"/>
</p:tagLst>
</file>

<file path=ppt/tags/tag123.xml><?xml version="1.0" encoding="utf-8"?>
<p:tagLst xmlns:p="http://schemas.openxmlformats.org/presentationml/2006/main">
  <p:tag name="AS_UNIQUEID" val="3984"/>
</p:tagLst>
</file>

<file path=ppt/tags/tag124.xml><?xml version="1.0" encoding="utf-8"?>
<p:tagLst xmlns:p="http://schemas.openxmlformats.org/presentationml/2006/main">
  <p:tag name="AS_UNIQUEID" val="3986"/>
</p:tagLst>
</file>

<file path=ppt/tags/tag125.xml><?xml version="1.0" encoding="utf-8"?>
<p:tagLst xmlns:p="http://schemas.openxmlformats.org/presentationml/2006/main">
  <p:tag name="AS_UNIQUEID" val="3987"/>
</p:tagLst>
</file>

<file path=ppt/tags/tag126.xml><?xml version="1.0" encoding="utf-8"?>
<p:tagLst xmlns:p="http://schemas.openxmlformats.org/presentationml/2006/main">
  <p:tag name="AS_UNIQUEID" val="3988"/>
</p:tagLst>
</file>

<file path=ppt/tags/tag127.xml><?xml version="1.0" encoding="utf-8"?>
<p:tagLst xmlns:p="http://schemas.openxmlformats.org/presentationml/2006/main">
  <p:tag name="AS_UNIQUEID" val="3989"/>
</p:tagLst>
</file>

<file path=ppt/tags/tag128.xml><?xml version="1.0" encoding="utf-8"?>
<p:tagLst xmlns:p="http://schemas.openxmlformats.org/presentationml/2006/main">
  <p:tag name="AS_UNIQUEID" val="3990"/>
</p:tagLst>
</file>

<file path=ppt/tags/tag129.xml><?xml version="1.0" encoding="utf-8"?>
<p:tagLst xmlns:p="http://schemas.openxmlformats.org/presentationml/2006/main">
  <p:tag name="AS_UNIQUEID" val="3992"/>
</p:tagLst>
</file>

<file path=ppt/tags/tag13.xml><?xml version="1.0" encoding="utf-8"?>
<p:tagLst xmlns:p="http://schemas.openxmlformats.org/presentationml/2006/main">
  <p:tag name="AS_UNIQUEID" val="37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3993"/>
</p:tagLst>
</file>

<file path=ppt/tags/tag131.xml><?xml version="1.0" encoding="utf-8"?>
<p:tagLst xmlns:p="http://schemas.openxmlformats.org/presentationml/2006/main">
  <p:tag name="AS_UNIQUEID" val="3994"/>
</p:tagLst>
</file>

<file path=ppt/tags/tag132.xml><?xml version="1.0" encoding="utf-8"?>
<p:tagLst xmlns:p="http://schemas.openxmlformats.org/presentationml/2006/main">
  <p:tag name="AS_UNIQUEID" val="3995"/>
</p:tagLst>
</file>

<file path=ppt/tags/tag133.xml><?xml version="1.0" encoding="utf-8"?>
<p:tagLst xmlns:p="http://schemas.openxmlformats.org/presentationml/2006/main">
  <p:tag name="AS_UNIQUEID" val="3996"/>
</p:tagLst>
</file>

<file path=ppt/tags/tag134.xml><?xml version="1.0" encoding="utf-8"?>
<p:tagLst xmlns:p="http://schemas.openxmlformats.org/presentationml/2006/main">
  <p:tag name="AS_UNIQUEID" val="3998"/>
</p:tagLst>
</file>

<file path=ppt/tags/tag135.xml><?xml version="1.0" encoding="utf-8"?>
<p:tagLst xmlns:p="http://schemas.openxmlformats.org/presentationml/2006/main">
  <p:tag name="AS_UNIQUEID" val="3999"/>
</p:tagLst>
</file>

<file path=ppt/tags/tag136.xml><?xml version="1.0" encoding="utf-8"?>
<p:tagLst xmlns:p="http://schemas.openxmlformats.org/presentationml/2006/main">
  <p:tag name="AS_UNIQUEID" val="4000"/>
</p:tagLst>
</file>

<file path=ppt/tags/tag137.xml><?xml version="1.0" encoding="utf-8"?>
<p:tagLst xmlns:p="http://schemas.openxmlformats.org/presentationml/2006/main">
  <p:tag name="AS_UNIQUEID" val="4001"/>
</p:tagLst>
</file>

<file path=ppt/tags/tag138.xml><?xml version="1.0" encoding="utf-8"?>
<p:tagLst xmlns:p="http://schemas.openxmlformats.org/presentationml/2006/main">
  <p:tag name="AS_UNIQUEID" val="4002"/>
</p:tagLst>
</file>

<file path=ppt/tags/tag139.xml><?xml version="1.0" encoding="utf-8"?>
<p:tagLst xmlns:p="http://schemas.openxmlformats.org/presentationml/2006/main">
  <p:tag name="AS_UNIQUEID" val="4003"/>
</p:tagLst>
</file>

<file path=ppt/tags/tag14.xml><?xml version="1.0" encoding="utf-8"?>
<p:tagLst xmlns:p="http://schemas.openxmlformats.org/presentationml/2006/main">
  <p:tag name="AS_UNIQUEID" val="37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4307"/>
</p:tagLst>
</file>

<file path=ppt/tags/tag141.xml><?xml version="1.0" encoding="utf-8"?>
<p:tagLst xmlns:p="http://schemas.openxmlformats.org/presentationml/2006/main">
  <p:tag name="AS_UNIQUEID" val="3816"/>
  <p:tag name="KSO_WM_BEAUTIFY_FLAG" val="#wm#"/>
  <p:tag name="KSO_WM_DIAGRAM_GROUP_CODE" val="ζ1-1"/>
  <p:tag name="KSO_WM_TAG_VERSION" val="1.0"/>
  <p:tag name="KSO_WM_TEMPLATE_CATEGORY" val="diagram"/>
  <p:tag name="KSO_WM_TEMPLATE_INDEX" val="20215435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5_1*ζ_h_d*1_1_2"/>
  <p:tag name="KSO_WM_UNIT_INDEX" val="1_1_2"/>
  <p:tag name="KSO_WM_UNIT_LAYERLEVEL" val="1_1_1"/>
  <p:tag name="KSO_WM_UNIT_PICTURE_DOCKSIDE" val="cb,lm,ct"/>
  <p:tag name="KSO_WM_UNIT_PICTURE_TOWARD" val="1"/>
  <p:tag name="KSO_WM_UNIT_TYPE" val="ζ_h_d"/>
  <p:tag name="KSO_WM_UNIT_USESOURCEFORMAT_APPLY" val="1"/>
  <p:tag name="KSO_WM_UNIT_VALUE" val="1904*1317"/>
</p:tagLst>
</file>

<file path=ppt/tags/tag142.xml><?xml version="1.0" encoding="utf-8"?>
<p:tagLst xmlns:p="http://schemas.openxmlformats.org/presentationml/2006/main">
  <p:tag name="AS_UNIQUEID" val="3817"/>
  <p:tag name="KSO_WM_BEAUTIFY_FLAG" val="#wm#"/>
  <p:tag name="KSO_WM_DIAGRAM_GROUP_CODE" val="ζ1-1"/>
  <p:tag name="KSO_WM_TAG_VERSION" val="1.0"/>
  <p:tag name="KSO_WM_TEMPLATE_CATEGORY" val="diagram"/>
  <p:tag name="KSO_WM_TEMPLATE_INDEX" val="20215435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5_1*ζ_h_i*1_1_1"/>
  <p:tag name="KSO_WM_UNIT_INDEX" val="1_1_1"/>
  <p:tag name="KSO_WM_UNIT_LAYERLEVEL" val="1_1_1"/>
  <p:tag name="KSO_WM_UNIT_PICTURE_DOCKSIDE" val="cb,lm,ct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143.xml><?xml version="1.0" encoding="utf-8"?>
<p:tagLst xmlns:p="http://schemas.openxmlformats.org/presentationml/2006/main">
  <p:tag name="AS_UNIQUEID" val="3818"/>
  <p:tag name="KSO_WM_BEAUTIFY_FLAG" val="#wm#"/>
  <p:tag name="KSO_WM_DIAGRAM_GROUP_CODE" val="ζ1-1"/>
  <p:tag name="KSO_WM_TAG_VERSION" val="1.0"/>
  <p:tag name="KSO_WM_TEMPLATE_CATEGORY" val="diagram"/>
  <p:tag name="KSO_WM_TEMPLATE_INDEX" val="20215435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5_1*ζ_h_d*1_1_1"/>
  <p:tag name="KSO_WM_UNIT_INDEX" val="1_1_1"/>
  <p:tag name="KSO_WM_UNIT_LAYERLEVEL" val="1_1_1"/>
  <p:tag name="KSO_WM_UNIT_PICTURE_DOCKSIDE" val="cb,lm,ct"/>
  <p:tag name="KSO_WM_UNIT_PICTURE_TOWARD" val="1"/>
  <p:tag name="KSO_WM_UNIT_TYPE" val="ζ_h_d"/>
  <p:tag name="KSO_WM_UNIT_USESOURCEFORMAT_APPLY" val="1"/>
  <p:tag name="KSO_WM_UNIT_VALUE" val="944*944"/>
</p:tagLst>
</file>

<file path=ppt/tags/tag144.xml><?xml version="1.0" encoding="utf-8"?>
<p:tagLst xmlns:p="http://schemas.openxmlformats.org/presentationml/2006/main">
  <p:tag name="AS_UNIQUEID" val="3819"/>
  <p:tag name="KSO_WM_ASSEMBLE_CHIP_INDEX" val="23c2cd00607441149203805c7dd802e9"/>
  <p:tag name="KSO_WM_BEAUTIFY_FLAG" val="#wm#"/>
  <p:tag name="KSO_WM_CHIP_FILLAREA_FILL_RULE" val="{&quot;fill_align&quot;:&quot;lb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INDEX" val="20217040"/>
  <p:tag name="KSO_WM_UNIT_BLOCK" val="0"/>
  <p:tag name="KSO_WM_UNIT_COMPATIBLE" val="0"/>
  <p:tag name="KSO_WM_UNIT_DEC_AREA_ID" val="6496ad1abd0b4f9281a141251c8ada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40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84"/>
</p:tagLst>
</file>

<file path=ppt/tags/tag145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lm&quot;,&quot;ct&quot;],&quot;fill_id&quot;:&quot;8b44e3081e7a4041b0905ce91d997165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455cd78771d1446ca08855cac7623a64&quot;,&quot;fill_align&quot;:&quot;lb&quot;,&quot;chip_types&quot;:[&quot;text&quot;]}]]"/>
  <p:tag name="KSO_WM_CHIP_GROUPID" val="5fadf626998712faa657abc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626998712faa657abca"/>
  <p:tag name="KSO_WM_SLIDE_BACKGROUND_TYPE" val="general"/>
  <p:tag name="KSO_WM_SLIDE_BK_DARK_LIGHT" val="2"/>
  <p:tag name="KSO_WM_SLIDE_ID" val="diagram20217040_1"/>
  <p:tag name="KSO_WM_SLIDE_INDEX" val="1"/>
  <p:tag name="KSO_WM_SLIDE_ITEM_CNT" val="0"/>
  <p:tag name="KSO_WM_SLIDE_LAYOUT" val="d_f"/>
  <p:tag name="KSO_WM_SLIDE_LAYOUT_CNT" val="1_1"/>
  <p:tag name="KSO_WM_SLIDE_LAYOUT_INFO" val="{&quot;direction&quot;:1,&quot;id&quot;:&quot;2021-04-01T16:15:38&quot;,&quot;maxSize&quot;:{&quot;size1&quot;:67.4},&quot;minSize&quot;:{&quot;size1&quot;:42.5},&quot;normalSize&quot;:{&quot;size1&quot;:60.525000000000006},&quot;subLayout&quot;:[{&quot;id&quot;:&quot;2021-04-01T16:15:38&quot;,&quot;margin&quot;:{&quot;bottom&quot;:0,&quot;left&quot;:0,&quot;right&quot;:1.6670000553131104,&quot;top&quot;:0},&quot;type&quot;:0},{&quot;id&quot;:&quot;2021-04-01T16:15:38&quot;,&quot;margin&quot;:{&quot;bottom&quot;:1.6929999589920044,&quot;left&quot;:0.02600000612437725,&quot;right&quot;:2.115999937057495,&quot;top&quot;:1.6929999589920044},&quot;type&quot;:0}],&quot;type&quot;:0}"/>
  <p:tag name="KSO_WM_SLIDE_POSITION" val="0*0"/>
  <p:tag name="KSO_WM_SLIDE_RATIO" val="1.777778"/>
  <p:tag name="KSO_WM_SLIDE_SIZE" val="959*540"/>
  <p:tag name="KSO_WM_SLIDE_SUBTYPE" val="picTxt"/>
  <p:tag name="KSO_WM_SLIDE_SUPPORT_FEATURE_TYPE" val="8"/>
  <p:tag name="KSO_WM_SLIDE_TYPE" val="text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COLOR_TYPE" val="1"/>
  <p:tag name="KSO_WM_TEMPLATE_INDEX" val="20217040"/>
  <p:tag name="KSO_WM_TEMPLATE_MASTER_TYPE" val="0"/>
  <p:tag name="KSO_WM_TEMPLATE_SUBCATEGORY" val="21"/>
  <p:tag name="KSO_WM_SPECIAL_SOURCE" val="bdnull"/>
</p:tagLst>
</file>

<file path=ppt/tags/tag146.xml><?xml version="1.0" encoding="utf-8"?>
<p:tagLst xmlns:p="http://schemas.openxmlformats.org/presentationml/2006/main">
  <p:tag name="AS_UNIQUEID" val="3822"/>
</p:tagLst>
</file>

<file path=ppt/tags/tag147.xml><?xml version="1.0" encoding="utf-8"?>
<p:tagLst xmlns:p="http://schemas.openxmlformats.org/presentationml/2006/main">
  <p:tag name="AS_UNIQUEID" val="3823"/>
</p:tagLst>
</file>

<file path=ppt/tags/tag148.xml><?xml version="1.0" encoding="utf-8"?>
<p:tagLst xmlns:p="http://schemas.openxmlformats.org/presentationml/2006/main">
  <p:tag name="KSO_WM_SPECIAL_SOURCE" val="bdnull"/>
</p:tagLst>
</file>

<file path=ppt/tags/tag149.xml><?xml version="1.0" encoding="utf-8"?>
<p:tagLst xmlns:p="http://schemas.openxmlformats.org/presentationml/2006/main">
  <p:tag name="AS_UNIQUEID" val="4071"/>
</p:tagLst>
</file>

<file path=ppt/tags/tag15.xml><?xml version="1.0" encoding="utf-8"?>
<p:tagLst xmlns:p="http://schemas.openxmlformats.org/presentationml/2006/main">
  <p:tag name="AS_UNIQUEID" val="37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4072"/>
</p:tagLst>
</file>

<file path=ppt/tags/tag151.xml><?xml version="1.0" encoding="utf-8"?>
<p:tagLst xmlns:p="http://schemas.openxmlformats.org/presentationml/2006/main">
  <p:tag name="AS_UNIQUEID" val="4073"/>
</p:tagLst>
</file>

<file path=ppt/tags/tag152.xml><?xml version="1.0" encoding="utf-8"?>
<p:tagLst xmlns:p="http://schemas.openxmlformats.org/presentationml/2006/main">
  <p:tag name="AS_UNIQUEID" val="4074"/>
</p:tagLst>
</file>

<file path=ppt/tags/tag153.xml><?xml version="1.0" encoding="utf-8"?>
<p:tagLst xmlns:p="http://schemas.openxmlformats.org/presentationml/2006/main">
  <p:tag name="AS_UNIQUEID" val="4075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AS_UNIQUEID" val="4067"/>
</p:tagLst>
</file>

<file path=ppt/tags/tag156.xml><?xml version="1.0" encoding="utf-8"?>
<p:tagLst xmlns:p="http://schemas.openxmlformats.org/presentationml/2006/main">
  <p:tag name="AS_UNIQUEID" val="4068"/>
</p:tagLst>
</file>

<file path=ppt/tags/tag157.xml><?xml version="1.0" encoding="utf-8"?>
<p:tagLst xmlns:p="http://schemas.openxmlformats.org/presentationml/2006/main">
  <p:tag name="AS_UNIQUEID" val="4069"/>
</p:tagLst>
</file>

<file path=ppt/tags/tag158.xml><?xml version="1.0" encoding="utf-8"?>
<p:tagLst xmlns:p="http://schemas.openxmlformats.org/presentationml/2006/main">
  <p:tag name="AS_UNIQUEID" val="4077"/>
  <p:tag name="KSO_WM_BEAUTIFY_FLAG" val=""/>
</p:tagLst>
</file>

<file path=ppt/tags/tag159.xml><?xml version="1.0" encoding="utf-8"?>
<p:tagLst xmlns:p="http://schemas.openxmlformats.org/presentationml/2006/main">
  <p:tag name="AS_UNIQUEID" val="4078"/>
</p:tagLst>
</file>

<file path=ppt/tags/tag16.xml><?xml version="1.0" encoding="utf-8"?>
<p:tagLst xmlns:p="http://schemas.openxmlformats.org/presentationml/2006/main">
  <p:tag name="AS_UNIQUEID" val="37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4079"/>
</p:tagLst>
</file>

<file path=ppt/tags/tag161.xml><?xml version="1.0" encoding="utf-8"?>
<p:tagLst xmlns:p="http://schemas.openxmlformats.org/presentationml/2006/main">
  <p:tag name="AS_UNIQUEID" val="4080"/>
  <p:tag name="KSO_WM_BEAUTIFY_FLAG" val=""/>
</p:tagLst>
</file>

<file path=ppt/tags/tag162.xml><?xml version="1.0" encoding="utf-8"?>
<p:tagLst xmlns:p="http://schemas.openxmlformats.org/presentationml/2006/main">
  <p:tag name="AS_UNIQUEID" val="4081"/>
</p:tagLst>
</file>

<file path=ppt/tags/tag163.xml><?xml version="1.0" encoding="utf-8"?>
<p:tagLst xmlns:p="http://schemas.openxmlformats.org/presentationml/2006/main">
  <p:tag name="AS_UNIQUEID" val="4082"/>
</p:tagLst>
</file>

<file path=ppt/tags/tag164.xml><?xml version="1.0" encoding="utf-8"?>
<p:tagLst xmlns:p="http://schemas.openxmlformats.org/presentationml/2006/main">
  <p:tag name="KSO_WM_SPECIAL_SOURCE" val="bdnull"/>
</p:tagLst>
</file>

<file path=ppt/tags/tag165.xml><?xml version="1.0" encoding="utf-8"?>
<p:tagLst xmlns:p="http://schemas.openxmlformats.org/presentationml/2006/main">
  <p:tag name="AS_UNIQUEID" val="4084"/>
  <p:tag name="KSO_WM_BEAUTIFY_FLAG" val=""/>
</p:tagLst>
</file>

<file path=ppt/tags/tag166.xml><?xml version="1.0" encoding="utf-8"?>
<p:tagLst xmlns:p="http://schemas.openxmlformats.org/presentationml/2006/main">
  <p:tag name="AS_UNIQUEID" val="4085"/>
</p:tagLst>
</file>

<file path=ppt/tags/tag167.xml><?xml version="1.0" encoding="utf-8"?>
<p:tagLst xmlns:p="http://schemas.openxmlformats.org/presentationml/2006/main">
  <p:tag name="AS_UNIQUEID" val="4086"/>
</p:tagLst>
</file>

<file path=ppt/tags/tag168.xml><?xml version="1.0" encoding="utf-8"?>
<p:tagLst xmlns:p="http://schemas.openxmlformats.org/presentationml/2006/main">
  <p:tag name="AS_UNIQUEID" val="4087"/>
  <p:tag name="KSO_WM_BEAUTIFY_FLAG" val=""/>
</p:tagLst>
</file>

<file path=ppt/tags/tag169.xml><?xml version="1.0" encoding="utf-8"?>
<p:tagLst xmlns:p="http://schemas.openxmlformats.org/presentationml/2006/main">
  <p:tag name="AS_UNIQUEID" val="4088"/>
</p:tagLst>
</file>

<file path=ppt/tags/tag17.xml><?xml version="1.0" encoding="utf-8"?>
<p:tagLst xmlns:p="http://schemas.openxmlformats.org/presentationml/2006/main">
  <p:tag name="AS_UNIQUEID" val="37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4089"/>
</p:tagLst>
</file>

<file path=ppt/tags/tag171.xml><?xml version="1.0" encoding="utf-8"?>
<p:tagLst xmlns:p="http://schemas.openxmlformats.org/presentationml/2006/main">
  <p:tag name="AS_UNIQUEID" val="4090"/>
</p:tagLst>
</file>

<file path=ppt/tags/tag172.xml><?xml version="1.0" encoding="utf-8"?>
<p:tagLst xmlns:p="http://schemas.openxmlformats.org/presentationml/2006/main">
  <p:tag name="AS_UNIQUEID" val="4091"/>
</p:tagLst>
</file>

<file path=ppt/tags/tag173.xml><?xml version="1.0" encoding="utf-8"?>
<p:tagLst xmlns:p="http://schemas.openxmlformats.org/presentationml/2006/main">
  <p:tag name="AS_UNIQUEID" val="4092"/>
</p:tagLst>
</file>

<file path=ppt/tags/tag174.xml><?xml version="1.0" encoding="utf-8"?>
<p:tagLst xmlns:p="http://schemas.openxmlformats.org/presentationml/2006/main">
  <p:tag name="AS_UNIQUEID" val="4093"/>
</p:tagLst>
</file>

<file path=ppt/tags/tag175.xml><?xml version="1.0" encoding="utf-8"?>
<p:tagLst xmlns:p="http://schemas.openxmlformats.org/presentationml/2006/main">
  <p:tag name="AS_UNIQUEID" val="4094"/>
</p:tagLst>
</file>

<file path=ppt/tags/tag176.xml><?xml version="1.0" encoding="utf-8"?>
<p:tagLst xmlns:p="http://schemas.openxmlformats.org/presentationml/2006/main">
  <p:tag name="AS_UNIQUEID" val="4095"/>
</p:tagLst>
</file>

<file path=ppt/tags/tag177.xml><?xml version="1.0" encoding="utf-8"?>
<p:tagLst xmlns:p="http://schemas.openxmlformats.org/presentationml/2006/main">
  <p:tag name="AS_UNIQUEID" val="4096"/>
</p:tagLst>
</file>

<file path=ppt/tags/tag178.xml><?xml version="1.0" encoding="utf-8"?>
<p:tagLst xmlns:p="http://schemas.openxmlformats.org/presentationml/2006/main">
  <p:tag name="AS_UNIQUEID" val="4097"/>
</p:tagLst>
</file>

<file path=ppt/tags/tag179.xml><?xml version="1.0" encoding="utf-8"?>
<p:tagLst xmlns:p="http://schemas.openxmlformats.org/presentationml/2006/main">
  <p:tag name="AS_UNIQUEID" val="4098"/>
</p:tagLst>
</file>

<file path=ppt/tags/tag18.xml><?xml version="1.0" encoding="utf-8"?>
<p:tagLst xmlns:p="http://schemas.openxmlformats.org/presentationml/2006/main">
  <p:tag name="AS_UNIQUEID" val="37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3293"/>
  <p:tag name="KSO_WM_BEAUTIFY_FLAG" val=""/>
</p:tagLst>
</file>

<file path=ppt/tags/tag181.xml><?xml version="1.0" encoding="utf-8"?>
<p:tagLst xmlns:p="http://schemas.openxmlformats.org/presentationml/2006/main">
  <p:tag name="AS_UNIQUEID" val="4099"/>
</p:tagLst>
</file>

<file path=ppt/tags/tag182.xml><?xml version="1.0" encoding="utf-8"?>
<p:tagLst xmlns:p="http://schemas.openxmlformats.org/presentationml/2006/main">
  <p:tag name="AS_UNIQUEID" val="3297"/>
  <p:tag name="KSO_WM_BEAUTIFY_FLAG" val=""/>
</p:tagLst>
</file>

<file path=ppt/tags/tag183.xml><?xml version="1.0" encoding="utf-8"?>
<p:tagLst xmlns:p="http://schemas.openxmlformats.org/presentationml/2006/main">
  <p:tag name="AS_UNIQUEID" val="4100"/>
</p:tagLst>
</file>

<file path=ppt/tags/tag184.xml><?xml version="1.0" encoding="utf-8"?>
<p:tagLst xmlns:p="http://schemas.openxmlformats.org/presentationml/2006/main">
  <p:tag name="AS_UNIQUEID" val="4101"/>
</p:tagLst>
</file>

<file path=ppt/tags/tag185.xml><?xml version="1.0" encoding="utf-8"?>
<p:tagLst xmlns:p="http://schemas.openxmlformats.org/presentationml/2006/main">
  <p:tag name="AS_UNIQUEID" val="4102"/>
</p:tagLst>
</file>

<file path=ppt/tags/tag186.xml><?xml version="1.0" encoding="utf-8"?>
<p:tagLst xmlns:p="http://schemas.openxmlformats.org/presentationml/2006/main">
  <p:tag name="AS_UNIQUEID" val="4103"/>
</p:tagLst>
</file>

<file path=ppt/tags/tag187.xml><?xml version="1.0" encoding="utf-8"?>
<p:tagLst xmlns:p="http://schemas.openxmlformats.org/presentationml/2006/main">
  <p:tag name="AS_UNIQUEID" val="4104"/>
</p:tagLst>
</file>

<file path=ppt/tags/tag188.xml><?xml version="1.0" encoding="utf-8"?>
<p:tagLst xmlns:p="http://schemas.openxmlformats.org/presentationml/2006/main">
  <p:tag name="KSO_WM_SPECIAL_SOURCE" val="bdnull"/>
</p:tagLst>
</file>

<file path=ppt/tags/tag189.xml><?xml version="1.0" encoding="utf-8"?>
<p:tagLst xmlns:p="http://schemas.openxmlformats.org/presentationml/2006/main">
  <p:tag name="AS_UNIQUEID" val="4106"/>
  <p:tag name="KSO_WM_BEAUTIFY_FLAG" val=""/>
</p:tagLst>
</file>

<file path=ppt/tags/tag19.xml><?xml version="1.0" encoding="utf-8"?>
<p:tagLst xmlns:p="http://schemas.openxmlformats.org/presentationml/2006/main">
  <p:tag name="AS_UNIQUEID" val="37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4107"/>
</p:tagLst>
</file>

<file path=ppt/tags/tag191.xml><?xml version="1.0" encoding="utf-8"?>
<p:tagLst xmlns:p="http://schemas.openxmlformats.org/presentationml/2006/main">
  <p:tag name="AS_UNIQUEID" val="4108"/>
</p:tagLst>
</file>

<file path=ppt/tags/tag192.xml><?xml version="1.0" encoding="utf-8"?>
<p:tagLst xmlns:p="http://schemas.openxmlformats.org/presentationml/2006/main">
  <p:tag name="AS_UNIQUEID" val="4109"/>
  <p:tag name="KSO_WM_BEAUTIFY_FLAG" val=""/>
</p:tagLst>
</file>

<file path=ppt/tags/tag193.xml><?xml version="1.0" encoding="utf-8"?>
<p:tagLst xmlns:p="http://schemas.openxmlformats.org/presentationml/2006/main">
  <p:tag name="AS_UNIQUEID" val="11"/>
  <p:tag name="KSO_WM_BEAUTIFY_FLAG" val=""/>
</p:tagLst>
</file>

<file path=ppt/tags/tag194.xml><?xml version="1.0" encoding="utf-8"?>
<p:tagLst xmlns:p="http://schemas.openxmlformats.org/presentationml/2006/main">
  <p:tag name="AS_UNIQUEID" val="11"/>
</p:tagLst>
</file>

<file path=ppt/tags/tag195.xml><?xml version="1.0" encoding="utf-8"?>
<p:tagLst xmlns:p="http://schemas.openxmlformats.org/presentationml/2006/main">
  <p:tag name="AS_UNIQUEID" val="4110"/>
</p:tagLst>
</file>

<file path=ppt/tags/tag196.xml><?xml version="1.0" encoding="utf-8"?>
<p:tagLst xmlns:p="http://schemas.openxmlformats.org/presentationml/2006/main">
  <p:tag name="AS_UNIQUEID" val="4111"/>
</p:tagLst>
</file>

<file path=ppt/tags/tag197.xml><?xml version="1.0" encoding="utf-8"?>
<p:tagLst xmlns:p="http://schemas.openxmlformats.org/presentationml/2006/main">
  <p:tag name="AS_UNIQUEID" val="4112"/>
</p:tagLst>
</file>

<file path=ppt/tags/tag198.xml><?xml version="1.0" encoding="utf-8"?>
<p:tagLst xmlns:p="http://schemas.openxmlformats.org/presentationml/2006/main">
  <p:tag name="AS_UNIQUEID" val="4113"/>
  <p:tag name="KSO_WM_BEAUTIFY_FLAG" val=""/>
</p:tagLst>
</file>

<file path=ppt/tags/tag199.xml><?xml version="1.0" encoding="utf-8"?>
<p:tagLst xmlns:p="http://schemas.openxmlformats.org/presentationml/2006/main">
  <p:tag name="AS_UNIQUEID" val="3291"/>
</p:tagLst>
</file>

<file path=ppt/tags/tag2.xml><?xml version="1.0" encoding="utf-8"?>
<p:tagLst xmlns:p="http://schemas.openxmlformats.org/presentationml/2006/main">
  <p:tag name="AS_UNIQUEID" val="37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37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3292"/>
</p:tagLst>
</file>

<file path=ppt/tags/tag201.xml><?xml version="1.0" encoding="utf-8"?>
<p:tagLst xmlns:p="http://schemas.openxmlformats.org/presentationml/2006/main">
  <p:tag name="AS_UNIQUEID" val="3293"/>
</p:tagLst>
</file>

<file path=ppt/tags/tag202.xml><?xml version="1.0" encoding="utf-8"?>
<p:tagLst xmlns:p="http://schemas.openxmlformats.org/presentationml/2006/main">
  <p:tag name="KSO_WM_SPECIAL_SOURCE" val="bdnull"/>
</p:tagLst>
</file>

<file path=ppt/tags/tag203.xml><?xml version="1.0" encoding="utf-8"?>
<p:tagLst xmlns:p="http://schemas.openxmlformats.org/presentationml/2006/main">
  <p:tag name="AS_UNIQUEID" val="4226"/>
</p:tagLst>
</file>

<file path=ppt/tags/tag204.xml><?xml version="1.0" encoding="utf-8"?>
<p:tagLst xmlns:p="http://schemas.openxmlformats.org/presentationml/2006/main">
  <p:tag name="AS_UNIQUEID" val="4227"/>
</p:tagLst>
</file>

<file path=ppt/tags/tag205.xml><?xml version="1.0" encoding="utf-8"?>
<p:tagLst xmlns:p="http://schemas.openxmlformats.org/presentationml/2006/main">
  <p:tag name="AS_UNIQUEID" val="4228"/>
</p:tagLst>
</file>

<file path=ppt/tags/tag206.xml><?xml version="1.0" encoding="utf-8"?>
<p:tagLst xmlns:p="http://schemas.openxmlformats.org/presentationml/2006/main">
  <p:tag name="AS_UNIQUEID" val="4229"/>
</p:tagLst>
</file>

<file path=ppt/tags/tag207.xml><?xml version="1.0" encoding="utf-8"?>
<p:tagLst xmlns:p="http://schemas.openxmlformats.org/presentationml/2006/main">
  <p:tag name="AS_UNIQUEID" val="4230"/>
  <p:tag name="KSO_WM_BEAUTIFY_FLAG" val=""/>
</p:tagLst>
</file>

<file path=ppt/tags/tag208.xml><?xml version="1.0" encoding="utf-8"?>
<p:tagLst xmlns:p="http://schemas.openxmlformats.org/presentationml/2006/main">
  <p:tag name="KSO_WM_SPECIAL_SOURCE" val="bdnull"/>
</p:tagLst>
</file>

<file path=ppt/tags/tag209.xml><?xml version="1.0" encoding="utf-8"?>
<p:tagLst xmlns:p="http://schemas.openxmlformats.org/presentationml/2006/main">
  <p:tag name="AS_UNIQUEID" val="4222"/>
</p:tagLst>
</file>

<file path=ppt/tags/tag21.xml><?xml version="1.0" encoding="utf-8"?>
<p:tagLst xmlns:p="http://schemas.openxmlformats.org/presentationml/2006/main">
  <p:tag name="AS_UNIQUEID" val="37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4223"/>
</p:tagLst>
</file>

<file path=ppt/tags/tag211.xml><?xml version="1.0" encoding="utf-8"?>
<p:tagLst xmlns:p="http://schemas.openxmlformats.org/presentationml/2006/main">
  <p:tag name="AS_UNIQUEID" val="4224"/>
</p:tagLst>
</file>

<file path=ppt/tags/tag212.xml><?xml version="1.0" encoding="utf-8"?>
<p:tagLst xmlns:p="http://schemas.openxmlformats.org/presentationml/2006/main">
  <p:tag name="AS_UNIQUEID" val="4232"/>
  <p:tag name="KSO_WM_BEAUTIFY_FLAG" val=""/>
</p:tagLst>
</file>

<file path=ppt/tags/tag213.xml><?xml version="1.0" encoding="utf-8"?>
<p:tagLst xmlns:p="http://schemas.openxmlformats.org/presentationml/2006/main">
  <p:tag name="AS_UNIQUEID" val="4233"/>
</p:tagLst>
</file>

<file path=ppt/tags/tag214.xml><?xml version="1.0" encoding="utf-8"?>
<p:tagLst xmlns:p="http://schemas.openxmlformats.org/presentationml/2006/main">
  <p:tag name="AS_UNIQUEID" val="4234"/>
</p:tagLst>
</file>

<file path=ppt/tags/tag215.xml><?xml version="1.0" encoding="utf-8"?>
<p:tagLst xmlns:p="http://schemas.openxmlformats.org/presentationml/2006/main">
  <p:tag name="AS_UNIQUEID" val="4235"/>
  <p:tag name="KSO_WM_BEAUTIFY_FLAG" val=""/>
</p:tagLst>
</file>

<file path=ppt/tags/tag216.xml><?xml version="1.0" encoding="utf-8"?>
<p:tagLst xmlns:p="http://schemas.openxmlformats.org/presentationml/2006/main">
  <p:tag name="AS_UNIQUEID" val="4236"/>
</p:tagLst>
</file>

<file path=ppt/tags/tag217.xml><?xml version="1.0" encoding="utf-8"?>
<p:tagLst xmlns:p="http://schemas.openxmlformats.org/presentationml/2006/main">
  <p:tag name="AS_UNIQUEID" val="3725"/>
  <p:tag name="KSO_WM_BEAUTIFY_FLAG" val=""/>
</p:tagLst>
</file>

<file path=ppt/tags/tag218.xml><?xml version="1.0" encoding="utf-8"?>
<p:tagLst xmlns:p="http://schemas.openxmlformats.org/presentationml/2006/main">
  <p:tag name="AS_UNIQUEID" val="3365"/>
  <p:tag name="KSO_WM_ASSEMBLE_CHIP_INDEX" val="8b282a935caa418eaf9cabfd6f925442"/>
  <p:tag name="KSO_WM_BEAUTIFY_FLAG" val="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204054ed1e2fb803d3"/>
  <p:tag name="KSO_WM_TEMPLATE_ASSEMBLE_XID" val="60656f204054ed1e2fb803d3"/>
  <p:tag name="KSO_WM_TEMPLATE_CATEGORY" val="diagram"/>
  <p:tag name="KSO_WM_TEMPLATE_INDEX" val="20211979"/>
  <p:tag name="KSO_WM_UNIT_BLOCK" val="0"/>
  <p:tag name="KSO_WM_UNIT_COMPATIBLE" val="0"/>
  <p:tag name="KSO_WM_UNIT_DEC_AREA_ID" val="e4202ac7cbb743b3bfc77074fcb5a32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1979_1*f*1"/>
  <p:tag name="KSO_WM_UNIT_LAYERLEVEL" val="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72"/>
</p:tagLst>
</file>

<file path=ppt/tags/tag219.xml><?xml version="1.0" encoding="utf-8"?>
<p:tagLst xmlns:p="http://schemas.openxmlformats.org/presentationml/2006/main">
  <p:tag name="AS_UNIQUEID" val="4237"/>
</p:tagLst>
</file>

<file path=ppt/tags/tag22.xml><?xml version="1.0" encoding="utf-8"?>
<p:tagLst xmlns:p="http://schemas.openxmlformats.org/presentationml/2006/main">
  <p:tag name="AS_UNIQUEID" val="37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SPECIAL_SOURCE" val="bdnull"/>
</p:tagLst>
</file>

<file path=ppt/tags/tag221.xml><?xml version="1.0" encoding="utf-8"?>
<p:tagLst xmlns:p="http://schemas.openxmlformats.org/presentationml/2006/main">
  <p:tag name="AS_UNIQUEID" val="4239"/>
  <p:tag name="KSO_WM_BEAUTIFY_FLAG" val=""/>
</p:tagLst>
</file>

<file path=ppt/tags/tag222.xml><?xml version="1.0" encoding="utf-8"?>
<p:tagLst xmlns:p="http://schemas.openxmlformats.org/presentationml/2006/main">
  <p:tag name="AS_UNIQUEID" val="4240"/>
</p:tagLst>
</file>

<file path=ppt/tags/tag223.xml><?xml version="1.0" encoding="utf-8"?>
<p:tagLst xmlns:p="http://schemas.openxmlformats.org/presentationml/2006/main">
  <p:tag name="AS_UNIQUEID" val="4241"/>
  <p:tag name="KSO_WM_BEAUTIFY_FLAG" val=""/>
</p:tagLst>
</file>

<file path=ppt/tags/tag224.xml><?xml version="1.0" encoding="utf-8"?>
<p:tagLst xmlns:p="http://schemas.openxmlformats.org/presentationml/2006/main">
  <p:tag name="AS_UNIQUEID" val="4242"/>
  <p:tag name="KSO_WM_BEAUTIFY_FLAG" val=""/>
</p:tagLst>
</file>

<file path=ppt/tags/tag225.xml><?xml version="1.0" encoding="utf-8"?>
<p:tagLst xmlns:p="http://schemas.openxmlformats.org/presentationml/2006/main">
  <p:tag name="AS_UNIQUEID" val="4243"/>
</p:tagLst>
</file>

<file path=ppt/tags/tag226.xml><?xml version="1.0" encoding="utf-8"?>
<p:tagLst xmlns:p="http://schemas.openxmlformats.org/presentationml/2006/main">
  <p:tag name="AS_UNIQUEID" val="4244"/>
  <p:tag name="KSO_WM_BEAUTIFY_FLAG" val=""/>
</p:tagLst>
</file>

<file path=ppt/tags/tag227.xml><?xml version="1.0" encoding="utf-8"?>
<p:tagLst xmlns:p="http://schemas.openxmlformats.org/presentationml/2006/main">
  <p:tag name="AS_UNIQUEID" val="4245"/>
  <p:tag name="KSO_WM_BEAUTIFY_FLAG" val=""/>
</p:tagLst>
</file>

<file path=ppt/tags/tag228.xml><?xml version="1.0" encoding="utf-8"?>
<p:tagLst xmlns:p="http://schemas.openxmlformats.org/presentationml/2006/main">
  <p:tag name="AS_UNIQUEID" val="4246"/>
  <p:tag name="KSO_WM_BEAUTIFY_FLAG" val=""/>
</p:tagLst>
</file>

<file path=ppt/tags/tag229.xml><?xml version="1.0" encoding="utf-8"?>
<p:tagLst xmlns:p="http://schemas.openxmlformats.org/presentationml/2006/main">
  <p:tag name="AS_UNIQUEID" val="4247"/>
  <p:tag name="KSO_WM_BEAUTIFY_FLAG" val=""/>
</p:tagLst>
</file>

<file path=ppt/tags/tag23.xml><?xml version="1.0" encoding="utf-8"?>
<p:tagLst xmlns:p="http://schemas.openxmlformats.org/presentationml/2006/main">
  <p:tag name="AS_UNIQUEID" val="37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4248"/>
  <p:tag name="KSO_WM_BEAUTIFY_FLAG" val=""/>
</p:tagLst>
</file>

<file path=ppt/tags/tag231.xml><?xml version="1.0" encoding="utf-8"?>
<p:tagLst xmlns:p="http://schemas.openxmlformats.org/presentationml/2006/main">
  <p:tag name="AS_UNIQUEID" val="4249"/>
  <p:tag name="KSO_WM_BEAUTIFY_FLAG" val=""/>
</p:tagLst>
</file>

<file path=ppt/tags/tag232.xml><?xml version="1.0" encoding="utf-8"?>
<p:tagLst xmlns:p="http://schemas.openxmlformats.org/presentationml/2006/main">
  <p:tag name="AS_UNIQUEID" val="4250"/>
  <p:tag name="KSO_WM_BEAUTIFY_FLAG" val=""/>
</p:tagLst>
</file>

<file path=ppt/tags/tag233.xml><?xml version="1.0" encoding="utf-8"?>
<p:tagLst xmlns:p="http://schemas.openxmlformats.org/presentationml/2006/main">
  <p:tag name="AS_UNIQUEID" val="4251"/>
  <p:tag name="KSO_WM_BEAUTIFY_FLAG" val=""/>
</p:tagLst>
</file>

<file path=ppt/tags/tag234.xml><?xml version="1.0" encoding="utf-8"?>
<p:tagLst xmlns:p="http://schemas.openxmlformats.org/presentationml/2006/main">
  <p:tag name="AS_UNIQUEID" val="4252"/>
</p:tagLst>
</file>

<file path=ppt/tags/tag235.xml><?xml version="1.0" encoding="utf-8"?>
<p:tagLst xmlns:p="http://schemas.openxmlformats.org/presentationml/2006/main">
  <p:tag name="AS_UNIQUEID" val="4253"/>
</p:tagLst>
</file>

<file path=ppt/tags/tag236.xml><?xml version="1.0" encoding="utf-8"?>
<p:tagLst xmlns:p="http://schemas.openxmlformats.org/presentationml/2006/main">
  <p:tag name="AS_UNIQUEID" val="4254"/>
</p:tagLst>
</file>

<file path=ppt/tags/tag237.xml><?xml version="1.0" encoding="utf-8"?>
<p:tagLst xmlns:p="http://schemas.openxmlformats.org/presentationml/2006/main">
  <p:tag name="AS_UNIQUEID" val="4255"/>
</p:tagLst>
</file>

<file path=ppt/tags/tag238.xml><?xml version="1.0" encoding="utf-8"?>
<p:tagLst xmlns:p="http://schemas.openxmlformats.org/presentationml/2006/main">
  <p:tag name="AS_UNIQUEID" val="4256"/>
</p:tagLst>
</file>

<file path=ppt/tags/tag239.xml><?xml version="1.0" encoding="utf-8"?>
<p:tagLst xmlns:p="http://schemas.openxmlformats.org/presentationml/2006/main">
  <p:tag name="AS_UNIQUEID" val="4257"/>
</p:tagLst>
</file>

<file path=ppt/tags/tag24.xml><?xml version="1.0" encoding="utf-8"?>
<p:tagLst xmlns:p="http://schemas.openxmlformats.org/presentationml/2006/main">
  <p:tag name="AS_UNIQUEID" val="37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4258"/>
</p:tagLst>
</file>

<file path=ppt/tags/tag241.xml><?xml version="1.0" encoding="utf-8"?>
<p:tagLst xmlns:p="http://schemas.openxmlformats.org/presentationml/2006/main">
  <p:tag name="AS_UNIQUEID" val="4259"/>
</p:tagLst>
</file>

<file path=ppt/tags/tag242.xml><?xml version="1.0" encoding="utf-8"?>
<p:tagLst xmlns:p="http://schemas.openxmlformats.org/presentationml/2006/main">
  <p:tag name="AS_UNIQUEID" val="4260"/>
</p:tagLst>
</file>

<file path=ppt/tags/tag243.xml><?xml version="1.0" encoding="utf-8"?>
<p:tagLst xmlns:p="http://schemas.openxmlformats.org/presentationml/2006/main">
  <p:tag name="AS_UNIQUEID" val="4261"/>
</p:tagLst>
</file>

<file path=ppt/tags/tag244.xml><?xml version="1.0" encoding="utf-8"?>
<p:tagLst xmlns:p="http://schemas.openxmlformats.org/presentationml/2006/main">
  <p:tag name="KSO_WM_SPECIAL_SOURCE" val="bdnull"/>
</p:tagLst>
</file>

<file path=ppt/tags/tag245.xml><?xml version="1.0" encoding="utf-8"?>
<p:tagLst xmlns:p="http://schemas.openxmlformats.org/presentationml/2006/main">
  <p:tag name="AS_UNIQUEID" val="3825"/>
  <p:tag name="KSO_WM_BEAUTIFY_FLAG" val="#wm#"/>
  <p:tag name="KSO_WM_DIAGRAM_GROUP_CODE" val="ζ1-1"/>
  <p:tag name="KSO_WM_TAG_VERSION" val="1.0"/>
  <p:tag name="KSO_WM_TEMPLATE_CATEGORY" val="diagram"/>
  <p:tag name="KSO_WM_TEMPLATE_INDEX" val="20215435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5_1*ζ_h_i*1_1_1"/>
  <p:tag name="KSO_WM_UNIT_INDEX" val="1_1_1"/>
  <p:tag name="KSO_WM_UNIT_LAYERLEVEL" val="1_1_1"/>
  <p:tag name="KSO_WM_UNIT_PICTURE_DOCKSIDE" val="cb,lm,ct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46.xml><?xml version="1.0" encoding="utf-8"?>
<p:tagLst xmlns:p="http://schemas.openxmlformats.org/presentationml/2006/main">
  <p:tag name="AS_UNIQUEID" val="2290"/>
</p:tagLst>
</file>

<file path=ppt/tags/tag247.xml><?xml version="1.0" encoding="utf-8"?>
<p:tagLst xmlns:p="http://schemas.openxmlformats.org/presentationml/2006/main">
  <p:tag name="AS_UNIQUEID" val="2291"/>
</p:tagLst>
</file>

<file path=ppt/tags/tag248.xml><?xml version="1.0" encoding="utf-8"?>
<p:tagLst xmlns:p="http://schemas.openxmlformats.org/presentationml/2006/main">
  <p:tag name="AS_UNIQUEID" val="2292"/>
</p:tagLst>
</file>

<file path=ppt/tags/tag249.xml><?xml version="1.0" encoding="utf-8"?>
<p:tagLst xmlns:p="http://schemas.openxmlformats.org/presentationml/2006/main">
  <p:tag name="AS_UNIQUEID" val="2853"/>
</p:tagLst>
</file>

<file path=ppt/tags/tag25.xml><?xml version="1.0" encoding="utf-8"?>
<p:tagLst xmlns:p="http://schemas.openxmlformats.org/presentationml/2006/main">
  <p:tag name="AS_UNIQUEID" val="37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SPECIAL_SOURCE" val="bdnull"/>
</p:tagLst>
</file>

<file path=ppt/tags/tag251.xml><?xml version="1.0" encoding="utf-8"?>
<p:tagLst xmlns:p="http://schemas.openxmlformats.org/presentationml/2006/main">
  <p:tag name="AS_UNIQUEID" val="3827"/>
  <p:tag name="KSO_WM_BEAUTIFY_FLAG" val="#wm#"/>
  <p:tag name="KSO_WM_DIAGRAM_GROUP_CODE" val="ζ1-1"/>
  <p:tag name="KSO_WM_TAG_VERSION" val="1.0"/>
  <p:tag name="KSO_WM_TEMPLATE_CATEGORY" val="diagram"/>
  <p:tag name="KSO_WM_TEMPLATE_INDEX" val="20215435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435_1*ζ_h_i*1_1_1"/>
  <p:tag name="KSO_WM_UNIT_INDEX" val="1_1_1"/>
  <p:tag name="KSO_WM_UNIT_LAYERLEVEL" val="1_1_1"/>
  <p:tag name="KSO_WM_UNIT_PICTURE_DOCKSIDE" val="cb,lm,ct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52.xml><?xml version="1.0" encoding="utf-8"?>
<p:tagLst xmlns:p="http://schemas.openxmlformats.org/presentationml/2006/main">
  <p:tag name="AS_UNIQUEID" val="2296"/>
</p:tagLst>
</file>

<file path=ppt/tags/tag253.xml><?xml version="1.0" encoding="utf-8"?>
<p:tagLst xmlns:p="http://schemas.openxmlformats.org/presentationml/2006/main">
  <p:tag name="AS_UNIQUEID" val="2297"/>
</p:tagLst>
</file>

<file path=ppt/tags/tag254.xml><?xml version="1.0" encoding="utf-8"?>
<p:tagLst xmlns:p="http://schemas.openxmlformats.org/presentationml/2006/main">
  <p:tag name="AS_UNIQUEID" val="2298"/>
</p:tagLst>
</file>

<file path=ppt/tags/tag255.xml><?xml version="1.0" encoding="utf-8"?>
<p:tagLst xmlns:p="http://schemas.openxmlformats.org/presentationml/2006/main">
  <p:tag name="AS_UNIQUEID" val="2299"/>
</p:tagLst>
</file>

<file path=ppt/tags/tag256.xml><?xml version="1.0" encoding="utf-8"?>
<p:tagLst xmlns:p="http://schemas.openxmlformats.org/presentationml/2006/main">
  <p:tag name="AS_UNIQUEID" val="2300"/>
</p:tagLst>
</file>

<file path=ppt/tags/tag257.xml><?xml version="1.0" encoding="utf-8"?>
<p:tagLst xmlns:p="http://schemas.openxmlformats.org/presentationml/2006/main">
  <p:tag name="AS_UNIQUEID" val="2301"/>
</p:tagLst>
</file>

<file path=ppt/tags/tag258.xml><?xml version="1.0" encoding="utf-8"?>
<p:tagLst xmlns:p="http://schemas.openxmlformats.org/presentationml/2006/main">
  <p:tag name="AS_UNIQUEID" val="2855"/>
</p:tagLst>
</file>

<file path=ppt/tags/tag259.xml><?xml version="1.0" encoding="utf-8"?>
<p:tagLst xmlns:p="http://schemas.openxmlformats.org/presentationml/2006/main">
  <p:tag name="KSO_WM_SPECIAL_SOURCE" val="bdnull"/>
</p:tagLst>
</file>

<file path=ppt/tags/tag26.xml><?xml version="1.0" encoding="utf-8"?>
<p:tagLst xmlns:p="http://schemas.openxmlformats.org/presentationml/2006/main">
  <p:tag name="AS_UNIQUEID" val="37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2790"/>
  <p:tag name="KSO_WM_ASSEMBLE_CHIP_INDEX" val="b0ccb3fae6184d48a2476256fbef7dc3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204054ed1e2fb803d3"/>
  <p:tag name="KSO_WM_TEMPLATE_ASSEMBLE_XID" val="60656f204054ed1e2fb803d3"/>
  <p:tag name="KSO_WM_TEMPLATE_CATEGORY" val="diagram"/>
  <p:tag name="KSO_WM_TEMPLATE_INDEX" val="20211979"/>
  <p:tag name="KSO_WM_UNIT_BLOCK" val="0"/>
  <p:tag name="KSO_WM_UNIT_COMPATIBLE" val="0"/>
  <p:tag name="KSO_WM_UNIT_DEC_AREA_ID" val="c12dadd194f34462baae2f858a77e68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197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3"/>
</p:tagLst>
</file>

<file path=ppt/tags/tag261.xml><?xml version="1.0" encoding="utf-8"?>
<p:tagLst xmlns:p="http://schemas.openxmlformats.org/presentationml/2006/main">
  <p:tag name="AS_UNIQUEID" val="2791"/>
  <p:tag name="KSO_WM_ASSEMBLE_CHIP_INDEX" val="8b282a935caa418eaf9cabfd6f925442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204054ed1e2fb803d3"/>
  <p:tag name="KSO_WM_TEMPLATE_ASSEMBLE_XID" val="60656f204054ed1e2fb803d3"/>
  <p:tag name="KSO_WM_TEMPLATE_CATEGORY" val="diagram"/>
  <p:tag name="KSO_WM_TEMPLATE_INDEX" val="20211979"/>
  <p:tag name="KSO_WM_UNIT_BLOCK" val="0"/>
  <p:tag name="KSO_WM_UNIT_COMPATIBLE" val="0"/>
  <p:tag name="KSO_WM_UNIT_DEC_AREA_ID" val="e4202ac7cbb743b3bfc77074fcb5a32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1979_1*f*1"/>
  <p:tag name="KSO_WM_UNIT_LAYERLEVEL" val="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72"/>
</p:tagLst>
</file>

<file path=ppt/tags/tag262.xml><?xml version="1.0" encoding="utf-8"?>
<p:tagLst xmlns:p="http://schemas.openxmlformats.org/presentationml/2006/main">
  <p:tag name="AS_UNIQUEID" val="2792"/>
  <p:tag name="KSO_WM_ASSEMBLE_CHIP_INDEX" val="21b38dd4db4042a2adb361fc66f16278"/>
  <p:tag name="KSO_WM_BEAUTIFY_FLAG" val="#wm#"/>
  <p:tag name="KSO_WM_CHIP_FILLAREA_FILL_RULE" val="{&quot;fill_align&quot;:&quot;l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204054ed1e2fb803d3"/>
  <p:tag name="KSO_WM_TEMPLATE_ASSEMBLE_XID" val="60656f204054ed1e2fb803d3"/>
  <p:tag name="KSO_WM_TEMPLATE_CATEGORY" val="diagram"/>
  <p:tag name="KSO_WM_TEMPLATE_INDEX" val="20211979"/>
  <p:tag name="KSO_WM_UNIT_COMPATIBLE" val="1"/>
  <p:tag name="KSO_WM_UNIT_DEC_AREA_ID" val="95083281cb76401abc00243c5961fcd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1979_1*d*1"/>
  <p:tag name="KSO_WM_UNIT_INDEX" val="1"/>
  <p:tag name="KSO_WM_UNIT_LAYERLEVEL" val="1"/>
  <p:tag name="KSO_WM_UNIT_SM_LIMIT_TYPE" val="2"/>
  <p:tag name="KSO_WM_UNIT_SUPPORT_UNIT_TYPE" val="[&quot;d&quot;,&quot;α&quot;,&quot;β&quot;,&quot;θ&quot;]"/>
  <p:tag name="KSO_WM_UNIT_TYPE" val="d"/>
  <p:tag name="KSO_WM_UNIT_VALUE" val="1396*1058"/>
</p:tagLst>
</file>

<file path=ppt/tags/tag263.xml><?xml version="1.0" encoding="utf-8"?>
<p:tagLst xmlns:p="http://schemas.openxmlformats.org/presentationml/2006/main">
  <p:tag name="KSO_WM_SPECIAL_SOURCE" val="bdnull"/>
</p:tagLst>
</file>

<file path=ppt/tags/tag264.xml><?xml version="1.0" encoding="utf-8"?>
<p:tagLst xmlns:p="http://schemas.openxmlformats.org/presentationml/2006/main">
  <p:tag name="AS_UNIQUEID" val="3843"/>
  <p:tag name="KSO_WM_BEAUTIFY_FLAG" val="#wm#"/>
  <p:tag name="KSO_WM_SLIDE_BACKGROUND_TYPE" val="leftRight"/>
  <p:tag name="KSO_WM_SLIDE_BK_DARK_LIGHT" val="2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606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50"/>
</p:tagLst>
</file>

<file path=ppt/tags/tag265.xml><?xml version="1.0" encoding="utf-8"?>
<p:tagLst xmlns:p="http://schemas.openxmlformats.org/presentationml/2006/main">
  <p:tag name="AS_UNIQUEID" val="3846"/>
  <p:tag name="KSO_WM_ASSEMBLE_CHIP_INDEX" val="6e33bcb8d256458f966114b29320d2dd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970ec2be856f41c5a66b8218fc7e1b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066_1*f*2"/>
  <p:tag name="KSO_WM_UNIT_LAYERLEVEL" val="1"/>
  <p:tag name="KSO_WM_UNIT_NOCLEAR" val="0"/>
  <p:tag name="KSO_WM_UNIT_PRESET_TEXT" val="单击此处添加正文，文字是您思想的提炼，为了演示发布的良好效果，请言简意赅的阐述您的观点。"/>
  <p:tag name="KSO_WM_UNIT_SHOW_EDIT_AREA_INDICATION" val="1"/>
  <p:tag name="KSO_WM_UNIT_SM_LIMIT_TYPE" val="2"/>
  <p:tag name="KSO_WM_UNIT_SUBTYPE" val="a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66"/>
</p:tagLst>
</file>

<file path=ppt/tags/tag266.xml><?xml version="1.0" encoding="utf-8"?>
<p:tagLst xmlns:p="http://schemas.openxmlformats.org/presentationml/2006/main">
  <p:tag name="AS_UNIQUEID" val="3712"/>
  <p:tag name="KSO_WM_BEAUTIFY_FLAG" val="#wm#"/>
  <p:tag name="KSO_WM_TAG_VERSION" val="1.0"/>
  <p:tag name="KSO_WM_TEMPLATE_CATEGORY" val="custom"/>
  <p:tag name="KSO_WM_TEMPLATE_INDEX" val="20204236"/>
  <p:tag name="KSO_WM_UNIT_BLOCK" val="0"/>
  <p:tag name="KSO_WM_UNIT_COMPATIBLE" val="0"/>
  <p:tag name="KSO_WM_UNIT_DIAGRAM_ISNUMVISUAL" val="0"/>
  <p:tag name="KSO_WM_UNIT_DIAGRAM_ISREFERUNIT" val="0"/>
  <p:tag name="KSO_WM_UNIT_HIGHLIGHT" val="0"/>
  <p:tag name="KSO_WM_UNIT_ID" val="custom20204236_9*h_d*2_1"/>
  <p:tag name="KSO_WM_UNIT_INDEX" val="2_1"/>
  <p:tag name="KSO_WM_UNIT_LAYERLEVEL" val="1_1"/>
  <p:tag name="KSO_WM_UNIT_PLACING_PICTURE_INFO" val="{&quot;full_picture&quot;:false,&quot;last_crop_picture&quot;:&quot;1-1&quot;,&quot;selected&quot;:&quot;1-1&quot;,&quot;spacing&quot;:6}"/>
  <p:tag name="KSO_WM_UNIT_SUPPORT_UNIT_TYPE" val="[&quot;d&quot;]"/>
  <p:tag name="KSO_WM_UNIT_TYPE" val="h_d"/>
  <p:tag name="KSO_WM_UNIT_VALUE" val="1016*1355"/>
</p:tagLst>
</file>

<file path=ppt/tags/tag267.xml><?xml version="1.0" encoding="utf-8"?>
<p:tagLst xmlns:p="http://schemas.openxmlformats.org/presentationml/2006/main">
  <p:tag name="AS_UNIQUEID" val="3847"/>
</p:tagLst>
</file>

<file path=ppt/tags/tag268.xml><?xml version="1.0" encoding="utf-8"?>
<p:tagLst xmlns:p="http://schemas.openxmlformats.org/presentationml/2006/main">
  <p:tag name="AS_UNIQUEID" val="3848"/>
</p:tagLst>
</file>

<file path=ppt/tags/tag269.xml><?xml version="1.0" encoding="utf-8"?>
<p:tagLst xmlns:p="http://schemas.openxmlformats.org/presentationml/2006/main">
  <p:tag name="AS_UNIQUEID" val="3849"/>
</p:tagLst>
</file>

<file path=ppt/tags/tag27.xml><?xml version="1.0" encoding="utf-8"?>
<p:tagLst xmlns:p="http://schemas.openxmlformats.org/presentationml/2006/main">
  <p:tag name="AS_UNIQUEID" val="37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FIXED_XID_TMP" val="5fab54f0341d2fac3cfce989"/>
  <p:tag name="KSO_WM_BEAUTIFY_FLAG" val="#wm#"/>
  <p:tag name="KSO_WM_CHIP_DECFILLPROP" val="[]"/>
  <p:tag name="KSO_WM_CHIP_FILLPROP" val="[[{&quot;text_align&quot;:&quot;lt&quot;,&quot;text_direction&quot;:&quot;horizontal&quot;,&quot;support_big_font&quot;:false,&quot;picture_toward&quot;:0,&quot;picture_dockside&quot;:[],&quot;fill_id&quot;:&quot;5dd85faa62c74070b8daa1a85a426ea6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fd97c14727bb45f5954d7ef4b58a31f9&quot;,&quot;fill_align&quot;:&quot;lt&quot;,&quot;chip_types&quot;:[&quot;text&quot;]},{&quot;text_align&quot;:&quot;lm&quot;,&quot;text_direction&quot;:&quot;horizontal&quot;,&quot;support_big_font&quot;:false,&quot;picture_toward&quot;:0,&quot;picture_dockside&quot;:[],&quot;fill_id&quot;:&quot;e9d6bc5b0ef24aa2a0e9106035aa0513&quot;,&quot;fill_align&quot;:&quot;lm&quot;,&quot;chip_types&quot;:[&quot;picture&quot;]},{&quot;text_align&quot;:&quot;lt&quot;,&quot;text_direction&quot;:&quot;horizontal&quot;,&quot;support_big_font&quot;:false,&quot;picture_toward&quot;:0,&quot;picture_dockside&quot;:[],&quot;fill_id&quot;:&quot;dc2f619a743b4d329540cf0327fa14f1&quot;,&quot;fill_align&quot;:&quot;lt&quot;,&quot;chip_types&quot;:[&quot;text&quot;,&quot;picture&quot;]},{&quot;text_align&quot;:&quot;lt&quot;,&quot;text_direction&quot;:&quot;horizontal&quot;,&quot;support_big_font&quot;:false,&quot;picture_toward&quot;:0,&quot;picture_dockside&quot;:[],&quot;fill_id&quot;:&quot;19b09e1b96884c75b0c62e417011663f&quot;,&quot;fill_align&quot;:&quot;lt&quot;,&quot;chip_types&quot;:[&quot;text&quot;,&quot;picture&quot;]}]]"/>
  <p:tag name="KSO_WM_CHIP_GROUPID" val="5fab54f0341d2fac3cfce98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9"/>
  <p:tag name="KSO_WM_SLIDE_BACKGROUND" val="[&quot;leftRight&quot;]"/>
  <p:tag name="KSO_WM_SLIDE_BACKGROUND_TYPE" val="leftRight"/>
  <p:tag name="KSO_WM_SLIDE_BK_DARK_LIGHT" val="2"/>
  <p:tag name="KSO_WM_SLIDE_ID" val="diagram20216066_1"/>
  <p:tag name="KSO_WM_SLIDE_INDEX" val="1"/>
  <p:tag name="KSO_WM_SLIDE_ITEM_CNT" val="0"/>
  <p:tag name="KSO_WM_SLIDE_LAYOUT" val="a_d_f"/>
  <p:tag name="KSO_WM_SLIDE_LAYOUT_CNT" val="1_1_3"/>
  <p:tag name="KSO_WM_SLIDE_LAYOUT_INFO" val="{&quot;direction&quot;:1,&quot;id&quot;:&quot;2020-11-19T10:13:20&quot;,&quot;maxSize&quot;:{&quot;size1&quot;:33.79965945879618},&quot;minSize&quot;:{&quot;size1&quot;:33.79965945879618},&quot;normalSize&quot;:{&quot;size1&quot;:33.7996594587961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19T10:13:20&quot;,&quot;maxSize&quot;:{&quot;size1&quot;:70},&quot;minSize&quot;:{&quot;size1&quot;:30.1},&quot;normalSize&quot;:{&quot;size1&quot;:40.766666666666666},&quot;subLayout&quot;:[{&quot;id&quot;:&quot;2020-11-19T10:13:20&quot;,&quot;margin&quot;:{&quot;bottom&quot;:0.02600000612437725,&quot;left&quot;:1.6929999589920044,&quot;right&quot;:1.720000147819519,&quot;top&quot;:1.6929999589920044},&quot;type&quot;:0},{&quot;id&quot;:&quot;2020-11-19T10:13:20&quot;,&quot;margin&quot;:{&quot;bottom&quot;:1.4290000200271606,&quot;left&quot;:1.6929999589920044,&quot;right&quot;:1.720000147819519,&quot;top&quot;:0.8199999928474426},&quot;type&quot;:0}],&quot;type&quot;:0},{&quot;direction&quot;:1,&quot;id&quot;:&quot;2020-11-19T10:13:20&quot;,&quot;maxSize&quot;:{&quot;size1&quot;:62.2994855899516},&quot;minSize&quot;:{&quot;size1&quot;:50.999485589951604},&quot;normalSize&quot;:{&quot;size1&quot;:56.3994855899516},&quot;subLayout&quot;:[{&quot;id&quot;:&quot;2020-11-19T10:13:20&quot;,&quot;margin&quot;:{&quot;bottom&quot;:1.6929999589920044,&quot;left&quot;:1.6670000553131104,&quot;right&quot;:0.8199999928474426,&quot;top&quot;:1.6929999589920044},&quot;type&quot;:0},{&quot;id&quot;:&quot;2020-11-19T10:13:20&quot;,&quot;maxSize&quot;:{&quot;size1&quot;:54.4},&quot;minSize&quot;:{&quot;size1&quot;:41.1},&quot;normalSize&quot;:{&quot;size1&quot;:41.46666666666666},&quot;subLayout&quot;:[{&quot;id&quot;:&quot;2020-11-19T10:13:20&quot;,&quot;margin&quot;:{&quot;bottom&quot;:0.02600000612437725,&quot;left&quot;:0.02600000612437725,&quot;right&quot;:1.6929999589920044,&quot;top&quot;:1.6929999589920044},&quot;type&quot;:0},{&quot;id&quot;:&quot;2020-11-19T10:13:20&quot;,&quot;margin&quot;:{&quot;bottom&quot;:1.6929999589920044,&quot;left&quot;:0.02600000612437725,&quot;right&quot;:1.6929999589920044,&quot;top&quot;:0.8199999928474426},&quot;type&quot;:0}],&quot;type&quot;:0}],&quot;type&quot;:0}],&quot;type&quot;:0}"/>
  <p:tag name="KSO_WM_SLIDE_POSITION" val="0*0"/>
  <p:tag name="KSO_WM_SLIDE_RATIO" val="1.777778"/>
  <p:tag name="KSO_WM_SLIDE_SIZE" val="912*540"/>
  <p:tag name="KSO_WM_SLIDE_SUBTYPE" val="picTxt"/>
  <p:tag name="KSO_WM_SLIDE_SUPPORT_FEATURE_TYPE" val="0"/>
  <p:tag name="KSO_WM_SLIDE_TYPE" val="text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COLOR_TYPE" val="1"/>
  <p:tag name="KSO_WM_TEMPLATE_INDEX" val="20216066"/>
  <p:tag name="KSO_WM_TEMPLATE_MASTER_TYPE" val="0"/>
  <p:tag name="KSO_WM_TEMPLATE_SUBCATEGORY" val="21"/>
  <p:tag name="KSO_WM_SPECIAL_SOURCE" val="bdnull"/>
</p:tagLst>
</file>

<file path=ppt/tags/tag271.xml><?xml version="1.0" encoding="utf-8"?>
<p:tagLst xmlns:p="http://schemas.openxmlformats.org/presentationml/2006/main">
  <p:tag name="AS_UNIQUEID" val="3851"/>
  <p:tag name="KSO_WM_BEAUTIFY_FLAG" val="#wm#"/>
  <p:tag name="KSO_WM_SLIDE_BACKGROUND_TYPE" val="leftRight"/>
  <p:tag name="KSO_WM_SLIDE_BK_DARK_LIGHT" val="2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606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50"/>
</p:tagLst>
</file>

<file path=ppt/tags/tag272.xml><?xml version="1.0" encoding="utf-8"?>
<p:tagLst xmlns:p="http://schemas.openxmlformats.org/presentationml/2006/main">
  <p:tag name="AS_UNIQUEID" val="3854"/>
  <p:tag name="KSO_WM_ASSEMBLE_CHIP_INDEX" val="6e33bcb8d256458f966114b29320d2dd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970ec2be856f41c5a66b8218fc7e1b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066_1*f*2"/>
  <p:tag name="KSO_WM_UNIT_LAYERLEVEL" val="1"/>
  <p:tag name="KSO_WM_UNIT_NOCLEAR" val="0"/>
  <p:tag name="KSO_WM_UNIT_PRESET_TEXT" val="单击此处添加正文，文字是您思想的提炼，为了演示发布的良好效果，请言简意赅的阐述您的观点。"/>
  <p:tag name="KSO_WM_UNIT_SHOW_EDIT_AREA_INDICATION" val="1"/>
  <p:tag name="KSO_WM_UNIT_SM_LIMIT_TYPE" val="2"/>
  <p:tag name="KSO_WM_UNIT_SUBTYPE" val="a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66"/>
</p:tagLst>
</file>

<file path=ppt/tags/tag273.xml><?xml version="1.0" encoding="utf-8"?>
<p:tagLst xmlns:p="http://schemas.openxmlformats.org/presentationml/2006/main">
  <p:tag name="AS_UNIQUEID" val="3712"/>
  <p:tag name="KSO_WM_BEAUTIFY_FLAG" val="#wm#"/>
  <p:tag name="KSO_WM_TAG_VERSION" val="1.0"/>
  <p:tag name="KSO_WM_TEMPLATE_CATEGORY" val="custom"/>
  <p:tag name="KSO_WM_TEMPLATE_INDEX" val="20204236"/>
  <p:tag name="KSO_WM_UNIT_BLOCK" val="0"/>
  <p:tag name="KSO_WM_UNIT_COMPATIBLE" val="0"/>
  <p:tag name="KSO_WM_UNIT_DIAGRAM_ISNUMVISUAL" val="0"/>
  <p:tag name="KSO_WM_UNIT_DIAGRAM_ISREFERUNIT" val="0"/>
  <p:tag name="KSO_WM_UNIT_HIGHLIGHT" val="0"/>
  <p:tag name="KSO_WM_UNIT_ID" val="custom20204236_9*h_d*2_1"/>
  <p:tag name="KSO_WM_UNIT_INDEX" val="2_1"/>
  <p:tag name="KSO_WM_UNIT_LAYERLEVEL" val="1_1"/>
  <p:tag name="KSO_WM_UNIT_PLACING_PICTURE_INFO" val="{&quot;full_picture&quot;:false,&quot;last_crop_picture&quot;:&quot;1-1&quot;,&quot;selected&quot;:&quot;1-1&quot;,&quot;spacing&quot;:6}"/>
  <p:tag name="KSO_WM_UNIT_SUPPORT_UNIT_TYPE" val="[&quot;d&quot;]"/>
  <p:tag name="KSO_WM_UNIT_TYPE" val="h_d"/>
  <p:tag name="KSO_WM_UNIT_VALUE" val="1016*1355"/>
</p:tagLst>
</file>

<file path=ppt/tags/tag274.xml><?xml version="1.0" encoding="utf-8"?>
<p:tagLst xmlns:p="http://schemas.openxmlformats.org/presentationml/2006/main">
  <p:tag name="FIXED_XID_TMP" val="5fab54f0341d2fac3cfce989"/>
  <p:tag name="KSO_WM_BEAUTIFY_FLAG" val="#wm#"/>
  <p:tag name="KSO_WM_CHIP_DECFILLPROP" val="[]"/>
  <p:tag name="KSO_WM_CHIP_FILLPROP" val="[[{&quot;text_align&quot;:&quot;lt&quot;,&quot;text_direction&quot;:&quot;horizontal&quot;,&quot;support_big_font&quot;:false,&quot;picture_toward&quot;:0,&quot;picture_dockside&quot;:[],&quot;fill_id&quot;:&quot;5dd85faa62c74070b8daa1a85a426ea6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fd97c14727bb45f5954d7ef4b58a31f9&quot;,&quot;fill_align&quot;:&quot;lt&quot;,&quot;chip_types&quot;:[&quot;text&quot;]},{&quot;text_align&quot;:&quot;lm&quot;,&quot;text_direction&quot;:&quot;horizontal&quot;,&quot;support_big_font&quot;:false,&quot;picture_toward&quot;:0,&quot;picture_dockside&quot;:[],&quot;fill_id&quot;:&quot;e9d6bc5b0ef24aa2a0e9106035aa0513&quot;,&quot;fill_align&quot;:&quot;lm&quot;,&quot;chip_types&quot;:[&quot;picture&quot;]},{&quot;text_align&quot;:&quot;lt&quot;,&quot;text_direction&quot;:&quot;horizontal&quot;,&quot;support_big_font&quot;:false,&quot;picture_toward&quot;:0,&quot;picture_dockside&quot;:[],&quot;fill_id&quot;:&quot;dc2f619a743b4d329540cf0327fa14f1&quot;,&quot;fill_align&quot;:&quot;lt&quot;,&quot;chip_types&quot;:[&quot;text&quot;,&quot;picture&quot;]},{&quot;text_align&quot;:&quot;lt&quot;,&quot;text_direction&quot;:&quot;horizontal&quot;,&quot;support_big_font&quot;:false,&quot;picture_toward&quot;:0,&quot;picture_dockside&quot;:[],&quot;fill_id&quot;:&quot;19b09e1b96884c75b0c62e417011663f&quot;,&quot;fill_align&quot;:&quot;lt&quot;,&quot;chip_types&quot;:[&quot;text&quot;,&quot;picture&quot;]}]]"/>
  <p:tag name="KSO_WM_CHIP_GROUPID" val="5fab54f0341d2fac3cfce98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9"/>
  <p:tag name="KSO_WM_SLIDE_BACKGROUND" val="[&quot;leftRight&quot;]"/>
  <p:tag name="KSO_WM_SLIDE_BACKGROUND_TYPE" val="leftRight"/>
  <p:tag name="KSO_WM_SLIDE_BK_DARK_LIGHT" val="2"/>
  <p:tag name="KSO_WM_SLIDE_ID" val="diagram20216066_1"/>
  <p:tag name="KSO_WM_SLIDE_INDEX" val="1"/>
  <p:tag name="KSO_WM_SLIDE_ITEM_CNT" val="0"/>
  <p:tag name="KSO_WM_SLIDE_LAYOUT" val="a_d_f"/>
  <p:tag name="KSO_WM_SLIDE_LAYOUT_CNT" val="1_1_3"/>
  <p:tag name="KSO_WM_SLIDE_LAYOUT_INFO" val="{&quot;direction&quot;:1,&quot;id&quot;:&quot;2020-11-19T10:13:20&quot;,&quot;maxSize&quot;:{&quot;size1&quot;:33.79965945879618},&quot;minSize&quot;:{&quot;size1&quot;:33.79965945879618},&quot;normalSize&quot;:{&quot;size1&quot;:33.7996594587961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19T10:13:20&quot;,&quot;maxSize&quot;:{&quot;size1&quot;:70},&quot;minSize&quot;:{&quot;size1&quot;:30.1},&quot;normalSize&quot;:{&quot;size1&quot;:40.766666666666666},&quot;subLayout&quot;:[{&quot;id&quot;:&quot;2020-11-19T10:13:20&quot;,&quot;margin&quot;:{&quot;bottom&quot;:0.02600000612437725,&quot;left&quot;:1.6929999589920044,&quot;right&quot;:1.720000147819519,&quot;top&quot;:1.6929999589920044},&quot;type&quot;:0},{&quot;id&quot;:&quot;2020-11-19T10:13:20&quot;,&quot;margin&quot;:{&quot;bottom&quot;:1.4290000200271606,&quot;left&quot;:1.6929999589920044,&quot;right&quot;:1.720000147819519,&quot;top&quot;:0.8199999928474426},&quot;type&quot;:0}],&quot;type&quot;:0},{&quot;direction&quot;:1,&quot;id&quot;:&quot;2020-11-19T10:13:20&quot;,&quot;maxSize&quot;:{&quot;size1&quot;:62.2994855899516},&quot;minSize&quot;:{&quot;size1&quot;:50.999485589951604},&quot;normalSize&quot;:{&quot;size1&quot;:56.3994855899516},&quot;subLayout&quot;:[{&quot;id&quot;:&quot;2020-11-19T10:13:20&quot;,&quot;margin&quot;:{&quot;bottom&quot;:1.6929999589920044,&quot;left&quot;:1.6670000553131104,&quot;right&quot;:0.8199999928474426,&quot;top&quot;:1.6929999589920044},&quot;type&quot;:0},{&quot;id&quot;:&quot;2020-11-19T10:13:20&quot;,&quot;maxSize&quot;:{&quot;size1&quot;:54.4},&quot;minSize&quot;:{&quot;size1&quot;:41.1},&quot;normalSize&quot;:{&quot;size1&quot;:41.46666666666666},&quot;subLayout&quot;:[{&quot;id&quot;:&quot;2020-11-19T10:13:20&quot;,&quot;margin&quot;:{&quot;bottom&quot;:0.02600000612437725,&quot;left&quot;:0.02600000612437725,&quot;right&quot;:1.6929999589920044,&quot;top&quot;:1.6929999589920044},&quot;type&quot;:0},{&quot;id&quot;:&quot;2020-11-19T10:13:20&quot;,&quot;margin&quot;:{&quot;bottom&quot;:1.6929999589920044,&quot;left&quot;:0.02600000612437725,&quot;right&quot;:1.6929999589920044,&quot;top&quot;:0.8199999928474426},&quot;type&quot;:0}],&quot;type&quot;:0}],&quot;type&quot;:0}],&quot;type&quot;:0}"/>
  <p:tag name="KSO_WM_SLIDE_POSITION" val="0*0"/>
  <p:tag name="KSO_WM_SLIDE_RATIO" val="1.777778"/>
  <p:tag name="KSO_WM_SLIDE_SIZE" val="912*540"/>
  <p:tag name="KSO_WM_SLIDE_SUBTYPE" val="picTxt"/>
  <p:tag name="KSO_WM_SLIDE_SUPPORT_FEATURE_TYPE" val="0"/>
  <p:tag name="KSO_WM_SLIDE_TYPE" val="text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COLOR_TYPE" val="1"/>
  <p:tag name="KSO_WM_TEMPLATE_INDEX" val="20216066"/>
  <p:tag name="KSO_WM_TEMPLATE_MASTER_TYPE" val="0"/>
  <p:tag name="KSO_WM_TEMPLATE_SUBCATEGORY" val="21"/>
  <p:tag name="KSO_WM_SPECIAL_SOURCE" val="bdnull"/>
</p:tagLst>
</file>

<file path=ppt/tags/tag275.xml><?xml version="1.0" encoding="utf-8"?>
<p:tagLst xmlns:p="http://schemas.openxmlformats.org/presentationml/2006/main">
  <p:tag name="AS_UNIQUEID" val="3856"/>
  <p:tag name="KSO_WM_BEAUTIFY_FLAG" val="#wm#"/>
  <p:tag name="KSO_WM_SLIDE_BACKGROUND_TYPE" val="navigation"/>
  <p:tag name="KSO_WM_SLIDE_BK_DARK_LIGHT" val="2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INDEX" val="20212745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45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76.xml><?xml version="1.0" encoding="utf-8"?>
<p:tagLst xmlns:p="http://schemas.openxmlformats.org/presentationml/2006/main">
  <p:tag name="AS_UNIQUEID" val="3857"/>
  <p:tag name="KSO_WM_ASSEMBLE_CHIP_INDEX" val="fce924f1e1f14fd7876087f20608e6d5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INDEX" val="20212745"/>
  <p:tag name="KSO_WM_UNIT_BLOCK" val="0"/>
  <p:tag name="KSO_WM_UNIT_COMPATIBLE" val="0"/>
  <p:tag name="KSO_WM_UNIT_DEC_AREA_ID" val="bc7581ad14b2490fb50b9bd1c89544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745_1*a*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VALUE" val="31"/>
</p:tagLst>
</file>

<file path=ppt/tags/tag277.xml><?xml version="1.0" encoding="utf-8"?>
<p:tagLst xmlns:p="http://schemas.openxmlformats.org/presentationml/2006/main">
  <p:tag name="AS_UNIQUEID" val="3858"/>
  <p:tag name="KSO_WM_ASSEMBLE_CHIP_INDEX" val="6e33bcb8d256458f966114b29320d2dd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970ec2be856f41c5a66b8218fc7e1b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066_1*f*2"/>
  <p:tag name="KSO_WM_UNIT_INDEX" val="2"/>
  <p:tag name="KSO_WM_UNIT_LAYERLEVEL" val="1"/>
  <p:tag name="KSO_WM_UNIT_NOCLEAR" val="0"/>
  <p:tag name="KSO_WM_UNIT_PRESET_TEXT" val="单击此处添加正文，文字是您思想的提炼，为了演示发布的良好效果，请言简意赅的阐述您的观点。"/>
  <p:tag name="KSO_WM_UNIT_SHOW_EDIT_AREA_INDICATION" val="1"/>
  <p:tag name="KSO_WM_UNIT_SM_LIMIT_TYPE" val="2"/>
  <p:tag name="KSO_WM_UNIT_SUBTYPE" val="a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66"/>
</p:tagLst>
</file>

<file path=ppt/tags/tag278.xml><?xml version="1.0" encoding="utf-8"?>
<p:tagLst xmlns:p="http://schemas.openxmlformats.org/presentationml/2006/main">
  <p:tag name="KSO_WM_BEAUTIFY_FLAG" val="#wm#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08f31b8b124451ebfaf15c353c0cff8&quot;,&quot;fill_align&quot;:&quot;cm&quot;,&quot;text_align&quot;:&quot;cm&quot;,&quot;text_direction&quot;:&quot;horizontal&quot;,&quot;chip_types&quot;:[&quot;picture&quot;,&quot;chart&quot;,&quot;table&quot;,&quot;video&quot;]},{&quot;fill_id&quot;:&quot;f6c76e9da9f44b1289b0fe7e1fcc7cc8&quot;,&quot;fill_align&quot;:&quot;cm&quot;,&quot;text_align&quot;:&quot;lm&quot;,&quot;text_direction&quot;:&quot;horizontal&quot;,&quot;chip_types&quot;:[&quot;text&quot;]}]]"/>
  <p:tag name="KSO_WM_CHIP_GROUPID" val="5f294c5d45e1f15ec24fd3c3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294c5d45e1f15ec24fd3c4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2745_1"/>
  <p:tag name="KSO_WM_SLIDE_INDEX" val="1"/>
  <p:tag name="KSO_WM_SLIDE_ITEM_CNT" val="0"/>
  <p:tag name="KSO_WM_SLIDE_LAYOUT" val="a_d_h"/>
  <p:tag name="KSO_WM_SLIDE_LAYOUT_CNT" val="1_1_1"/>
  <p:tag name="KSO_WM_SLIDE_LAYOUT_INFO" val="{&quot;id&quot;:&quot;2021-04-01T15:38:57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38:57&quot;,&quot;margin&quot;:{&quot;bottom&quot;:0.4230000674724579,&quot;left&quot;:1.2699999809265137,&quot;right&quot;:1.2699999809265137,&quot;top&quot;:0.4230000674724579},&quot;type&quot;:0},{&quot;direction&quot;:1,&quot;id&quot;:&quot;2021-04-01T15:38:57&quot;,&quot;maxSize&quot;:{&quot;size1&quot;:36.19960201380115},&quot;minSize&quot;:{&quot;size1&quot;:36.19960201380115},&quot;normalSize&quot;:{&quot;size1&quot;:36.19960201380115},&quot;subLayout&quot;:[{&quot;id&quot;:&quot;2021-04-01T15:38:57&quot;,&quot;margin&quot;:{&quot;bottom&quot;:3.38700008392334,&quot;left&quot;:2.9629998207092285,&quot;right&quot;:0.02600000612437725,&quot;top&quot;:3.38700008392334},&quot;type&quot;:0},{&quot;id&quot;:&quot;2021-04-01T15:38:57&quot;,&quot;margin&quot;:{&quot;bottom&quot;:5.079999923706055,&quot;left&quot;:5.079999923706055,&quot;right&quot;:2.115999937057495,&quot;top&quot;:5.502999782562256},&quot;maxSize&quot;:{&quot;size1&quot;:63.58728617749184},&quot;minSize&quot;:{&quot;size1&quot;:47.687286177491835},&quot;normalSize&quot;:{&quot;size1&quot;:54.351176134346034},&quot;subLayout&quot;:[{&quot;id&quot;:&quot;2021-04-01T15:38:57&quot;,&quot;margin&quot;:{&quot;bottom&quot;:0.04692952707409859,&quot;left&quot;:5.079999923706055,&quot;right&quot;:2.115999937057495,&quot;top&quot;:5.502999782562256},&quot;type&quot;:0},{&quot;id&quot;:&quot;2021-04-01T15:38:57&quot;,&quot;margin&quot;:{&quot;bottom&quot;:5.079999923706055,&quot;left&quot;:5.079999923706055,&quot;right&quot;:2.115999937057495,&quot;top&quot;:0.14886172115802765},&quot;type&quot;:0}],&quot;type&quot;:0}],&quot;type&quot;:0}],&quot;type&quot;:0}"/>
  <p:tag name="KSO_WM_SLIDE_POSITION" val="492.004*299.302"/>
  <p:tag name="KSO_WM_SLIDE_RATIO" val="1.777778"/>
  <p:tag name="KSO_WM_SLIDE_SIZE" val="407.952*72.7"/>
  <p:tag name="KSO_WM_SLIDE_SUBTYPE" val="picTxt"/>
  <p:tag name="KSO_WM_SLIDE_SUPPORT_FEATURE_TYPE" val="0"/>
  <p:tag name="KSO_WM_SLIDE_TYPE" val="text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COLOR_TYPE" val="1"/>
  <p:tag name="KSO_WM_TEMPLATE_INDEX" val="20212745"/>
  <p:tag name="KSO_WM_TEMPLATE_MASTER_TYPE" val="0"/>
  <p:tag name="KSO_WM_TEMPLATE_SUBCATEGORY" val="21"/>
  <p:tag name="KSO_WM_TEMPLATE_THUMBS_INDEX" val="1、4、7、12、13、14、15、16、17、18、20、24、25、28、33、36、40、43、44"/>
  <p:tag name="KSO_WM_SPECIAL_SOURCE" val="bdnull"/>
</p:tagLst>
</file>

<file path=ppt/tags/tag279.xml><?xml version="1.0" encoding="utf-8"?>
<p:tagLst xmlns:p="http://schemas.openxmlformats.org/presentationml/2006/main">
  <p:tag name="AS_UNIQUEID" val="3860"/>
</p:tagLst>
</file>

<file path=ppt/tags/tag28.xml><?xml version="1.0" encoding="utf-8"?>
<p:tagLst xmlns:p="http://schemas.openxmlformats.org/presentationml/2006/main">
  <p:tag name="AS_UNIQUEID" val="37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3711"/>
</p:tagLst>
</file>

<file path=ppt/tags/tag281.xml><?xml version="1.0" encoding="utf-8"?>
<p:tagLst xmlns:p="http://schemas.openxmlformats.org/presentationml/2006/main">
  <p:tag name="AS_UNIQUEID" val="3861"/>
</p:tagLst>
</file>

<file path=ppt/tags/tag282.xml><?xml version="1.0" encoding="utf-8"?>
<p:tagLst xmlns:p="http://schemas.openxmlformats.org/presentationml/2006/main">
  <p:tag name="KSO_WM_BEAUTIFY_FLAG" val="#wm#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08f31b8b124451ebfaf15c353c0cff8&quot;,&quot;fill_align&quot;:&quot;cm&quot;,&quot;text_align&quot;:&quot;cm&quot;,&quot;text_direction&quot;:&quot;horizontal&quot;,&quot;chip_types&quot;:[&quot;picture&quot;,&quot;chart&quot;,&quot;table&quot;,&quot;video&quot;]},{&quot;fill_id&quot;:&quot;f6c76e9da9f44b1289b0fe7e1fcc7cc8&quot;,&quot;fill_align&quot;:&quot;cm&quot;,&quot;text_align&quot;:&quot;lm&quot;,&quot;text_direction&quot;:&quot;horizontal&quot;,&quot;chip_types&quot;:[&quot;text&quot;]}]]"/>
  <p:tag name="KSO_WM_CHIP_GROUPID" val="5f294c5d45e1f15ec24fd3c3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294c5d45e1f15ec24fd3c4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2745_1"/>
  <p:tag name="KSO_WM_SLIDE_INDEX" val="1"/>
  <p:tag name="KSO_WM_SLIDE_ITEM_CNT" val="0"/>
  <p:tag name="KSO_WM_SLIDE_LAYOUT" val="a_d_h"/>
  <p:tag name="KSO_WM_SLIDE_LAYOUT_CNT" val="1_1_1"/>
  <p:tag name="KSO_WM_SLIDE_LAYOUT_INFO" val="{&quot;id&quot;:&quot;2021-04-01T15:38:57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38:57&quot;,&quot;margin&quot;:{&quot;bottom&quot;:0.4230000674724579,&quot;left&quot;:1.2699999809265137,&quot;right&quot;:1.2699999809265137,&quot;top&quot;:0.4230000674724579},&quot;type&quot;:0},{&quot;direction&quot;:1,&quot;id&quot;:&quot;2021-04-01T15:38:57&quot;,&quot;maxSize&quot;:{&quot;size1&quot;:36.19960201380115},&quot;minSize&quot;:{&quot;size1&quot;:36.19960201380115},&quot;normalSize&quot;:{&quot;size1&quot;:36.19960201380115},&quot;subLayout&quot;:[{&quot;id&quot;:&quot;2021-04-01T15:38:57&quot;,&quot;margin&quot;:{&quot;bottom&quot;:3.38700008392334,&quot;left&quot;:2.9629998207092285,&quot;right&quot;:0.02600000612437725,&quot;top&quot;:3.38700008392334},&quot;type&quot;:0},{&quot;id&quot;:&quot;2021-04-01T15:38:57&quot;,&quot;margin&quot;:{&quot;bottom&quot;:5.079999923706055,&quot;left&quot;:5.079999923706055,&quot;right&quot;:2.115999937057495,&quot;top&quot;:5.502999782562256},&quot;maxSize&quot;:{&quot;size1&quot;:63.58728617749184},&quot;minSize&quot;:{&quot;size1&quot;:47.687286177491835},&quot;normalSize&quot;:{&quot;size1&quot;:54.351176134346034},&quot;subLayout&quot;:[{&quot;id&quot;:&quot;2021-04-01T15:38:57&quot;,&quot;margin&quot;:{&quot;bottom&quot;:0.04692952707409859,&quot;left&quot;:5.079999923706055,&quot;right&quot;:2.115999937057495,&quot;top&quot;:5.502999782562256},&quot;type&quot;:0},{&quot;id&quot;:&quot;2021-04-01T15:38:57&quot;,&quot;margin&quot;:{&quot;bottom&quot;:5.079999923706055,&quot;left&quot;:5.079999923706055,&quot;right&quot;:2.115999937057495,&quot;top&quot;:0.14886172115802765},&quot;type&quot;:0}],&quot;type&quot;:0}],&quot;type&quot;:0}],&quot;type&quot;:0}"/>
  <p:tag name="KSO_WM_SLIDE_POSITION" val="492.004*299.302"/>
  <p:tag name="KSO_WM_SLIDE_RATIO" val="1.777778"/>
  <p:tag name="KSO_WM_SLIDE_SIZE" val="407.952*72.7"/>
  <p:tag name="KSO_WM_SLIDE_SUBTYPE" val="picTxt"/>
  <p:tag name="KSO_WM_SLIDE_SUPPORT_FEATURE_TYPE" val="0"/>
  <p:tag name="KSO_WM_SLIDE_TYPE" val="text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COLOR_TYPE" val="1"/>
  <p:tag name="KSO_WM_TEMPLATE_INDEX" val="20212745"/>
  <p:tag name="KSO_WM_TEMPLATE_MASTER_TYPE" val="0"/>
  <p:tag name="KSO_WM_TEMPLATE_SUBCATEGORY" val="21"/>
  <p:tag name="KSO_WM_TEMPLATE_THUMBS_INDEX" val="1、4、7、12、13、14、15、16、17、18、20、24、25、28、33、36、40、43、44"/>
  <p:tag name="KSO_WM_SPECIAL_SOURCE" val="bdnull"/>
</p:tagLst>
</file>

<file path=ppt/tags/tag283.xml><?xml version="1.0" encoding="utf-8"?>
<p:tagLst xmlns:p="http://schemas.openxmlformats.org/presentationml/2006/main">
  <p:tag name="AS_UNIQUEID" val="3863"/>
  <p:tag name="KSO_WM_BEAUTIFY_FLAG" val="#wm#"/>
  <p:tag name="KSO_WM_SLIDE_BACKGROUND_TYPE" val="navigation"/>
  <p:tag name="KSO_WM_SLIDE_BK_DARK_LIGHT" val="2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INDEX" val="20212745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2745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84.xml><?xml version="1.0" encoding="utf-8"?>
<p:tagLst xmlns:p="http://schemas.openxmlformats.org/presentationml/2006/main">
  <p:tag name="AS_UNIQUEID" val="3864"/>
  <p:tag name="KSO_WM_ASSEMBLE_CHIP_INDEX" val="fce924f1e1f14fd7876087f20608e6d5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INDEX" val="20212745"/>
  <p:tag name="KSO_WM_UNIT_BLOCK" val="0"/>
  <p:tag name="KSO_WM_UNIT_COMPATIBLE" val="0"/>
  <p:tag name="KSO_WM_UNIT_DEC_AREA_ID" val="bc7581ad14b2490fb50b9bd1c89544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274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1"/>
</p:tagLst>
</file>

<file path=ppt/tags/tag285.xml><?xml version="1.0" encoding="utf-8"?>
<p:tagLst xmlns:p="http://schemas.openxmlformats.org/presentationml/2006/main">
  <p:tag name="AS_UNIQUEID" val="3275"/>
</p:tagLst>
</file>

<file path=ppt/tags/tag286.xml><?xml version="1.0" encoding="utf-8"?>
<p:tagLst xmlns:p="http://schemas.openxmlformats.org/presentationml/2006/main">
  <p:tag name="AS_UNIQUEID" val="3200"/>
</p:tagLst>
</file>

<file path=ppt/tags/tag287.xml><?xml version="1.0" encoding="utf-8"?>
<p:tagLst xmlns:p="http://schemas.openxmlformats.org/presentationml/2006/main">
  <p:tag name="AS_UNIQUEID" val="3196"/>
</p:tagLst>
</file>

<file path=ppt/tags/tag288.xml><?xml version="1.0" encoding="utf-8"?>
<p:tagLst xmlns:p="http://schemas.openxmlformats.org/presentationml/2006/main">
  <p:tag name="AS_UNIQUEID" val="3188"/>
</p:tagLst>
</file>

<file path=ppt/tags/tag289.xml><?xml version="1.0" encoding="utf-8"?>
<p:tagLst xmlns:p="http://schemas.openxmlformats.org/presentationml/2006/main">
  <p:tag name="KSO_WM_BEAUTIFY_FLAG" val="#wm#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08f31b8b124451ebfaf15c353c0cff8&quot;,&quot;fill_align&quot;:&quot;cm&quot;,&quot;text_align&quot;:&quot;cm&quot;,&quot;text_direction&quot;:&quot;horizontal&quot;,&quot;chip_types&quot;:[&quot;picture&quot;,&quot;chart&quot;,&quot;table&quot;,&quot;video&quot;]},{&quot;fill_id&quot;:&quot;f6c76e9da9f44b1289b0fe7e1fcc7cc8&quot;,&quot;fill_align&quot;:&quot;cm&quot;,&quot;text_align&quot;:&quot;lm&quot;,&quot;text_direction&quot;:&quot;horizontal&quot;,&quot;chip_types&quot;:[&quot;text&quot;]}]]"/>
  <p:tag name="KSO_WM_CHIP_GROUPID" val="5f294c5d45e1f15ec24fd3c3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294c5d45e1f15ec24fd3c4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2745_1"/>
  <p:tag name="KSO_WM_SLIDE_INDEX" val="1"/>
  <p:tag name="KSO_WM_SLIDE_ITEM_CNT" val="0"/>
  <p:tag name="KSO_WM_SLIDE_LAYOUT" val="a_d_h"/>
  <p:tag name="KSO_WM_SLIDE_LAYOUT_CNT" val="1_1_1"/>
  <p:tag name="KSO_WM_SLIDE_LAYOUT_INFO" val="{&quot;id&quot;:&quot;2021-04-01T15:38:57&quot;,&quot;maxSize&quot;:{&quot;size1&quot;:13.3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38:57&quot;,&quot;margin&quot;:{&quot;bottom&quot;:0.4230000674724579,&quot;left&quot;:1.2699999809265137,&quot;right&quot;:1.2699999809265137,&quot;top&quot;:0.4230000674724579},&quot;type&quot;:0},{&quot;direction&quot;:1,&quot;id&quot;:&quot;2021-04-01T15:38:57&quot;,&quot;maxSize&quot;:{&quot;size1&quot;:36.19960201380115},&quot;minSize&quot;:{&quot;size1&quot;:36.19960201380115},&quot;normalSize&quot;:{&quot;size1&quot;:36.19960201380115},&quot;subLayout&quot;:[{&quot;id&quot;:&quot;2021-04-01T15:38:57&quot;,&quot;margin&quot;:{&quot;bottom&quot;:3.38700008392334,&quot;left&quot;:2.9629998207092285,&quot;right&quot;:0.02600000612437725,&quot;top&quot;:3.38700008392334},&quot;type&quot;:0},{&quot;id&quot;:&quot;2021-04-01T15:38:57&quot;,&quot;margin&quot;:{&quot;bottom&quot;:5.079999923706055,&quot;left&quot;:5.079999923706055,&quot;right&quot;:2.115999937057495,&quot;top&quot;:5.502999782562256},&quot;maxSize&quot;:{&quot;size1&quot;:63.58728617749184},&quot;minSize&quot;:{&quot;size1&quot;:47.687286177491835},&quot;normalSize&quot;:{&quot;size1&quot;:54.351176134346034},&quot;subLayout&quot;:[{&quot;id&quot;:&quot;2021-04-01T15:38:57&quot;,&quot;margin&quot;:{&quot;bottom&quot;:0.04692952707409859,&quot;left&quot;:5.079999923706055,&quot;right&quot;:2.115999937057495,&quot;top&quot;:5.502999782562256},&quot;type&quot;:0},{&quot;id&quot;:&quot;2021-04-01T15:38:57&quot;,&quot;margin&quot;:{&quot;bottom&quot;:5.079999923706055,&quot;left&quot;:5.079999923706055,&quot;right&quot;:2.115999937057495,&quot;top&quot;:0.14886172115802765},&quot;type&quot;:0}],&quot;type&quot;:0}],&quot;type&quot;:0}],&quot;type&quot;:0}"/>
  <p:tag name="KSO_WM_SLIDE_POSITION" val="492.004*299.302"/>
  <p:tag name="KSO_WM_SLIDE_RATIO" val="1.777778"/>
  <p:tag name="KSO_WM_SLIDE_SIZE" val="407.952*72.7"/>
  <p:tag name="KSO_WM_SLIDE_SUBTYPE" val="picTxt"/>
  <p:tag name="KSO_WM_SLIDE_SUPPORT_FEATURE_TYPE" val="0"/>
  <p:tag name="KSO_WM_SLIDE_TYPE" val="text"/>
  <p:tag name="KSO_WM_TAG_VERSION" val="1.0"/>
  <p:tag name="KSO_WM_TEMPLATE_ASSEMBLE_GROUPID" val="60656f4d4054ed1e2fb80769"/>
  <p:tag name="KSO_WM_TEMPLATE_ASSEMBLE_XID" val="60656f4d4054ed1e2fb80769"/>
  <p:tag name="KSO_WM_TEMPLATE_CATEGORY" val="diagram"/>
  <p:tag name="KSO_WM_TEMPLATE_COLOR_TYPE" val="1"/>
  <p:tag name="KSO_WM_TEMPLATE_INDEX" val="20212745"/>
  <p:tag name="KSO_WM_TEMPLATE_MASTER_TYPE" val="0"/>
  <p:tag name="KSO_WM_TEMPLATE_SUBCATEGORY" val="21"/>
  <p:tag name="KSO_WM_TEMPLATE_THUMBS_INDEX" val="1、4、7、12、13、14、15、16、17、18、20、24、25、28、33、36、40、43、44"/>
  <p:tag name="KSO_WM_SPECIAL_SOURCE" val="bdnull"/>
</p:tagLst>
</file>

<file path=ppt/tags/tag29.xml><?xml version="1.0" encoding="utf-8"?>
<p:tagLst xmlns:p="http://schemas.openxmlformats.org/presentationml/2006/main">
  <p:tag name="AS_UNIQUEID" val="37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2393"/>
</p:tagLst>
</file>

<file path=ppt/tags/tag291.xml><?xml version="1.0" encoding="utf-8"?>
<p:tagLst xmlns:p="http://schemas.openxmlformats.org/presentationml/2006/main">
  <p:tag name="AS_UNIQUEID" val="2394"/>
</p:tagLst>
</file>

<file path=ppt/tags/tag292.xml><?xml version="1.0" encoding="utf-8"?>
<p:tagLst xmlns:p="http://schemas.openxmlformats.org/presentationml/2006/main">
  <p:tag name="AS_UNIQUEID" val="3617"/>
</p:tagLst>
</file>

<file path=ppt/tags/tag293.xml><?xml version="1.0" encoding="utf-8"?>
<p:tagLst xmlns:p="http://schemas.openxmlformats.org/presentationml/2006/main">
  <p:tag name="KSO_WM_BEAUTIFY_FLAG" val="#wm#"/>
  <p:tag name="KSO_WM_SPECIAL_SOURCE" val="bdnull"/>
  <p:tag name="KSO_WM_TEMPLATE_CATEGORY" val="diagram"/>
  <p:tag name="KSO_WM_TEMPLATE_INDEX" val="20200540"/>
</p:tagLst>
</file>

<file path=ppt/tags/tag294.xml><?xml version="1.0" encoding="utf-8"?>
<p:tagLst xmlns:p="http://schemas.openxmlformats.org/presentationml/2006/main">
  <p:tag name="AS_UNIQUEID" val="4043"/>
</p:tagLst>
</file>

<file path=ppt/tags/tag295.xml><?xml version="1.0" encoding="utf-8"?>
<p:tagLst xmlns:p="http://schemas.openxmlformats.org/presentationml/2006/main">
  <p:tag name="AS_UNIQUEID" val="4044"/>
</p:tagLst>
</file>

<file path=ppt/tags/tag296.xml><?xml version="1.0" encoding="utf-8"?>
<p:tagLst xmlns:p="http://schemas.openxmlformats.org/presentationml/2006/main">
  <p:tag name="AS_UNIQUEID" val="4045"/>
</p:tagLst>
</file>

<file path=ppt/tags/tag297.xml><?xml version="1.0" encoding="utf-8"?>
<p:tagLst xmlns:p="http://schemas.openxmlformats.org/presentationml/2006/main">
  <p:tag name="AS_UNIQUEID" val="3511"/>
</p:tagLst>
</file>

<file path=ppt/tags/tag298.xml><?xml version="1.0" encoding="utf-8"?>
<p:tagLst xmlns:p="http://schemas.openxmlformats.org/presentationml/2006/main">
  <p:tag name="AS_UNIQUEID" val="2540"/>
  <p:tag name="KSO_WM_ASSEMBLE_CHIP_INDEX" val="23c2cd00607441149203805c7dd802e9"/>
  <p:tag name="KSO_WM_CHIP_FILLAREA_FILL_RULE" val="{&quot;fill_align&quot;:&quot;lb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3f4054ed1e2fb8149b"/>
  <p:tag name="KSO_WM_TEMPLATE_ASSEMBLE_XID" val="6065703f4054ed1e2fb8149b"/>
  <p:tag name="KSO_WM_TEMPLATE_CATEGORY" val="diagram"/>
  <p:tag name="KSO_WM_TEMPLATE_INDEX" val="20217040"/>
  <p:tag name="KSO_WM_UNIT_BLOCK" val="0"/>
  <p:tag name="KSO_WM_UNIT_COMPATIBLE" val="0"/>
  <p:tag name="KSO_WM_UNIT_DEC_AREA_ID" val="6496ad1abd0b4f9281a141251c8ada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40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84"/>
</p:tagLst>
</file>

<file path=ppt/tags/tag29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0"/>
  <p:tag name="KSO_WM_SPECIAL_SOURCE" val="bdnull"/>
</p:tagLst>
</file>

<file path=ppt/tags/tag3.xml><?xml version="1.0" encoding="utf-8"?>
<p:tagLst xmlns:p="http://schemas.openxmlformats.org/presentationml/2006/main">
  <p:tag name="AS_UNIQUEID" val="37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37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3825"/>
</p:tagLst>
</file>

<file path=ppt/tags/tag301.xml><?xml version="1.0" encoding="utf-8"?>
<p:tagLst xmlns:p="http://schemas.openxmlformats.org/presentationml/2006/main">
  <p:tag name="AS_UNIQUEID" val="3821"/>
</p:tagLst>
</file>

<file path=ppt/tags/tag302.xml><?xml version="1.0" encoding="utf-8"?>
<p:tagLst xmlns:p="http://schemas.openxmlformats.org/presentationml/2006/main">
  <p:tag name="AS_UNIQUEID" val="3816"/>
  <p:tag name="KSO_WM_UNIT_TABLE_BEAUTIFY" val="smartTable{957e3699-5e09-4e82-ada4-73e64ebc664c}"/>
</p:tagLst>
</file>

<file path=ppt/tags/tag303.xml><?xml version="1.0" encoding="utf-8"?>
<p:tagLst xmlns:p="http://schemas.openxmlformats.org/presentationml/2006/main">
  <p:tag name="AS_UNIQUEID" val="3817"/>
</p:tagLst>
</file>

<file path=ppt/tags/tag304.xml><?xml version="1.0" encoding="utf-8"?>
<p:tagLst xmlns:p="http://schemas.openxmlformats.org/presentationml/2006/main">
  <p:tag name="AS_UNIQUEID" val="3819"/>
</p:tagLst>
</file>

<file path=ppt/tags/tag305.xml><?xml version="1.0" encoding="utf-8"?>
<p:tagLst xmlns:p="http://schemas.openxmlformats.org/presentationml/2006/main">
  <p:tag name="AS_UNIQUEID" val="3820"/>
</p:tagLst>
</file>

<file path=ppt/tags/tag306.xml><?xml version="1.0" encoding="utf-8"?>
<p:tagLst xmlns:p="http://schemas.openxmlformats.org/presentationml/2006/main">
  <p:tag name="AS_UNIQUEID" val="3815"/>
</p:tagLst>
</file>

<file path=ppt/tags/tag307.xml><?xml version="1.0" encoding="utf-8"?>
<p:tagLst xmlns:p="http://schemas.openxmlformats.org/presentationml/2006/main">
  <p:tag name="AS_UNIQUEID" val="3823"/>
</p:tagLst>
</file>

<file path=ppt/tags/tag308.xml><?xml version="1.0" encoding="utf-8"?>
<p:tagLst xmlns:p="http://schemas.openxmlformats.org/presentationml/2006/main">
  <p:tag name="AS_UNIQUEID" val="3824"/>
</p:tagLst>
</file>

<file path=ppt/tags/tag309.xml><?xml version="1.0" encoding="utf-8"?>
<p:tagLst xmlns:p="http://schemas.openxmlformats.org/presentationml/2006/main">
  <p:tag name="AS_UNIQUEID" val="3822"/>
  <p:tag name="KSO_WM_ASSEMBLE_CHIP_INDEX" val="51ce8ecbb05048718e0dbe368dd5b0a4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2f4054ed1e2fb80528"/>
  <p:tag name="KSO_WM_TEMPLATE_ASSEMBLE_XID" val="60656f2f4054ed1e2fb80528"/>
  <p:tag name="KSO_WM_TEMPLATE_CATEGORY" val="diagram"/>
  <p:tag name="KSO_WM_TEMPLATE_INDEX" val="20212169"/>
  <p:tag name="KSO_WM_UNIT_BLOCK" val="0"/>
  <p:tag name="KSO_WM_UNIT_COMPATIBLE" val="0"/>
  <p:tag name="KSO_WM_UNIT_DEC_AREA_ID" val="3d6647a8059d4cfea72b601870b01d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2169_1*f*1"/>
  <p:tag name="KSO_WM_UNIT_LAYERLEVEL" val="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42"/>
  <p:tag name="KSO_WM_BEAUTIFY_FLAG" val=""/>
</p:tagLst>
</file>

<file path=ppt/tags/tag31.xml><?xml version="1.0" encoding="utf-8"?>
<p:tagLst xmlns:p="http://schemas.openxmlformats.org/presentationml/2006/main">
  <p:tag name="AS_UNIQUEID" val="37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2640"/>
</p:tagLst>
</file>

<file path=ppt/tags/tag311.xml><?xml version="1.0" encoding="utf-8"?>
<p:tagLst xmlns:p="http://schemas.openxmlformats.org/presentationml/2006/main">
  <p:tag name="AS_UNIQUEID" val="2637"/>
</p:tagLst>
</file>

<file path=ppt/tags/tag312.xml><?xml version="1.0" encoding="utf-8"?>
<p:tagLst xmlns:p="http://schemas.openxmlformats.org/presentationml/2006/main">
  <p:tag name="AS_UNIQUEID" val="586"/>
</p:tagLst>
</file>

<file path=ppt/tags/tag313.xml><?xml version="1.0" encoding="utf-8"?>
<p:tagLst xmlns:p="http://schemas.openxmlformats.org/presentationml/2006/main">
  <p:tag name="AS_UNIQUEID" val="587"/>
</p:tagLst>
</file>

<file path=ppt/tags/tag314.xml><?xml version="1.0" encoding="utf-8"?>
<p:tagLst xmlns:p="http://schemas.openxmlformats.org/presentationml/2006/main">
  <p:tag name="AS_UNIQUEID" val="588"/>
  <p:tag name="KSO_WM_BEAUTIFY_FLAG" val=""/>
</p:tagLst>
</file>

<file path=ppt/tags/tag315.xml><?xml version="1.0" encoding="utf-8"?>
<p:tagLst xmlns:p="http://schemas.openxmlformats.org/presentationml/2006/main">
  <p:tag name="AS_UNIQUEID" val="589"/>
  <p:tag name="KSO_WM_BEAUTIFY_FLAG" val=""/>
</p:tagLst>
</file>

<file path=ppt/tags/tag316.xml><?xml version="1.0" encoding="utf-8"?>
<p:tagLst xmlns:p="http://schemas.openxmlformats.org/presentationml/2006/main">
  <p:tag name="AS_UNIQUEID" val="590"/>
  <p:tag name="KSO_WM_BEAUTIFY_FLAG" val=""/>
</p:tagLst>
</file>

<file path=ppt/tags/tag317.xml><?xml version="1.0" encoding="utf-8"?>
<p:tagLst xmlns:p="http://schemas.openxmlformats.org/presentationml/2006/main">
  <p:tag name="KSO_WM_BEAUTIFY_FLAG" val="#wm#"/>
  <p:tag name="KSO_WM_TEMPLATE_CATEGORY" val="diagram"/>
  <p:tag name="KSO_WM_TEMPLATE_INDEX" val="20212745"/>
  <p:tag name="KSO_WM_SPECIAL_SOURCE" val="bdnull"/>
</p:tagLst>
</file>

<file path=ppt/tags/tag318.xml><?xml version="1.0" encoding="utf-8"?>
<p:tagLst xmlns:p="http://schemas.openxmlformats.org/presentationml/2006/main">
  <p:tag name="AS_UNIQUEID" val="4051"/>
</p:tagLst>
</file>

<file path=ppt/tags/tag319.xml><?xml version="1.0" encoding="utf-8"?>
<p:tagLst xmlns:p="http://schemas.openxmlformats.org/presentationml/2006/main">
  <p:tag name="AS_UNIQUEID" val="4053"/>
</p:tagLst>
</file>

<file path=ppt/tags/tag32.xml><?xml version="1.0" encoding="utf-8"?>
<p:tagLst xmlns:p="http://schemas.openxmlformats.org/presentationml/2006/main">
  <p:tag name="AS_UNIQUEID" val="37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2622"/>
  <p:tag name="KSO_WM_BEAUTIFY_FLAG" val=""/>
</p:tagLst>
</file>

<file path=ppt/tags/tag321.xml><?xml version="1.0" encoding="utf-8"?>
<p:tagLst xmlns:p="http://schemas.openxmlformats.org/presentationml/2006/main">
  <p:tag name="KSO_WM_SPECIAL_SOURCE" val="bdnull"/>
</p:tagLst>
</file>

<file path=ppt/tags/tag322.xml><?xml version="1.0" encoding="utf-8"?>
<p:tagLst xmlns:p="http://schemas.openxmlformats.org/presentationml/2006/main">
  <p:tag name="AS_UNIQUEID" val="4052"/>
  <p:tag name="KSO_WM_BEAUTIFY_FLAG" val=""/>
</p:tagLst>
</file>

<file path=ppt/tags/tag323.xml><?xml version="1.0" encoding="utf-8"?>
<p:tagLst xmlns:p="http://schemas.openxmlformats.org/presentationml/2006/main">
  <p:tag name="KSO_WM_SPECIAL_SOURCE" val="bdnull"/>
</p:tagLst>
</file>

<file path=ppt/tags/tag324.xml><?xml version="1.0" encoding="utf-8"?>
<p:tagLst xmlns:p="http://schemas.openxmlformats.org/presentationml/2006/main">
  <p:tag name="AS_UNIQUEID" val="4055"/>
</p:tagLst>
</file>

<file path=ppt/tags/tag325.xml><?xml version="1.0" encoding="utf-8"?>
<p:tagLst xmlns:p="http://schemas.openxmlformats.org/presentationml/2006/main">
  <p:tag name="KSO_WM_SPECIAL_SOURCE" val="bdnull"/>
</p:tagLst>
</file>

<file path=ppt/tags/tag326.xml><?xml version="1.0" encoding="utf-8"?>
<p:tagLst xmlns:p="http://schemas.openxmlformats.org/presentationml/2006/main">
  <p:tag name="AS_UNIQUEID" val="573"/>
  <p:tag name="KSO_WM_BEAUTIFY_FLAG" val=""/>
</p:tagLst>
</file>

<file path=ppt/tags/tag327.xml><?xml version="1.0" encoding="utf-8"?>
<p:tagLst xmlns:p="http://schemas.openxmlformats.org/presentationml/2006/main">
  <p:tag name="AS_UNIQUEID" val="571"/>
  <p:tag name="KSO_WM_BEAUTIFY_FLAG" val=""/>
</p:tagLst>
</file>

<file path=ppt/tags/tag328.xml><?xml version="1.0" encoding="utf-8"?>
<p:tagLst xmlns:p="http://schemas.openxmlformats.org/presentationml/2006/main">
  <p:tag name="KSO_WM_SPECIAL_SOURCE" val="bdnull"/>
</p:tagLst>
</file>

<file path=ppt/tags/tag329.xml><?xml version="1.0" encoding="utf-8"?>
<p:tagLst xmlns:p="http://schemas.openxmlformats.org/presentationml/2006/main">
  <p:tag name="AS_UNIQUEID" val="3906"/>
  <p:tag name="KSO_WM_BEAUTIFY_FLAG" val="#wm#"/>
  <p:tag name="KSO_WM_SLIDE_BACKGROUND_TYPE" val="leftRight"/>
  <p:tag name="KSO_WM_SLIDE_BK_DARK_LIGHT" val="2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6066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50"/>
</p:tagLst>
</file>

<file path=ppt/tags/tag33.xml><?xml version="1.0" encoding="utf-8"?>
<p:tagLst xmlns:p="http://schemas.openxmlformats.org/presentationml/2006/main">
  <p:tag name="AS_UNIQUEID" val="37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3907"/>
  <p:tag name="KSO_WM_BEAUTIFY_FLAG" val="#wm#"/>
  <p:tag name="KSO_WM_CHIP_GROUPID" val="5fab54f0341d2fac3cfce989"/>
  <p:tag name="KSO_WM_CHIP_XID" val="5facaf38998712faa657a5a9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42a120d7b03744e48af79dbb8de2745b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6066_1*i*2"/>
  <p:tag name="KSO_WM_UNIT_INDEX" val="2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YPE" val="i"/>
</p:tagLst>
</file>

<file path=ppt/tags/tag331.xml><?xml version="1.0" encoding="utf-8"?>
<p:tagLst xmlns:p="http://schemas.openxmlformats.org/presentationml/2006/main">
  <p:tag name="AS_UNIQUEID" val="3908"/>
  <p:tag name="KSO_WM_ASSEMBLE_CHIP_INDEX" val="606d400dd5524110b53f4437311cdb85"/>
  <p:tag name="KSO_WM_BEAUTIFY_FLAG" val="#wm#"/>
  <p:tag name="KSO_WM_CHIP_FILLAREA_FILL_RULE" val="{&quot;fill_align&quot;:&quot;lt&quot;,&quot;fill_mode&quot;:&quot;adaptive&quot;,&quot;sacle_strategy&quot;:&quot;smart&quot;}"/>
  <p:tag name="KSO_WM_CHIP_GROUPID" val="5fb3a290bfe68cd3a08997ef"/>
  <p:tag name="KSO_WM_CHIP_XID" val="5fb3a290bfe68cd3a08997f0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COMPATIBLE" val="0"/>
  <p:tag name="KSO_WM_UNIT_DEC_AREA_ID" val="7cde27c7520f47ee8c8d87095704db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606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2"/>
</p:tagLst>
</file>

<file path=ppt/tags/tag332.xml><?xml version="1.0" encoding="utf-8"?>
<p:tagLst xmlns:p="http://schemas.openxmlformats.org/presentationml/2006/main">
  <p:tag name="AS_UNIQUEID" val="3909"/>
  <p:tag name="KSO_WM_ASSEMBLE_CHIP_INDEX" val="6b665746d23a41c7b0ddbda6fb0c17cd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707f89f16f7b451a8dd762005749e5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066_1*f*1"/>
  <p:tag name="KSO_WM_UNIT_INDEX" val="1"/>
  <p:tag name="KSO_WM_UNIT_LAYERLEVEL" val="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44"/>
</p:tagLst>
</file>

<file path=ppt/tags/tag333.xml><?xml version="1.0" encoding="utf-8"?>
<p:tagLst xmlns:p="http://schemas.openxmlformats.org/presentationml/2006/main">
  <p:tag name="AS_UNIQUEID" val="3910"/>
  <p:tag name="KSO_WM_ASSEMBLE_CHIP_INDEX" val="738f639e9b11449397b5258270dd72b7"/>
  <p:tag name="KSO_WM_BEAUTIFY_FLAG" val="#wm#"/>
  <p:tag name="KSO_WM_CHIP_FILLAREA_FILL_RULE" val="{&quot;fill_align&quot;:&quot;l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COMPATIBLE" val="0"/>
  <p:tag name="KSO_WM_UNIT_DEC_AREA_ID" val="91e5719eb93c48c1a6bc817e106cf18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6066_1*d*1"/>
  <p:tag name="KSO_WM_UNIT_INDEX" val="1"/>
  <p:tag name="KSO_WM_UNIT_LAYERLEVEL" val="1"/>
  <p:tag name="KSO_WM_UNIT_PICTURE_CLIP_FLAG" val="0"/>
  <p:tag name="KSO_WM_UNIT_PLACING_PICTURE_USER_VIEWPORT" val="{&quot;height&quot;:5127,&quot;width&quot;:4320}"/>
  <p:tag name="KSO_WM_UNIT_SM_LIMIT_TYPE" val="2"/>
  <p:tag name="KSO_WM_UNIT_TYPE" val="d"/>
  <p:tag name="KSO_WM_UNIT_VALUE" val="1269*1015"/>
</p:tagLst>
</file>

<file path=ppt/tags/tag334.xml><?xml version="1.0" encoding="utf-8"?>
<p:tagLst xmlns:p="http://schemas.openxmlformats.org/presentationml/2006/main">
  <p:tag name="AS_UNIQUEID" val="3911"/>
  <p:tag name="KSO_WM_ASSEMBLE_CHIP_INDEX" val="6e33bcb8d256458f966114b29320d2dd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INDEX" val="20216066"/>
  <p:tag name="KSO_WM_UNIT_BLOCK" val="0"/>
  <p:tag name="KSO_WM_UNIT_COMPATIBLE" val="0"/>
  <p:tag name="KSO_WM_UNIT_DEC_AREA_ID" val="970ec2be856f41c5a66b8218fc7e1b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6066_1*f*2"/>
  <p:tag name="KSO_WM_UNIT_INDEX" val="2"/>
  <p:tag name="KSO_WM_UNIT_LAYERLEVEL" val="1"/>
  <p:tag name="KSO_WM_UNIT_NOCLEAR" val="0"/>
  <p:tag name="KSO_WM_UNIT_PRESET_TEXT" val="单击此处添加正文，文字是您思想的提炼，为了演示发布的良好效果，请言简意赅的阐述您的观点。"/>
  <p:tag name="KSO_WM_UNIT_SHOW_EDIT_AREA_INDICATION" val="1"/>
  <p:tag name="KSO_WM_UNIT_SM_LIMIT_TYPE" val="2"/>
  <p:tag name="KSO_WM_UNIT_SUBTYPE" val="a"/>
  <p:tag name="KSO_WM_UNIT_SUPPORT_UNIT_TYPE" val="[&quot;d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66"/>
</p:tagLst>
</file>

<file path=ppt/tags/tag335.xml><?xml version="1.0" encoding="utf-8"?>
<p:tagLst xmlns:p="http://schemas.openxmlformats.org/presentationml/2006/main">
  <p:tag name="FIXED_XID_TMP" val="5fab54f0341d2fac3cfce989"/>
  <p:tag name="KSO_WM_BEAUTIFY_FLAG" val="#wm#"/>
  <p:tag name="KSO_WM_CHIP_DECFILLPROP" val="[]"/>
  <p:tag name="KSO_WM_CHIP_FILLPROP" val="[[{&quot;text_align&quot;:&quot;lt&quot;,&quot;text_direction&quot;:&quot;horizontal&quot;,&quot;support_big_font&quot;:false,&quot;picture_toward&quot;:0,&quot;picture_dockside&quot;:[],&quot;fill_id&quot;:&quot;5dd85faa62c74070b8daa1a85a426ea6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fd97c14727bb45f5954d7ef4b58a31f9&quot;,&quot;fill_align&quot;:&quot;lt&quot;,&quot;chip_types&quot;:[&quot;text&quot;]},{&quot;text_align&quot;:&quot;lm&quot;,&quot;text_direction&quot;:&quot;horizontal&quot;,&quot;support_big_font&quot;:false,&quot;picture_toward&quot;:0,&quot;picture_dockside&quot;:[],&quot;fill_id&quot;:&quot;e9d6bc5b0ef24aa2a0e9106035aa0513&quot;,&quot;fill_align&quot;:&quot;lm&quot;,&quot;chip_types&quot;:[&quot;picture&quot;]},{&quot;text_align&quot;:&quot;lt&quot;,&quot;text_direction&quot;:&quot;horizontal&quot;,&quot;support_big_font&quot;:false,&quot;picture_toward&quot;:0,&quot;picture_dockside&quot;:[],&quot;fill_id&quot;:&quot;dc2f619a743b4d329540cf0327fa14f1&quot;,&quot;fill_align&quot;:&quot;lt&quot;,&quot;chip_types&quot;:[&quot;text&quot;,&quot;picture&quot;]},{&quot;text_align&quot;:&quot;lt&quot;,&quot;text_direction&quot;:&quot;horizontal&quot;,&quot;support_big_font&quot;:false,&quot;picture_toward&quot;:0,&quot;picture_dockside&quot;:[],&quot;fill_id&quot;:&quot;19b09e1b96884c75b0c62e417011663f&quot;,&quot;fill_align&quot;:&quot;lt&quot;,&quot;chip_types&quot;:[&quot;text&quot;,&quot;picture&quot;]}]]"/>
  <p:tag name="KSO_WM_CHIP_GROUPID" val="5fab54f0341d2fac3cfce989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8998712faa657a5a9"/>
  <p:tag name="KSO_WM_SLIDE_BACKGROUND" val="[&quot;leftRight&quot;]"/>
  <p:tag name="KSO_WM_SLIDE_BACKGROUND_TYPE" val="leftRight"/>
  <p:tag name="KSO_WM_SLIDE_BK_DARK_LIGHT" val="2"/>
  <p:tag name="KSO_WM_SLIDE_ID" val="diagram20216066_1"/>
  <p:tag name="KSO_WM_SLIDE_INDEX" val="1"/>
  <p:tag name="KSO_WM_SLIDE_ITEM_CNT" val="0"/>
  <p:tag name="KSO_WM_SLIDE_LAYOUT" val="a_d_f"/>
  <p:tag name="KSO_WM_SLIDE_LAYOUT_CNT" val="1_1_3"/>
  <p:tag name="KSO_WM_SLIDE_LAYOUT_INFO" val="{&quot;direction&quot;:1,&quot;id&quot;:&quot;2020-11-19T10:13:20&quot;,&quot;maxSize&quot;:{&quot;size1&quot;:33.79965945879618},&quot;minSize&quot;:{&quot;size1&quot;:33.79965945879618},&quot;normalSize&quot;:{&quot;size1&quot;:33.79965945879618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19T10:13:20&quot;,&quot;maxSize&quot;:{&quot;size1&quot;:70},&quot;minSize&quot;:{&quot;size1&quot;:30.1},&quot;normalSize&quot;:{&quot;size1&quot;:40.766666666666666},&quot;subLayout&quot;:[{&quot;id&quot;:&quot;2020-11-19T10:13:20&quot;,&quot;margin&quot;:{&quot;bottom&quot;:0.02600000612437725,&quot;left&quot;:1.6929999589920044,&quot;right&quot;:1.720000147819519,&quot;top&quot;:1.6929999589920044},&quot;type&quot;:0},{&quot;id&quot;:&quot;2020-11-19T10:13:20&quot;,&quot;margin&quot;:{&quot;bottom&quot;:1.4290000200271606,&quot;left&quot;:1.6929999589920044,&quot;right&quot;:1.720000147819519,&quot;top&quot;:0.8199999928474426},&quot;type&quot;:0}],&quot;type&quot;:0},{&quot;direction&quot;:1,&quot;id&quot;:&quot;2020-11-19T10:13:20&quot;,&quot;maxSize&quot;:{&quot;size1&quot;:62.2994855899516},&quot;minSize&quot;:{&quot;size1&quot;:50.999485589951604},&quot;normalSize&quot;:{&quot;size1&quot;:56.3994855899516},&quot;subLayout&quot;:[{&quot;id&quot;:&quot;2020-11-19T10:13:20&quot;,&quot;margin&quot;:{&quot;bottom&quot;:1.6929999589920044,&quot;left&quot;:1.6670000553131104,&quot;right&quot;:0.8199999928474426,&quot;top&quot;:1.6929999589920044},&quot;type&quot;:0},{&quot;id&quot;:&quot;2020-11-19T10:13:20&quot;,&quot;maxSize&quot;:{&quot;size1&quot;:54.4},&quot;minSize&quot;:{&quot;size1&quot;:41.1},&quot;normalSize&quot;:{&quot;size1&quot;:41.46666666666666},&quot;subLayout&quot;:[{&quot;id&quot;:&quot;2020-11-19T10:13:20&quot;,&quot;margin&quot;:{&quot;bottom&quot;:0.02600000612437725,&quot;left&quot;:0.02600000612437725,&quot;right&quot;:1.6929999589920044,&quot;top&quot;:1.6929999589920044},&quot;type&quot;:0},{&quot;id&quot;:&quot;2020-11-19T10:13:20&quot;,&quot;margin&quot;:{&quot;bottom&quot;:1.6929999589920044,&quot;left&quot;:0.02600000612437725,&quot;right&quot;:1.6929999589920044,&quot;top&quot;:0.8199999928474426},&quot;type&quot;:0}],&quot;type&quot;:0}],&quot;type&quot;:0}],&quot;type&quot;:0}"/>
  <p:tag name="KSO_WM_SLIDE_POSITION" val="0*0"/>
  <p:tag name="KSO_WM_SLIDE_RATIO" val="1.777778"/>
  <p:tag name="KSO_WM_SLIDE_SIZE" val="912*540"/>
  <p:tag name="KSO_WM_SLIDE_SUBTYPE" val="picTxt"/>
  <p:tag name="KSO_WM_SLIDE_SUPPORT_FEATURE_TYPE" val="0"/>
  <p:tag name="KSO_WM_SLIDE_TYPE" val="text"/>
  <p:tag name="KSO_WM_TAG_VERSION" val="1.0"/>
  <p:tag name="KSO_WM_TEMPLATE_ASSEMBLE_GROUPID" val="5fb5d4bc30a0f79ad1c9a9d6"/>
  <p:tag name="KSO_WM_TEMPLATE_ASSEMBLE_XID" val="5fb5d4bc30a0f79ad1c9a9d6"/>
  <p:tag name="KSO_WM_TEMPLATE_CATEGORY" val="diagram"/>
  <p:tag name="KSO_WM_TEMPLATE_COLOR_TYPE" val="1"/>
  <p:tag name="KSO_WM_TEMPLATE_INDEX" val="20216066"/>
  <p:tag name="KSO_WM_TEMPLATE_MASTER_TYPE" val="0"/>
  <p:tag name="KSO_WM_TEMPLATE_SUBCATEGORY" val="21"/>
  <p:tag name="KSO_WM_SPECIAL_SOURCE" val="bdnull"/>
</p:tagLst>
</file>

<file path=ppt/tags/tag336.xml><?xml version="1.0" encoding="utf-8"?>
<p:tagLst xmlns:p="http://schemas.openxmlformats.org/presentationml/2006/main">
  <p:tag name="AS_UNIQUEID" val="3950"/>
  <p:tag name="KSO_WM_BEAUTIFY_FLAG" val=""/>
</p:tagLst>
</file>

<file path=ppt/tags/tag337.xml><?xml version="1.0" encoding="utf-8"?>
<p:tagLst xmlns:p="http://schemas.openxmlformats.org/presentationml/2006/main">
  <p:tag name="AS_UNIQUEID" val="2767"/>
  <p:tag name="KSO_WM_BEAUTIFY_FLAG" val=""/>
  <p:tag name="KSO_WM_SLIDE_BACKGROUND_TYPE" val="leftRight"/>
  <p:tag name="KSO_WM_SLIDE_BK_DARK_LIGHT" val="2"/>
  <p:tag name="KSO_WM_TAG_VERSION" val="1.0"/>
  <p:tag name="KSO_WM_TEMPLATE_ASSEMBLE_GROUPID" val="60656e664054ed1e2fb7f7d9"/>
  <p:tag name="KSO_WM_TEMPLATE_ASSEMBLE_XID" val="60656e664054ed1e2fb7f7d9"/>
  <p:tag name="KSO_WM_TEMPLATE_CATEGORY" val="diagram"/>
  <p:tag name="KSO_WM_TEMPLATE_INDEX" val="2021476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60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25"/>
</p:tagLst>
</file>

<file path=ppt/tags/tag338.xml><?xml version="1.0" encoding="utf-8"?>
<p:tagLst xmlns:p="http://schemas.openxmlformats.org/presentationml/2006/main">
  <p:tag name="AS_UNIQUEID" val="2768"/>
  <p:tag name="KSO_WM_ASSEMBLE_CHIP_INDEX" val="554b8b210b514375b48304094f33d2b7"/>
  <p:tag name="KSO_WM_BEAUTIFY_FLAG" val=""/>
  <p:tag name="KSO_WM_CHIP_FILLAREA_FILL_RULE" val="{&quot;fill_align&quot;:&quot;lt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664054ed1e2fb7f7d9"/>
  <p:tag name="KSO_WM_TEMPLATE_ASSEMBLE_XID" val="60656e664054ed1e2fb7f7d9"/>
  <p:tag name="KSO_WM_TEMPLATE_CATEGORY" val="diagram"/>
  <p:tag name="KSO_WM_TEMPLATE_INDEX" val="20214760"/>
  <p:tag name="KSO_WM_UNIT_BLOCK" val="0"/>
  <p:tag name="KSO_WM_UNIT_COMPATIBLE" val="0"/>
  <p:tag name="KSO_WM_UNIT_DEC_AREA_ID" val="0c8b77c685a64f06a12bf6bf0ca1d8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76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5"/>
</p:tagLst>
</file>

<file path=ppt/tags/tag339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AS_UNIQUEID" val="37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3957"/>
  <p:tag name="KSO_WM_UNIT_TABLE_BEAUTIFY" val="smartTable{03999351-6709-4e11-a49e-b289ef4ac08e}"/>
  <p:tag name="TABLE_AUTOADJUST_FLAG" val="1"/>
  <p:tag name="TABLE_ENDDRAG_ORIGIN_RECT" val="914*541"/>
  <p:tag name="TABLE_ENDDRAG_RECT" val="20*0*914*541"/>
  <p:tag name="KSO_WM_BEAUTIFY_FLAG" val=""/>
</p:tagLst>
</file>

<file path=ppt/tags/tag341.xml><?xml version="1.0" encoding="utf-8"?>
<p:tagLst xmlns:p="http://schemas.openxmlformats.org/presentationml/2006/main">
  <p:tag name="AS_UNIQUEID" val="3958"/>
  <p:tag name="KSO_WM_BEAUTIFY_FLAG" val=""/>
</p:tagLst>
</file>

<file path=ppt/tags/tag342.xml><?xml version="1.0" encoding="utf-8"?>
<p:tagLst xmlns:p="http://schemas.openxmlformats.org/presentationml/2006/main">
  <p:tag name="AS_UNIQUEID" val="3959"/>
  <p:tag name="KSO_WM_BEAUTIFY_FLAG" val=""/>
</p:tagLst>
</file>

<file path=ppt/tags/tag343.xml><?xml version="1.0" encoding="utf-8"?>
<p:tagLst xmlns:p="http://schemas.openxmlformats.org/presentationml/2006/main">
  <p:tag name="AS_UNIQUEID" val="3960"/>
  <p:tag name="KSO_WM_BEAUTIFY_FLAG" val=""/>
</p:tagLst>
</file>

<file path=ppt/tags/tag344.xml><?xml version="1.0" encoding="utf-8"?>
<p:tagLst xmlns:p="http://schemas.openxmlformats.org/presentationml/2006/main">
  <p:tag name="AS_UNIQUEID" val="3961"/>
  <p:tag name="KSO_WM_BEAUTIFY_FLAG" val=""/>
</p:tagLst>
</file>

<file path=ppt/tags/tag345.xml><?xml version="1.0" encoding="utf-8"?>
<p:tagLst xmlns:p="http://schemas.openxmlformats.org/presentationml/2006/main">
  <p:tag name="AS_UNIQUEID" val="3962"/>
  <p:tag name="KSO_WM_BEAUTIFY_FLAG" val=""/>
</p:tagLst>
</file>

<file path=ppt/tags/tag346.xml><?xml version="1.0" encoding="utf-8"?>
<p:tagLst xmlns:p="http://schemas.openxmlformats.org/presentationml/2006/main">
  <p:tag name="AS_UNIQUEID" val="3963"/>
  <p:tag name="KSO_WM_BEAUTIFY_FLAG" val=""/>
</p:tagLst>
</file>

<file path=ppt/tags/tag347.xml><?xml version="1.0" encoding="utf-8"?>
<p:tagLst xmlns:p="http://schemas.openxmlformats.org/presentationml/2006/main">
  <p:tag name="AS_UNIQUEID" val="3964"/>
  <p:tag name="KSO_WM_BEAUTIFY_FLAG" val=""/>
</p:tagLst>
</file>

<file path=ppt/tags/tag348.xml><?xml version="1.0" encoding="utf-8"?>
<p:tagLst xmlns:p="http://schemas.openxmlformats.org/presentationml/2006/main">
  <p:tag name="AS_UNIQUEID" val="3965"/>
  <p:tag name="KSO_WM_BEAUTIFY_FLAG" val=""/>
</p:tagLst>
</file>

<file path=ppt/tags/tag349.xml><?xml version="1.0" encoding="utf-8"?>
<p:tagLst xmlns:p="http://schemas.openxmlformats.org/presentationml/2006/main">
  <p:tag name="AS_UNIQUEID" val="3966"/>
  <p:tag name="KSO_WM_BEAUTIFY_FLAG" val=""/>
</p:tagLst>
</file>

<file path=ppt/tags/tag35.xml><?xml version="1.0" encoding="utf-8"?>
<p:tagLst xmlns:p="http://schemas.openxmlformats.org/presentationml/2006/main">
  <p:tag name="AS_UNIQUEID" val="37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AS_UNIQUEID" val="3967"/>
  <p:tag name="KSO_WM_BEAUTIFY_FLAG" val=""/>
</p:tagLst>
</file>

<file path=ppt/tags/tag351.xml><?xml version="1.0" encoding="utf-8"?>
<p:tagLst xmlns:p="http://schemas.openxmlformats.org/presentationml/2006/main">
  <p:tag name="AS_UNIQUEID" val="3968"/>
  <p:tag name="KSO_WM_BEAUTIFY_FLAG" val=""/>
</p:tagLst>
</file>

<file path=ppt/tags/tag352.xml><?xml version="1.0" encoding="utf-8"?>
<p:tagLst xmlns:p="http://schemas.openxmlformats.org/presentationml/2006/main">
  <p:tag name="KSO_WM_SPECIAL_SOURCE" val="bdnull"/>
</p:tagLst>
</file>

<file path=ppt/tags/tag353.xml><?xml version="1.0" encoding="utf-8"?>
<p:tagLst xmlns:p="http://schemas.openxmlformats.org/presentationml/2006/main">
  <p:tag name="AS_UNIQUEID" val="2767"/>
  <p:tag name="KSO_WM_BEAUTIFY_FLAG" val="#wm#"/>
  <p:tag name="KSO_WM_SLIDE_BACKGROUND_TYPE" val="leftRight"/>
  <p:tag name="KSO_WM_SLIDE_BK_DARK_LIGHT" val="2"/>
  <p:tag name="KSO_WM_TAG_VERSION" val="1.0"/>
  <p:tag name="KSO_WM_TEMPLATE_ASSEMBLE_GROUPID" val="60656e664054ed1e2fb7f7d9"/>
  <p:tag name="KSO_WM_TEMPLATE_ASSEMBLE_XID" val="60656e664054ed1e2fb7f7d9"/>
  <p:tag name="KSO_WM_TEMPLATE_CATEGORY" val="diagram"/>
  <p:tag name="KSO_WM_TEMPLATE_INDEX" val="20214760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4760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25"/>
</p:tagLst>
</file>

<file path=ppt/tags/tag354.xml><?xml version="1.0" encoding="utf-8"?>
<p:tagLst xmlns:p="http://schemas.openxmlformats.org/presentationml/2006/main">
  <p:tag name="AS_UNIQUEID" val="2768"/>
  <p:tag name="KSO_WM_ASSEMBLE_CHIP_INDEX" val="554b8b210b514375b48304094f33d2b7"/>
  <p:tag name="KSO_WM_BEAUTIFY_FLAG" val="#wm#"/>
  <p:tag name="KSO_WM_CHIP_FILLAREA_FILL_RULE" val="{&quot;fill_align&quot;:&quot;lt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664054ed1e2fb7f7d9"/>
  <p:tag name="KSO_WM_TEMPLATE_ASSEMBLE_XID" val="60656e664054ed1e2fb7f7d9"/>
  <p:tag name="KSO_WM_TEMPLATE_CATEGORY" val="diagram"/>
  <p:tag name="KSO_WM_TEMPLATE_INDEX" val="20214760"/>
  <p:tag name="KSO_WM_UNIT_BLOCK" val="0"/>
  <p:tag name="KSO_WM_UNIT_COMPATIBLE" val="0"/>
  <p:tag name="KSO_WM_UNIT_DEC_AREA_ID" val="0c8b77c685a64f06a12bf6bf0ca1d8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476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5"/>
</p:tagLst>
</file>

<file path=ppt/tags/tag355.xml><?xml version="1.0" encoding="utf-8"?>
<p:tagLst xmlns:p="http://schemas.openxmlformats.org/presentationml/2006/main">
  <p:tag name="AS_UNIQUEID" val="2769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f*1_1_1"/>
  <p:tag name="KSO_WM_UNIT_LAYERLEVEL" val="1_1_1"/>
  <p:tag name="KSO_WM_UNIT_NOCLEAR" val="0"/>
  <p:tag name="KSO_WM_UNIT_PRESET_TEXT" val="单击此处输入您的正文，文字是您思想的提炼，为了最终演示的良好效果，请尽量言简意赅的阐述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USESOURCEFORMAT_APPLY" val="1"/>
  <p:tag name="KSO_WM_UNIT_VALUE" val="57"/>
</p:tagLst>
</file>

<file path=ppt/tags/tag356.xml><?xml version="1.0" encoding="utf-8"?>
<p:tagLst xmlns:p="http://schemas.openxmlformats.org/presentationml/2006/main">
  <p:tag name="AS_UNIQUEID" val="2770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5780_2*m_h_i*1_1_3"/>
  <p:tag name="KSO_WM_UNIT_INDEX" val="1_1_3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57.xml><?xml version="1.0" encoding="utf-8"?>
<p:tagLst xmlns:p="http://schemas.openxmlformats.org/presentationml/2006/main">
  <p:tag name="AS_UNIQUEID" val="2771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1_1"/>
  <p:tag name="KSO_WM_UNIT_INDEX" val="1_1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YPE" val="m_h_i"/>
  <p:tag name="KSO_WM_UNIT_USESOURCEFORMAT_APPLY" val="1"/>
</p:tagLst>
</file>

<file path=ppt/tags/tag358.xml><?xml version="1.0" encoding="utf-8"?>
<p:tagLst xmlns:p="http://schemas.openxmlformats.org/presentationml/2006/main">
  <p:tag name="AS_UNIQUEID" val="2772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1_4"/>
  <p:tag name="KSO_WM_UNIT_INDEX" val="1_1_4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59.xml><?xml version="1.0" encoding="utf-8"?>
<p:tagLst xmlns:p="http://schemas.openxmlformats.org/presentationml/2006/main">
  <p:tag name="AS_UNIQUEID" val="2773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1_2"/>
  <p:tag name="KSO_WM_UNIT_INDEX" val="1_1_2"/>
  <p:tag name="KSO_WM_UNIT_LAYERLEVEL" val="1_1_1"/>
  <p:tag name="KSO_WM_UNIT_SUBTYPE" val="d"/>
  <p:tag name="KSO_WM_UNIT_TEXT_FILL_FORE_SCHEMECOLOR_INDEX" val="5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.xml><?xml version="1.0" encoding="utf-8"?>
<p:tagLst xmlns:p="http://schemas.openxmlformats.org/presentationml/2006/main">
  <p:tag name="AS_UNIQUEID" val="37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AS_UNIQUEID" val="2774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f*1_2_1"/>
  <p:tag name="KSO_WM_UNIT_LAYERLEVEL" val="1_1_1"/>
  <p:tag name="KSO_WM_UNIT_NOCLEAR" val="0"/>
  <p:tag name="KSO_WM_UNIT_PRESET_TEXT" val="单击此处输入您的正文，文字是您思想的提炼，为了最终演示的良好效果，请尽量言简意赅的阐述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USESOURCEFORMAT_APPLY" val="1"/>
  <p:tag name="KSO_WM_UNIT_VALUE" val="57"/>
</p:tagLst>
</file>

<file path=ppt/tags/tag361.xml><?xml version="1.0" encoding="utf-8"?>
<p:tagLst xmlns:p="http://schemas.openxmlformats.org/presentationml/2006/main">
  <p:tag name="AS_UNIQUEID" val="2775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05780_2*m_h_i*1_2_3"/>
  <p:tag name="KSO_WM_UNIT_INDEX" val="1_2_3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2.xml><?xml version="1.0" encoding="utf-8"?>
<p:tagLst xmlns:p="http://schemas.openxmlformats.org/presentationml/2006/main">
  <p:tag name="AS_UNIQUEID" val="2776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2_1"/>
  <p:tag name="KSO_WM_UNIT_INDEX" val="1_2_1"/>
  <p:tag name="KSO_WM_UNIT_LAYERLEVEL" val="1_1_1"/>
  <p:tag name="KSO_WM_UNIT_LINE_FILL_TYPE" val="2"/>
  <p:tag name="KSO_WM_UNIT_LINE_FORE_SCHEMECOLOR_INDEX" val="6"/>
  <p:tag name="KSO_WM_UNIT_LINE_FORE_SCHEMECOLOR_INDEX_BRIGHTNESS" val="0"/>
  <p:tag name="KSO_WM_UNIT_TYPE" val="m_h_i"/>
  <p:tag name="KSO_WM_UNIT_USESOURCEFORMAT_APPLY" val="1"/>
</p:tagLst>
</file>

<file path=ppt/tags/tag363.xml><?xml version="1.0" encoding="utf-8"?>
<p:tagLst xmlns:p="http://schemas.openxmlformats.org/presentationml/2006/main">
  <p:tag name="AS_UNIQUEID" val="2777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2_4"/>
  <p:tag name="KSO_WM_UNIT_INDEX" val="1_2_4"/>
  <p:tag name="KSO_WM_UNIT_LAYERLEVEL" val="1_1_1"/>
  <p:tag name="KSO_WM_UNIT_LINE_FILL_TYPE" val="2"/>
  <p:tag name="KSO_WM_UNIT_LINE_FORE_SCHEMECOLOR_INDEX" val="6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4.xml><?xml version="1.0" encoding="utf-8"?>
<p:tagLst xmlns:p="http://schemas.openxmlformats.org/presentationml/2006/main">
  <p:tag name="AS_UNIQUEID" val="2778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2_2"/>
  <p:tag name="KSO_WM_UNIT_INDEX" val="1_2_2"/>
  <p:tag name="KSO_WM_UNIT_LAYERLEVEL" val="1_1_1"/>
  <p:tag name="KSO_WM_UNIT_SUBTYPE" val="d"/>
  <p:tag name="KSO_WM_UNIT_TEXT_FILL_FORE_SCHEMECOLOR_INDEX" val="6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5.xml><?xml version="1.0" encoding="utf-8"?>
<p:tagLst xmlns:p="http://schemas.openxmlformats.org/presentationml/2006/main">
  <p:tag name="AS_UNIQUEID" val="2779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f*1_3_1"/>
  <p:tag name="KSO_WM_UNIT_LAYERLEVEL" val="1_1_1"/>
  <p:tag name="KSO_WM_UNIT_NOCLEAR" val="0"/>
  <p:tag name="KSO_WM_UNIT_PRESET_TEXT" val="单击此处输入您的正文，文字是您思想的提炼，为了最终演示的良好效果，请尽量言简意赅的阐述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USESOURCEFORMAT_APPLY" val="1"/>
  <p:tag name="KSO_WM_UNIT_VALUE" val="57"/>
</p:tagLst>
</file>

<file path=ppt/tags/tag366.xml><?xml version="1.0" encoding="utf-8"?>
<p:tagLst xmlns:p="http://schemas.openxmlformats.org/presentationml/2006/main">
  <p:tag name="AS_UNIQUEID" val="2780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05780_2*m_h_i*1_3_1"/>
  <p:tag name="KSO_WM_UNIT_INDEX" val="1_3_1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7.xml><?xml version="1.0" encoding="utf-8"?>
<p:tagLst xmlns:p="http://schemas.openxmlformats.org/presentationml/2006/main">
  <p:tag name="AS_UNIQUEID" val="2781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3_4"/>
  <p:tag name="KSO_WM_UNIT_INDEX" val="1_3_4"/>
  <p:tag name="KSO_WM_UNIT_LAYERLEVEL" val="1_1_1"/>
  <p:tag name="KSO_WM_UNIT_LINE_FILL_TYPE" val="2"/>
  <p:tag name="KSO_WM_UNIT_LINE_FORE_SCHEMECOLOR_INDEX" val="7"/>
  <p:tag name="KSO_WM_UNIT_LINE_FORE_SCHEMECOLOR_INDEX_BRIGHTNESS" val="0"/>
  <p:tag name="KSO_WM_UNIT_TYPE" val="m_h_i"/>
  <p:tag name="KSO_WM_UNIT_USESOURCEFORMAT_APPLY" val="1"/>
</p:tagLst>
</file>

<file path=ppt/tags/tag368.xml><?xml version="1.0" encoding="utf-8"?>
<p:tagLst xmlns:p="http://schemas.openxmlformats.org/presentationml/2006/main">
  <p:tag name="AS_UNIQUEID" val="2782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3_3"/>
  <p:tag name="KSO_WM_UNIT_INDEX" val="1_3_3"/>
  <p:tag name="KSO_WM_UNIT_LAYERLEVEL" val="1_1_1"/>
  <p:tag name="KSO_WM_UNIT_LINE_FILL_TYPE" val="2"/>
  <p:tag name="KSO_WM_UNIT_LINE_FORE_SCHEMECOLOR_INDEX" val="7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69.xml><?xml version="1.0" encoding="utf-8"?>
<p:tagLst xmlns:p="http://schemas.openxmlformats.org/presentationml/2006/main">
  <p:tag name="AS_UNIQUEID" val="2783"/>
  <p:tag name="KSO_WM_BEAUTIFY_FLAG" val="#wm#"/>
  <p:tag name="KSO_WM_DIAGRAM_GROUP_CODE" val="m1-1"/>
  <p:tag name="KSO_WM_TAG_VERSION" val="1.0"/>
  <p:tag name="KSO_WM_TEMPLATE_CATEGORY" val="diagram"/>
  <p:tag name="KSO_WM_TEMPLATE_INDEX" val="20205780"/>
  <p:tag name="KSO_WM_UNIT_COMPATIBLE" val="0"/>
  <p:tag name="KSO_WM_UNIT_DIAGRAM_ISNUMVISUAL" val="0"/>
  <p:tag name="KSO_WM_UNIT_DIAGRAM_ISREFERUNIT" val="0"/>
  <p:tag name="KSO_WM_UNIT_HIGHLIGHT" val="0"/>
  <p:tag name="KSO_WM_UNIT_ID" val="diagram20205780_2*m_h_i*1_3_2"/>
  <p:tag name="KSO_WM_UNIT_INDEX" val="1_3_2"/>
  <p:tag name="KSO_WM_UNIT_LAYERLEVEL" val="1_1_1"/>
  <p:tag name="KSO_WM_UNIT_SUBTYPE" val="d"/>
  <p:tag name="KSO_WM_UNIT_TEXT_FILL_FORE_SCHEMECOLOR_INDEX" val="7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37.xml><?xml version="1.0" encoding="utf-8"?>
<p:tagLst xmlns:p="http://schemas.openxmlformats.org/presentationml/2006/main">
  <p:tag name="AS_UNIQUEID" val="37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2785"/>
</p:tagLst>
</file>

<file path=ppt/tags/tag371.xml><?xml version="1.0" encoding="utf-8"?>
<p:tagLst xmlns:p="http://schemas.openxmlformats.org/presentationml/2006/main">
  <p:tag name="AS_UNIQUEID" val="2786"/>
</p:tagLst>
</file>

<file path=ppt/tags/tag372.xml><?xml version="1.0" encoding="utf-8"?>
<p:tagLst xmlns:p="http://schemas.openxmlformats.org/presentationml/2006/main">
  <p:tag name="AS_UNIQUEID" val="3711"/>
  <p:tag name="KSO_WM_BEAUTIFY_FLAG" val=""/>
</p:tagLst>
</file>

<file path=ppt/tags/tag373.xml><?xml version="1.0" encoding="utf-8"?>
<p:tagLst xmlns:p="http://schemas.openxmlformats.org/presentationml/2006/main">
  <p:tag name="KSO_WM_BEAUTIFY_FLAG" val="#wm#"/>
  <p:tag name="KSO_WM_CHIP_FILLPROP" val="[[{&quot;fill_id&quot;:&quot;164c300f690d423ab1b6e3b65edb0bf9&quot;,&quot;fill_align&quot;:&quot;lt&quot;,&quot;text_align&quot;:&quot;lt&quot;,&quot;text_direction&quot;:&quot;horizontal&quot;,&quot;chip_types&quot;:[&quot;header&quot;]},{&quot;fill_id&quot;:&quot;722accd572074b41a2d4cf8c733c9957&quot;,&quot;fill_align&quot;:&quot;c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]}]]"/>
  <p:tag name="KSO_WM_CHIP_GROUPID" val="5ed8bc23afe44fab1839c18c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cf6f21ddc3daf3fef3fc14"/>
  <p:tag name="KSO_WM_SLIDE_BACKGROUND" val="[&quot;leftRight&quot;]"/>
  <p:tag name="KSO_WM_SLIDE_BACKGROUND_TYPE" val="leftRight"/>
  <p:tag name="KSO_WM_SLIDE_BK_DARK_LIGHT" val="2"/>
  <p:tag name="KSO_WM_SLIDE_CAN_ADD_NAVIGATION" val="1"/>
  <p:tag name="KSO_WM_SLIDE_ID" val="diagram20214760_1"/>
  <p:tag name="KSO_WM_SLIDE_INDEX" val="1"/>
  <p:tag name="KSO_WM_SLIDE_ITEM_CNT" val="0"/>
  <p:tag name="KSO_WM_SLIDE_LAYOUT" val="a_d"/>
  <p:tag name="KSO_WM_SLIDE_LAYOUT_CNT" val="1_1"/>
  <p:tag name="KSO_WM_SLIDE_LAYOUT_INFO" val="{&quot;direction&quot;:1,&quot;id&quot;:&quot;2021-04-01T14:56:23&quot;,&quot;maxSize&quot;:{&quot;size1&quot;:37.499622819304932},&quot;minSize&quot;:{&quot;size1&quot;:37.499622819304932},&quot;normalSize&quot;:{&quot;size1&quot;:37.499622819304932},&quot;subLayout&quot;:[{&quot;backgroundInfo&quot;:[{&quot;bottom&quot;:0,&quot;bottomAbs&quot;:false,&quot;left&quot;:0,&quot;leftAbs&quot;:false,&quot;right&quot;:0.13333333999999999,&quot;rightAbs&quot;:false,&quot;top&quot;:0,&quot;topAbs&quot;:false,&quot;type&quot;:&quot;leftRight&quot;}],&quot;id&quot;:&quot;2021-04-01T14:56:23&quot;,&quot;margin&quot;:{&quot;bottom&quot;:5.0799999237060547,&quot;left&quot;:1.6929999589920044,&quot;right&quot;:3.3870000839233398,&quot;top&quot;:3.3870000839233398},&quot;type&quot;:0},{&quot;id&quot;:&quot;2021-04-01T14:56:23&quot;,&quot;margin&quot;:{&quot;bottom&quot;:1.6929999589920044,&quot;left&quot;:0,&quot;right&quot;:1.6929999589920044,&quot;top&quot;:1.6929999589920044},&quot;type&quot;:0}],&quot;type&quot;:0}"/>
  <p:tag name="KSO_WM_SLIDE_POSITION" val="0*0"/>
  <p:tag name="KSO_WM_SLIDE_RATIO" val="1.777778"/>
  <p:tag name="KSO_WM_SLIDE_SIZE" val="912*539"/>
  <p:tag name="KSO_WM_SLIDE_SUBTYPE" val="picTxt"/>
  <p:tag name="KSO_WM_SLIDE_SUPPORT_FEATURE_TYPE" val="3"/>
  <p:tag name="KSO_WM_SLIDE_TYPE" val="text"/>
  <p:tag name="KSO_WM_SPECIAL_SOURCE" val="bdnull"/>
  <p:tag name="KSO_WM_TAG_VERSION" val="1.0"/>
  <p:tag name="KSO_WM_TEMPLATE_ASSEMBLE_GROUPID" val="60656e664054ed1e2fb7f7d9"/>
  <p:tag name="KSO_WM_TEMPLATE_ASSEMBLE_XID" val="60656e664054ed1e2fb7f7d9"/>
  <p:tag name="KSO_WM_TEMPLATE_CATEGORY" val="diagram"/>
  <p:tag name="KSO_WM_TEMPLATE_COLOR_TYPE" val="1"/>
  <p:tag name="KSO_WM_TEMPLATE_INDEX" val="20214760"/>
  <p:tag name="KSO_WM_TEMPLATE_MASTER_TYPE" val="0"/>
  <p:tag name="KSO_WM_TEMPLATE_SUBCATEGORY" val="21"/>
</p:tagLst>
</file>

<file path=ppt/tags/tag374.xml><?xml version="1.0" encoding="utf-8"?>
<p:tagLst xmlns:p="http://schemas.openxmlformats.org/presentationml/2006/main">
  <p:tag name="AS_UNIQUEID" val="3370"/>
</p:tagLst>
</file>

<file path=ppt/tags/tag375.xml><?xml version="1.0" encoding="utf-8"?>
<p:tagLst xmlns:p="http://schemas.openxmlformats.org/presentationml/2006/main">
  <p:tag name="AS_UNIQUEID" val="3371"/>
</p:tagLst>
</file>

<file path=ppt/tags/tag376.xml><?xml version="1.0" encoding="utf-8"?>
<p:tagLst xmlns:p="http://schemas.openxmlformats.org/presentationml/2006/main">
  <p:tag name="AS_UNIQUEID" val="4559"/>
</p:tagLst>
</file>

<file path=ppt/tags/tag377.xml><?xml version="1.0" encoding="utf-8"?>
<p:tagLst xmlns:p="http://schemas.openxmlformats.org/presentationml/2006/main">
  <p:tag name="AS_UNIQUEID" val="4560"/>
</p:tagLst>
</file>

<file path=ppt/tags/tag378.xml><?xml version="1.0" encoding="utf-8"?>
<p:tagLst xmlns:p="http://schemas.openxmlformats.org/presentationml/2006/main">
  <p:tag name="KSO_WM_SPECIAL_SOURCE" val="bdnull"/>
</p:tagLst>
</file>

<file path=ppt/tags/tag379.xml><?xml version="1.0" encoding="utf-8"?>
<p:tagLst xmlns:p="http://schemas.openxmlformats.org/presentationml/2006/main">
  <p:tag name="AS_UNIQUEID" val="4562"/>
</p:tagLst>
</file>

<file path=ppt/tags/tag38.xml><?xml version="1.0" encoding="utf-8"?>
<p:tagLst xmlns:p="http://schemas.openxmlformats.org/presentationml/2006/main">
  <p:tag name="AS_UNIQUEID" val="37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KSO_WM_SPECIAL_SOURCE" val="bdnull"/>
</p:tagLst>
</file>

<file path=ppt/tags/tag381.xml><?xml version="1.0" encoding="utf-8"?>
<p:tagLst xmlns:p="http://schemas.openxmlformats.org/presentationml/2006/main">
  <p:tag name="AS_UNIQUEID" val="3938"/>
  <p:tag name="KSO_WM_BEAUTIFY_FLAG" val="#wm#"/>
  <p:tag name="KSO_WM_SLIDE_BACKGROUND_TYPE" val="belt"/>
  <p:tag name="KSO_WM_SLIDE_BK_DARK_LIGHT" val="2"/>
  <p:tag name="KSO_WM_TAG_VERSION" val="1.0"/>
  <p:tag name="KSO_WM_TEMPLATE_ASSEMBLE_GROUPID" val="60656e734054ed1e2fb7f8fe"/>
  <p:tag name="KSO_WM_TEMPLATE_ASSEMBLE_XID" val="60656e734054ed1e2fb7f8fe"/>
  <p:tag name="KSO_WM_TEMPLATE_CATEGORY" val="diagram"/>
  <p:tag name="KSO_WM_TEMPLATE_INDEX" val="20207917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07917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954"/>
</p:tagLst>
</file>

<file path=ppt/tags/tag382.xml><?xml version="1.0" encoding="utf-8"?>
<p:tagLst xmlns:p="http://schemas.openxmlformats.org/presentationml/2006/main">
  <p:tag name="AS_UNIQUEID" val="3939"/>
  <p:tag name="KSO_WM_ASSEMBLE_CHIP_INDEX" val="08bd84c217b34df6ad4b3a6185ee87aa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734054ed1e2fb7f8fe"/>
  <p:tag name="KSO_WM_TEMPLATE_ASSEMBLE_XID" val="60656e734054ed1e2fb7f8fe"/>
  <p:tag name="KSO_WM_TEMPLATE_CATEGORY" val="diagram"/>
  <p:tag name="KSO_WM_TEMPLATE_INDEX" val="20207917"/>
  <p:tag name="KSO_WM_UNIT_BLOCK" val="0"/>
  <p:tag name="KSO_WM_UNIT_COMPATIBLE" val="0"/>
  <p:tag name="KSO_WM_UNIT_DEC_AREA_ID" val="68a53e990b7848dcb2b1036e2c8b513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791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7"/>
</p:tagLst>
</file>

<file path=ppt/tags/tag383.xml><?xml version="1.0" encoding="utf-8"?>
<p:tagLst xmlns:p="http://schemas.openxmlformats.org/presentationml/2006/main">
  <p:tag name="AS_UNIQUEID" val="3940"/>
  <p:tag name="KSO_WM_ASSEMBLE_CHIP_INDEX" val="ad3a13268c53457abe46676ac2f4f6f6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734054ed1e2fb7f8fe"/>
  <p:tag name="KSO_WM_TEMPLATE_ASSEMBLE_XID" val="60656e734054ed1e2fb7f8fe"/>
  <p:tag name="KSO_WM_TEMPLATE_CATEGORY" val="diagram"/>
  <p:tag name="KSO_WM_TEMPLATE_INDEX" val="20207917"/>
  <p:tag name="KSO_WM_UNIT_BLOCK" val="0"/>
  <p:tag name="KSO_WM_UNIT_COMPATIBLE" val="0"/>
  <p:tag name="KSO_WM_UNIT_DEC_AREA_ID" val="b29216ea33ac4dbcbf91b6cefab378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791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SHOW_EDIT_AREA_INDICATION" val="1"/>
  <p:tag name="KSO_WM_UNIT_SM_LIMIT_TYPE" val="2"/>
  <p:tag name="KSO_WM_UNIT_SUBTYPE" val="a"/>
  <p:tag name="KSO_WM_UNIT_SUPPORT_UNIT_TYPE" val="[&quot;d&quot;,&quot;α&quot;,&quot;β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44"/>
</p:tagLst>
</file>

<file path=ppt/tags/tag384.xml><?xml version="1.0" encoding="utf-8"?>
<p:tagLst xmlns:p="http://schemas.openxmlformats.org/presentationml/2006/main">
  <p:tag name="AS_UNIQUEID" val="3941"/>
  <p:tag name="KSO_WM_ASSEMBLE_CHIP_INDEX" val="da8f2380068e4ba187cde3fd226041ba"/>
  <p:tag name="KSO_WM_BEAUTIFY_FLAG" val="#wm#"/>
  <p:tag name="KSO_WM_CHIP_FILLAREA_FILL_RULE" val="{&quot;fill_align&quot;:&quot;l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e734054ed1e2fb7f8fe"/>
  <p:tag name="KSO_WM_TEMPLATE_ASSEMBLE_XID" val="60656e734054ed1e2fb7f8fe"/>
  <p:tag name="KSO_WM_TEMPLATE_CATEGORY" val="diagram"/>
  <p:tag name="KSO_WM_TEMPLATE_INDEX" val="20207917"/>
  <p:tag name="KSO_WM_UNIT_COMPATIBLE" val="0"/>
  <p:tag name="KSO_WM_UNIT_DEC_AREA_ID" val="b06c1f8644d6476a937f5f8dac7116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07917_1*d*1"/>
  <p:tag name="KSO_WM_UNIT_INDEX" val="1"/>
  <p:tag name="KSO_WM_UNIT_LAYERLEVEL" val="1"/>
  <p:tag name="KSO_WM_UNIT_PICTURE_CLIP_FLAG" val="0"/>
  <p:tag name="KSO_WM_UNIT_SM_LIMIT_TYPE" val="2"/>
  <p:tag name="KSO_WM_UNIT_SUPPORT_UNIT_TYPE" val="[&quot;d&quot;,&quot;α&quot;,&quot;β&quot;]"/>
  <p:tag name="KSO_WM_UNIT_TYPE" val="d"/>
  <p:tag name="KSO_WM_UNIT_VALUE" val="888*888"/>
</p:tagLst>
</file>

<file path=ppt/tags/tag385.xml><?xml version="1.0" encoding="utf-8"?>
<p:tagLst xmlns:p="http://schemas.openxmlformats.org/presentationml/2006/main">
  <p:tag name="AS_UNIQUEID" val="4062"/>
</p:tagLst>
</file>

<file path=ppt/tags/tag38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b&quot;,&quot;text_direction&quot;:&quot;horizontal&quot;,&quot;support_big_font&quot;:false,&quot;fill_id&quot;:&quot;3d5cdedb69174a308ab9b3309a45f79f&quot;,&quot;fill_align&quot;:&quot;lb&quot;,&quot;chip_types&quot;:[&quot;header&quot;]},{&quot;text_align&quot;:&quot;lt&quot;,&quot;text_direction&quot;:&quot;horizontal&quot;,&quot;support_big_font&quot;:false,&quot;fill_id&quot;:&quot;f52020562b90413a8868be7c5a3a1837&quot;,&quot;fill_align&quot;:&quot;lt&quot;,&quot;chip_types&quot;:[&quot;text&quot;,&quot;picture&quot;,&quot;chart&quot;,&quot;table&quot;]},{&quot;text_align&quot;:&quot;lm&quot;,&quot;text_direction&quot;:&quot;horizontal&quot;,&quot;support_features&quot;:[&quot;collage&quot;,&quot;carousel&quot;],&quot;support_big_font&quot;:false,&quot;fill_id&quot;:&quot;5e198fca26c04837ab52bc92ec302281&quot;,&quot;fill_align&quot;:&quot;lm&quot;,&quot;chip_types&quot;:[&quot;picture&quot;,&quot;chart&quot;,&quot;table&quot;]}]]"/>
  <p:tag name="KSO_WM_CHIP_GROUPID" val="5eedb48faa51720c6c8f5013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db48faa51720c6c8f5014"/>
  <p:tag name="KSO_WM_SLIDE_BACKGROUND" val="[&quot;belt&quot;,&quot;general&quot;]"/>
  <p:tag name="KSO_WM_SLIDE_BACKGROUND_TYPE" val="belt"/>
  <p:tag name="KSO_WM_SLIDE_BK_DARK_LIGHT" val="2"/>
  <p:tag name="KSO_WM_SLIDE_CAN_ADD_NAVIGATION" val="1"/>
  <p:tag name="KSO_WM_SLIDE_ID" val="diagram20207917_1"/>
  <p:tag name="KSO_WM_SLIDE_INDEX" val="1"/>
  <p:tag name="KSO_WM_SLIDE_ITEM_CNT" val="0"/>
  <p:tag name="KSO_WM_SLIDE_LAYOUT" val="a_d_f"/>
  <p:tag name="KSO_WM_SLIDE_LAYOUT_CNT" val="1_1_1"/>
  <p:tag name="KSO_WM_SLIDE_LAYOUT_INFO" val="{&quot;backgroundInfo&quot;:[{&quot;bottom&quot;:0.13333334,&quot;bottomAbs&quot;:false,&quot;left&quot;:0,&quot;leftAbs&quot;:false,&quot;right&quot;:0,&quot;rightAbs&quot;:false,&quot;top&quot;:0.13333334,&quot;topAbs&quot;:false,&quot;type&quot;:&quot;belt&quot;},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9:34&quot;,&quot;maxSize&quot;:{&quot;size1&quot;:64.89963521957398},&quot;minSize&quot;:{&quot;size1&quot;:49.999635219573975},&quot;normalSize&quot;:{&quot;size1&quot;:64.89963521957398},&quot;subLayout&quot;:[{&quot;id&quot;:&quot;2021-04-01T14:59:34&quot;,&quot;maxSize&quot;:{&quot;size1&quot;:44.39974568684896},&quot;minSize&quot;:{&quot;size1&quot;:35.69974568684896},&quot;normalSize&quot;:{&quot;size1&quot;:41.0330790201823},&quot;subLayout&quot;:[{&quot;id&quot;:&quot;2021-04-01T14:59:34&quot;,&quot;margin&quot;:{&quot;bottom&quot;:0.02600000612437725,&quot;left&quot;:2.9629998207092285,&quot;right&quot;:1.6670000553131104,&quot;top&quot;:5.079999923706055},&quot;type&quot;:0},{&quot;id&quot;:&quot;2021-04-01T14:59:34&quot;,&quot;margin&quot;:{&quot;bottom&quot;:5.079999923706055,&quot;left&quot;:2.9629998207092285,&quot;right&quot;:1.6670000553131104,&quot;top&quot;:0.8199999928474426},&quot;type&quot;:0}],&quot;type&quot;:0},{&quot;id&quot;:&quot;2021-04-01T14:59:34&quot;,&quot;margin&quot;:{&quot;bottom&quot;:5.079999923706055,&quot;left&quot;:0.02600000612437725,&quot;right&quot;:2.9629998207092285,&quot;top&quot;:5.079999923706055},&quot;type&quot;:0}],&quot;type&quot;:0}"/>
  <p:tag name="KSO_WM_SLIDE_POSITION" val="0*71"/>
  <p:tag name="KSO_WM_SLIDE_RATIO" val="1.777778"/>
  <p:tag name="KSO_WM_SLIDE_SIZE" val="960*396"/>
  <p:tag name="KSO_WM_SLIDE_SUBTYPE" val="picTxt"/>
  <p:tag name="KSO_WM_SLIDE_SUPPORT_FEATURE_TYPE" val="3"/>
  <p:tag name="KSO_WM_SLIDE_TYPE" val="text"/>
  <p:tag name="KSO_WM_TAG_VERSION" val="1.0"/>
  <p:tag name="KSO_WM_TEMPLATE_ASSEMBLE_GROUPID" val="60656e734054ed1e2fb7f8fe"/>
  <p:tag name="KSO_WM_TEMPLATE_ASSEMBLE_XID" val="60656e734054ed1e2fb7f8fe"/>
  <p:tag name="KSO_WM_TEMPLATE_CATEGORY" val="diagram"/>
  <p:tag name="KSO_WM_TEMPLATE_COLOR_TYPE" val="1"/>
  <p:tag name="KSO_WM_TEMPLATE_INDEX" val="20207917"/>
  <p:tag name="KSO_WM_TEMPLATE_MASTER_TYPE" val="0"/>
  <p:tag name="KSO_WM_TEMPLATE_SUBCATEGORY" val="21"/>
  <p:tag name="KSO_WM_SPECIAL_SOURCE" val="bdnull"/>
</p:tagLst>
</file>

<file path=ppt/tags/tag387.xml><?xml version="1.0" encoding="utf-8"?>
<p:tagLst xmlns:p="http://schemas.openxmlformats.org/presentationml/2006/main">
  <p:tag name="AS_UNIQUEID" val="4565"/>
</p:tagLst>
</file>

<file path=ppt/tags/tag388.xml><?xml version="1.0" encoding="utf-8"?>
<p:tagLst xmlns:p="http://schemas.openxmlformats.org/presentationml/2006/main">
  <p:tag name="KSO_WM_SPECIAL_SOURCE" val="bdnull"/>
</p:tagLst>
</file>

<file path=ppt/tags/tag389.xml><?xml version="1.0" encoding="utf-8"?>
<p:tagLst xmlns:p="http://schemas.openxmlformats.org/presentationml/2006/main">
  <p:tag name="AS_UNIQUEID" val="4071"/>
</p:tagLst>
</file>

<file path=ppt/tags/tag39.xml><?xml version="1.0" encoding="utf-8"?>
<p:tagLst xmlns:p="http://schemas.openxmlformats.org/presentationml/2006/main">
  <p:tag name="AS_UNIQUEID" val="37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AS_UNIQUEID" val="4072"/>
</p:tagLst>
</file>

<file path=ppt/tags/tag391.xml><?xml version="1.0" encoding="utf-8"?>
<p:tagLst xmlns:p="http://schemas.openxmlformats.org/presentationml/2006/main">
  <p:tag name="KSO_WM_SPECIAL_SOURCE" val="bdnull"/>
</p:tagLst>
</file>

<file path=ppt/tags/tag392.xml><?xml version="1.0" encoding="utf-8"?>
<p:tagLst xmlns:p="http://schemas.openxmlformats.org/presentationml/2006/main">
  <p:tag name="AS_UNIQUEID" val="616"/>
  <p:tag name="KSO_WM_BEAUTIFY_FLAG" val=""/>
</p:tagLst>
</file>

<file path=ppt/tags/tag393.xml><?xml version="1.0" encoding="utf-8"?>
<p:tagLst xmlns:p="http://schemas.openxmlformats.org/presentationml/2006/main">
  <p:tag name="KSO_WM_SPECIAL_SOURCE" val="bdnull"/>
</p:tagLst>
</file>

<file path=ppt/tags/tag394.xml><?xml version="1.0" encoding="utf-8"?>
<p:tagLst xmlns:p="http://schemas.openxmlformats.org/presentationml/2006/main">
  <p:tag name="AS_UNIQUEID" val="3475"/>
</p:tagLst>
</file>

<file path=ppt/tags/tag395.xml><?xml version="1.0" encoding="utf-8"?>
<p:tagLst xmlns:p="http://schemas.openxmlformats.org/presentationml/2006/main">
  <p:tag name="AS_UNIQUEID" val="3476"/>
</p:tagLst>
</file>

<file path=ppt/tags/tag396.xml><?xml version="1.0" encoding="utf-8"?>
<p:tagLst xmlns:p="http://schemas.openxmlformats.org/presentationml/2006/main">
  <p:tag name="AS_UNIQUEID" val="3477"/>
</p:tagLst>
</file>

<file path=ppt/tags/tag397.xml><?xml version="1.0" encoding="utf-8"?>
<p:tagLst xmlns:p="http://schemas.openxmlformats.org/presentationml/2006/main">
  <p:tag name="AS_UNIQUEID" val="3478"/>
</p:tagLst>
</file>

<file path=ppt/tags/tag398.xml><?xml version="1.0" encoding="utf-8"?>
<p:tagLst xmlns:p="http://schemas.openxmlformats.org/presentationml/2006/main">
  <p:tag name="AS_UNIQUEID" val="3479"/>
</p:tagLst>
</file>

<file path=ppt/tags/tag399.xml><?xml version="1.0" encoding="utf-8"?>
<p:tagLst xmlns:p="http://schemas.openxmlformats.org/presentationml/2006/main">
  <p:tag name="AS_UNIQUEID" val="3480"/>
</p:tagLst>
</file>

<file path=ppt/tags/tag4.xml><?xml version="1.0" encoding="utf-8"?>
<p:tagLst xmlns:p="http://schemas.openxmlformats.org/presentationml/2006/main">
  <p:tag name="AS_UNIQUEID" val="37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37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KSO_WM_SPECIAL_SOURCE" val="bdnull"/>
</p:tagLst>
</file>

<file path=ppt/tags/tag401.xml><?xml version="1.0" encoding="utf-8"?>
<p:tagLst xmlns:p="http://schemas.openxmlformats.org/presentationml/2006/main">
  <p:tag name="AS_UNIQUEID" val="3399"/>
</p:tagLst>
</file>

<file path=ppt/tags/tag402.xml><?xml version="1.0" encoding="utf-8"?>
<p:tagLst xmlns:p="http://schemas.openxmlformats.org/presentationml/2006/main">
  <p:tag name="AS_UNIQUEID" val="3400"/>
</p:tagLst>
</file>

<file path=ppt/tags/tag403.xml><?xml version="1.0" encoding="utf-8"?>
<p:tagLst xmlns:p="http://schemas.openxmlformats.org/presentationml/2006/main">
  <p:tag name="AS_UNIQUEID" val="3401"/>
</p:tagLst>
</file>

<file path=ppt/tags/tag404.xml><?xml version="1.0" encoding="utf-8"?>
<p:tagLst xmlns:p="http://schemas.openxmlformats.org/presentationml/2006/main">
  <p:tag name="AS_UNIQUEID" val="3402"/>
</p:tagLst>
</file>

<file path=ppt/tags/tag405.xml><?xml version="1.0" encoding="utf-8"?>
<p:tagLst xmlns:p="http://schemas.openxmlformats.org/presentationml/2006/main">
  <p:tag name="AS_UNIQUEID" val="3403"/>
</p:tagLst>
</file>

<file path=ppt/tags/tag406.xml><?xml version="1.0" encoding="utf-8"?>
<p:tagLst xmlns:p="http://schemas.openxmlformats.org/presentationml/2006/main">
  <p:tag name="AS_UNIQUEID" val="3404"/>
</p:tagLst>
</file>

<file path=ppt/tags/tag40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236"/>
</p:tagLst>
</file>

<file path=ppt/tags/tag408.xml><?xml version="1.0" encoding="utf-8"?>
<p:tagLst xmlns:p="http://schemas.openxmlformats.org/presentationml/2006/main">
  <p:tag name="AS_UNIQUEID" val="2877"/>
  <p:tag name="KSO_WM_BEAUTIFY_FLAG" val="#wm#"/>
  <p:tag name="KSO_WM_CHIP_GROUPID" val="5efda0ca81ee359a788b1e11"/>
  <p:tag name="KSO_WM_CHIP_XID" val="5efda0ca81ee359a788b1e12"/>
  <p:tag name="KSO_WM_TAG_VERSION" val="1.0"/>
  <p:tag name="KSO_WM_TEMPLATE_ASSEMBLE_GROUPID" val="60656ea04054ed1e2fb7fcbc"/>
  <p:tag name="KSO_WM_TEMPLATE_ASSEMBLE_XID" val="60656ea04054ed1e2fb7fcbc"/>
  <p:tag name="KSO_WM_TEMPLATE_CATEGORY" val="diagram"/>
  <p:tag name="KSO_WM_TEMPLATE_INDEX" val="20211008"/>
  <p:tag name="KSO_WM_UNIT_BLOCK" val="0"/>
  <p:tag name="KSO_WM_UNIT_COMPATIBLE" val="0"/>
  <p:tag name="KSO_WM_UNIT_DEC_AREA_ID" val="73156903ee894f5ca46a4cf72274fb10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1},&quot;ReferentInfo&quot;:{&quot;Id&quot;:&quot;3fe90d637a704494ab24df4a7c7a8da5&quot;,&quot;X&quot;:{&quot;Pos&quot;:0},&quot;Y&quot;:{&quot;Pos&quot;:1}},&quot;whChangeMode&quot;:0}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11008_1*i*1"/>
  <p:tag name="KSO_WM_UNIT_INDEX" val="1"/>
  <p:tag name="KSO_WM_UNIT_LAYERLEVEL" val="1"/>
  <p:tag name="KSO_WM_UNIT_SHADOW_SCHEMECOLOR_INDEX" val="13"/>
  <p:tag name="KSO_WM_UNIT_SHADOW_SCHEMECOLOR_INDEX_BRIGHTNESS" val="0"/>
  <p:tag name="KSO_WM_UNIT_SM_LIMIT_TYPE" val="3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20"/>
</p:tagLst>
</file>

<file path=ppt/tags/tag409.xml><?xml version="1.0" encoding="utf-8"?>
<p:tagLst xmlns:p="http://schemas.openxmlformats.org/presentationml/2006/main">
  <p:tag name="AS_UNIQUEID" val="2879"/>
  <p:tag name="KSO_WM_ASSEMBLE_CHIP_INDEX" val="4c9f53a6766c460e8a3870e58db9b32d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a04054ed1e2fb7fcbc"/>
  <p:tag name="KSO_WM_TEMPLATE_ASSEMBLE_XID" val="60656ea04054ed1e2fb7fcbc"/>
  <p:tag name="KSO_WM_TEMPLATE_CATEGORY" val="diagram"/>
  <p:tag name="KSO_WM_TEMPLATE_INDEX" val="20211008"/>
  <p:tag name="KSO_WM_UNIT_BLOCK" val="0"/>
  <p:tag name="KSO_WM_UNIT_COMPATIBLE" val="0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1008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8"/>
</p:tagLst>
</file>

<file path=ppt/tags/tag41.xml><?xml version="1.0" encoding="utf-8"?>
<p:tagLst xmlns:p="http://schemas.openxmlformats.org/presentationml/2006/main">
  <p:tag name="AS_UNIQUEID" val="37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2880"/>
</p:tagLst>
</file>

<file path=ppt/tags/tag411.xml><?xml version="1.0" encoding="utf-8"?>
<p:tagLst xmlns:p="http://schemas.openxmlformats.org/presentationml/2006/main">
  <p:tag name="AS_UNIQUEID" val="3376"/>
</p:tagLst>
</file>

<file path=ppt/tags/tag412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786b140b84eb4cccba8bd0b4ce9e6995&quot;,&quot;fill_align&quot;:&quot;cm&quot;,&quot;chip_types&quot;:[&quot;picture&quot;]},{&quot;text_align&quot;:&quot;lm&quot;,&quot;text_direction&quot;:&quot;horizontal&quot;,&quot;support_big_font&quot;:false,&quot;fill_id&quot;:&quot;8bbba178d1af484580c84ab6725f5905&quot;,&quot;fill_align&quot;:&quot;cm&quot;,&quot;chip_types&quot;:[&quot;text&quot;]}]]"/>
  <p:tag name="KSO_WM_CHIP_GROUPID" val="5efda0ca81ee359a788b1e1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da0ca81ee359a788b1e12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1008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00&quot;,&quot;maxSize&quot;:{&quot;size1&quot;:53.799999999999997},&quot;minSize&quot;:{&quot;size1&quot;:43.799999999999997},&quot;normalSize&quot;:{&quot;size1&quot;:45.20624999999999},&quot;subLayout&quot;:[{&quot;id&quot;:&quot;2021-04-01T15:10:00&quot;,&quot;margin&quot;:{&quot;bottom&quot;:4.2329998016357422,&quot;left&quot;:2.9630000591278076,&quot;right&quot;:0.026000002399086952,&quot;top&quot;:3.809999942779541},&quot;type&quot;:0},{&quot;id&quot;:&quot;2021-04-01T15:10:00&quot;,&quot;margin&quot;:{&quot;bottom&quot;:4.6570000648498535,&quot;left&quot;:1.2439998388290405,&quot;right&quot;:4.2329998016357422,&quot;top&quot;:4.2329998016357422},&quot;type&quot;:0}],&quot;type&quot;:0}"/>
  <p:tag name="KSO_WM_SLIDE_POSITION" val="84*84"/>
  <p:tag name="KSO_WM_SLIDE_RATIO" val="1.777778"/>
  <p:tag name="KSO_WM_SLIDE_SIZE" val="792*360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ea04054ed1e2fb7fcbc"/>
  <p:tag name="KSO_WM_TEMPLATE_ASSEMBLE_XID" val="60656ea04054ed1e2fb7fcbc"/>
  <p:tag name="KSO_WM_TEMPLATE_CATEGORY" val="diagram"/>
  <p:tag name="KSO_WM_TEMPLATE_COLOR_TYPE" val="1"/>
  <p:tag name="KSO_WM_TEMPLATE_INDEX" val="20211008"/>
  <p:tag name="KSO_WM_TEMPLATE_MASTER_TYPE" val="0"/>
  <p:tag name="KSO_WM_TEMPLATE_SUBCATEGORY" val="21"/>
</p:tagLst>
</file>

<file path=ppt/tags/tag413.xml><?xml version="1.0" encoding="utf-8"?>
<p:tagLst xmlns:p="http://schemas.openxmlformats.org/presentationml/2006/main">
  <p:tag name="AS_UNIQUEID" val="3804"/>
</p:tagLst>
</file>

<file path=ppt/tags/tag414.xml><?xml version="1.0" encoding="utf-8"?>
<p:tagLst xmlns:p="http://schemas.openxmlformats.org/presentationml/2006/main">
  <p:tag name="AS_UNIQUEID" val="3805"/>
</p:tagLst>
</file>

<file path=ppt/tags/tag415.xml><?xml version="1.0" encoding="utf-8"?>
<p:tagLst xmlns:p="http://schemas.openxmlformats.org/presentationml/2006/main">
  <p:tag name="AS_UNIQUEID" val="3806"/>
</p:tagLst>
</file>

<file path=ppt/tags/tag416.xml><?xml version="1.0" encoding="utf-8"?>
<p:tagLst xmlns:p="http://schemas.openxmlformats.org/presentationml/2006/main">
  <p:tag name="AS_UNIQUEID" val="3807"/>
</p:tagLst>
</file>

<file path=ppt/tags/tag417.xml><?xml version="1.0" encoding="utf-8"?>
<p:tagLst xmlns:p="http://schemas.openxmlformats.org/presentationml/2006/main">
  <p:tag name="AS_UNIQUEID" val="3808"/>
</p:tagLst>
</file>

<file path=ppt/tags/tag418.xml><?xml version="1.0" encoding="utf-8"?>
<p:tagLst xmlns:p="http://schemas.openxmlformats.org/presentationml/2006/main">
  <p:tag name="AS_UNIQUEID" val="3809"/>
</p:tagLst>
</file>

<file path=ppt/tags/tag419.xml><?xml version="1.0" encoding="utf-8"?>
<p:tagLst xmlns:p="http://schemas.openxmlformats.org/presentationml/2006/main">
  <p:tag name="AS_UNIQUEID" val="3811"/>
</p:tagLst>
</file>

<file path=ppt/tags/tag42.xml><?xml version="1.0" encoding="utf-8"?>
<p:tagLst xmlns:p="http://schemas.openxmlformats.org/presentationml/2006/main">
  <p:tag name="AS_UNIQUEID" val="37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3812"/>
</p:tagLst>
</file>

<file path=ppt/tags/tag421.xml><?xml version="1.0" encoding="utf-8"?>
<p:tagLst xmlns:p="http://schemas.openxmlformats.org/presentationml/2006/main">
  <p:tag name="AS_UNIQUEID" val="3813"/>
</p:tagLst>
</file>

<file path=ppt/tags/tag422.xml><?xml version="1.0" encoding="utf-8"?>
<p:tagLst xmlns:p="http://schemas.openxmlformats.org/presentationml/2006/main">
  <p:tag name="AS_UNIQUEID" val="3814"/>
</p:tagLst>
</file>

<file path=ppt/tags/tag42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WY0YTkyMmNkOTBmOGJiMjIxYTE0OGY0YThiOWY5YjIifQ=="/>
  <p:tag name="KSO_WPP_MARK_KEY" val="49d9c9ea-8fad-485d-a988-ead24aa7f541"/>
</p:tagLst>
</file>

<file path=ppt/tags/tag43.xml><?xml version="1.0" encoding="utf-8"?>
<p:tagLst xmlns:p="http://schemas.openxmlformats.org/presentationml/2006/main">
  <p:tag name="AS_UNIQUEID" val="37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37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37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37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37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37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37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37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37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37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37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37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37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37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37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3787"/>
</p:tagLst>
</file>

<file path=ppt/tags/tag58.xml><?xml version="1.0" encoding="utf-8"?>
<p:tagLst xmlns:p="http://schemas.openxmlformats.org/presentationml/2006/main">
  <p:tag name="AS_UNIQUEID" val="3788"/>
</p:tagLst>
</file>

<file path=ppt/tags/tag59.xml><?xml version="1.0" encoding="utf-8"?>
<p:tagLst xmlns:p="http://schemas.openxmlformats.org/presentationml/2006/main">
  <p:tag name="AS_UNIQUEID" val="3789"/>
</p:tagLst>
</file>

<file path=ppt/tags/tag6.xml><?xml version="1.0" encoding="utf-8"?>
<p:tagLst xmlns:p="http://schemas.openxmlformats.org/presentationml/2006/main">
  <p:tag name="AS_UNIQUEID" val="37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3791"/>
</p:tagLst>
</file>

<file path=ppt/tags/tag61.xml><?xml version="1.0" encoding="utf-8"?>
<p:tagLst xmlns:p="http://schemas.openxmlformats.org/presentationml/2006/main">
  <p:tag name="AS_UNIQUEID" val="3792"/>
</p:tagLst>
</file>

<file path=ppt/tags/tag62.xml><?xml version="1.0" encoding="utf-8"?>
<p:tagLst xmlns:p="http://schemas.openxmlformats.org/presentationml/2006/main">
  <p:tag name="AS_UNIQUEID" val="3793"/>
</p:tagLst>
</file>

<file path=ppt/tags/tag63.xml><?xml version="1.0" encoding="utf-8"?>
<p:tagLst xmlns:p="http://schemas.openxmlformats.org/presentationml/2006/main">
  <p:tag name="AS_UNIQUEID" val="2753"/>
</p:tagLst>
</file>

<file path=ppt/tags/tag64.xml><?xml version="1.0" encoding="utf-8"?>
<p:tagLst xmlns:p="http://schemas.openxmlformats.org/presentationml/2006/main">
  <p:tag name="AS_UNIQUEID" val="2754"/>
</p:tagLst>
</file>

<file path=ppt/tags/tag65.xml><?xml version="1.0" encoding="utf-8"?>
<p:tagLst xmlns:p="http://schemas.openxmlformats.org/presentationml/2006/main">
  <p:tag name="AS_UNIQUEID" val="379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3797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AS_UNIQUEID" val="37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p="http://schemas.openxmlformats.org/presentationml/2006/main">
  <p:tag name="AS_UNIQUEID" val="37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p="http://schemas.openxmlformats.org/presentationml/2006/main">
  <p:tag name="AS_UNIQUEID" val="38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37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3801"/>
</p:tagLst>
</file>

<file path=ppt/tags/tag71.xml><?xml version="1.0" encoding="utf-8"?>
<p:tagLst xmlns:p="http://schemas.openxmlformats.org/presentationml/2006/main">
  <p:tag name="AS_UNIQUEID" val="3802"/>
</p:tagLst>
</file>

<file path=ppt/tags/tag72.xml><?xml version="1.0" encoding="utf-8"?>
<p:tagLst xmlns:p="http://schemas.openxmlformats.org/presentationml/2006/main">
  <p:tag name="AS_UNIQUEID" val="3963"/>
</p:tagLst>
</file>

<file path=ppt/tags/tag73.xml><?xml version="1.0" encoding="utf-8"?>
<p:tagLst xmlns:p="http://schemas.openxmlformats.org/presentationml/2006/main">
  <p:tag name="AS_UNIQUEID" val="4277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5.xml><?xml version="1.0" encoding="utf-8"?>
<p:tagLst xmlns:p="http://schemas.openxmlformats.org/presentationml/2006/main">
  <p:tag name="AS_UNIQUEID" val="3928"/>
</p:tagLst>
</file>

<file path=ppt/tags/tag76.xml><?xml version="1.0" encoding="utf-8"?>
<p:tagLst xmlns:p="http://schemas.openxmlformats.org/presentationml/2006/main">
  <p:tag name="AS_UNIQUEID" val="3929"/>
</p:tagLst>
</file>

<file path=ppt/tags/tag77.xml><?xml version="1.0" encoding="utf-8"?>
<p:tagLst xmlns:p="http://schemas.openxmlformats.org/presentationml/2006/main">
  <p:tag name="AS_UNIQUEID" val="3930"/>
</p:tagLst>
</file>

<file path=ppt/tags/tag78.xml><?xml version="1.0" encoding="utf-8"?>
<p:tagLst xmlns:p="http://schemas.openxmlformats.org/presentationml/2006/main">
  <p:tag name="AS_UNIQUEID" val="3931"/>
</p:tagLst>
</file>

<file path=ppt/tags/tag79.xml><?xml version="1.0" encoding="utf-8"?>
<p:tagLst xmlns:p="http://schemas.openxmlformats.org/presentationml/2006/main">
  <p:tag name="AS_UNIQUEID" val="3932"/>
</p:tagLst>
</file>

<file path=ppt/tags/tag8.xml><?xml version="1.0" encoding="utf-8"?>
<p:tagLst xmlns:p="http://schemas.openxmlformats.org/presentationml/2006/main">
  <p:tag name="AS_UNIQUEID" val="37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3934"/>
</p:tagLst>
</file>

<file path=ppt/tags/tag81.xml><?xml version="1.0" encoding="utf-8"?>
<p:tagLst xmlns:p="http://schemas.openxmlformats.org/presentationml/2006/main">
  <p:tag name="AS_UNIQUEID" val="3935"/>
</p:tagLst>
</file>

<file path=ppt/tags/tag82.xml><?xml version="1.0" encoding="utf-8"?>
<p:tagLst xmlns:p="http://schemas.openxmlformats.org/presentationml/2006/main">
  <p:tag name="AS_UNIQUEID" val="3936"/>
</p:tagLst>
</file>

<file path=ppt/tags/tag83.xml><?xml version="1.0" encoding="utf-8"?>
<p:tagLst xmlns:p="http://schemas.openxmlformats.org/presentationml/2006/main">
  <p:tag name="AS_UNIQUEID" val="3937"/>
</p:tagLst>
</file>

<file path=ppt/tags/tag84.xml><?xml version="1.0" encoding="utf-8"?>
<p:tagLst xmlns:p="http://schemas.openxmlformats.org/presentationml/2006/main">
  <p:tag name="AS_UNIQUEID" val="3938"/>
</p:tagLst>
</file>

<file path=ppt/tags/tag85.xml><?xml version="1.0" encoding="utf-8"?>
<p:tagLst xmlns:p="http://schemas.openxmlformats.org/presentationml/2006/main">
  <p:tag name="AS_UNIQUEID" val="3940"/>
</p:tagLst>
</file>

<file path=ppt/tags/tag86.xml><?xml version="1.0" encoding="utf-8"?>
<p:tagLst xmlns:p="http://schemas.openxmlformats.org/presentationml/2006/main">
  <p:tag name="AS_UNIQUEID" val="3941"/>
</p:tagLst>
</file>

<file path=ppt/tags/tag87.xml><?xml version="1.0" encoding="utf-8"?>
<p:tagLst xmlns:p="http://schemas.openxmlformats.org/presentationml/2006/main">
  <p:tag name="AS_UNIQUEID" val="3942"/>
</p:tagLst>
</file>

<file path=ppt/tags/tag88.xml><?xml version="1.0" encoding="utf-8"?>
<p:tagLst xmlns:p="http://schemas.openxmlformats.org/presentationml/2006/main">
  <p:tag name="AS_UNIQUEID" val="3943"/>
</p:tagLst>
</file>

<file path=ppt/tags/tag89.xml><?xml version="1.0" encoding="utf-8"?>
<p:tagLst xmlns:p="http://schemas.openxmlformats.org/presentationml/2006/main">
  <p:tag name="AS_UNIQUEID" val="3944"/>
</p:tagLst>
</file>

<file path=ppt/tags/tag9.xml><?xml version="1.0" encoding="utf-8"?>
<p:tagLst xmlns:p="http://schemas.openxmlformats.org/presentationml/2006/main">
  <p:tag name="AS_UNIQUEID" val="37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3946"/>
</p:tagLst>
</file>

<file path=ppt/tags/tag91.xml><?xml version="1.0" encoding="utf-8"?>
<p:tagLst xmlns:p="http://schemas.openxmlformats.org/presentationml/2006/main">
  <p:tag name="AS_UNIQUEID" val="3947"/>
</p:tagLst>
</file>

<file path=ppt/tags/tag92.xml><?xml version="1.0" encoding="utf-8"?>
<p:tagLst xmlns:p="http://schemas.openxmlformats.org/presentationml/2006/main">
  <p:tag name="AS_UNIQUEID" val="3948"/>
</p:tagLst>
</file>

<file path=ppt/tags/tag93.xml><?xml version="1.0" encoding="utf-8"?>
<p:tagLst xmlns:p="http://schemas.openxmlformats.org/presentationml/2006/main">
  <p:tag name="AS_UNIQUEID" val="3949"/>
</p:tagLst>
</file>

<file path=ppt/tags/tag94.xml><?xml version="1.0" encoding="utf-8"?>
<p:tagLst xmlns:p="http://schemas.openxmlformats.org/presentationml/2006/main">
  <p:tag name="AS_UNIQUEID" val="3950"/>
</p:tagLst>
</file>

<file path=ppt/tags/tag95.xml><?xml version="1.0" encoding="utf-8"?>
<p:tagLst xmlns:p="http://schemas.openxmlformats.org/presentationml/2006/main">
  <p:tag name="AS_UNIQUEID" val="3951"/>
</p:tagLst>
</file>

<file path=ppt/tags/tag96.xml><?xml version="1.0" encoding="utf-8"?>
<p:tagLst xmlns:p="http://schemas.openxmlformats.org/presentationml/2006/main">
  <p:tag name="AS_UNIQUEID" val="3952"/>
</p:tagLst>
</file>

<file path=ppt/tags/tag97.xml><?xml version="1.0" encoding="utf-8"?>
<p:tagLst xmlns:p="http://schemas.openxmlformats.org/presentationml/2006/main">
  <p:tag name="AS_UNIQUEID" val="3954"/>
</p:tagLst>
</file>

<file path=ppt/tags/tag98.xml><?xml version="1.0" encoding="utf-8"?>
<p:tagLst xmlns:p="http://schemas.openxmlformats.org/presentationml/2006/main">
  <p:tag name="AS_UNIQUEID" val="3955"/>
</p:tagLst>
</file>

<file path=ppt/tags/tag99.xml><?xml version="1.0" encoding="utf-8"?>
<p:tagLst xmlns:p="http://schemas.openxmlformats.org/presentationml/2006/main">
  <p:tag name="AS_UNIQUEID" val="395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5448</Words>
  <Application>WPS 文字</Application>
  <PresentationFormat>On-screen Show (16:9)</PresentationFormat>
  <Paragraphs>398</Paragraphs>
  <Slides>37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95" baseType="lpstr">
      <vt:lpstr>Arial</vt:lpstr>
      <vt:lpstr>宋体</vt:lpstr>
      <vt:lpstr>Wingdings</vt:lpstr>
      <vt:lpstr>Wingdings</vt:lpstr>
      <vt:lpstr>汉仪书宋二KW</vt:lpstr>
      <vt:lpstr>Calibri</vt:lpstr>
      <vt:lpstr>Helvetica Neue</vt:lpstr>
      <vt:lpstr>Segoe UI</vt:lpstr>
      <vt:lpstr>苹方-简</vt:lpstr>
      <vt:lpstr>华文仿宋</vt:lpstr>
      <vt:lpstr>微软雅黑</vt:lpstr>
      <vt:lpstr>汉仪旗黑</vt:lpstr>
      <vt:lpstr>Times New Roman</vt:lpstr>
      <vt:lpstr>汉仪劲楷简</vt:lpstr>
      <vt:lpstr>汉仪楷体简</vt:lpstr>
      <vt:lpstr>黑体</vt:lpstr>
      <vt:lpstr>汉仪中黑KW</vt:lpstr>
      <vt:lpstr>字魂58号-创中黑</vt:lpstr>
      <vt:lpstr>华文新魏</vt:lpstr>
      <vt:lpstr>宋体-简</vt:lpstr>
      <vt:lpstr>汉仪综艺体简</vt:lpstr>
      <vt:lpstr>隶书</vt:lpstr>
      <vt:lpstr>报隶-简</vt:lpstr>
      <vt:lpstr>仿宋</vt:lpstr>
      <vt:lpstr>方正仿宋_GBK</vt:lpstr>
      <vt:lpstr>微软雅黑</vt:lpstr>
      <vt:lpstr>宋体</vt:lpstr>
      <vt:lpstr>Arial Unicode MS</vt:lpstr>
      <vt:lpstr>楷体</vt:lpstr>
      <vt:lpstr>汉仪楷体KW</vt:lpstr>
      <vt:lpstr>华文楷体</vt:lpstr>
      <vt:lpstr>方正粗黑宋简体</vt:lpstr>
      <vt:lpstr>等线</vt:lpstr>
      <vt:lpstr>华文中宋</vt:lpstr>
      <vt:lpstr>Arial</vt:lpstr>
      <vt:lpstr>魏碑-简</vt:lpstr>
      <vt:lpstr>华文琥珀</vt:lpstr>
      <vt:lpstr>华文宋体</vt:lpstr>
      <vt:lpstr>汉仪中等线KW</vt:lpstr>
      <vt:lpstr>等线 Light</vt:lpstr>
      <vt:lpstr>新宋体</vt:lpstr>
      <vt:lpstr>微软雅黑</vt:lpstr>
      <vt:lpstr>方正书宋_GBK</vt:lpstr>
      <vt:lpstr>仿宋</vt:lpstr>
      <vt:lpstr>华文中宋</vt:lpstr>
      <vt:lpstr>华文新魏</vt:lpstr>
      <vt:lpstr>华文琥珀</vt:lpstr>
      <vt:lpstr>字魂58号-创中黑</vt:lpstr>
      <vt:lpstr>新宋体</vt:lpstr>
      <vt:lpstr>方正粗黑宋简体</vt:lpstr>
      <vt:lpstr>楷体</vt:lpstr>
      <vt:lpstr>汉仪劲楷简</vt:lpstr>
      <vt:lpstr>汉仪综艺体简</vt:lpstr>
      <vt:lpstr>等线</vt:lpstr>
      <vt:lpstr>隶书</vt:lpstr>
      <vt:lpstr>黑体</vt:lpstr>
      <vt:lpstr>Office 主题​​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塑造阿Q形象的意义</vt:lpstr>
      <vt:lpstr>PowerPoint 演示文稿</vt:lpstr>
      <vt:lpstr>PowerPoint 演示文稿</vt:lpstr>
      <vt:lpstr>PowerPoint 演示文稿</vt:lpstr>
      <vt:lpstr>◆小说的主题</vt:lpstr>
      <vt:lpstr>PowerPoint 演示文稿</vt:lpstr>
      <vt:lpstr>PowerPoint 演示文稿</vt:lpstr>
      <vt:lpstr>阿Q超越时代、民族的意义和价值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麒麟小小</cp:lastModifiedBy>
  <cp:revision>6</cp:revision>
  <dcterms:created xsi:type="dcterms:W3CDTF">2024-04-16T01:00:27Z</dcterms:created>
  <dcterms:modified xsi:type="dcterms:W3CDTF">2024-04-16T01:00:27Z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155AC01843976DD55D961C6643E736D7_43</vt:lpwstr>
  </property>
  <property fmtid="{D5CDD505-2E9C-101B-9397-08002B2CF9AE}" pid="7" name="KSOProductBuildVer">
    <vt:lpwstr>2052-6.5.2.8766</vt:lpwstr>
  </property>
</Properties>
</file>