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492" r:id="rId3"/>
    <p:sldId id="495" r:id="rId5"/>
    <p:sldId id="482" r:id="rId6"/>
    <p:sldId id="550" r:id="rId7"/>
    <p:sldId id="552" r:id="rId8"/>
    <p:sldId id="553" r:id="rId9"/>
    <p:sldId id="520" r:id="rId10"/>
    <p:sldId id="521" r:id="rId11"/>
  </p:sldIdLst>
  <p:sldSz cx="12192000" cy="6858000"/>
  <p:notesSz cx="6858000" cy="9144000"/>
  <p:embeddedFontLst>
    <p:embeddedFont>
      <p:font typeface="张海山锐线体简" panose="02000000000000000000" pitchFamily="2" charset="-122"/>
      <p:regular r:id="rId15"/>
    </p:embeddedFont>
    <p:embeddedFont>
      <p:font typeface="Agency FB" panose="020B0503020202020204" pitchFamily="34" charset="0"/>
      <p:regular r:id="rId16"/>
      <p:bold r:id="rId17"/>
    </p:embeddedFont>
    <p:embeddedFont>
      <p:font typeface="微软雅黑" panose="020B0503020204020204" pitchFamily="34" charset="-122"/>
      <p:regular r:id="rId18"/>
    </p:embeddedFont>
    <p:embeddedFont>
      <p:font typeface="张海山锐线体2.0" panose="02010600030101010101" pitchFamily="2" charset="-122"/>
      <p:regular r:id="rId19"/>
    </p:embeddedFont>
    <p:embeddedFont>
      <p:font typeface="等线" panose="02010600030101010101" charset="-122"/>
      <p:regular r:id="rId20"/>
    </p:embeddedFont>
    <p:embeddedFont>
      <p:font typeface="黑体" panose="02010609060101010101" charset="-122"/>
      <p:regular r:id="rId21"/>
    </p:embeddedFont>
  </p:embeddedFontLst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45A5"/>
    <a:srgbClr val="004F8A"/>
    <a:srgbClr val="0092C8"/>
    <a:srgbClr val="F1F1F1"/>
    <a:srgbClr val="FDEDAA"/>
    <a:srgbClr val="FF3300"/>
    <a:srgbClr val="FF0000"/>
    <a:srgbClr val="FEFEE3"/>
    <a:srgbClr val="FEE4C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14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82" y="114"/>
      </p:cViewPr>
      <p:guideLst>
        <p:guide orient="horz" pos="2274"/>
        <p:guide pos="37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tags" Target="tags/tag93.xml"/><Relationship Id="rId21" Type="http://schemas.openxmlformats.org/officeDocument/2006/relationships/font" Target="fonts/font7.fntdata"/><Relationship Id="rId20" Type="http://schemas.openxmlformats.org/officeDocument/2006/relationships/font" Target="fonts/font6.fntdata"/><Relationship Id="rId2" Type="http://schemas.openxmlformats.org/officeDocument/2006/relationships/theme" Target="theme/theme1.xml"/><Relationship Id="rId19" Type="http://schemas.openxmlformats.org/officeDocument/2006/relationships/font" Target="fonts/font5.fntdata"/><Relationship Id="rId18" Type="http://schemas.openxmlformats.org/officeDocument/2006/relationships/font" Target="fonts/font4.fntdata"/><Relationship Id="rId17" Type="http://schemas.openxmlformats.org/officeDocument/2006/relationships/font" Target="fonts/font3.fntdata"/><Relationship Id="rId16" Type="http://schemas.openxmlformats.org/officeDocument/2006/relationships/font" Target="fonts/font2.fntdata"/><Relationship Id="rId15" Type="http://schemas.openxmlformats.org/officeDocument/2006/relationships/font" Target="fonts/font1.fntdata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C25073-A3A6-4D2A-9359-E582FA0CE62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EEF2C0-A6C1-40C5-BE79-F079FE5F2DC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EF2C0-A6C1-40C5-BE79-F079FE5F2D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EF2C0-A6C1-40C5-BE79-F079FE5F2D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EF2C0-A6C1-40C5-BE79-F079FE5F2D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EF2C0-A6C1-40C5-BE79-F079FE5F2D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ED916D-B7DB-439F-9E3B-0C1E1E4F0A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610953-BA4E-49FE-B1A3-BF641379F4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圆角矩形 1"/>
          <p:cNvSpPr/>
          <p:nvPr userDrawn="1"/>
        </p:nvSpPr>
        <p:spPr>
          <a:xfrm>
            <a:off x="0" y="76200"/>
            <a:ext cx="2138680" cy="584200"/>
          </a:xfrm>
          <a:custGeom>
            <a:avLst/>
            <a:gdLst/>
            <a:ahLst/>
            <a:cxnLst/>
            <a:rect l="l" t="t" r="r" b="b"/>
            <a:pathLst>
              <a:path w="1645920" h="461645">
                <a:moveTo>
                  <a:pt x="0" y="0"/>
                </a:moveTo>
                <a:lnTo>
                  <a:pt x="76942" y="0"/>
                </a:lnTo>
                <a:lnTo>
                  <a:pt x="920115" y="0"/>
                </a:lnTo>
                <a:lnTo>
                  <a:pt x="1568978" y="0"/>
                </a:lnTo>
                <a:cubicBezTo>
                  <a:pt x="1611472" y="0"/>
                  <a:pt x="1645920" y="34448"/>
                  <a:pt x="1645920" y="76942"/>
                </a:cubicBezTo>
                <a:lnTo>
                  <a:pt x="1645920" y="384703"/>
                </a:lnTo>
                <a:cubicBezTo>
                  <a:pt x="1645920" y="427197"/>
                  <a:pt x="1611472" y="461645"/>
                  <a:pt x="1568978" y="461645"/>
                </a:cubicBezTo>
                <a:lnTo>
                  <a:pt x="920115" y="461645"/>
                </a:lnTo>
                <a:lnTo>
                  <a:pt x="76942" y="461645"/>
                </a:lnTo>
                <a:lnTo>
                  <a:pt x="0" y="461645"/>
                </a:lnTo>
                <a:lnTo>
                  <a:pt x="0" y="384703"/>
                </a:lnTo>
                <a:lnTo>
                  <a:pt x="0" y="76942"/>
                </a:lnTo>
                <a:close/>
              </a:path>
            </a:pathLst>
          </a:custGeom>
          <a:ln>
            <a:noFill/>
          </a:ln>
          <a:effectLst>
            <a:innerShdw blurRad="76200" dist="25400" dir="13500000">
              <a:schemeClr val="accent6">
                <a:lumMod val="75000"/>
                <a:alpha val="36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 useBgFill="1">
        <p:nvSpPr>
          <p:cNvPr id="36" name="圆角矩形 35"/>
          <p:cNvSpPr/>
          <p:nvPr userDrawn="1"/>
        </p:nvSpPr>
        <p:spPr>
          <a:xfrm>
            <a:off x="309330" y="149014"/>
            <a:ext cx="1766697" cy="434647"/>
          </a:xfrm>
          <a:custGeom>
            <a:avLst/>
            <a:gdLst/>
            <a:ahLst/>
            <a:cxnLst/>
            <a:rect l="l" t="t" r="r" b="b"/>
            <a:pathLst>
              <a:path w="1578801" h="416560">
                <a:moveTo>
                  <a:pt x="0" y="0"/>
                </a:moveTo>
                <a:lnTo>
                  <a:pt x="98702" y="0"/>
                </a:lnTo>
                <a:lnTo>
                  <a:pt x="490919" y="0"/>
                </a:lnTo>
                <a:lnTo>
                  <a:pt x="1509373" y="0"/>
                </a:lnTo>
                <a:cubicBezTo>
                  <a:pt x="1547717" y="0"/>
                  <a:pt x="1578801" y="31084"/>
                  <a:pt x="1578801" y="69428"/>
                </a:cubicBezTo>
                <a:lnTo>
                  <a:pt x="1578801" y="347132"/>
                </a:lnTo>
                <a:cubicBezTo>
                  <a:pt x="1578801" y="385476"/>
                  <a:pt x="1547717" y="416560"/>
                  <a:pt x="1509373" y="416560"/>
                </a:cubicBezTo>
                <a:lnTo>
                  <a:pt x="490919" y="416560"/>
                </a:lnTo>
                <a:lnTo>
                  <a:pt x="98702" y="416560"/>
                </a:lnTo>
                <a:lnTo>
                  <a:pt x="0" y="416560"/>
                </a:lnTo>
                <a:close/>
              </a:path>
            </a:pathLst>
          </a:custGeom>
          <a:ln w="19050">
            <a:noFill/>
          </a:ln>
          <a:effectLst>
            <a:outerShdw blurRad="63500" dist="25400" dir="2700000" algn="tl" rotWithShape="0">
              <a:schemeClr val="accent6">
                <a:lumMod val="75000"/>
                <a:alpha val="29000"/>
              </a:schemeClr>
            </a:outerShdw>
          </a:effectLst>
        </p:spPr>
        <p:txBody>
          <a:bodyPr vert="horz" wrap="square" lIns="121920" tIns="60960" rIns="121920" bIns="60960" numCol="1" anchor="ctr" anchorCtr="0" compatLnSpc="1"/>
          <a:lstStyle/>
          <a:p>
            <a:pPr lvl="0" algn="ctr"/>
            <a:r>
              <a:rPr lang="zh-CN" altLang="en-US" sz="2135" b="0" dirty="0">
                <a:solidFill>
                  <a:schemeClr val="tx2"/>
                </a:solidFill>
                <a:latin typeface="+mj-ea"/>
                <a:ea typeface="+mj-ea"/>
              </a:rPr>
              <a:t>凹凸微立体</a:t>
            </a:r>
            <a:endParaRPr lang="zh-CN" altLang="en-US" sz="2135" b="0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 useBgFill="1">
        <p:nvSpPr>
          <p:cNvPr id="37" name="圆角矩形 36"/>
          <p:cNvSpPr/>
          <p:nvPr userDrawn="1"/>
        </p:nvSpPr>
        <p:spPr>
          <a:xfrm>
            <a:off x="1" y="149014"/>
            <a:ext cx="208660" cy="434647"/>
          </a:xfrm>
          <a:prstGeom prst="roundRect">
            <a:avLst>
              <a:gd name="adj" fmla="val 0"/>
            </a:avLst>
          </a:prstGeom>
          <a:ln w="19050">
            <a:noFill/>
          </a:ln>
          <a:effectLst>
            <a:outerShdw blurRad="63500" dist="25400" dir="2700000" algn="tl" rotWithShape="0">
              <a:schemeClr val="accent6">
                <a:lumMod val="75000"/>
                <a:alpha val="29000"/>
              </a:schemeClr>
            </a:outerShdw>
          </a:effectLst>
        </p:spPr>
        <p:txBody>
          <a:bodyPr vert="horz" wrap="square" lIns="121920" tIns="60960" rIns="121920" bIns="60960" numCol="1" anchor="ctr" anchorCtr="0" compatLnSpc="1"/>
          <a:lstStyle/>
          <a:p>
            <a:pPr lvl="0" algn="ctr"/>
            <a:endParaRPr lang="zh-CN" altLang="en-US" sz="2135" b="0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 useBgFill="1">
        <p:nvSpPr>
          <p:cNvPr id="12" name="圆角矩形 1"/>
          <p:cNvSpPr/>
          <p:nvPr userDrawn="1"/>
        </p:nvSpPr>
        <p:spPr>
          <a:xfrm flipH="1">
            <a:off x="10005568" y="6463964"/>
            <a:ext cx="2188617" cy="352849"/>
          </a:xfrm>
          <a:custGeom>
            <a:avLst/>
            <a:gdLst/>
            <a:ahLst/>
            <a:cxnLst/>
            <a:rect l="l" t="t" r="r" b="b"/>
            <a:pathLst>
              <a:path w="1645920" h="461645">
                <a:moveTo>
                  <a:pt x="0" y="0"/>
                </a:moveTo>
                <a:lnTo>
                  <a:pt x="76942" y="0"/>
                </a:lnTo>
                <a:lnTo>
                  <a:pt x="920115" y="0"/>
                </a:lnTo>
                <a:lnTo>
                  <a:pt x="1568978" y="0"/>
                </a:lnTo>
                <a:cubicBezTo>
                  <a:pt x="1611472" y="0"/>
                  <a:pt x="1645920" y="34448"/>
                  <a:pt x="1645920" y="76942"/>
                </a:cubicBezTo>
                <a:lnTo>
                  <a:pt x="1645920" y="384703"/>
                </a:lnTo>
                <a:cubicBezTo>
                  <a:pt x="1645920" y="427197"/>
                  <a:pt x="1611472" y="461645"/>
                  <a:pt x="1568978" y="461645"/>
                </a:cubicBezTo>
                <a:lnTo>
                  <a:pt x="920115" y="461645"/>
                </a:lnTo>
                <a:lnTo>
                  <a:pt x="76942" y="461645"/>
                </a:lnTo>
                <a:lnTo>
                  <a:pt x="0" y="461645"/>
                </a:lnTo>
                <a:lnTo>
                  <a:pt x="0" y="384703"/>
                </a:lnTo>
                <a:lnTo>
                  <a:pt x="0" y="76942"/>
                </a:lnTo>
                <a:close/>
              </a:path>
            </a:pathLst>
          </a:custGeom>
          <a:ln>
            <a:noFill/>
          </a:ln>
          <a:effectLst>
            <a:innerShdw blurRad="76200" dist="25400" dir="13500000">
              <a:schemeClr val="accent6">
                <a:lumMod val="75000"/>
                <a:alpha val="3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1" name="Oval 29"/>
          <p:cNvSpPr>
            <a:spLocks noChangeArrowheads="1"/>
          </p:cNvSpPr>
          <p:nvPr userDrawn="1"/>
        </p:nvSpPr>
        <p:spPr bwMode="auto">
          <a:xfrm>
            <a:off x="10607814" y="6521460"/>
            <a:ext cx="245057" cy="225496"/>
          </a:xfrm>
          <a:prstGeom prst="ellipse">
            <a:avLst/>
          </a:prstGeom>
          <a:solidFill>
            <a:schemeClr val="bg1"/>
          </a:solidFill>
          <a:ln w="19050">
            <a:noFill/>
          </a:ln>
          <a:effectLst>
            <a:outerShdw blurRad="63500" dist="25400" dir="2700000" algn="tl" rotWithShape="0">
              <a:schemeClr val="accent6">
                <a:lumMod val="75000"/>
                <a:alpha val="29000"/>
              </a:schemeClr>
            </a:outerShdw>
          </a:effectLst>
        </p:spPr>
        <p:txBody>
          <a:bodyPr vert="horz" wrap="square" lIns="121920" tIns="60960" rIns="121920" bIns="60960" numCol="1" anchor="ctr" anchorCtr="0" compatLnSpc="1"/>
          <a:lstStyle/>
          <a:p>
            <a:pPr lvl="0" algn="ctr"/>
            <a:endParaRPr lang="zh-CN" altLang="en-US" sz="2135" b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13" name="Oval 30"/>
          <p:cNvSpPr>
            <a:spLocks noChangeArrowheads="1"/>
          </p:cNvSpPr>
          <p:nvPr userDrawn="1"/>
        </p:nvSpPr>
        <p:spPr bwMode="auto">
          <a:xfrm>
            <a:off x="10227181" y="6521462"/>
            <a:ext cx="242556" cy="225495"/>
          </a:xfrm>
          <a:prstGeom prst="ellipse">
            <a:avLst/>
          </a:prstGeom>
          <a:solidFill>
            <a:schemeClr val="bg1"/>
          </a:solidFill>
          <a:ln w="19050">
            <a:noFill/>
          </a:ln>
          <a:effectLst>
            <a:outerShdw blurRad="63500" dist="25400" dir="2700000" algn="tl" rotWithShape="0">
              <a:schemeClr val="accent6">
                <a:lumMod val="75000"/>
                <a:alpha val="29000"/>
              </a:schemeClr>
            </a:outerShdw>
          </a:effectLst>
        </p:spPr>
        <p:txBody>
          <a:bodyPr vert="horz" wrap="square" lIns="121920" tIns="60960" rIns="121920" bIns="60960" numCol="1" anchor="ctr" anchorCtr="0" compatLnSpc="1"/>
          <a:lstStyle/>
          <a:p>
            <a:pPr lvl="0" algn="ctr"/>
            <a:endParaRPr lang="zh-CN" altLang="en-US" sz="2135" b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14" name="Oval 31"/>
          <p:cNvSpPr>
            <a:spLocks noChangeArrowheads="1"/>
          </p:cNvSpPr>
          <p:nvPr userDrawn="1"/>
        </p:nvSpPr>
        <p:spPr bwMode="auto">
          <a:xfrm>
            <a:off x="10990949" y="6523179"/>
            <a:ext cx="242556" cy="222060"/>
          </a:xfrm>
          <a:prstGeom prst="ellipse">
            <a:avLst/>
          </a:prstGeom>
          <a:solidFill>
            <a:schemeClr val="bg1"/>
          </a:solidFill>
          <a:ln w="19050">
            <a:noFill/>
          </a:ln>
          <a:effectLst>
            <a:outerShdw blurRad="63500" dist="25400" dir="2700000" algn="tl" rotWithShape="0">
              <a:schemeClr val="accent6">
                <a:lumMod val="75000"/>
                <a:alpha val="29000"/>
              </a:schemeClr>
            </a:outerShdw>
          </a:effectLst>
        </p:spPr>
        <p:txBody>
          <a:bodyPr vert="horz" wrap="square" lIns="121920" tIns="60960" rIns="121920" bIns="60960" numCol="1" anchor="ctr" anchorCtr="0" compatLnSpc="1"/>
          <a:lstStyle/>
          <a:p>
            <a:pPr lvl="0" algn="ctr"/>
            <a:endParaRPr lang="zh-CN" altLang="en-US" sz="2135" b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15" name="Oval 32"/>
          <p:cNvSpPr>
            <a:spLocks noChangeArrowheads="1"/>
          </p:cNvSpPr>
          <p:nvPr userDrawn="1"/>
        </p:nvSpPr>
        <p:spPr bwMode="auto">
          <a:xfrm>
            <a:off x="11371582" y="6523179"/>
            <a:ext cx="242556" cy="222060"/>
          </a:xfrm>
          <a:prstGeom prst="ellipse">
            <a:avLst/>
          </a:prstGeom>
          <a:solidFill>
            <a:schemeClr val="bg1"/>
          </a:solidFill>
          <a:ln w="19050">
            <a:noFill/>
          </a:ln>
          <a:effectLst>
            <a:outerShdw blurRad="63500" dist="25400" dir="2700000" algn="tl" rotWithShape="0">
              <a:schemeClr val="accent6">
                <a:lumMod val="75000"/>
                <a:alpha val="29000"/>
              </a:schemeClr>
            </a:outerShdw>
          </a:effectLst>
        </p:spPr>
        <p:txBody>
          <a:bodyPr vert="horz" wrap="square" lIns="121920" tIns="60960" rIns="121920" bIns="60960" numCol="1" anchor="ctr" anchorCtr="0" compatLnSpc="1"/>
          <a:lstStyle/>
          <a:p>
            <a:pPr lvl="0" algn="ctr"/>
            <a:endParaRPr lang="zh-CN" altLang="en-US" sz="2135" b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16" name="Oval 32"/>
          <p:cNvSpPr>
            <a:spLocks noChangeArrowheads="1"/>
          </p:cNvSpPr>
          <p:nvPr userDrawn="1"/>
        </p:nvSpPr>
        <p:spPr bwMode="auto">
          <a:xfrm>
            <a:off x="11752215" y="6523179"/>
            <a:ext cx="242556" cy="222060"/>
          </a:xfrm>
          <a:prstGeom prst="ellipse">
            <a:avLst/>
          </a:prstGeom>
          <a:solidFill>
            <a:schemeClr val="bg1"/>
          </a:solidFill>
          <a:ln w="19050">
            <a:noFill/>
          </a:ln>
          <a:effectLst>
            <a:outerShdw blurRad="63500" dist="25400" dir="2700000" algn="tl" rotWithShape="0">
              <a:schemeClr val="accent6">
                <a:lumMod val="75000"/>
                <a:alpha val="29000"/>
              </a:schemeClr>
            </a:outerShdw>
          </a:effectLst>
        </p:spPr>
        <p:txBody>
          <a:bodyPr vert="horz" wrap="square" lIns="121920" tIns="60960" rIns="121920" bIns="60960" numCol="1" anchor="ctr" anchorCtr="0" compatLnSpc="1"/>
          <a:lstStyle/>
          <a:p>
            <a:pPr lvl="0" algn="ctr"/>
            <a:endParaRPr lang="zh-CN" altLang="en-US" sz="2135" b="0">
              <a:solidFill>
                <a:schemeClr val="tx2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solidFill>
          <a:srgbClr val="004F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65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335360" y="277896"/>
            <a:ext cx="11521280" cy="630220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schemeClr val="tx1">
                <a:lumMod val="95000"/>
                <a:lumOff val="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ED916D-B7DB-439F-9E3B-0C1E1E4F0A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610953-BA4E-49FE-B1A3-BF641379F4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171450" y="152400"/>
            <a:ext cx="11849100" cy="65722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ED916D-B7DB-439F-9E3B-0C1E1E4F0A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610953-BA4E-49FE-B1A3-BF641379F4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ED916D-B7DB-439F-9E3B-0C1E1E4F0A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610953-BA4E-49FE-B1A3-BF641379F4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ED916D-B7DB-439F-9E3B-0C1E1E4F0A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610953-BA4E-49FE-B1A3-BF641379F4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ED916D-B7DB-439F-9E3B-0C1E1E4F0A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610953-BA4E-49FE-B1A3-BF641379F4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1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5.xml"/><Relationship Id="rId8" Type="http://schemas.openxmlformats.org/officeDocument/2006/relationships/tags" Target="../tags/tag14.xml"/><Relationship Id="rId7" Type="http://schemas.openxmlformats.org/officeDocument/2006/relationships/tags" Target="../tags/tag13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5" Type="http://schemas.openxmlformats.org/officeDocument/2006/relationships/notesSlide" Target="../notesSlides/notesSlide3.xml"/><Relationship Id="rId34" Type="http://schemas.openxmlformats.org/officeDocument/2006/relationships/slideLayout" Target="../slideLayouts/slideLayout11.xml"/><Relationship Id="rId33" Type="http://schemas.openxmlformats.org/officeDocument/2006/relationships/tags" Target="../tags/tag39.xml"/><Relationship Id="rId32" Type="http://schemas.openxmlformats.org/officeDocument/2006/relationships/tags" Target="../tags/tag38.xml"/><Relationship Id="rId31" Type="http://schemas.openxmlformats.org/officeDocument/2006/relationships/tags" Target="../tags/tag37.xml"/><Relationship Id="rId30" Type="http://schemas.openxmlformats.org/officeDocument/2006/relationships/tags" Target="../tags/tag36.xml"/><Relationship Id="rId3" Type="http://schemas.openxmlformats.org/officeDocument/2006/relationships/tags" Target="../tags/tag9.xml"/><Relationship Id="rId29" Type="http://schemas.openxmlformats.org/officeDocument/2006/relationships/tags" Target="../tags/tag35.xml"/><Relationship Id="rId28" Type="http://schemas.openxmlformats.org/officeDocument/2006/relationships/tags" Target="../tags/tag34.xml"/><Relationship Id="rId27" Type="http://schemas.openxmlformats.org/officeDocument/2006/relationships/tags" Target="../tags/tag33.xml"/><Relationship Id="rId26" Type="http://schemas.openxmlformats.org/officeDocument/2006/relationships/tags" Target="../tags/tag32.xml"/><Relationship Id="rId25" Type="http://schemas.openxmlformats.org/officeDocument/2006/relationships/tags" Target="../tags/tag31.xml"/><Relationship Id="rId24" Type="http://schemas.openxmlformats.org/officeDocument/2006/relationships/tags" Target="../tags/tag30.xml"/><Relationship Id="rId23" Type="http://schemas.openxmlformats.org/officeDocument/2006/relationships/tags" Target="../tags/tag29.xml"/><Relationship Id="rId22" Type="http://schemas.openxmlformats.org/officeDocument/2006/relationships/tags" Target="../tags/tag28.xml"/><Relationship Id="rId21" Type="http://schemas.openxmlformats.org/officeDocument/2006/relationships/tags" Target="../tags/tag27.xml"/><Relationship Id="rId20" Type="http://schemas.openxmlformats.org/officeDocument/2006/relationships/tags" Target="../tags/tag26.xml"/><Relationship Id="rId2" Type="http://schemas.openxmlformats.org/officeDocument/2006/relationships/tags" Target="../tags/tag8.xml"/><Relationship Id="rId19" Type="http://schemas.openxmlformats.org/officeDocument/2006/relationships/tags" Target="../tags/tag25.xml"/><Relationship Id="rId18" Type="http://schemas.openxmlformats.org/officeDocument/2006/relationships/tags" Target="../tags/tag24.xml"/><Relationship Id="rId17" Type="http://schemas.openxmlformats.org/officeDocument/2006/relationships/tags" Target="../tags/tag23.xml"/><Relationship Id="rId16" Type="http://schemas.openxmlformats.org/officeDocument/2006/relationships/tags" Target="../tags/tag22.xml"/><Relationship Id="rId15" Type="http://schemas.openxmlformats.org/officeDocument/2006/relationships/tags" Target="../tags/tag21.xml"/><Relationship Id="rId14" Type="http://schemas.openxmlformats.org/officeDocument/2006/relationships/tags" Target="../tags/tag20.xml"/><Relationship Id="rId13" Type="http://schemas.openxmlformats.org/officeDocument/2006/relationships/tags" Target="../tags/tag19.xml"/><Relationship Id="rId12" Type="http://schemas.openxmlformats.org/officeDocument/2006/relationships/tags" Target="../tags/tag18.xml"/><Relationship Id="rId11" Type="http://schemas.openxmlformats.org/officeDocument/2006/relationships/tags" Target="../tags/tag17.xml"/><Relationship Id="rId10" Type="http://schemas.openxmlformats.org/officeDocument/2006/relationships/tags" Target="../tags/tag16.xml"/><Relationship Id="rId1" Type="http://schemas.openxmlformats.org/officeDocument/2006/relationships/tags" Target="../tags/tag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47.xml"/><Relationship Id="rId8" Type="http://schemas.openxmlformats.org/officeDocument/2006/relationships/tags" Target="../tags/tag46.xml"/><Relationship Id="rId7" Type="http://schemas.openxmlformats.org/officeDocument/2006/relationships/tags" Target="../tags/tag45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8" Type="http://schemas.openxmlformats.org/officeDocument/2006/relationships/notesSlide" Target="../notesSlides/notesSlide6.xml"/><Relationship Id="rId17" Type="http://schemas.openxmlformats.org/officeDocument/2006/relationships/slideLayout" Target="../slideLayouts/slideLayout11.xml"/><Relationship Id="rId16" Type="http://schemas.openxmlformats.org/officeDocument/2006/relationships/image" Target="../media/image7.png"/><Relationship Id="rId15" Type="http://schemas.openxmlformats.org/officeDocument/2006/relationships/image" Target="../media/image6.png"/><Relationship Id="rId14" Type="http://schemas.openxmlformats.org/officeDocument/2006/relationships/tags" Target="../tags/tag52.xml"/><Relationship Id="rId13" Type="http://schemas.openxmlformats.org/officeDocument/2006/relationships/tags" Target="../tags/tag51.xml"/><Relationship Id="rId12" Type="http://schemas.openxmlformats.org/officeDocument/2006/relationships/tags" Target="../tags/tag50.xml"/><Relationship Id="rId11" Type="http://schemas.openxmlformats.org/officeDocument/2006/relationships/tags" Target="../tags/tag49.xml"/><Relationship Id="rId10" Type="http://schemas.openxmlformats.org/officeDocument/2006/relationships/tags" Target="../tags/tag48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61.xml"/><Relationship Id="rId8" Type="http://schemas.openxmlformats.org/officeDocument/2006/relationships/tags" Target="../tags/tag60.xml"/><Relationship Id="rId7" Type="http://schemas.openxmlformats.org/officeDocument/2006/relationships/tags" Target="../tags/tag59.xml"/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42" Type="http://schemas.openxmlformats.org/officeDocument/2006/relationships/notesSlide" Target="../notesSlides/notesSlide7.xml"/><Relationship Id="rId41" Type="http://schemas.openxmlformats.org/officeDocument/2006/relationships/slideLayout" Target="../slideLayouts/slideLayout11.xml"/><Relationship Id="rId40" Type="http://schemas.openxmlformats.org/officeDocument/2006/relationships/tags" Target="../tags/tag92.xml"/><Relationship Id="rId4" Type="http://schemas.openxmlformats.org/officeDocument/2006/relationships/tags" Target="../tags/tag56.xml"/><Relationship Id="rId39" Type="http://schemas.openxmlformats.org/officeDocument/2006/relationships/tags" Target="../tags/tag91.xml"/><Relationship Id="rId38" Type="http://schemas.openxmlformats.org/officeDocument/2006/relationships/tags" Target="../tags/tag90.xml"/><Relationship Id="rId37" Type="http://schemas.openxmlformats.org/officeDocument/2006/relationships/tags" Target="../tags/tag89.xml"/><Relationship Id="rId36" Type="http://schemas.openxmlformats.org/officeDocument/2006/relationships/tags" Target="../tags/tag88.xml"/><Relationship Id="rId35" Type="http://schemas.openxmlformats.org/officeDocument/2006/relationships/tags" Target="../tags/tag87.xml"/><Relationship Id="rId34" Type="http://schemas.openxmlformats.org/officeDocument/2006/relationships/tags" Target="../tags/tag86.xml"/><Relationship Id="rId33" Type="http://schemas.openxmlformats.org/officeDocument/2006/relationships/tags" Target="../tags/tag85.xml"/><Relationship Id="rId32" Type="http://schemas.openxmlformats.org/officeDocument/2006/relationships/tags" Target="../tags/tag84.xml"/><Relationship Id="rId31" Type="http://schemas.openxmlformats.org/officeDocument/2006/relationships/tags" Target="../tags/tag83.xml"/><Relationship Id="rId30" Type="http://schemas.openxmlformats.org/officeDocument/2006/relationships/tags" Target="../tags/tag82.xml"/><Relationship Id="rId3" Type="http://schemas.openxmlformats.org/officeDocument/2006/relationships/tags" Target="../tags/tag55.xml"/><Relationship Id="rId29" Type="http://schemas.openxmlformats.org/officeDocument/2006/relationships/tags" Target="../tags/tag81.xml"/><Relationship Id="rId28" Type="http://schemas.openxmlformats.org/officeDocument/2006/relationships/tags" Target="../tags/tag80.xml"/><Relationship Id="rId27" Type="http://schemas.openxmlformats.org/officeDocument/2006/relationships/tags" Target="../tags/tag79.xml"/><Relationship Id="rId26" Type="http://schemas.openxmlformats.org/officeDocument/2006/relationships/tags" Target="../tags/tag78.xml"/><Relationship Id="rId25" Type="http://schemas.openxmlformats.org/officeDocument/2006/relationships/tags" Target="../tags/tag77.xml"/><Relationship Id="rId24" Type="http://schemas.openxmlformats.org/officeDocument/2006/relationships/tags" Target="../tags/tag76.xml"/><Relationship Id="rId23" Type="http://schemas.openxmlformats.org/officeDocument/2006/relationships/tags" Target="../tags/tag75.xml"/><Relationship Id="rId22" Type="http://schemas.openxmlformats.org/officeDocument/2006/relationships/tags" Target="../tags/tag74.xml"/><Relationship Id="rId21" Type="http://schemas.openxmlformats.org/officeDocument/2006/relationships/tags" Target="../tags/tag73.xml"/><Relationship Id="rId20" Type="http://schemas.openxmlformats.org/officeDocument/2006/relationships/tags" Target="../tags/tag72.xml"/><Relationship Id="rId2" Type="http://schemas.openxmlformats.org/officeDocument/2006/relationships/tags" Target="../tags/tag54.xml"/><Relationship Id="rId19" Type="http://schemas.openxmlformats.org/officeDocument/2006/relationships/tags" Target="../tags/tag71.xml"/><Relationship Id="rId18" Type="http://schemas.openxmlformats.org/officeDocument/2006/relationships/tags" Target="../tags/tag70.xml"/><Relationship Id="rId17" Type="http://schemas.openxmlformats.org/officeDocument/2006/relationships/tags" Target="../tags/tag69.xml"/><Relationship Id="rId16" Type="http://schemas.openxmlformats.org/officeDocument/2006/relationships/tags" Target="../tags/tag68.xml"/><Relationship Id="rId15" Type="http://schemas.openxmlformats.org/officeDocument/2006/relationships/tags" Target="../tags/tag67.xml"/><Relationship Id="rId14" Type="http://schemas.openxmlformats.org/officeDocument/2006/relationships/tags" Target="../tags/tag66.xml"/><Relationship Id="rId13" Type="http://schemas.openxmlformats.org/officeDocument/2006/relationships/tags" Target="../tags/tag65.xml"/><Relationship Id="rId12" Type="http://schemas.openxmlformats.org/officeDocument/2006/relationships/tags" Target="../tags/tag64.xml"/><Relationship Id="rId11" Type="http://schemas.openxmlformats.org/officeDocument/2006/relationships/tags" Target="../tags/tag63.xml"/><Relationship Id="rId10" Type="http://schemas.openxmlformats.org/officeDocument/2006/relationships/tags" Target="../tags/tag62.xml"/><Relationship Id="rId1" Type="http://schemas.openxmlformats.org/officeDocument/2006/relationships/tags" Target="../tags/tag5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323794" y="2274719"/>
            <a:ext cx="606281" cy="1194843"/>
            <a:chOff x="231914" y="1863941"/>
            <a:chExt cx="305354" cy="601784"/>
          </a:xfrm>
        </p:grpSpPr>
        <p:sp>
          <p:nvSpPr>
            <p:cNvPr id="40" name="等腰三角形 39"/>
            <p:cNvSpPr/>
            <p:nvPr/>
          </p:nvSpPr>
          <p:spPr>
            <a:xfrm rot="5400000">
              <a:off x="124628" y="2053162"/>
              <a:ext cx="452027" cy="223342"/>
            </a:xfrm>
            <a:prstGeom prst="triangle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004F8A"/>
                </a:solidFill>
              </a:endParaRPr>
            </a:p>
          </p:txBody>
        </p:sp>
        <p:sp>
          <p:nvSpPr>
            <p:cNvPr id="41" name="任意多边形 40"/>
            <p:cNvSpPr/>
            <p:nvPr/>
          </p:nvSpPr>
          <p:spPr>
            <a:xfrm rot="10800000">
              <a:off x="231914" y="1863941"/>
              <a:ext cx="305354" cy="601784"/>
            </a:xfrm>
            <a:custGeom>
              <a:avLst/>
              <a:gdLst>
                <a:gd name="connsiteX0" fmla="*/ 285262 w 289169"/>
                <a:gd name="connsiteY0" fmla="*/ 0 h 601784"/>
                <a:gd name="connsiteX1" fmla="*/ 0 w 289169"/>
                <a:gd name="connsiteY1" fmla="*/ 300892 h 601784"/>
                <a:gd name="connsiteX2" fmla="*/ 289169 w 289169"/>
                <a:gd name="connsiteY2" fmla="*/ 601784 h 601784"/>
                <a:gd name="connsiteX3" fmla="*/ 289169 w 289169"/>
                <a:gd name="connsiteY3" fmla="*/ 601784 h 601784"/>
                <a:gd name="connsiteX4" fmla="*/ 289169 w 289169"/>
                <a:gd name="connsiteY4" fmla="*/ 601784 h 601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169" h="601784">
                  <a:moveTo>
                    <a:pt x="285262" y="0"/>
                  </a:moveTo>
                  <a:lnTo>
                    <a:pt x="0" y="300892"/>
                  </a:lnTo>
                  <a:lnTo>
                    <a:pt x="289169" y="601784"/>
                  </a:lnTo>
                  <a:lnTo>
                    <a:pt x="289169" y="601784"/>
                  </a:lnTo>
                  <a:lnTo>
                    <a:pt x="289169" y="601784"/>
                  </a:lnTo>
                </a:path>
              </a:pathLst>
            </a:custGeom>
            <a:ln w="9525">
              <a:solidFill>
                <a:srgbClr val="004F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45" name="组合 44"/>
          <p:cNvGrpSpPr/>
          <p:nvPr/>
        </p:nvGrpSpPr>
        <p:grpSpPr>
          <a:xfrm rot="10800000">
            <a:off x="11268566" y="2274719"/>
            <a:ext cx="606281" cy="1194843"/>
            <a:chOff x="231914" y="1863941"/>
            <a:chExt cx="305354" cy="601784"/>
          </a:xfrm>
        </p:grpSpPr>
        <p:sp>
          <p:nvSpPr>
            <p:cNvPr id="46" name="等腰三角形 45"/>
            <p:cNvSpPr/>
            <p:nvPr/>
          </p:nvSpPr>
          <p:spPr>
            <a:xfrm rot="5400000">
              <a:off x="124628" y="2053162"/>
              <a:ext cx="452027" cy="223342"/>
            </a:xfrm>
            <a:prstGeom prst="triangle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004F8A"/>
                </a:solidFill>
              </a:endParaRPr>
            </a:p>
          </p:txBody>
        </p:sp>
        <p:sp>
          <p:nvSpPr>
            <p:cNvPr id="47" name="任意多边形 46"/>
            <p:cNvSpPr/>
            <p:nvPr/>
          </p:nvSpPr>
          <p:spPr>
            <a:xfrm rot="10800000">
              <a:off x="231914" y="1863941"/>
              <a:ext cx="305354" cy="601784"/>
            </a:xfrm>
            <a:custGeom>
              <a:avLst/>
              <a:gdLst>
                <a:gd name="connsiteX0" fmla="*/ 285262 w 289169"/>
                <a:gd name="connsiteY0" fmla="*/ 0 h 601784"/>
                <a:gd name="connsiteX1" fmla="*/ 0 w 289169"/>
                <a:gd name="connsiteY1" fmla="*/ 300892 h 601784"/>
                <a:gd name="connsiteX2" fmla="*/ 289169 w 289169"/>
                <a:gd name="connsiteY2" fmla="*/ 601784 h 601784"/>
                <a:gd name="connsiteX3" fmla="*/ 289169 w 289169"/>
                <a:gd name="connsiteY3" fmla="*/ 601784 h 601784"/>
                <a:gd name="connsiteX4" fmla="*/ 289169 w 289169"/>
                <a:gd name="connsiteY4" fmla="*/ 601784 h 601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169" h="601784">
                  <a:moveTo>
                    <a:pt x="285262" y="0"/>
                  </a:moveTo>
                  <a:lnTo>
                    <a:pt x="0" y="300892"/>
                  </a:lnTo>
                  <a:lnTo>
                    <a:pt x="289169" y="601784"/>
                  </a:lnTo>
                  <a:lnTo>
                    <a:pt x="289169" y="601784"/>
                  </a:lnTo>
                  <a:lnTo>
                    <a:pt x="289169" y="601784"/>
                  </a:lnTo>
                </a:path>
              </a:pathLst>
            </a:custGeom>
            <a:ln w="9525">
              <a:solidFill>
                <a:srgbClr val="004F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6" name="文本框 36"/>
          <p:cNvSpPr txBox="1"/>
          <p:nvPr/>
        </p:nvSpPr>
        <p:spPr>
          <a:xfrm>
            <a:off x="6352540" y="3912235"/>
            <a:ext cx="5396865" cy="82359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140000"/>
              </a:lnSpc>
            </a:pPr>
            <a:r>
              <a:rPr lang="zh-CN" altLang="en-US" sz="3400" b="1" dirty="0">
                <a:solidFill>
                  <a:schemeClr val="tx2">
                    <a:lumMod val="7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sym typeface="+mn-ea"/>
              </a:rPr>
              <a:t>政治教研室</a:t>
            </a:r>
            <a:r>
              <a:rPr lang="en-US" altLang="zh-CN" sz="3400" b="1" dirty="0">
                <a:solidFill>
                  <a:schemeClr val="tx2">
                    <a:lumMod val="7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sym typeface="+mn-ea"/>
              </a:rPr>
              <a:t>      </a:t>
            </a:r>
            <a:r>
              <a:rPr lang="zh-CN" altLang="en-US" sz="3400" b="1" dirty="0">
                <a:solidFill>
                  <a:schemeClr val="tx2">
                    <a:lumMod val="7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sym typeface="+mn-ea"/>
              </a:rPr>
              <a:t>徐蓉</a:t>
            </a:r>
            <a:endParaRPr lang="en-US" altLang="zh-CN" sz="3400" b="1" dirty="0">
              <a:solidFill>
                <a:schemeClr val="tx2">
                  <a:lumMod val="75000"/>
                </a:schemeClr>
              </a:solidFill>
              <a:latin typeface="张海山锐线体简" panose="02000000000000000000" pitchFamily="2" charset="-122"/>
              <a:ea typeface="张海山锐线体简" panose="02000000000000000000" pitchFamily="2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alphaModFix amt="40000"/>
          </a:blip>
          <a:stretch>
            <a:fillRect/>
          </a:stretch>
        </p:blipFill>
        <p:spPr>
          <a:xfrm rot="20760000">
            <a:off x="631190" y="-391160"/>
            <a:ext cx="5462270" cy="778446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088390" y="1502410"/>
            <a:ext cx="10170795" cy="920750"/>
          </a:xfrm>
          <a:prstGeom prst="rect">
            <a:avLst/>
          </a:prstGeom>
          <a:noFill/>
        </p:spPr>
        <p:txBody>
          <a:bodyPr wrap="square" lIns="121884" tIns="60941" rIns="121884" bIns="60941" rtlCol="0">
            <a:spAutoFit/>
          </a:bodyPr>
          <a:lstStyle/>
          <a:p>
            <a:pPr algn="ctr"/>
            <a:r>
              <a:rPr sz="5200" b="1" dirty="0">
                <a:solidFill>
                  <a:srgbClr val="004F8A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以问题驱动教学</a:t>
            </a:r>
            <a:r>
              <a:rPr lang="en-US" sz="5200" b="1" dirty="0">
                <a:solidFill>
                  <a:srgbClr val="004F8A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 </a:t>
            </a:r>
            <a:r>
              <a:rPr sz="5200" b="1" dirty="0">
                <a:solidFill>
                  <a:srgbClr val="004F8A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 用清单赋能备考</a:t>
            </a:r>
            <a:endParaRPr sz="5200" b="1" dirty="0">
              <a:solidFill>
                <a:srgbClr val="004F8A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85265" y="5178425"/>
            <a:ext cx="546862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solidFill>
                  <a:schemeClr val="tx2"/>
                </a:solidFill>
              </a:rPr>
              <a:t>特色教辅工具——“问题清单”</a:t>
            </a:r>
            <a:endParaRPr lang="zh-CN" altLang="en-US" sz="2400">
              <a:solidFill>
                <a:schemeClr val="tx2"/>
              </a:solidFill>
            </a:endParaRPr>
          </a:p>
          <a:p>
            <a:r>
              <a:rPr lang="zh-CN" altLang="en-US" sz="2400">
                <a:solidFill>
                  <a:schemeClr val="tx2"/>
                </a:solidFill>
              </a:rPr>
              <a:t>这本小小的册子，承载着“本真”理念，架起师生对话的桥梁</a:t>
            </a:r>
            <a:r>
              <a:rPr lang="en-US" altLang="zh-CN" sz="2400">
                <a:solidFill>
                  <a:schemeClr val="tx2"/>
                </a:solidFill>
              </a:rPr>
              <a:t>……</a:t>
            </a:r>
            <a:endParaRPr lang="en-US" altLang="zh-CN" sz="240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28"/>
          <p:cNvSpPr txBox="1"/>
          <p:nvPr>
            <p:custDataLst>
              <p:tags r:id="rId1"/>
            </p:custDataLst>
          </p:nvPr>
        </p:nvSpPr>
        <p:spPr>
          <a:xfrm>
            <a:off x="1104438" y="1965811"/>
            <a:ext cx="784189" cy="738664"/>
          </a:xfrm>
          <a:prstGeom prst="rect">
            <a:avLst/>
          </a:prstGeom>
          <a:solidFill>
            <a:schemeClr val="accent2"/>
          </a:solidFill>
          <a:effectLst>
            <a:reflection stA="62000" endPos="54000" dir="5400000" sy="-100000" algn="bl" rotWithShape="0"/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altLang="zh-CN" sz="4200" b="1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4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>
            <p:custDataLst>
              <p:tags r:id="rId2"/>
            </p:custDataLst>
          </p:nvPr>
        </p:nvSpPr>
        <p:spPr>
          <a:xfrm>
            <a:off x="1074256" y="3333601"/>
            <a:ext cx="784189" cy="738664"/>
          </a:xfrm>
          <a:prstGeom prst="rect">
            <a:avLst/>
          </a:prstGeom>
          <a:solidFill>
            <a:schemeClr val="accent2"/>
          </a:solidFill>
          <a:effectLst>
            <a:reflection stA="62000" endPos="54000" dir="5400000" sy="-100000" algn="bl" rotWithShape="0"/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altLang="zh-CN" sz="4200" b="1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4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54" name="组合 53"/>
          <p:cNvGrpSpPr/>
          <p:nvPr/>
        </p:nvGrpSpPr>
        <p:grpSpPr>
          <a:xfrm rot="5400000">
            <a:off x="5787333" y="1182115"/>
            <a:ext cx="606281" cy="1194843"/>
            <a:chOff x="231914" y="1863941"/>
            <a:chExt cx="305354" cy="601784"/>
          </a:xfrm>
        </p:grpSpPr>
        <p:sp>
          <p:nvSpPr>
            <p:cNvPr id="55" name="等腰三角形 54"/>
            <p:cNvSpPr/>
            <p:nvPr/>
          </p:nvSpPr>
          <p:spPr>
            <a:xfrm rot="5400000">
              <a:off x="124628" y="2053162"/>
              <a:ext cx="452027" cy="223342"/>
            </a:xfrm>
            <a:prstGeom prst="triangle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004F8A"/>
                </a:solidFill>
              </a:endParaRPr>
            </a:p>
          </p:txBody>
        </p:sp>
        <p:sp>
          <p:nvSpPr>
            <p:cNvPr id="56" name="任意多边形 55"/>
            <p:cNvSpPr/>
            <p:nvPr/>
          </p:nvSpPr>
          <p:spPr>
            <a:xfrm rot="10800000">
              <a:off x="231914" y="1863941"/>
              <a:ext cx="305354" cy="601784"/>
            </a:xfrm>
            <a:custGeom>
              <a:avLst/>
              <a:gdLst>
                <a:gd name="connsiteX0" fmla="*/ 285262 w 289169"/>
                <a:gd name="connsiteY0" fmla="*/ 0 h 601784"/>
                <a:gd name="connsiteX1" fmla="*/ 0 w 289169"/>
                <a:gd name="connsiteY1" fmla="*/ 300892 h 601784"/>
                <a:gd name="connsiteX2" fmla="*/ 289169 w 289169"/>
                <a:gd name="connsiteY2" fmla="*/ 601784 h 601784"/>
                <a:gd name="connsiteX3" fmla="*/ 289169 w 289169"/>
                <a:gd name="connsiteY3" fmla="*/ 601784 h 601784"/>
                <a:gd name="connsiteX4" fmla="*/ 289169 w 289169"/>
                <a:gd name="connsiteY4" fmla="*/ 601784 h 601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169" h="601784">
                  <a:moveTo>
                    <a:pt x="285262" y="0"/>
                  </a:moveTo>
                  <a:lnTo>
                    <a:pt x="0" y="300892"/>
                  </a:lnTo>
                  <a:lnTo>
                    <a:pt x="289169" y="601784"/>
                  </a:lnTo>
                  <a:lnTo>
                    <a:pt x="289169" y="601784"/>
                  </a:lnTo>
                  <a:lnTo>
                    <a:pt x="289169" y="601784"/>
                  </a:lnTo>
                </a:path>
              </a:pathLst>
            </a:custGeom>
            <a:ln w="9525">
              <a:solidFill>
                <a:srgbClr val="004F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57" name="矩形 56"/>
          <p:cNvSpPr/>
          <p:nvPr/>
        </p:nvSpPr>
        <p:spPr>
          <a:xfrm rot="5400000">
            <a:off x="5507812" y="-4791890"/>
            <a:ext cx="1165324" cy="11390256"/>
          </a:xfrm>
          <a:prstGeom prst="rect">
            <a:avLst/>
          </a:prstGeom>
          <a:solidFill>
            <a:srgbClr val="004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3" name="文本框 52"/>
          <p:cNvSpPr txBox="1"/>
          <p:nvPr/>
        </p:nvSpPr>
        <p:spPr>
          <a:xfrm>
            <a:off x="4503548" y="604688"/>
            <a:ext cx="3261592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目录</a:t>
            </a:r>
            <a:r>
              <a:rPr lang="en-US" altLang="zh-CN" sz="3200" b="1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en-US" altLang="zh-CN" sz="3200" dirty="0">
                <a:solidFill>
                  <a:schemeClr val="bg1"/>
                </a:solidFill>
                <a:latin typeface="Agency FB" panose="020B0503020202020204" pitchFamily="34" charset="0"/>
                <a:cs typeface="+mn-ea"/>
                <a:sym typeface="+mn-lt"/>
              </a:rPr>
              <a:t>contents</a:t>
            </a:r>
            <a:endParaRPr lang="zh-CN" altLang="en-US" sz="3200" dirty="0">
              <a:solidFill>
                <a:schemeClr val="bg1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>
            <p:custDataLst>
              <p:tags r:id="rId3"/>
            </p:custDataLst>
          </p:nvPr>
        </p:nvSpPr>
        <p:spPr>
          <a:xfrm>
            <a:off x="2282825" y="1965996"/>
            <a:ext cx="6924040" cy="76835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p>
            <a:pPr algn="l"/>
            <a:r>
              <a:rPr lang="zh-CN" altLang="en-US" sz="4400" b="1" dirty="0">
                <a:solidFill>
                  <a:srgbClr val="004F8A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sym typeface="+mn-ea"/>
              </a:rPr>
              <a:t>理解清单价值</a:t>
            </a:r>
            <a:endParaRPr lang="zh-CN" altLang="en-US" sz="4400" b="1" dirty="0">
              <a:solidFill>
                <a:srgbClr val="004F8A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  <a:sym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2282825" y="3334421"/>
            <a:ext cx="6924040" cy="76835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p>
            <a:pPr algn="l"/>
            <a:r>
              <a:rPr lang="zh-CN" altLang="en-US" sz="4400" b="1" dirty="0">
                <a:solidFill>
                  <a:srgbClr val="004F8A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sym typeface="+mn-ea"/>
              </a:rPr>
              <a:t>规范填写要求</a:t>
            </a:r>
            <a:endParaRPr lang="zh-CN" altLang="en-US" sz="4400" b="1" dirty="0">
              <a:solidFill>
                <a:srgbClr val="004F8A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1089796" y="4764891"/>
            <a:ext cx="775970" cy="737235"/>
          </a:xfrm>
          <a:prstGeom prst="rect">
            <a:avLst/>
          </a:prstGeom>
          <a:solidFill>
            <a:schemeClr val="accent2"/>
          </a:solidFill>
          <a:effectLst>
            <a:reflection stA="62000" endPos="54000" dir="5400000" sy="-100000" algn="bl" rotWithShape="0"/>
          </a:effectLst>
        </p:spPr>
        <p:txBody>
          <a:bodyPr wrap="none" rtlCol="0">
            <a:spAutoFit/>
          </a:bodyPr>
          <a:p>
            <a:pPr algn="ctr"/>
            <a:r>
              <a:rPr lang="en-US" altLang="zh-CN" sz="4200" b="1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4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>
            <p:custDataLst>
              <p:tags r:id="rId6"/>
            </p:custDataLst>
          </p:nvPr>
        </p:nvSpPr>
        <p:spPr>
          <a:xfrm>
            <a:off x="2294255" y="4757456"/>
            <a:ext cx="6924040" cy="76835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p>
            <a:pPr algn="l"/>
            <a:r>
              <a:rPr lang="zh-CN" altLang="en-US" sz="4400" b="1" dirty="0">
                <a:solidFill>
                  <a:srgbClr val="004F8A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sym typeface="+mn-ea"/>
              </a:rPr>
              <a:t>优化处理策略</a:t>
            </a:r>
            <a:endParaRPr lang="zh-CN" altLang="en-US" sz="4400" b="1" dirty="0">
              <a:solidFill>
                <a:srgbClr val="004F8A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 59"/>
          <p:cNvSpPr/>
          <p:nvPr>
            <p:custDataLst>
              <p:tags r:id="rId1"/>
            </p:custDataLst>
          </p:nvPr>
        </p:nvSpPr>
        <p:spPr bwMode="auto">
          <a:xfrm>
            <a:off x="622935" y="4452620"/>
            <a:ext cx="11033760" cy="1980565"/>
          </a:xfrm>
          <a:custGeom>
            <a:avLst/>
            <a:gdLst>
              <a:gd name="T0" fmla="*/ 513 w 513"/>
              <a:gd name="T1" fmla="*/ 93 h 100"/>
              <a:gd name="T2" fmla="*/ 507 w 513"/>
              <a:gd name="T3" fmla="*/ 100 h 100"/>
              <a:gd name="T4" fmla="*/ 6 w 513"/>
              <a:gd name="T5" fmla="*/ 100 h 100"/>
              <a:gd name="T6" fmla="*/ 0 w 513"/>
              <a:gd name="T7" fmla="*/ 93 h 100"/>
              <a:gd name="T8" fmla="*/ 0 w 513"/>
              <a:gd name="T9" fmla="*/ 6 h 100"/>
              <a:gd name="T10" fmla="*/ 6 w 513"/>
              <a:gd name="T11" fmla="*/ 0 h 100"/>
              <a:gd name="T12" fmla="*/ 507 w 513"/>
              <a:gd name="T13" fmla="*/ 0 h 100"/>
              <a:gd name="T14" fmla="*/ 513 w 513"/>
              <a:gd name="T15" fmla="*/ 6 h 100"/>
              <a:gd name="T16" fmla="*/ 513 w 513"/>
              <a:gd name="T17" fmla="*/ 93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13" h="100">
                <a:moveTo>
                  <a:pt x="513" y="93"/>
                </a:moveTo>
                <a:cubicBezTo>
                  <a:pt x="513" y="97"/>
                  <a:pt x="511" y="100"/>
                  <a:pt x="507" y="100"/>
                </a:cubicBezTo>
                <a:cubicBezTo>
                  <a:pt x="6" y="100"/>
                  <a:pt x="6" y="100"/>
                  <a:pt x="6" y="100"/>
                </a:cubicBezTo>
                <a:cubicBezTo>
                  <a:pt x="3" y="100"/>
                  <a:pt x="0" y="97"/>
                  <a:pt x="0" y="93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3" y="0"/>
                  <a:pt x="6" y="0"/>
                </a:cubicBezTo>
                <a:cubicBezTo>
                  <a:pt x="507" y="0"/>
                  <a:pt x="507" y="0"/>
                  <a:pt x="507" y="0"/>
                </a:cubicBezTo>
                <a:cubicBezTo>
                  <a:pt x="511" y="0"/>
                  <a:pt x="513" y="2"/>
                  <a:pt x="513" y="6"/>
                </a:cubicBezTo>
                <a:cubicBezTo>
                  <a:pt x="513" y="93"/>
                  <a:pt x="513" y="93"/>
                  <a:pt x="513" y="93"/>
                </a:cubicBezTo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solidFill>
                <a:schemeClr val="tx2"/>
              </a:solidFill>
              <a:ea typeface="微软雅黑" panose="020B0503020204020204" pitchFamily="34" charset="-122"/>
            </a:endParaRPr>
          </a:p>
        </p:txBody>
      </p:sp>
      <p:sp>
        <p:nvSpPr>
          <p:cNvPr id="55" name="Freeform 62"/>
          <p:cNvSpPr/>
          <p:nvPr>
            <p:custDataLst>
              <p:tags r:id="rId2"/>
            </p:custDataLst>
          </p:nvPr>
        </p:nvSpPr>
        <p:spPr bwMode="auto">
          <a:xfrm>
            <a:off x="831764" y="4452756"/>
            <a:ext cx="843969" cy="1197259"/>
          </a:xfrm>
          <a:custGeom>
            <a:avLst/>
            <a:gdLst>
              <a:gd name="T0" fmla="*/ 213 w 215"/>
              <a:gd name="T1" fmla="*/ 236 h 305"/>
              <a:gd name="T2" fmla="*/ 213 w 215"/>
              <a:gd name="T3" fmla="*/ 0 h 305"/>
              <a:gd name="T4" fmla="*/ 0 w 215"/>
              <a:gd name="T5" fmla="*/ 0 h 305"/>
              <a:gd name="T6" fmla="*/ 0 w 215"/>
              <a:gd name="T7" fmla="*/ 236 h 305"/>
              <a:gd name="T8" fmla="*/ 109 w 215"/>
              <a:gd name="T9" fmla="*/ 305 h 305"/>
              <a:gd name="T10" fmla="*/ 215 w 215"/>
              <a:gd name="T11" fmla="*/ 236 h 305"/>
              <a:gd name="T12" fmla="*/ 213 w 215"/>
              <a:gd name="T13" fmla="*/ 236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5" h="305">
                <a:moveTo>
                  <a:pt x="213" y="236"/>
                </a:moveTo>
                <a:lnTo>
                  <a:pt x="213" y="0"/>
                </a:lnTo>
                <a:lnTo>
                  <a:pt x="0" y="0"/>
                </a:lnTo>
                <a:lnTo>
                  <a:pt x="0" y="236"/>
                </a:lnTo>
                <a:lnTo>
                  <a:pt x="109" y="305"/>
                </a:lnTo>
                <a:lnTo>
                  <a:pt x="215" y="236"/>
                </a:lnTo>
                <a:lnTo>
                  <a:pt x="213" y="236"/>
                </a:ln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solidFill>
                <a:schemeClr val="tx2"/>
              </a:solidFill>
              <a:ea typeface="微软雅黑" panose="020B0503020204020204" pitchFamily="34" charset="-122"/>
            </a:endParaRPr>
          </a:p>
        </p:txBody>
      </p:sp>
      <p:sp>
        <p:nvSpPr>
          <p:cNvPr id="77" name="Freeform 84"/>
          <p:cNvSpPr/>
          <p:nvPr>
            <p:custDataLst>
              <p:tags r:id="rId3"/>
            </p:custDataLst>
          </p:nvPr>
        </p:nvSpPr>
        <p:spPr bwMode="auto">
          <a:xfrm>
            <a:off x="570865" y="2471420"/>
            <a:ext cx="11085830" cy="1780540"/>
          </a:xfrm>
          <a:custGeom>
            <a:avLst/>
            <a:gdLst>
              <a:gd name="T0" fmla="*/ 0 w 513"/>
              <a:gd name="T1" fmla="*/ 94 h 100"/>
              <a:gd name="T2" fmla="*/ 6 w 513"/>
              <a:gd name="T3" fmla="*/ 100 h 100"/>
              <a:gd name="T4" fmla="*/ 507 w 513"/>
              <a:gd name="T5" fmla="*/ 100 h 100"/>
              <a:gd name="T6" fmla="*/ 513 w 513"/>
              <a:gd name="T7" fmla="*/ 94 h 100"/>
              <a:gd name="T8" fmla="*/ 513 w 513"/>
              <a:gd name="T9" fmla="*/ 6 h 100"/>
              <a:gd name="T10" fmla="*/ 507 w 513"/>
              <a:gd name="T11" fmla="*/ 0 h 100"/>
              <a:gd name="T12" fmla="*/ 6 w 513"/>
              <a:gd name="T13" fmla="*/ 0 h 100"/>
              <a:gd name="T14" fmla="*/ 0 w 513"/>
              <a:gd name="T15" fmla="*/ 6 h 100"/>
              <a:gd name="T16" fmla="*/ 0 w 513"/>
              <a:gd name="T17" fmla="*/ 94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13" h="100">
                <a:moveTo>
                  <a:pt x="0" y="94"/>
                </a:moveTo>
                <a:cubicBezTo>
                  <a:pt x="0" y="97"/>
                  <a:pt x="3" y="100"/>
                  <a:pt x="6" y="100"/>
                </a:cubicBezTo>
                <a:cubicBezTo>
                  <a:pt x="507" y="100"/>
                  <a:pt x="507" y="100"/>
                  <a:pt x="507" y="100"/>
                </a:cubicBezTo>
                <a:cubicBezTo>
                  <a:pt x="511" y="100"/>
                  <a:pt x="513" y="97"/>
                  <a:pt x="513" y="94"/>
                </a:cubicBezTo>
                <a:cubicBezTo>
                  <a:pt x="513" y="6"/>
                  <a:pt x="513" y="6"/>
                  <a:pt x="513" y="6"/>
                </a:cubicBezTo>
                <a:cubicBezTo>
                  <a:pt x="513" y="3"/>
                  <a:pt x="511" y="0"/>
                  <a:pt x="507" y="0"/>
                </a:cubicBez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94"/>
                  <a:pt x="0" y="94"/>
                  <a:pt x="0" y="94"/>
                </a:cubicBezTo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solidFill>
                <a:schemeClr val="tx2"/>
              </a:solidFill>
              <a:ea typeface="微软雅黑" panose="020B0503020204020204" pitchFamily="34" charset="-122"/>
            </a:endParaRPr>
          </a:p>
        </p:txBody>
      </p:sp>
      <p:sp>
        <p:nvSpPr>
          <p:cNvPr id="80" name="Freeform 87"/>
          <p:cNvSpPr/>
          <p:nvPr>
            <p:custDataLst>
              <p:tags r:id="rId4"/>
            </p:custDataLst>
          </p:nvPr>
        </p:nvSpPr>
        <p:spPr bwMode="auto">
          <a:xfrm>
            <a:off x="10644826" y="2467751"/>
            <a:ext cx="843969" cy="1197259"/>
          </a:xfrm>
          <a:custGeom>
            <a:avLst/>
            <a:gdLst>
              <a:gd name="T0" fmla="*/ 2 w 215"/>
              <a:gd name="T1" fmla="*/ 237 h 305"/>
              <a:gd name="T2" fmla="*/ 2 w 215"/>
              <a:gd name="T3" fmla="*/ 0 h 305"/>
              <a:gd name="T4" fmla="*/ 215 w 215"/>
              <a:gd name="T5" fmla="*/ 0 h 305"/>
              <a:gd name="T6" fmla="*/ 215 w 215"/>
              <a:gd name="T7" fmla="*/ 237 h 305"/>
              <a:gd name="T8" fmla="*/ 215 w 215"/>
              <a:gd name="T9" fmla="*/ 237 h 305"/>
              <a:gd name="T10" fmla="*/ 108 w 215"/>
              <a:gd name="T11" fmla="*/ 305 h 305"/>
              <a:gd name="T12" fmla="*/ 0 w 215"/>
              <a:gd name="T13" fmla="*/ 237 h 305"/>
              <a:gd name="T14" fmla="*/ 2 w 215"/>
              <a:gd name="T15" fmla="*/ 237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5" h="305">
                <a:moveTo>
                  <a:pt x="2" y="237"/>
                </a:moveTo>
                <a:lnTo>
                  <a:pt x="2" y="0"/>
                </a:lnTo>
                <a:lnTo>
                  <a:pt x="215" y="0"/>
                </a:lnTo>
                <a:lnTo>
                  <a:pt x="215" y="237"/>
                </a:lnTo>
                <a:lnTo>
                  <a:pt x="215" y="237"/>
                </a:lnTo>
                <a:lnTo>
                  <a:pt x="108" y="305"/>
                </a:lnTo>
                <a:lnTo>
                  <a:pt x="0" y="237"/>
                </a:lnTo>
                <a:lnTo>
                  <a:pt x="2" y="237"/>
                </a:ln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solidFill>
                <a:schemeClr val="tx2"/>
              </a:solidFill>
              <a:ea typeface="微软雅黑" panose="020B0503020204020204" pitchFamily="34" charset="-122"/>
            </a:endParaRPr>
          </a:p>
        </p:txBody>
      </p:sp>
      <p:sp>
        <p:nvSpPr>
          <p:cNvPr id="102" name="Freeform 109"/>
          <p:cNvSpPr/>
          <p:nvPr>
            <p:custDataLst>
              <p:tags r:id="rId5"/>
            </p:custDataLst>
          </p:nvPr>
        </p:nvSpPr>
        <p:spPr bwMode="auto">
          <a:xfrm>
            <a:off x="541020" y="1110615"/>
            <a:ext cx="11116310" cy="1240790"/>
          </a:xfrm>
          <a:custGeom>
            <a:avLst/>
            <a:gdLst>
              <a:gd name="T0" fmla="*/ 513 w 513"/>
              <a:gd name="T1" fmla="*/ 94 h 100"/>
              <a:gd name="T2" fmla="*/ 507 w 513"/>
              <a:gd name="T3" fmla="*/ 100 h 100"/>
              <a:gd name="T4" fmla="*/ 6 w 513"/>
              <a:gd name="T5" fmla="*/ 100 h 100"/>
              <a:gd name="T6" fmla="*/ 0 w 513"/>
              <a:gd name="T7" fmla="*/ 94 h 100"/>
              <a:gd name="T8" fmla="*/ 0 w 513"/>
              <a:gd name="T9" fmla="*/ 6 h 100"/>
              <a:gd name="T10" fmla="*/ 6 w 513"/>
              <a:gd name="T11" fmla="*/ 0 h 100"/>
              <a:gd name="T12" fmla="*/ 507 w 513"/>
              <a:gd name="T13" fmla="*/ 0 h 100"/>
              <a:gd name="T14" fmla="*/ 513 w 513"/>
              <a:gd name="T15" fmla="*/ 6 h 100"/>
              <a:gd name="T16" fmla="*/ 513 w 513"/>
              <a:gd name="T17" fmla="*/ 94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13" h="100">
                <a:moveTo>
                  <a:pt x="513" y="94"/>
                </a:moveTo>
                <a:cubicBezTo>
                  <a:pt x="513" y="97"/>
                  <a:pt x="511" y="100"/>
                  <a:pt x="507" y="100"/>
                </a:cubicBezTo>
                <a:cubicBezTo>
                  <a:pt x="6" y="100"/>
                  <a:pt x="6" y="100"/>
                  <a:pt x="6" y="100"/>
                </a:cubicBezTo>
                <a:cubicBezTo>
                  <a:pt x="3" y="100"/>
                  <a:pt x="0" y="97"/>
                  <a:pt x="0" y="94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507" y="0"/>
                  <a:pt x="507" y="0"/>
                  <a:pt x="507" y="0"/>
                </a:cubicBezTo>
                <a:cubicBezTo>
                  <a:pt x="511" y="0"/>
                  <a:pt x="513" y="3"/>
                  <a:pt x="513" y="6"/>
                </a:cubicBezTo>
                <a:cubicBezTo>
                  <a:pt x="513" y="94"/>
                  <a:pt x="513" y="94"/>
                  <a:pt x="513" y="94"/>
                </a:cubicBezTo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solidFill>
                <a:schemeClr val="tx2"/>
              </a:solidFill>
              <a:ea typeface="微软雅黑" panose="020B0503020204020204" pitchFamily="34" charset="-122"/>
            </a:endParaRPr>
          </a:p>
        </p:txBody>
      </p:sp>
      <p:sp>
        <p:nvSpPr>
          <p:cNvPr id="104" name="Freeform 111"/>
          <p:cNvSpPr/>
          <p:nvPr>
            <p:custDataLst>
              <p:tags r:id="rId6"/>
            </p:custDataLst>
          </p:nvPr>
        </p:nvSpPr>
        <p:spPr bwMode="auto">
          <a:xfrm>
            <a:off x="749214" y="1110684"/>
            <a:ext cx="843969" cy="1197259"/>
          </a:xfrm>
          <a:custGeom>
            <a:avLst/>
            <a:gdLst>
              <a:gd name="T0" fmla="*/ 213 w 215"/>
              <a:gd name="T1" fmla="*/ 236 h 305"/>
              <a:gd name="T2" fmla="*/ 213 w 215"/>
              <a:gd name="T3" fmla="*/ 0 h 305"/>
              <a:gd name="T4" fmla="*/ 0 w 215"/>
              <a:gd name="T5" fmla="*/ 0 h 305"/>
              <a:gd name="T6" fmla="*/ 0 w 215"/>
              <a:gd name="T7" fmla="*/ 236 h 305"/>
              <a:gd name="T8" fmla="*/ 109 w 215"/>
              <a:gd name="T9" fmla="*/ 305 h 305"/>
              <a:gd name="T10" fmla="*/ 215 w 215"/>
              <a:gd name="T11" fmla="*/ 236 h 305"/>
              <a:gd name="T12" fmla="*/ 213 w 215"/>
              <a:gd name="T13" fmla="*/ 236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5" h="305">
                <a:moveTo>
                  <a:pt x="213" y="236"/>
                </a:moveTo>
                <a:lnTo>
                  <a:pt x="213" y="0"/>
                </a:lnTo>
                <a:lnTo>
                  <a:pt x="0" y="0"/>
                </a:lnTo>
                <a:lnTo>
                  <a:pt x="0" y="236"/>
                </a:lnTo>
                <a:lnTo>
                  <a:pt x="109" y="305"/>
                </a:lnTo>
                <a:lnTo>
                  <a:pt x="215" y="236"/>
                </a:lnTo>
                <a:lnTo>
                  <a:pt x="213" y="236"/>
                </a:ln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solidFill>
                <a:schemeClr val="tx2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26" name="组合 25"/>
          <p:cNvGrpSpPr/>
          <p:nvPr>
            <p:custDataLst>
              <p:tags r:id="rId7"/>
            </p:custDataLst>
          </p:nvPr>
        </p:nvGrpSpPr>
        <p:grpSpPr>
          <a:xfrm>
            <a:off x="839962" y="1309344"/>
            <a:ext cx="645331" cy="647233"/>
            <a:chOff x="3491287" y="4451350"/>
            <a:chExt cx="263525" cy="264302"/>
          </a:xfrm>
        </p:grpSpPr>
        <p:grpSp>
          <p:nvGrpSpPr>
            <p:cNvPr id="32" name="组合 31"/>
            <p:cNvGrpSpPr/>
            <p:nvPr/>
          </p:nvGrpSpPr>
          <p:grpSpPr>
            <a:xfrm>
              <a:off x="3491287" y="4451350"/>
              <a:ext cx="263525" cy="263525"/>
              <a:chOff x="2366083" y="3784622"/>
              <a:chExt cx="330552" cy="330552"/>
            </a:xfrm>
            <a:effectLst>
              <a:outerShdw blurRad="152400" dist="152400" dir="2700000" sx="90000" sy="90000" algn="tl" rotWithShape="0">
                <a:prstClr val="black">
                  <a:alpha val="30000"/>
                </a:prstClr>
              </a:outerShdw>
            </a:effectLst>
          </p:grpSpPr>
          <p:sp>
            <p:nvSpPr>
              <p:cNvPr id="38" name="Oval 1556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2366083" y="3784622"/>
                <a:ext cx="330552" cy="330552"/>
              </a:xfrm>
              <a:prstGeom prst="ellipse">
                <a:avLst/>
              </a:prstGeom>
              <a:gradFill flip="none" rotWithShape="1">
                <a:gsLst>
                  <a:gs pos="0">
                    <a:srgbClr val="F6F6F0">
                      <a:lumMod val="85000"/>
                    </a:srgbClr>
                  </a:gs>
                  <a:gs pos="100000">
                    <a:srgbClr val="F6F6F0">
                      <a:lumMod val="40000"/>
                      <a:lumOff val="60000"/>
                    </a:srgbClr>
                  </a:gs>
                </a:gsLst>
                <a:lin ang="13500000" scaled="1"/>
                <a:tileRect/>
              </a:gra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tx2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Oval 1556_1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2378359" y="3796898"/>
                <a:ext cx="306000" cy="306000"/>
              </a:xfrm>
              <a:prstGeom prst="ellipse">
                <a:avLst/>
              </a:prstGeom>
              <a:gradFill flip="none" rotWithShape="1">
                <a:gsLst>
                  <a:gs pos="0">
                    <a:srgbClr val="F6F6F0">
                      <a:lumMod val="90000"/>
                    </a:srgbClr>
                  </a:gs>
                  <a:gs pos="100000">
                    <a:srgbClr val="F6F6F0">
                      <a:lumMod val="40000"/>
                      <a:lumOff val="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tx2"/>
                  </a:solidFill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3518712" y="4478775"/>
              <a:ext cx="208670" cy="208670"/>
              <a:chOff x="1691680" y="3890524"/>
              <a:chExt cx="330552" cy="330552"/>
            </a:xfrm>
          </p:grpSpPr>
          <p:sp>
            <p:nvSpPr>
              <p:cNvPr id="36" name="Oval 1556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1691680" y="3890524"/>
                <a:ext cx="330552" cy="3305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/>
                  </a:gs>
                  <a:gs pos="100000">
                    <a:schemeClr val="accent3">
                      <a:lumMod val="90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tx2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Oval 1556_1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1703956" y="3902800"/>
                <a:ext cx="306000" cy="306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lumMod val="90000"/>
                    </a:schemeClr>
                  </a:gs>
                  <a:gs pos="100000">
                    <a:schemeClr val="accent3"/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tx2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4" name="Freeform 1613"/>
            <p:cNvSpPr/>
            <p:nvPr>
              <p:custDataLst>
                <p:tags r:id="rId12"/>
              </p:custDataLst>
            </p:nvPr>
          </p:nvSpPr>
          <p:spPr bwMode="auto">
            <a:xfrm>
              <a:off x="3609545" y="4528319"/>
              <a:ext cx="134612" cy="187333"/>
            </a:xfrm>
            <a:custGeom>
              <a:avLst/>
              <a:gdLst>
                <a:gd name="T0" fmla="*/ 78 w 719"/>
                <a:gd name="T1" fmla="*/ 0 h 978"/>
                <a:gd name="T2" fmla="*/ 78 w 719"/>
                <a:gd name="T3" fmla="*/ 0 h 978"/>
                <a:gd name="T4" fmla="*/ 5 w 719"/>
                <a:gd name="T5" fmla="*/ 593 h 978"/>
                <a:gd name="T6" fmla="*/ 0 w 719"/>
                <a:gd name="T7" fmla="*/ 596 h 978"/>
                <a:gd name="T8" fmla="*/ 381 w 719"/>
                <a:gd name="T9" fmla="*/ 978 h 978"/>
                <a:gd name="T10" fmla="*/ 719 w 719"/>
                <a:gd name="T11" fmla="*/ 641 h 978"/>
                <a:gd name="T12" fmla="*/ 78 w 719"/>
                <a:gd name="T13" fmla="*/ 0 h 978"/>
                <a:gd name="connsiteX0" fmla="*/ 1015 w 9930"/>
                <a:gd name="connsiteY0" fmla="*/ 0 h 10000"/>
                <a:gd name="connsiteX1" fmla="*/ 1015 w 9930"/>
                <a:gd name="connsiteY1" fmla="*/ 0 h 10000"/>
                <a:gd name="connsiteX2" fmla="*/ 0 w 9930"/>
                <a:gd name="connsiteY2" fmla="*/ 6063 h 10000"/>
                <a:gd name="connsiteX3" fmla="*/ 5229 w 9930"/>
                <a:gd name="connsiteY3" fmla="*/ 10000 h 10000"/>
                <a:gd name="connsiteX4" fmla="*/ 9930 w 9930"/>
                <a:gd name="connsiteY4" fmla="*/ 6554 h 10000"/>
                <a:gd name="connsiteX5" fmla="*/ 1015 w 9930"/>
                <a:gd name="connsiteY5" fmla="*/ 0 h 10000"/>
                <a:gd name="connsiteX0-1" fmla="*/ 865 w 9843"/>
                <a:gd name="connsiteY0-2" fmla="*/ 0 h 10000"/>
                <a:gd name="connsiteX1-3" fmla="*/ 865 w 9843"/>
                <a:gd name="connsiteY1-4" fmla="*/ 0 h 10000"/>
                <a:gd name="connsiteX2-5" fmla="*/ 0 w 9843"/>
                <a:gd name="connsiteY2-6" fmla="*/ 6120 h 10000"/>
                <a:gd name="connsiteX3-7" fmla="*/ 5109 w 9843"/>
                <a:gd name="connsiteY3-8" fmla="*/ 10000 h 10000"/>
                <a:gd name="connsiteX4-9" fmla="*/ 9843 w 9843"/>
                <a:gd name="connsiteY4-10" fmla="*/ 6554 h 10000"/>
                <a:gd name="connsiteX5-11" fmla="*/ 865 w 9843"/>
                <a:gd name="connsiteY5-12" fmla="*/ 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9843" h="10000">
                  <a:moveTo>
                    <a:pt x="865" y="0"/>
                  </a:moveTo>
                  <a:lnTo>
                    <a:pt x="865" y="0"/>
                  </a:lnTo>
                  <a:lnTo>
                    <a:pt x="0" y="6120"/>
                  </a:lnTo>
                  <a:lnTo>
                    <a:pt x="5109" y="10000"/>
                  </a:lnTo>
                  <a:lnTo>
                    <a:pt x="9843" y="6554"/>
                  </a:lnTo>
                  <a:lnTo>
                    <a:pt x="865" y="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lumMod val="50000"/>
                    <a:alpha val="75000"/>
                  </a:schemeClr>
                </a:gs>
                <a:gs pos="76000">
                  <a:schemeClr val="bg1">
                    <a:alpha val="0"/>
                  </a:schemeClr>
                </a:gs>
              </a:gsLst>
              <a:lin ang="3600000" scaled="0"/>
            </a:gra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2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5" name="Freeform 1609"/>
            <p:cNvSpPr/>
            <p:nvPr>
              <p:custDataLst>
                <p:tags r:id="rId13"/>
              </p:custDataLst>
            </p:nvPr>
          </p:nvSpPr>
          <p:spPr bwMode="auto">
            <a:xfrm>
              <a:off x="3584788" y="4528319"/>
              <a:ext cx="36586" cy="113587"/>
            </a:xfrm>
            <a:custGeom>
              <a:avLst/>
              <a:gdLst>
                <a:gd name="T0" fmla="*/ 118 w 191"/>
                <a:gd name="T1" fmla="*/ 593 h 593"/>
                <a:gd name="T2" fmla="*/ 118 w 191"/>
                <a:gd name="T3" fmla="*/ 64 h 593"/>
                <a:gd name="T4" fmla="*/ 0 w 191"/>
                <a:gd name="T5" fmla="*/ 64 h 593"/>
                <a:gd name="T6" fmla="*/ 0 w 191"/>
                <a:gd name="T7" fmla="*/ 0 h 593"/>
                <a:gd name="T8" fmla="*/ 191 w 191"/>
                <a:gd name="T9" fmla="*/ 0 h 593"/>
                <a:gd name="T10" fmla="*/ 191 w 191"/>
                <a:gd name="T11" fmla="*/ 593 h 593"/>
                <a:gd name="T12" fmla="*/ 118 w 191"/>
                <a:gd name="T13" fmla="*/ 593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1" h="593">
                  <a:moveTo>
                    <a:pt x="118" y="593"/>
                  </a:moveTo>
                  <a:lnTo>
                    <a:pt x="118" y="64"/>
                  </a:lnTo>
                  <a:lnTo>
                    <a:pt x="0" y="64"/>
                  </a:lnTo>
                  <a:lnTo>
                    <a:pt x="0" y="0"/>
                  </a:lnTo>
                  <a:lnTo>
                    <a:pt x="191" y="0"/>
                  </a:lnTo>
                  <a:lnTo>
                    <a:pt x="191" y="593"/>
                  </a:lnTo>
                  <a:lnTo>
                    <a:pt x="118" y="593"/>
                  </a:lnTo>
                  <a:close/>
                </a:path>
              </a:pathLst>
            </a:custGeom>
            <a:solidFill>
              <a:srgbClr val="F6F6F0"/>
            </a:solidFill>
            <a:ln w="7938" cap="flat">
              <a:noFill/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50800"/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665">
                <a:solidFill>
                  <a:schemeClr val="tx2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40" name="组合 39"/>
          <p:cNvGrpSpPr/>
          <p:nvPr>
            <p:custDataLst>
              <p:tags r:id="rId14"/>
            </p:custDataLst>
          </p:nvPr>
        </p:nvGrpSpPr>
        <p:grpSpPr>
          <a:xfrm>
            <a:off x="897294" y="4724613"/>
            <a:ext cx="645331" cy="645331"/>
            <a:chOff x="2123135" y="4446029"/>
            <a:chExt cx="263525" cy="263525"/>
          </a:xfrm>
        </p:grpSpPr>
        <p:grpSp>
          <p:nvGrpSpPr>
            <p:cNvPr id="41" name="组合 40"/>
            <p:cNvGrpSpPr/>
            <p:nvPr/>
          </p:nvGrpSpPr>
          <p:grpSpPr>
            <a:xfrm>
              <a:off x="2123135" y="4446029"/>
              <a:ext cx="263525" cy="263525"/>
              <a:chOff x="2366083" y="3784622"/>
              <a:chExt cx="330552" cy="330552"/>
            </a:xfrm>
            <a:effectLst>
              <a:outerShdw blurRad="152400" dist="152400" dir="2700000" sx="90000" sy="90000" algn="tl" rotWithShape="0">
                <a:prstClr val="black">
                  <a:alpha val="30000"/>
                </a:prstClr>
              </a:outerShdw>
            </a:effectLst>
          </p:grpSpPr>
          <p:sp>
            <p:nvSpPr>
              <p:cNvPr id="47" name="Oval 1556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2366083" y="3784622"/>
                <a:ext cx="330552" cy="330552"/>
              </a:xfrm>
              <a:prstGeom prst="ellipse">
                <a:avLst/>
              </a:prstGeom>
              <a:gradFill flip="none" rotWithShape="1">
                <a:gsLst>
                  <a:gs pos="0">
                    <a:srgbClr val="F6F6F0">
                      <a:lumMod val="85000"/>
                    </a:srgbClr>
                  </a:gs>
                  <a:gs pos="100000">
                    <a:srgbClr val="F6F6F0">
                      <a:lumMod val="40000"/>
                      <a:lumOff val="60000"/>
                    </a:srgbClr>
                  </a:gs>
                </a:gsLst>
                <a:lin ang="13500000" scaled="1"/>
                <a:tileRect/>
              </a:gra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tx2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48" name="Oval 1556_1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2378359" y="3796898"/>
                <a:ext cx="306000" cy="306000"/>
              </a:xfrm>
              <a:prstGeom prst="ellipse">
                <a:avLst/>
              </a:prstGeom>
              <a:gradFill flip="none" rotWithShape="1">
                <a:gsLst>
                  <a:gs pos="0">
                    <a:srgbClr val="F6F6F0">
                      <a:lumMod val="90000"/>
                    </a:srgbClr>
                  </a:gs>
                  <a:gs pos="100000">
                    <a:srgbClr val="F6F6F0">
                      <a:lumMod val="40000"/>
                      <a:lumOff val="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tx2"/>
                  </a:solidFill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2150560" y="4473454"/>
              <a:ext cx="208670" cy="208670"/>
              <a:chOff x="1691680" y="3890524"/>
              <a:chExt cx="330552" cy="330552"/>
            </a:xfrm>
          </p:grpSpPr>
          <p:sp>
            <p:nvSpPr>
              <p:cNvPr id="45" name="Oval 1556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1691680" y="3890524"/>
                <a:ext cx="330552" cy="3305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chemeClr val="accent2">
                      <a:lumMod val="90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tx2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46" name="Oval 1556_1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703956" y="3902800"/>
                <a:ext cx="306000" cy="306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90000"/>
                    </a:schemeClr>
                  </a:gs>
                  <a:gs pos="100000">
                    <a:schemeClr val="accent2"/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tx2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3" name="Freeform 1615"/>
            <p:cNvSpPr/>
            <p:nvPr>
              <p:custDataLst>
                <p:tags r:id="rId19"/>
              </p:custDataLst>
            </p:nvPr>
          </p:nvSpPr>
          <p:spPr bwMode="auto">
            <a:xfrm>
              <a:off x="2213110" y="4521692"/>
              <a:ext cx="163390" cy="175266"/>
            </a:xfrm>
            <a:custGeom>
              <a:avLst/>
              <a:gdLst>
                <a:gd name="T0" fmla="*/ 385 w 853"/>
                <a:gd name="T1" fmla="*/ 0 h 915"/>
                <a:gd name="T2" fmla="*/ 367 w 853"/>
                <a:gd name="T3" fmla="*/ 17 h 915"/>
                <a:gd name="T4" fmla="*/ 367 w 853"/>
                <a:gd name="T5" fmla="*/ 189 h 915"/>
                <a:gd name="T6" fmla="*/ 329 w 853"/>
                <a:gd name="T7" fmla="*/ 244 h 915"/>
                <a:gd name="T8" fmla="*/ 383 w 853"/>
                <a:gd name="T9" fmla="*/ 369 h 915"/>
                <a:gd name="T10" fmla="*/ 362 w 853"/>
                <a:gd name="T11" fmla="*/ 482 h 915"/>
                <a:gd name="T12" fmla="*/ 206 w 853"/>
                <a:gd name="T13" fmla="*/ 513 h 915"/>
                <a:gd name="T14" fmla="*/ 15 w 853"/>
                <a:gd name="T15" fmla="*/ 492 h 915"/>
                <a:gd name="T16" fmla="*/ 0 w 853"/>
                <a:gd name="T17" fmla="*/ 508 h 915"/>
                <a:gd name="T18" fmla="*/ 407 w 853"/>
                <a:gd name="T19" fmla="*/ 915 h 915"/>
                <a:gd name="T20" fmla="*/ 853 w 853"/>
                <a:gd name="T21" fmla="*/ 468 h 915"/>
                <a:gd name="T22" fmla="*/ 385 w 853"/>
                <a:gd name="T23" fmla="*/ 0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3" h="915">
                  <a:moveTo>
                    <a:pt x="385" y="0"/>
                  </a:moveTo>
                  <a:lnTo>
                    <a:pt x="367" y="17"/>
                  </a:lnTo>
                  <a:lnTo>
                    <a:pt x="367" y="189"/>
                  </a:lnTo>
                  <a:lnTo>
                    <a:pt x="329" y="244"/>
                  </a:lnTo>
                  <a:lnTo>
                    <a:pt x="383" y="369"/>
                  </a:lnTo>
                  <a:lnTo>
                    <a:pt x="362" y="482"/>
                  </a:lnTo>
                  <a:lnTo>
                    <a:pt x="206" y="513"/>
                  </a:lnTo>
                  <a:lnTo>
                    <a:pt x="15" y="492"/>
                  </a:lnTo>
                  <a:lnTo>
                    <a:pt x="0" y="508"/>
                  </a:lnTo>
                  <a:lnTo>
                    <a:pt x="407" y="915"/>
                  </a:lnTo>
                  <a:lnTo>
                    <a:pt x="853" y="468"/>
                  </a:lnTo>
                  <a:lnTo>
                    <a:pt x="385" y="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lumMod val="50000"/>
                    <a:alpha val="75000"/>
                  </a:schemeClr>
                </a:gs>
                <a:gs pos="76000">
                  <a:schemeClr val="bg1">
                    <a:alpha val="0"/>
                  </a:schemeClr>
                </a:gs>
              </a:gsLst>
              <a:lin ang="3600000" scaled="0"/>
            </a:gra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2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44" name="Freeform 1611"/>
            <p:cNvSpPr/>
            <p:nvPr>
              <p:custDataLst>
                <p:tags r:id="rId20"/>
              </p:custDataLst>
            </p:nvPr>
          </p:nvSpPr>
          <p:spPr bwMode="auto">
            <a:xfrm>
              <a:off x="2207747" y="4513647"/>
              <a:ext cx="87346" cy="113971"/>
            </a:xfrm>
            <a:custGeom>
              <a:avLst/>
              <a:gdLst>
                <a:gd name="T0" fmla="*/ 193 w 193"/>
                <a:gd name="T1" fmla="*/ 164 h 252"/>
                <a:gd name="T2" fmla="*/ 193 w 193"/>
                <a:gd name="T3" fmla="*/ 182 h 252"/>
                <a:gd name="T4" fmla="*/ 191 w 193"/>
                <a:gd name="T5" fmla="*/ 200 h 252"/>
                <a:gd name="T6" fmla="*/ 170 w 193"/>
                <a:gd name="T7" fmla="*/ 238 h 252"/>
                <a:gd name="T8" fmla="*/ 129 w 193"/>
                <a:gd name="T9" fmla="*/ 251 h 252"/>
                <a:gd name="T10" fmla="*/ 96 w 193"/>
                <a:gd name="T11" fmla="*/ 252 h 252"/>
                <a:gd name="T12" fmla="*/ 63 w 193"/>
                <a:gd name="T13" fmla="*/ 251 h 252"/>
                <a:gd name="T14" fmla="*/ 15 w 193"/>
                <a:gd name="T15" fmla="*/ 233 h 252"/>
                <a:gd name="T16" fmla="*/ 0 w 193"/>
                <a:gd name="T17" fmla="*/ 185 h 252"/>
                <a:gd name="T18" fmla="*/ 0 w 193"/>
                <a:gd name="T19" fmla="*/ 160 h 252"/>
                <a:gd name="T20" fmla="*/ 29 w 193"/>
                <a:gd name="T21" fmla="*/ 160 h 252"/>
                <a:gd name="T22" fmla="*/ 29 w 193"/>
                <a:gd name="T23" fmla="*/ 185 h 252"/>
                <a:gd name="T24" fmla="*/ 38 w 193"/>
                <a:gd name="T25" fmla="*/ 214 h 252"/>
                <a:gd name="T26" fmla="*/ 67 w 193"/>
                <a:gd name="T27" fmla="*/ 225 h 252"/>
                <a:gd name="T28" fmla="*/ 96 w 193"/>
                <a:gd name="T29" fmla="*/ 226 h 252"/>
                <a:gd name="T30" fmla="*/ 121 w 193"/>
                <a:gd name="T31" fmla="*/ 225 h 252"/>
                <a:gd name="T32" fmla="*/ 137 w 193"/>
                <a:gd name="T33" fmla="*/ 223 h 252"/>
                <a:gd name="T34" fmla="*/ 148 w 193"/>
                <a:gd name="T35" fmla="*/ 218 h 252"/>
                <a:gd name="T36" fmla="*/ 156 w 193"/>
                <a:gd name="T37" fmla="*/ 209 h 252"/>
                <a:gd name="T38" fmla="*/ 161 w 193"/>
                <a:gd name="T39" fmla="*/ 194 h 252"/>
                <a:gd name="T40" fmla="*/ 163 w 193"/>
                <a:gd name="T41" fmla="*/ 178 h 252"/>
                <a:gd name="T42" fmla="*/ 161 w 193"/>
                <a:gd name="T43" fmla="*/ 162 h 252"/>
                <a:gd name="T44" fmla="*/ 150 w 193"/>
                <a:gd name="T45" fmla="*/ 140 h 252"/>
                <a:gd name="T46" fmla="*/ 125 w 193"/>
                <a:gd name="T47" fmla="*/ 135 h 252"/>
                <a:gd name="T48" fmla="*/ 51 w 193"/>
                <a:gd name="T49" fmla="*/ 135 h 252"/>
                <a:gd name="T50" fmla="*/ 51 w 193"/>
                <a:gd name="T51" fmla="*/ 110 h 252"/>
                <a:gd name="T52" fmla="*/ 127 w 193"/>
                <a:gd name="T53" fmla="*/ 110 h 252"/>
                <a:gd name="T54" fmla="*/ 150 w 193"/>
                <a:gd name="T55" fmla="*/ 102 h 252"/>
                <a:gd name="T56" fmla="*/ 160 w 193"/>
                <a:gd name="T57" fmla="*/ 81 h 252"/>
                <a:gd name="T58" fmla="*/ 161 w 193"/>
                <a:gd name="T59" fmla="*/ 72 h 252"/>
                <a:gd name="T60" fmla="*/ 161 w 193"/>
                <a:gd name="T61" fmla="*/ 62 h 252"/>
                <a:gd name="T62" fmla="*/ 157 w 193"/>
                <a:gd name="T63" fmla="*/ 45 h 252"/>
                <a:gd name="T64" fmla="*/ 148 w 193"/>
                <a:gd name="T65" fmla="*/ 35 h 252"/>
                <a:gd name="T66" fmla="*/ 136 w 193"/>
                <a:gd name="T67" fmla="*/ 29 h 252"/>
                <a:gd name="T68" fmla="*/ 120 w 193"/>
                <a:gd name="T69" fmla="*/ 26 h 252"/>
                <a:gd name="T70" fmla="*/ 108 w 193"/>
                <a:gd name="T71" fmla="*/ 26 h 252"/>
                <a:gd name="T72" fmla="*/ 96 w 193"/>
                <a:gd name="T73" fmla="*/ 26 h 252"/>
                <a:gd name="T74" fmla="*/ 83 w 193"/>
                <a:gd name="T75" fmla="*/ 26 h 252"/>
                <a:gd name="T76" fmla="*/ 72 w 193"/>
                <a:gd name="T77" fmla="*/ 27 h 252"/>
                <a:gd name="T78" fmla="*/ 39 w 193"/>
                <a:gd name="T79" fmla="*/ 39 h 252"/>
                <a:gd name="T80" fmla="*/ 29 w 193"/>
                <a:gd name="T81" fmla="*/ 73 h 252"/>
                <a:gd name="T82" fmla="*/ 29 w 193"/>
                <a:gd name="T83" fmla="*/ 85 h 252"/>
                <a:gd name="T84" fmla="*/ 0 w 193"/>
                <a:gd name="T85" fmla="*/ 85 h 252"/>
                <a:gd name="T86" fmla="*/ 0 w 193"/>
                <a:gd name="T87" fmla="*/ 64 h 252"/>
                <a:gd name="T88" fmla="*/ 5 w 193"/>
                <a:gd name="T89" fmla="*/ 38 h 252"/>
                <a:gd name="T90" fmla="*/ 18 w 193"/>
                <a:gd name="T91" fmla="*/ 19 h 252"/>
                <a:gd name="T92" fmla="*/ 41 w 193"/>
                <a:gd name="T93" fmla="*/ 6 h 252"/>
                <a:gd name="T94" fmla="*/ 69 w 193"/>
                <a:gd name="T95" fmla="*/ 1 h 252"/>
                <a:gd name="T96" fmla="*/ 104 w 193"/>
                <a:gd name="T97" fmla="*/ 0 h 252"/>
                <a:gd name="T98" fmla="*/ 139 w 193"/>
                <a:gd name="T99" fmla="*/ 2 h 252"/>
                <a:gd name="T100" fmla="*/ 174 w 193"/>
                <a:gd name="T101" fmla="*/ 18 h 252"/>
                <a:gd name="T102" fmla="*/ 190 w 193"/>
                <a:gd name="T103" fmla="*/ 52 h 252"/>
                <a:gd name="T104" fmla="*/ 192 w 193"/>
                <a:gd name="T105" fmla="*/ 69 h 252"/>
                <a:gd name="T106" fmla="*/ 190 w 193"/>
                <a:gd name="T107" fmla="*/ 86 h 252"/>
                <a:gd name="T108" fmla="*/ 182 w 193"/>
                <a:gd name="T109" fmla="*/ 107 h 252"/>
                <a:gd name="T110" fmla="*/ 164 w 193"/>
                <a:gd name="T111" fmla="*/ 122 h 252"/>
                <a:gd name="T112" fmla="*/ 184 w 193"/>
                <a:gd name="T113" fmla="*/ 139 h 252"/>
                <a:gd name="T114" fmla="*/ 193 w 193"/>
                <a:gd name="T115" fmla="*/ 164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3" h="252">
                  <a:moveTo>
                    <a:pt x="193" y="164"/>
                  </a:moveTo>
                  <a:cubicBezTo>
                    <a:pt x="193" y="170"/>
                    <a:pt x="193" y="176"/>
                    <a:pt x="193" y="182"/>
                  </a:cubicBezTo>
                  <a:cubicBezTo>
                    <a:pt x="193" y="188"/>
                    <a:pt x="192" y="194"/>
                    <a:pt x="191" y="200"/>
                  </a:cubicBezTo>
                  <a:cubicBezTo>
                    <a:pt x="188" y="218"/>
                    <a:pt x="181" y="231"/>
                    <a:pt x="170" y="238"/>
                  </a:cubicBezTo>
                  <a:cubicBezTo>
                    <a:pt x="160" y="245"/>
                    <a:pt x="146" y="250"/>
                    <a:pt x="129" y="251"/>
                  </a:cubicBezTo>
                  <a:cubicBezTo>
                    <a:pt x="118" y="251"/>
                    <a:pt x="107" y="251"/>
                    <a:pt x="96" y="252"/>
                  </a:cubicBezTo>
                  <a:cubicBezTo>
                    <a:pt x="85" y="252"/>
                    <a:pt x="74" y="252"/>
                    <a:pt x="63" y="251"/>
                  </a:cubicBezTo>
                  <a:cubicBezTo>
                    <a:pt x="41" y="251"/>
                    <a:pt x="25" y="245"/>
                    <a:pt x="15" y="233"/>
                  </a:cubicBezTo>
                  <a:cubicBezTo>
                    <a:pt x="5" y="222"/>
                    <a:pt x="0" y="206"/>
                    <a:pt x="0" y="185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29" y="160"/>
                    <a:pt x="29" y="160"/>
                    <a:pt x="29" y="160"/>
                  </a:cubicBezTo>
                  <a:cubicBezTo>
                    <a:pt x="29" y="185"/>
                    <a:pt x="29" y="185"/>
                    <a:pt x="29" y="185"/>
                  </a:cubicBezTo>
                  <a:cubicBezTo>
                    <a:pt x="29" y="197"/>
                    <a:pt x="32" y="207"/>
                    <a:pt x="38" y="214"/>
                  </a:cubicBezTo>
                  <a:cubicBezTo>
                    <a:pt x="44" y="221"/>
                    <a:pt x="54" y="225"/>
                    <a:pt x="67" y="225"/>
                  </a:cubicBezTo>
                  <a:cubicBezTo>
                    <a:pt x="77" y="226"/>
                    <a:pt x="87" y="226"/>
                    <a:pt x="96" y="226"/>
                  </a:cubicBezTo>
                  <a:cubicBezTo>
                    <a:pt x="105" y="226"/>
                    <a:pt x="113" y="226"/>
                    <a:pt x="121" y="225"/>
                  </a:cubicBezTo>
                  <a:cubicBezTo>
                    <a:pt x="127" y="225"/>
                    <a:pt x="132" y="224"/>
                    <a:pt x="137" y="223"/>
                  </a:cubicBezTo>
                  <a:cubicBezTo>
                    <a:pt x="141" y="222"/>
                    <a:pt x="145" y="220"/>
                    <a:pt x="148" y="218"/>
                  </a:cubicBezTo>
                  <a:cubicBezTo>
                    <a:pt x="152" y="216"/>
                    <a:pt x="154" y="213"/>
                    <a:pt x="156" y="209"/>
                  </a:cubicBezTo>
                  <a:cubicBezTo>
                    <a:pt x="159" y="205"/>
                    <a:pt x="160" y="200"/>
                    <a:pt x="161" y="194"/>
                  </a:cubicBezTo>
                  <a:cubicBezTo>
                    <a:pt x="162" y="189"/>
                    <a:pt x="163" y="184"/>
                    <a:pt x="163" y="178"/>
                  </a:cubicBezTo>
                  <a:cubicBezTo>
                    <a:pt x="163" y="173"/>
                    <a:pt x="162" y="167"/>
                    <a:pt x="161" y="162"/>
                  </a:cubicBezTo>
                  <a:cubicBezTo>
                    <a:pt x="160" y="151"/>
                    <a:pt x="156" y="144"/>
                    <a:pt x="150" y="140"/>
                  </a:cubicBezTo>
                  <a:cubicBezTo>
                    <a:pt x="144" y="137"/>
                    <a:pt x="136" y="135"/>
                    <a:pt x="125" y="135"/>
                  </a:cubicBezTo>
                  <a:cubicBezTo>
                    <a:pt x="51" y="135"/>
                    <a:pt x="51" y="135"/>
                    <a:pt x="51" y="135"/>
                  </a:cubicBezTo>
                  <a:cubicBezTo>
                    <a:pt x="51" y="110"/>
                    <a:pt x="51" y="110"/>
                    <a:pt x="51" y="110"/>
                  </a:cubicBezTo>
                  <a:cubicBezTo>
                    <a:pt x="127" y="110"/>
                    <a:pt x="127" y="110"/>
                    <a:pt x="127" y="110"/>
                  </a:cubicBezTo>
                  <a:cubicBezTo>
                    <a:pt x="136" y="110"/>
                    <a:pt x="144" y="107"/>
                    <a:pt x="150" y="102"/>
                  </a:cubicBezTo>
                  <a:cubicBezTo>
                    <a:pt x="156" y="98"/>
                    <a:pt x="159" y="90"/>
                    <a:pt x="160" y="81"/>
                  </a:cubicBezTo>
                  <a:cubicBezTo>
                    <a:pt x="161" y="78"/>
                    <a:pt x="161" y="75"/>
                    <a:pt x="161" y="72"/>
                  </a:cubicBezTo>
                  <a:cubicBezTo>
                    <a:pt x="161" y="68"/>
                    <a:pt x="161" y="65"/>
                    <a:pt x="161" y="62"/>
                  </a:cubicBezTo>
                  <a:cubicBezTo>
                    <a:pt x="161" y="55"/>
                    <a:pt x="159" y="50"/>
                    <a:pt x="157" y="45"/>
                  </a:cubicBezTo>
                  <a:cubicBezTo>
                    <a:pt x="155" y="41"/>
                    <a:pt x="152" y="37"/>
                    <a:pt x="148" y="35"/>
                  </a:cubicBezTo>
                  <a:cubicBezTo>
                    <a:pt x="145" y="32"/>
                    <a:pt x="140" y="30"/>
                    <a:pt x="136" y="29"/>
                  </a:cubicBezTo>
                  <a:cubicBezTo>
                    <a:pt x="131" y="27"/>
                    <a:pt x="125" y="27"/>
                    <a:pt x="120" y="26"/>
                  </a:cubicBezTo>
                  <a:cubicBezTo>
                    <a:pt x="116" y="26"/>
                    <a:pt x="112" y="26"/>
                    <a:pt x="108" y="26"/>
                  </a:cubicBezTo>
                  <a:cubicBezTo>
                    <a:pt x="104" y="26"/>
                    <a:pt x="100" y="26"/>
                    <a:pt x="96" y="26"/>
                  </a:cubicBezTo>
                  <a:cubicBezTo>
                    <a:pt x="92" y="26"/>
                    <a:pt x="87" y="26"/>
                    <a:pt x="83" y="26"/>
                  </a:cubicBezTo>
                  <a:cubicBezTo>
                    <a:pt x="79" y="27"/>
                    <a:pt x="75" y="27"/>
                    <a:pt x="72" y="27"/>
                  </a:cubicBezTo>
                  <a:cubicBezTo>
                    <a:pt x="57" y="28"/>
                    <a:pt x="46" y="32"/>
                    <a:pt x="39" y="39"/>
                  </a:cubicBezTo>
                  <a:cubicBezTo>
                    <a:pt x="33" y="47"/>
                    <a:pt x="29" y="58"/>
                    <a:pt x="29" y="73"/>
                  </a:cubicBezTo>
                  <a:cubicBezTo>
                    <a:pt x="29" y="85"/>
                    <a:pt x="29" y="85"/>
                    <a:pt x="29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55"/>
                    <a:pt x="1" y="46"/>
                    <a:pt x="5" y="38"/>
                  </a:cubicBezTo>
                  <a:cubicBezTo>
                    <a:pt x="8" y="31"/>
                    <a:pt x="12" y="24"/>
                    <a:pt x="18" y="19"/>
                  </a:cubicBezTo>
                  <a:cubicBezTo>
                    <a:pt x="25" y="13"/>
                    <a:pt x="32" y="9"/>
                    <a:pt x="41" y="6"/>
                  </a:cubicBezTo>
                  <a:cubicBezTo>
                    <a:pt x="50" y="3"/>
                    <a:pt x="60" y="1"/>
                    <a:pt x="69" y="1"/>
                  </a:cubicBezTo>
                  <a:cubicBezTo>
                    <a:pt x="80" y="0"/>
                    <a:pt x="92" y="0"/>
                    <a:pt x="104" y="0"/>
                  </a:cubicBezTo>
                  <a:cubicBezTo>
                    <a:pt x="116" y="1"/>
                    <a:pt x="128" y="1"/>
                    <a:pt x="139" y="2"/>
                  </a:cubicBezTo>
                  <a:cubicBezTo>
                    <a:pt x="153" y="4"/>
                    <a:pt x="164" y="9"/>
                    <a:pt x="174" y="18"/>
                  </a:cubicBezTo>
                  <a:cubicBezTo>
                    <a:pt x="183" y="26"/>
                    <a:pt x="188" y="38"/>
                    <a:pt x="190" y="52"/>
                  </a:cubicBezTo>
                  <a:cubicBezTo>
                    <a:pt x="191" y="58"/>
                    <a:pt x="192" y="63"/>
                    <a:pt x="192" y="69"/>
                  </a:cubicBezTo>
                  <a:cubicBezTo>
                    <a:pt x="191" y="75"/>
                    <a:pt x="191" y="80"/>
                    <a:pt x="190" y="86"/>
                  </a:cubicBezTo>
                  <a:cubicBezTo>
                    <a:pt x="189" y="93"/>
                    <a:pt x="186" y="100"/>
                    <a:pt x="182" y="107"/>
                  </a:cubicBezTo>
                  <a:cubicBezTo>
                    <a:pt x="177" y="114"/>
                    <a:pt x="171" y="118"/>
                    <a:pt x="164" y="122"/>
                  </a:cubicBezTo>
                  <a:cubicBezTo>
                    <a:pt x="172" y="125"/>
                    <a:pt x="179" y="131"/>
                    <a:pt x="184" y="139"/>
                  </a:cubicBezTo>
                  <a:cubicBezTo>
                    <a:pt x="189" y="147"/>
                    <a:pt x="192" y="155"/>
                    <a:pt x="193" y="164"/>
                  </a:cubicBezTo>
                  <a:close/>
                </a:path>
              </a:pathLst>
            </a:custGeom>
            <a:solidFill>
              <a:srgbClr val="F6F6F0"/>
            </a:solidFill>
            <a:ln w="7938" cap="flat">
              <a:noFill/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50800"/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665">
                <a:solidFill>
                  <a:schemeClr val="tx2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63" name="组合 62"/>
          <p:cNvGrpSpPr/>
          <p:nvPr>
            <p:custDataLst>
              <p:tags r:id="rId21"/>
            </p:custDataLst>
          </p:nvPr>
        </p:nvGrpSpPr>
        <p:grpSpPr>
          <a:xfrm>
            <a:off x="10771237" y="2715274"/>
            <a:ext cx="645331" cy="674749"/>
            <a:chOff x="4859439" y="4393690"/>
            <a:chExt cx="263525" cy="275538"/>
          </a:xfrm>
        </p:grpSpPr>
        <p:grpSp>
          <p:nvGrpSpPr>
            <p:cNvPr id="64" name="组合 63"/>
            <p:cNvGrpSpPr/>
            <p:nvPr/>
          </p:nvGrpSpPr>
          <p:grpSpPr>
            <a:xfrm>
              <a:off x="4859439" y="4393690"/>
              <a:ext cx="263525" cy="263525"/>
              <a:chOff x="2366083" y="3784622"/>
              <a:chExt cx="330552" cy="330552"/>
            </a:xfrm>
            <a:effectLst>
              <a:outerShdw blurRad="152400" dist="152400" dir="2700000" sx="90000" sy="90000" algn="tl" rotWithShape="0">
                <a:prstClr val="black">
                  <a:alpha val="30000"/>
                </a:prstClr>
              </a:outerShdw>
            </a:effectLst>
          </p:grpSpPr>
          <p:sp>
            <p:nvSpPr>
              <p:cNvPr id="70" name="Oval 1556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2366083" y="3784622"/>
                <a:ext cx="330552" cy="330552"/>
              </a:xfrm>
              <a:prstGeom prst="ellipse">
                <a:avLst/>
              </a:prstGeom>
              <a:gradFill flip="none" rotWithShape="1">
                <a:gsLst>
                  <a:gs pos="0">
                    <a:srgbClr val="F6F6F0">
                      <a:lumMod val="85000"/>
                    </a:srgbClr>
                  </a:gs>
                  <a:gs pos="100000">
                    <a:srgbClr val="F6F6F0">
                      <a:lumMod val="40000"/>
                      <a:lumOff val="60000"/>
                    </a:srgbClr>
                  </a:gs>
                </a:gsLst>
                <a:lin ang="13500000" scaled="1"/>
                <a:tileRect/>
              </a:gra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tx2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71" name="Oval 1556_1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2378359" y="3796898"/>
                <a:ext cx="306000" cy="306000"/>
              </a:xfrm>
              <a:prstGeom prst="ellipse">
                <a:avLst/>
              </a:prstGeom>
              <a:gradFill flip="none" rotWithShape="1">
                <a:gsLst>
                  <a:gs pos="0">
                    <a:srgbClr val="F6F6F0">
                      <a:lumMod val="90000"/>
                    </a:srgbClr>
                  </a:gs>
                  <a:gs pos="100000">
                    <a:srgbClr val="F6F6F0">
                      <a:lumMod val="40000"/>
                      <a:lumOff val="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tx2"/>
                  </a:solidFill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5" name="组合 64"/>
            <p:cNvGrpSpPr/>
            <p:nvPr/>
          </p:nvGrpSpPr>
          <p:grpSpPr>
            <a:xfrm>
              <a:off x="4886864" y="4421115"/>
              <a:ext cx="208670" cy="208670"/>
              <a:chOff x="1691680" y="3890524"/>
              <a:chExt cx="330552" cy="330552"/>
            </a:xfrm>
          </p:grpSpPr>
          <p:sp>
            <p:nvSpPr>
              <p:cNvPr id="68" name="Oval 1556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1691680" y="3890524"/>
                <a:ext cx="330552" cy="3305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90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tx2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69" name="Oval 1556_1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1703956" y="3902800"/>
                <a:ext cx="306000" cy="306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90000"/>
                    </a:schemeClr>
                  </a:gs>
                  <a:gs pos="100000">
                    <a:schemeClr val="accent1"/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tx2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6" name="Freeform 1614"/>
            <p:cNvSpPr/>
            <p:nvPr>
              <p:custDataLst>
                <p:tags r:id="rId26"/>
              </p:custDataLst>
            </p:nvPr>
          </p:nvSpPr>
          <p:spPr bwMode="auto">
            <a:xfrm>
              <a:off x="4945608" y="4486286"/>
              <a:ext cx="170246" cy="182942"/>
            </a:xfrm>
            <a:custGeom>
              <a:avLst/>
              <a:gdLst>
                <a:gd name="T0" fmla="*/ 406 w 952"/>
                <a:gd name="T1" fmla="*/ 0 h 1023"/>
                <a:gd name="T2" fmla="*/ 406 w 952"/>
                <a:gd name="T3" fmla="*/ 0 h 1023"/>
                <a:gd name="T4" fmla="*/ 375 w 952"/>
                <a:gd name="T5" fmla="*/ 215 h 1023"/>
                <a:gd name="T6" fmla="*/ 61 w 952"/>
                <a:gd name="T7" fmla="*/ 357 h 1023"/>
                <a:gd name="T8" fmla="*/ 21 w 952"/>
                <a:gd name="T9" fmla="*/ 525 h 1023"/>
                <a:gd name="T10" fmla="*/ 0 w 952"/>
                <a:gd name="T11" fmla="*/ 551 h 1023"/>
                <a:gd name="T12" fmla="*/ 0 w 952"/>
                <a:gd name="T13" fmla="*/ 551 h 1023"/>
                <a:gd name="T14" fmla="*/ 472 w 952"/>
                <a:gd name="T15" fmla="*/ 1023 h 1023"/>
                <a:gd name="T16" fmla="*/ 952 w 952"/>
                <a:gd name="T17" fmla="*/ 546 h 1023"/>
                <a:gd name="T18" fmla="*/ 406 w 952"/>
                <a:gd name="T19" fmla="*/ 0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2" h="1023">
                  <a:moveTo>
                    <a:pt x="406" y="0"/>
                  </a:moveTo>
                  <a:lnTo>
                    <a:pt x="406" y="0"/>
                  </a:lnTo>
                  <a:lnTo>
                    <a:pt x="375" y="215"/>
                  </a:lnTo>
                  <a:lnTo>
                    <a:pt x="61" y="357"/>
                  </a:lnTo>
                  <a:lnTo>
                    <a:pt x="21" y="525"/>
                  </a:lnTo>
                  <a:lnTo>
                    <a:pt x="0" y="551"/>
                  </a:lnTo>
                  <a:lnTo>
                    <a:pt x="0" y="551"/>
                  </a:lnTo>
                  <a:lnTo>
                    <a:pt x="472" y="1023"/>
                  </a:lnTo>
                  <a:lnTo>
                    <a:pt x="952" y="546"/>
                  </a:lnTo>
                  <a:lnTo>
                    <a:pt x="406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  <a:alpha val="75000"/>
                  </a:schemeClr>
                </a:gs>
                <a:gs pos="76000">
                  <a:schemeClr val="bg1">
                    <a:alpha val="0"/>
                  </a:schemeClr>
                </a:gs>
              </a:gsLst>
              <a:lin ang="3600000" scaled="0"/>
            </a:gra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2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67" name="Freeform 1610"/>
            <p:cNvSpPr/>
            <p:nvPr>
              <p:custDataLst>
                <p:tags r:id="rId27"/>
              </p:custDataLst>
            </p:nvPr>
          </p:nvSpPr>
          <p:spPr bwMode="auto">
            <a:xfrm>
              <a:off x="4945966" y="4478775"/>
              <a:ext cx="80295" cy="106046"/>
            </a:xfrm>
            <a:custGeom>
              <a:avLst/>
              <a:gdLst>
                <a:gd name="T0" fmla="*/ 0 w 190"/>
                <a:gd name="T1" fmla="*/ 251 h 251"/>
                <a:gd name="T2" fmla="*/ 0 w 190"/>
                <a:gd name="T3" fmla="*/ 196 h 251"/>
                <a:gd name="T4" fmla="*/ 6 w 190"/>
                <a:gd name="T5" fmla="*/ 169 h 251"/>
                <a:gd name="T6" fmla="*/ 26 w 190"/>
                <a:gd name="T7" fmla="*/ 151 h 251"/>
                <a:gd name="T8" fmla="*/ 51 w 190"/>
                <a:gd name="T9" fmla="*/ 141 h 251"/>
                <a:gd name="T10" fmla="*/ 79 w 190"/>
                <a:gd name="T11" fmla="*/ 130 h 251"/>
                <a:gd name="T12" fmla="*/ 106 w 190"/>
                <a:gd name="T13" fmla="*/ 120 h 251"/>
                <a:gd name="T14" fmla="*/ 130 w 190"/>
                <a:gd name="T15" fmla="*/ 111 h 251"/>
                <a:gd name="T16" fmla="*/ 148 w 190"/>
                <a:gd name="T17" fmla="*/ 100 h 251"/>
                <a:gd name="T18" fmla="*/ 156 w 190"/>
                <a:gd name="T19" fmla="*/ 80 h 251"/>
                <a:gd name="T20" fmla="*/ 156 w 190"/>
                <a:gd name="T21" fmla="*/ 71 h 251"/>
                <a:gd name="T22" fmla="*/ 156 w 190"/>
                <a:gd name="T23" fmla="*/ 60 h 251"/>
                <a:gd name="T24" fmla="*/ 145 w 190"/>
                <a:gd name="T25" fmla="*/ 37 h 251"/>
                <a:gd name="T26" fmla="*/ 121 w 190"/>
                <a:gd name="T27" fmla="*/ 27 h 251"/>
                <a:gd name="T28" fmla="*/ 99 w 190"/>
                <a:gd name="T29" fmla="*/ 26 h 251"/>
                <a:gd name="T30" fmla="*/ 76 w 190"/>
                <a:gd name="T31" fmla="*/ 27 h 251"/>
                <a:gd name="T32" fmla="*/ 43 w 190"/>
                <a:gd name="T33" fmla="*/ 40 h 251"/>
                <a:gd name="T34" fmla="*/ 33 w 190"/>
                <a:gd name="T35" fmla="*/ 76 h 251"/>
                <a:gd name="T36" fmla="*/ 33 w 190"/>
                <a:gd name="T37" fmla="*/ 107 h 251"/>
                <a:gd name="T38" fmla="*/ 2 w 190"/>
                <a:gd name="T39" fmla="*/ 107 h 251"/>
                <a:gd name="T40" fmla="*/ 2 w 190"/>
                <a:gd name="T41" fmla="*/ 70 h 251"/>
                <a:gd name="T42" fmla="*/ 19 w 190"/>
                <a:gd name="T43" fmla="*/ 19 h 251"/>
                <a:gd name="T44" fmla="*/ 69 w 190"/>
                <a:gd name="T45" fmla="*/ 0 h 251"/>
                <a:gd name="T46" fmla="*/ 99 w 190"/>
                <a:gd name="T47" fmla="*/ 0 h 251"/>
                <a:gd name="T48" fmla="*/ 130 w 190"/>
                <a:gd name="T49" fmla="*/ 2 h 251"/>
                <a:gd name="T50" fmla="*/ 168 w 190"/>
                <a:gd name="T51" fmla="*/ 17 h 251"/>
                <a:gd name="T52" fmla="*/ 186 w 190"/>
                <a:gd name="T53" fmla="*/ 55 h 251"/>
                <a:gd name="T54" fmla="*/ 186 w 190"/>
                <a:gd name="T55" fmla="*/ 83 h 251"/>
                <a:gd name="T56" fmla="*/ 178 w 190"/>
                <a:gd name="T57" fmla="*/ 110 h 251"/>
                <a:gd name="T58" fmla="*/ 148 w 190"/>
                <a:gd name="T59" fmla="*/ 135 h 251"/>
                <a:gd name="T60" fmla="*/ 123 w 190"/>
                <a:gd name="T61" fmla="*/ 144 h 251"/>
                <a:gd name="T62" fmla="*/ 96 w 190"/>
                <a:gd name="T63" fmla="*/ 154 h 251"/>
                <a:gd name="T64" fmla="*/ 68 w 190"/>
                <a:gd name="T65" fmla="*/ 165 h 251"/>
                <a:gd name="T66" fmla="*/ 44 w 190"/>
                <a:gd name="T67" fmla="*/ 174 h 251"/>
                <a:gd name="T68" fmla="*/ 33 w 190"/>
                <a:gd name="T69" fmla="*/ 183 h 251"/>
                <a:gd name="T70" fmla="*/ 30 w 190"/>
                <a:gd name="T71" fmla="*/ 197 h 251"/>
                <a:gd name="T72" fmla="*/ 30 w 190"/>
                <a:gd name="T73" fmla="*/ 226 h 251"/>
                <a:gd name="T74" fmla="*/ 190 w 190"/>
                <a:gd name="T75" fmla="*/ 226 h 251"/>
                <a:gd name="T76" fmla="*/ 190 w 190"/>
                <a:gd name="T77" fmla="*/ 251 h 251"/>
                <a:gd name="T78" fmla="*/ 0 w 190"/>
                <a:gd name="T79" fmla="*/ 25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0" h="251">
                  <a:moveTo>
                    <a:pt x="0" y="251"/>
                  </a:moveTo>
                  <a:cubicBezTo>
                    <a:pt x="0" y="196"/>
                    <a:pt x="0" y="196"/>
                    <a:pt x="0" y="196"/>
                  </a:cubicBezTo>
                  <a:cubicBezTo>
                    <a:pt x="0" y="186"/>
                    <a:pt x="2" y="177"/>
                    <a:pt x="6" y="169"/>
                  </a:cubicBezTo>
                  <a:cubicBezTo>
                    <a:pt x="9" y="161"/>
                    <a:pt x="16" y="155"/>
                    <a:pt x="26" y="151"/>
                  </a:cubicBezTo>
                  <a:cubicBezTo>
                    <a:pt x="34" y="148"/>
                    <a:pt x="42" y="144"/>
                    <a:pt x="51" y="141"/>
                  </a:cubicBezTo>
                  <a:cubicBezTo>
                    <a:pt x="60" y="137"/>
                    <a:pt x="70" y="134"/>
                    <a:pt x="79" y="130"/>
                  </a:cubicBezTo>
                  <a:cubicBezTo>
                    <a:pt x="88" y="127"/>
                    <a:pt x="97" y="123"/>
                    <a:pt x="106" y="120"/>
                  </a:cubicBezTo>
                  <a:cubicBezTo>
                    <a:pt x="114" y="117"/>
                    <a:pt x="122" y="114"/>
                    <a:pt x="130" y="111"/>
                  </a:cubicBezTo>
                  <a:cubicBezTo>
                    <a:pt x="138" y="109"/>
                    <a:pt x="144" y="105"/>
                    <a:pt x="148" y="100"/>
                  </a:cubicBezTo>
                  <a:cubicBezTo>
                    <a:pt x="152" y="96"/>
                    <a:pt x="154" y="89"/>
                    <a:pt x="156" y="80"/>
                  </a:cubicBezTo>
                  <a:cubicBezTo>
                    <a:pt x="156" y="78"/>
                    <a:pt x="156" y="75"/>
                    <a:pt x="156" y="71"/>
                  </a:cubicBezTo>
                  <a:cubicBezTo>
                    <a:pt x="156" y="68"/>
                    <a:pt x="156" y="64"/>
                    <a:pt x="156" y="60"/>
                  </a:cubicBezTo>
                  <a:cubicBezTo>
                    <a:pt x="155" y="50"/>
                    <a:pt x="151" y="42"/>
                    <a:pt x="145" y="37"/>
                  </a:cubicBezTo>
                  <a:cubicBezTo>
                    <a:pt x="139" y="31"/>
                    <a:pt x="131" y="28"/>
                    <a:pt x="121" y="27"/>
                  </a:cubicBezTo>
                  <a:cubicBezTo>
                    <a:pt x="113" y="27"/>
                    <a:pt x="105" y="26"/>
                    <a:pt x="99" y="26"/>
                  </a:cubicBezTo>
                  <a:cubicBezTo>
                    <a:pt x="92" y="26"/>
                    <a:pt x="85" y="26"/>
                    <a:pt x="76" y="27"/>
                  </a:cubicBezTo>
                  <a:cubicBezTo>
                    <a:pt x="60" y="27"/>
                    <a:pt x="49" y="32"/>
                    <a:pt x="43" y="40"/>
                  </a:cubicBezTo>
                  <a:cubicBezTo>
                    <a:pt x="36" y="47"/>
                    <a:pt x="33" y="59"/>
                    <a:pt x="33" y="76"/>
                  </a:cubicBezTo>
                  <a:cubicBezTo>
                    <a:pt x="33" y="107"/>
                    <a:pt x="33" y="107"/>
                    <a:pt x="33" y="107"/>
                  </a:cubicBezTo>
                  <a:cubicBezTo>
                    <a:pt x="2" y="107"/>
                    <a:pt x="2" y="107"/>
                    <a:pt x="2" y="107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2" y="49"/>
                    <a:pt x="8" y="32"/>
                    <a:pt x="19" y="19"/>
                  </a:cubicBezTo>
                  <a:cubicBezTo>
                    <a:pt x="31" y="7"/>
                    <a:pt x="47" y="1"/>
                    <a:pt x="69" y="0"/>
                  </a:cubicBezTo>
                  <a:cubicBezTo>
                    <a:pt x="78" y="0"/>
                    <a:pt x="88" y="0"/>
                    <a:pt x="99" y="0"/>
                  </a:cubicBezTo>
                  <a:cubicBezTo>
                    <a:pt x="109" y="0"/>
                    <a:pt x="119" y="0"/>
                    <a:pt x="130" y="2"/>
                  </a:cubicBezTo>
                  <a:cubicBezTo>
                    <a:pt x="146" y="3"/>
                    <a:pt x="159" y="9"/>
                    <a:pt x="168" y="17"/>
                  </a:cubicBezTo>
                  <a:cubicBezTo>
                    <a:pt x="178" y="26"/>
                    <a:pt x="183" y="38"/>
                    <a:pt x="186" y="55"/>
                  </a:cubicBezTo>
                  <a:cubicBezTo>
                    <a:pt x="187" y="64"/>
                    <a:pt x="187" y="73"/>
                    <a:pt x="186" y="83"/>
                  </a:cubicBezTo>
                  <a:cubicBezTo>
                    <a:pt x="185" y="93"/>
                    <a:pt x="182" y="102"/>
                    <a:pt x="178" y="110"/>
                  </a:cubicBezTo>
                  <a:cubicBezTo>
                    <a:pt x="171" y="121"/>
                    <a:pt x="161" y="130"/>
                    <a:pt x="148" y="135"/>
                  </a:cubicBezTo>
                  <a:cubicBezTo>
                    <a:pt x="140" y="137"/>
                    <a:pt x="132" y="140"/>
                    <a:pt x="123" y="144"/>
                  </a:cubicBezTo>
                  <a:cubicBezTo>
                    <a:pt x="114" y="147"/>
                    <a:pt x="105" y="151"/>
                    <a:pt x="96" y="154"/>
                  </a:cubicBezTo>
                  <a:cubicBezTo>
                    <a:pt x="87" y="158"/>
                    <a:pt x="77" y="161"/>
                    <a:pt x="68" y="165"/>
                  </a:cubicBezTo>
                  <a:cubicBezTo>
                    <a:pt x="59" y="168"/>
                    <a:pt x="51" y="171"/>
                    <a:pt x="44" y="174"/>
                  </a:cubicBezTo>
                  <a:cubicBezTo>
                    <a:pt x="39" y="176"/>
                    <a:pt x="35" y="179"/>
                    <a:pt x="33" y="183"/>
                  </a:cubicBezTo>
                  <a:cubicBezTo>
                    <a:pt x="31" y="187"/>
                    <a:pt x="30" y="192"/>
                    <a:pt x="30" y="197"/>
                  </a:cubicBezTo>
                  <a:cubicBezTo>
                    <a:pt x="30" y="226"/>
                    <a:pt x="30" y="226"/>
                    <a:pt x="30" y="226"/>
                  </a:cubicBezTo>
                  <a:cubicBezTo>
                    <a:pt x="190" y="226"/>
                    <a:pt x="190" y="226"/>
                    <a:pt x="190" y="226"/>
                  </a:cubicBezTo>
                  <a:cubicBezTo>
                    <a:pt x="190" y="251"/>
                    <a:pt x="190" y="251"/>
                    <a:pt x="190" y="251"/>
                  </a:cubicBezTo>
                  <a:lnTo>
                    <a:pt x="0" y="251"/>
                  </a:lnTo>
                  <a:close/>
                </a:path>
              </a:pathLst>
            </a:custGeom>
            <a:solidFill>
              <a:srgbClr val="F6F6F0"/>
            </a:solidFill>
            <a:ln w="7938" cap="flat">
              <a:noFill/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50800"/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665">
                <a:solidFill>
                  <a:schemeClr val="tx2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89" name="副标题 2"/>
          <p:cNvSpPr txBox="1"/>
          <p:nvPr>
            <p:custDataLst>
              <p:tags r:id="rId28"/>
            </p:custDataLst>
          </p:nvPr>
        </p:nvSpPr>
        <p:spPr>
          <a:xfrm>
            <a:off x="1719580" y="1263015"/>
            <a:ext cx="1867535" cy="798195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>
              <a:defRPr lang="zh-CN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张海山锐线体2.0" panose="02010600030101010101" pitchFamily="2" charset="-122"/>
                <a:ea typeface="张海山锐线体2.0" panose="02010600030101010101" pitchFamily="2" charset="-122"/>
              </a:defRPr>
            </a:lvl1pPr>
            <a:lvl2pPr indent="0" algn="ctr">
              <a:spcBef>
                <a:spcPct val="20000"/>
              </a:spcBef>
              <a:buFont typeface="Arial" panose="020B0604020202020204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 panose="020B0604020202020204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z="2200" b="1" dirty="0"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</a:rPr>
              <a:t>新高考改革的必然要求</a:t>
            </a:r>
            <a:r>
              <a:rPr lang="en-US" altLang="zh-CN" sz="2200" dirty="0">
                <a:solidFill>
                  <a:schemeClr val="tx2"/>
                </a:solidFill>
                <a:ea typeface="微软雅黑" panose="020B0503020204020204" pitchFamily="34" charset="-122"/>
              </a:rPr>
              <a:t>   </a:t>
            </a:r>
            <a:endParaRPr lang="zh-CN" altLang="en-US" sz="2200" dirty="0">
              <a:solidFill>
                <a:schemeClr val="tx2"/>
              </a:solidFill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07670" y="406400"/>
            <a:ext cx="1137602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200" b="1" dirty="0">
                <a:solidFill>
                  <a:srgbClr val="004F8A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sym typeface="+mn-ea"/>
              </a:rPr>
              <a:t>PART 01   </a:t>
            </a:r>
            <a:r>
              <a:rPr lang="zh-CN" altLang="en-US" sz="3200" b="1" dirty="0">
                <a:solidFill>
                  <a:srgbClr val="004F8A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sym typeface="+mn-ea"/>
              </a:rPr>
              <a:t>为何要设置问题清单？——理解清单价值</a:t>
            </a:r>
            <a:endParaRPr lang="zh-CN" altLang="en-US" sz="3200" b="1" dirty="0">
              <a:solidFill>
                <a:srgbClr val="004F8A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29"/>
            </p:custDataLst>
          </p:nvPr>
        </p:nvSpPr>
        <p:spPr>
          <a:xfrm>
            <a:off x="3542030" y="1271905"/>
            <a:ext cx="796417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 dirty="0">
                <a:solidFill>
                  <a:schemeClr val="tx2"/>
                </a:solidFill>
                <a:ea typeface="微软雅黑" panose="020B0503020204020204" pitchFamily="34" charset="-122"/>
                <a:sym typeface="+mn-ea"/>
              </a:rPr>
              <a:t>江苏新高考政治学科注重考查学生“政治认同”“科学精神”等核心素养，这要求学生具备问题意识，</a:t>
            </a:r>
            <a:r>
              <a:rPr lang="zh-CN" altLang="en-US" dirty="0">
                <a:solidFill>
                  <a:schemeClr val="tx2"/>
                </a:solidFill>
                <a:ea typeface="微软雅黑" panose="020B0503020204020204" pitchFamily="34" charset="-122"/>
                <a:sym typeface="+mn-ea"/>
              </a:rPr>
              <a:t>问题清单有助于培养学生“发现问题-界定问题-解决问题-迁移问题”的完整能力链，帮助学生从被动学习转向主动探究。</a:t>
            </a:r>
            <a:endParaRPr lang="zh-CN" altLang="en-US" dirty="0">
              <a:solidFill>
                <a:schemeClr val="tx2"/>
              </a:solidFill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" name="副标题 2"/>
          <p:cNvSpPr txBox="1"/>
          <p:nvPr>
            <p:custDataLst>
              <p:tags r:id="rId30"/>
            </p:custDataLst>
          </p:nvPr>
        </p:nvSpPr>
        <p:spPr>
          <a:xfrm>
            <a:off x="9009380" y="2811780"/>
            <a:ext cx="1789430" cy="798195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>
              <a:defRPr lang="zh-CN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张海山锐线体2.0" panose="02010600030101010101" pitchFamily="2" charset="-122"/>
                <a:ea typeface="张海山锐线体2.0" panose="02010600030101010101" pitchFamily="2" charset="-122"/>
              </a:defRPr>
            </a:lvl1pPr>
            <a:lvl2pPr indent="0" algn="ctr">
              <a:spcBef>
                <a:spcPct val="20000"/>
              </a:spcBef>
              <a:buFont typeface="Arial" panose="020B0604020202020204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 panose="020B0604020202020204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z="2200" b="1" dirty="0"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</a:rPr>
              <a:t>破解教学备考三大困境</a:t>
            </a:r>
            <a:r>
              <a:rPr lang="en-US" altLang="zh-CN" sz="2135" dirty="0">
                <a:solidFill>
                  <a:schemeClr val="tx2"/>
                </a:solidFill>
                <a:ea typeface="微软雅黑" panose="020B0503020204020204" pitchFamily="34" charset="-122"/>
              </a:rPr>
              <a:t>   </a:t>
            </a:r>
            <a:endParaRPr lang="zh-CN" altLang="en-US" sz="2135" dirty="0">
              <a:solidFill>
                <a:schemeClr val="tx2"/>
              </a:solidFill>
              <a:ea typeface="微软雅黑" panose="020B0503020204020204" pitchFamily="34" charset="-122"/>
            </a:endParaRPr>
          </a:p>
        </p:txBody>
      </p:sp>
      <p:sp>
        <p:nvSpPr>
          <p:cNvPr id="9" name="副标题 2"/>
          <p:cNvSpPr txBox="1"/>
          <p:nvPr>
            <p:custDataLst>
              <p:tags r:id="rId31"/>
            </p:custDataLst>
          </p:nvPr>
        </p:nvSpPr>
        <p:spPr>
          <a:xfrm>
            <a:off x="1742440" y="4601845"/>
            <a:ext cx="1868170" cy="798195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>
              <a:defRPr lang="zh-CN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张海山锐线体2.0" panose="02010600030101010101" pitchFamily="2" charset="-122"/>
                <a:ea typeface="张海山锐线体2.0" panose="02010600030101010101" pitchFamily="2" charset="-122"/>
              </a:defRPr>
            </a:lvl1pPr>
            <a:lvl2pPr indent="0" algn="ctr">
              <a:spcBef>
                <a:spcPct val="20000"/>
              </a:spcBef>
              <a:buFont typeface="Arial" panose="020B0604020202020204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 panose="020B0604020202020204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z="2200" b="1" dirty="0"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</a:rPr>
              <a:t>概括问题清单核心功能</a:t>
            </a:r>
            <a:r>
              <a:rPr lang="en-US" altLang="zh-CN" sz="2135" dirty="0">
                <a:solidFill>
                  <a:schemeClr val="tx2"/>
                </a:solidFill>
                <a:ea typeface="微软雅黑" panose="020B0503020204020204" pitchFamily="34" charset="-122"/>
              </a:rPr>
              <a:t>   </a:t>
            </a:r>
            <a:endParaRPr lang="zh-CN" altLang="en-US" sz="2135" dirty="0">
              <a:solidFill>
                <a:schemeClr val="tx2"/>
              </a:solidFill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32"/>
            </p:custDataLst>
          </p:nvPr>
        </p:nvSpPr>
        <p:spPr>
          <a:xfrm>
            <a:off x="3533775" y="4562475"/>
            <a:ext cx="8019415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 dirty="0">
                <a:solidFill>
                  <a:schemeClr val="tx2"/>
                </a:solidFill>
                <a:ea typeface="微软雅黑" panose="020B0503020204020204" pitchFamily="34" charset="-122"/>
                <a:sym typeface="+mn-ea"/>
              </a:rPr>
              <a:t>错题集：</a:t>
            </a:r>
            <a:r>
              <a:rPr lang="zh-CN" altLang="en-US" dirty="0">
                <a:solidFill>
                  <a:schemeClr val="tx2"/>
                </a:solidFill>
                <a:ea typeface="微软雅黑" panose="020B0503020204020204" pitchFamily="34" charset="-122"/>
                <a:sym typeface="+mn-ea"/>
              </a:rPr>
              <a:t>暴露学生的思维卡点，持续使用，清单中的问题作为资源沉淀后，自动生成学生的错题集。</a:t>
            </a:r>
            <a:endParaRPr lang="zh-CN" altLang="en-US" dirty="0">
              <a:solidFill>
                <a:schemeClr val="tx2"/>
              </a:solidFill>
              <a:ea typeface="微软雅黑" panose="020B0503020204020204" pitchFamily="34" charset="-122"/>
              <a:sym typeface="+mn-ea"/>
            </a:endParaRPr>
          </a:p>
          <a:p>
            <a:r>
              <a:rPr lang="zh-CN" altLang="en-US" b="1" dirty="0">
                <a:solidFill>
                  <a:schemeClr val="tx2"/>
                </a:solidFill>
                <a:ea typeface="微软雅黑" panose="020B0503020204020204" pitchFamily="34" charset="-122"/>
                <a:sym typeface="+mn-ea"/>
              </a:rPr>
              <a:t>导航仪：</a:t>
            </a:r>
            <a:r>
              <a:rPr lang="zh-CN" altLang="en-US" dirty="0">
                <a:solidFill>
                  <a:schemeClr val="tx2"/>
                </a:solidFill>
                <a:ea typeface="微软雅黑" panose="020B0503020204020204" pitchFamily="34" charset="-122"/>
                <a:sym typeface="+mn-ea"/>
              </a:rPr>
              <a:t>聚焦教学备考重点，反映学生个体和群体对考点的掌握情况。</a:t>
            </a:r>
            <a:endParaRPr lang="zh-CN" altLang="en-US" dirty="0">
              <a:solidFill>
                <a:schemeClr val="tx2"/>
              </a:solidFill>
              <a:ea typeface="微软雅黑" panose="020B0503020204020204" pitchFamily="34" charset="-122"/>
              <a:sym typeface="+mn-ea"/>
            </a:endParaRPr>
          </a:p>
          <a:p>
            <a:r>
              <a:rPr lang="zh-CN" altLang="en-US" b="1" dirty="0">
                <a:solidFill>
                  <a:schemeClr val="tx2"/>
                </a:solidFill>
                <a:ea typeface="微软雅黑" panose="020B0503020204020204" pitchFamily="34" charset="-122"/>
                <a:sym typeface="+mn-ea"/>
              </a:rPr>
              <a:t>对话本：</a:t>
            </a:r>
            <a:r>
              <a:rPr lang="zh-CN" altLang="en-US" dirty="0">
                <a:solidFill>
                  <a:schemeClr val="tx2"/>
                </a:solidFill>
                <a:ea typeface="微软雅黑" panose="020B0503020204020204" pitchFamily="34" charset="-122"/>
                <a:sym typeface="+mn-ea"/>
              </a:rPr>
              <a:t>拓宽师生交流渠道，构建“生问师导”的新型关系。</a:t>
            </a:r>
            <a:endParaRPr lang="zh-CN" altLang="en-US" dirty="0">
              <a:solidFill>
                <a:schemeClr val="tx2"/>
              </a:solidFill>
              <a:ea typeface="微软雅黑" panose="020B0503020204020204" pitchFamily="34" charset="-122"/>
              <a:sym typeface="+mn-ea"/>
            </a:endParaRPr>
          </a:p>
          <a:p>
            <a:r>
              <a:rPr lang="zh-CN" altLang="en-US" b="1" dirty="0">
                <a:solidFill>
                  <a:schemeClr val="tx2"/>
                </a:solidFill>
                <a:ea typeface="微软雅黑" panose="020B0503020204020204" pitchFamily="34" charset="-122"/>
                <a:sym typeface="+mn-ea"/>
              </a:rPr>
              <a:t>成长册：</a:t>
            </a:r>
            <a:r>
              <a:rPr lang="zh-CN" altLang="en-US" dirty="0">
                <a:solidFill>
                  <a:schemeClr val="tx2"/>
                </a:solidFill>
                <a:ea typeface="微软雅黑" panose="020B0503020204020204" pitchFamily="34" charset="-122"/>
                <a:sym typeface="+mn-ea"/>
              </a:rPr>
              <a:t>师生成长的共生平台。于学生，问题质量的变化记录学生的思维进阶轨迹；于教师，通过批阅清单，发现自身知识滞后，倒逼专业精进。</a:t>
            </a:r>
            <a:endParaRPr lang="zh-CN" altLang="en-US" dirty="0">
              <a:solidFill>
                <a:schemeClr val="tx2"/>
              </a:solidFill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3" name="文本框 12"/>
          <p:cNvSpPr txBox="1"/>
          <p:nvPr>
            <p:custDataLst>
              <p:tags r:id="rId33"/>
            </p:custDataLst>
          </p:nvPr>
        </p:nvSpPr>
        <p:spPr>
          <a:xfrm>
            <a:off x="731520" y="2553970"/>
            <a:ext cx="826389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1600" b="1" dirty="0">
                <a:solidFill>
                  <a:schemeClr val="tx2"/>
                </a:solidFill>
                <a:ea typeface="微软雅黑" panose="020B0503020204020204" pitchFamily="34" charset="-122"/>
                <a:sym typeface="+mn-ea"/>
              </a:rPr>
              <a:t>时空困境：</a:t>
            </a:r>
            <a:r>
              <a:rPr lang="zh-CN" altLang="en-US" sz="1600" dirty="0">
                <a:solidFill>
                  <a:schemeClr val="tx2"/>
                </a:solidFill>
                <a:ea typeface="微软雅黑" panose="020B0503020204020204" pitchFamily="34" charset="-122"/>
                <a:sym typeface="+mn-ea"/>
              </a:rPr>
              <a:t>问题清单利用课后留言式的问答突破传统课堂答疑的时空局限，让学生除了课堂、课间、晚自习之外又多了一个和教师“双向对话”的机会；</a:t>
            </a:r>
            <a:endParaRPr lang="zh-CN" altLang="en-US" sz="1600" dirty="0">
              <a:solidFill>
                <a:schemeClr val="tx2"/>
              </a:solidFill>
              <a:ea typeface="微软雅黑" panose="020B0503020204020204" pitchFamily="34" charset="-122"/>
              <a:sym typeface="+mn-ea"/>
            </a:endParaRPr>
          </a:p>
          <a:p>
            <a:pPr algn="l"/>
            <a:r>
              <a:rPr lang="zh-CN" altLang="en-US" sz="1600" b="1" dirty="0">
                <a:solidFill>
                  <a:schemeClr val="tx2"/>
                </a:solidFill>
                <a:ea typeface="微软雅黑" panose="020B0503020204020204" pitchFamily="34" charset="-122"/>
                <a:sym typeface="+mn-ea"/>
              </a:rPr>
              <a:t>效率困境：</a:t>
            </a:r>
            <a:r>
              <a:rPr lang="zh-CN" altLang="en-US" sz="1600" dirty="0">
                <a:solidFill>
                  <a:schemeClr val="tx2"/>
                </a:solidFill>
                <a:ea typeface="微软雅黑" panose="020B0503020204020204" pitchFamily="34" charset="-122"/>
                <a:sym typeface="+mn-ea"/>
              </a:rPr>
              <a:t>二轮复习阶段，学生知识盲区呈现差异化特征，传统课堂的反馈存在延迟，难以捕捉个体困惑，问题清单助力教师更好地个性化辅导；</a:t>
            </a:r>
            <a:endParaRPr lang="zh-CN" altLang="en-US" sz="1600" dirty="0">
              <a:solidFill>
                <a:schemeClr val="tx2"/>
              </a:solidFill>
              <a:ea typeface="微软雅黑" panose="020B0503020204020204" pitchFamily="34" charset="-122"/>
              <a:sym typeface="+mn-ea"/>
            </a:endParaRPr>
          </a:p>
          <a:p>
            <a:pPr algn="l"/>
            <a:r>
              <a:rPr lang="zh-CN" altLang="en-US" sz="1600" b="1" dirty="0">
                <a:solidFill>
                  <a:schemeClr val="tx2"/>
                </a:solidFill>
                <a:ea typeface="微软雅黑" panose="020B0503020204020204" pitchFamily="34" charset="-122"/>
                <a:sym typeface="+mn-ea"/>
              </a:rPr>
              <a:t>思维困境：</a:t>
            </a:r>
            <a:r>
              <a:rPr lang="zh-CN" altLang="en-US" sz="1600" dirty="0">
                <a:solidFill>
                  <a:schemeClr val="tx2"/>
                </a:solidFill>
                <a:ea typeface="微软雅黑" panose="020B0503020204020204" pitchFamily="34" charset="-122"/>
                <a:sym typeface="+mn-ea"/>
              </a:rPr>
              <a:t>问题清单不仅是疑问的集合，更是思维的显微镜。它倒逼“上课没机会问”“不敢问”“当时没想好怎么问”的学生暴露出思维漏洞。</a:t>
            </a:r>
            <a:endParaRPr lang="zh-CN" altLang="en-US" sz="1600" dirty="0">
              <a:solidFill>
                <a:schemeClr val="tx2"/>
              </a:solidFill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bldLvl="0" animBg="1"/>
      <p:bldP spid="80" grpId="0" bldLvl="0" animBg="1"/>
      <p:bldP spid="8" grpId="0"/>
      <p:bldP spid="13" grpId="0"/>
      <p:bldP spid="52" grpId="0" bldLvl="0" animBg="1"/>
      <p:bldP spid="9" grpId="0"/>
      <p:bldP spid="12" grpId="0"/>
      <p:bldP spid="5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07670" y="406400"/>
            <a:ext cx="1137602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200" b="1" dirty="0">
                <a:solidFill>
                  <a:srgbClr val="004F8A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sym typeface="+mn-ea"/>
              </a:rPr>
              <a:t>PART 02   </a:t>
            </a:r>
            <a:r>
              <a:rPr lang="zh-CN" altLang="en-US" sz="3200" b="1" dirty="0">
                <a:solidFill>
                  <a:srgbClr val="004F8A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sym typeface="+mn-ea"/>
              </a:rPr>
              <a:t>如何填写优质问题？——规范填写要求</a:t>
            </a:r>
            <a:endParaRPr lang="zh-CN" altLang="en-US" sz="3200" b="1" dirty="0">
              <a:solidFill>
                <a:srgbClr val="004F8A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  <a:sym typeface="+mn-ea"/>
            </a:endParaRPr>
          </a:p>
        </p:txBody>
      </p:sp>
      <p:sp>
        <p:nvSpPr>
          <p:cNvPr id="2" name="Freeform 1078_1"/>
          <p:cNvSpPr/>
          <p:nvPr/>
        </p:nvSpPr>
        <p:spPr bwMode="auto">
          <a:xfrm rot="-120000">
            <a:off x="529590" y="1615440"/>
            <a:ext cx="11339830" cy="866775"/>
          </a:xfrm>
          <a:custGeom>
            <a:avLst/>
            <a:gdLst>
              <a:gd name="T0" fmla="*/ 509 w 509"/>
              <a:gd name="T1" fmla="*/ 131 h 137"/>
              <a:gd name="T2" fmla="*/ 503 w 509"/>
              <a:gd name="T3" fmla="*/ 137 h 137"/>
              <a:gd name="T4" fmla="*/ 7 w 509"/>
              <a:gd name="T5" fmla="*/ 137 h 137"/>
              <a:gd name="T6" fmla="*/ 0 w 509"/>
              <a:gd name="T7" fmla="*/ 131 h 137"/>
              <a:gd name="T8" fmla="*/ 0 w 509"/>
              <a:gd name="T9" fmla="*/ 69 h 137"/>
              <a:gd name="T10" fmla="*/ 0 w 509"/>
              <a:gd name="T11" fmla="*/ 7 h 137"/>
              <a:gd name="T12" fmla="*/ 7 w 509"/>
              <a:gd name="T13" fmla="*/ 0 h 137"/>
              <a:gd name="T14" fmla="*/ 503 w 509"/>
              <a:gd name="T15" fmla="*/ 0 h 137"/>
              <a:gd name="T16" fmla="*/ 509 w 509"/>
              <a:gd name="T17" fmla="*/ 7 h 137"/>
              <a:gd name="T18" fmla="*/ 509 w 509"/>
              <a:gd name="T19" fmla="*/ 69 h 137"/>
              <a:gd name="T20" fmla="*/ 509 w 509"/>
              <a:gd name="T21" fmla="*/ 131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09" h="137">
                <a:moveTo>
                  <a:pt x="509" y="131"/>
                </a:moveTo>
                <a:cubicBezTo>
                  <a:pt x="509" y="135"/>
                  <a:pt x="506" y="137"/>
                  <a:pt x="503" y="137"/>
                </a:cubicBezTo>
                <a:cubicBezTo>
                  <a:pt x="7" y="137"/>
                  <a:pt x="7" y="137"/>
                  <a:pt x="7" y="137"/>
                </a:cubicBezTo>
                <a:cubicBezTo>
                  <a:pt x="3" y="137"/>
                  <a:pt x="0" y="135"/>
                  <a:pt x="0" y="131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7"/>
                  <a:pt x="0" y="7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503" y="0"/>
                  <a:pt x="503" y="0"/>
                  <a:pt x="503" y="0"/>
                </a:cubicBezTo>
                <a:cubicBezTo>
                  <a:pt x="506" y="0"/>
                  <a:pt x="509" y="3"/>
                  <a:pt x="509" y="7"/>
                </a:cubicBezTo>
                <a:cubicBezTo>
                  <a:pt x="509" y="69"/>
                  <a:pt x="509" y="69"/>
                  <a:pt x="509" y="69"/>
                </a:cubicBezTo>
                <a:cubicBezTo>
                  <a:pt x="509" y="131"/>
                  <a:pt x="509" y="131"/>
                  <a:pt x="509" y="131"/>
                </a:cubicBezTo>
              </a:path>
            </a:pathLst>
          </a:custGeom>
          <a:gradFill flip="none" rotWithShape="0">
            <a:gsLst>
              <a:gs pos="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13500000" scaled="1"/>
            <a:tileRect/>
          </a:gradFill>
          <a:ln w="6350">
            <a:gradFill>
              <a:gsLst>
                <a:gs pos="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5400000" scaled="0"/>
            </a:gradFill>
          </a:ln>
          <a:effectLst>
            <a:innerShdw blurRad="190500">
              <a:prstClr val="black">
                <a:alpha val="30000"/>
              </a:prstClr>
            </a:inn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tx2"/>
              </a:solidFill>
              <a:ea typeface="微软雅黑" panose="020B0503020204020204" pitchFamily="34" charset="-122"/>
            </a:endParaRPr>
          </a:p>
        </p:txBody>
      </p:sp>
      <p:sp>
        <p:nvSpPr>
          <p:cNvPr id="4" name="Freeform 1078"/>
          <p:cNvSpPr/>
          <p:nvPr/>
        </p:nvSpPr>
        <p:spPr bwMode="auto">
          <a:xfrm>
            <a:off x="649605" y="1712595"/>
            <a:ext cx="11232515" cy="4201795"/>
          </a:xfrm>
          <a:custGeom>
            <a:avLst/>
            <a:gdLst>
              <a:gd name="T0" fmla="*/ 509 w 509"/>
              <a:gd name="T1" fmla="*/ 131 h 137"/>
              <a:gd name="T2" fmla="*/ 503 w 509"/>
              <a:gd name="T3" fmla="*/ 137 h 137"/>
              <a:gd name="T4" fmla="*/ 7 w 509"/>
              <a:gd name="T5" fmla="*/ 137 h 137"/>
              <a:gd name="T6" fmla="*/ 0 w 509"/>
              <a:gd name="T7" fmla="*/ 131 h 137"/>
              <a:gd name="T8" fmla="*/ 0 w 509"/>
              <a:gd name="T9" fmla="*/ 69 h 137"/>
              <a:gd name="T10" fmla="*/ 0 w 509"/>
              <a:gd name="T11" fmla="*/ 7 h 137"/>
              <a:gd name="T12" fmla="*/ 7 w 509"/>
              <a:gd name="T13" fmla="*/ 0 h 137"/>
              <a:gd name="T14" fmla="*/ 503 w 509"/>
              <a:gd name="T15" fmla="*/ 0 h 137"/>
              <a:gd name="T16" fmla="*/ 509 w 509"/>
              <a:gd name="T17" fmla="*/ 7 h 137"/>
              <a:gd name="T18" fmla="*/ 509 w 509"/>
              <a:gd name="T19" fmla="*/ 69 h 137"/>
              <a:gd name="T20" fmla="*/ 509 w 509"/>
              <a:gd name="T21" fmla="*/ 131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09" h="137">
                <a:moveTo>
                  <a:pt x="509" y="131"/>
                </a:moveTo>
                <a:cubicBezTo>
                  <a:pt x="509" y="135"/>
                  <a:pt x="506" y="137"/>
                  <a:pt x="503" y="137"/>
                </a:cubicBezTo>
                <a:cubicBezTo>
                  <a:pt x="7" y="137"/>
                  <a:pt x="7" y="137"/>
                  <a:pt x="7" y="137"/>
                </a:cubicBezTo>
                <a:cubicBezTo>
                  <a:pt x="3" y="137"/>
                  <a:pt x="0" y="135"/>
                  <a:pt x="0" y="131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7"/>
                  <a:pt x="0" y="7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503" y="0"/>
                  <a:pt x="503" y="0"/>
                  <a:pt x="503" y="0"/>
                </a:cubicBezTo>
                <a:cubicBezTo>
                  <a:pt x="506" y="0"/>
                  <a:pt x="509" y="3"/>
                  <a:pt x="509" y="7"/>
                </a:cubicBezTo>
                <a:cubicBezTo>
                  <a:pt x="509" y="69"/>
                  <a:pt x="509" y="69"/>
                  <a:pt x="509" y="69"/>
                </a:cubicBezTo>
                <a:cubicBezTo>
                  <a:pt x="509" y="131"/>
                  <a:pt x="509" y="131"/>
                  <a:pt x="509" y="131"/>
                </a:cubicBezTo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solidFill>
                <a:schemeClr val="tx2"/>
              </a:solidFill>
              <a:ea typeface="微软雅黑" panose="020B0503020204020204" pitchFamily="34" charset="-122"/>
            </a:endParaRPr>
          </a:p>
        </p:txBody>
      </p:sp>
      <p:sp>
        <p:nvSpPr>
          <p:cNvPr id="10" name="Freeform 1086"/>
          <p:cNvSpPr/>
          <p:nvPr/>
        </p:nvSpPr>
        <p:spPr bwMode="auto">
          <a:xfrm>
            <a:off x="517430" y="1451487"/>
            <a:ext cx="1320660" cy="1001232"/>
          </a:xfrm>
          <a:custGeom>
            <a:avLst/>
            <a:gdLst>
              <a:gd name="T0" fmla="*/ 208 w 208"/>
              <a:gd name="T1" fmla="*/ 158 h 158"/>
              <a:gd name="T2" fmla="*/ 159 w 208"/>
              <a:gd name="T3" fmla="*/ 101 h 158"/>
              <a:gd name="T4" fmla="*/ 159 w 208"/>
              <a:gd name="T5" fmla="*/ 6 h 158"/>
              <a:gd name="T6" fmla="*/ 152 w 208"/>
              <a:gd name="T7" fmla="*/ 0 h 158"/>
              <a:gd name="T8" fmla="*/ 6 w 208"/>
              <a:gd name="T9" fmla="*/ 0 h 158"/>
              <a:gd name="T10" fmla="*/ 0 w 208"/>
              <a:gd name="T11" fmla="*/ 6 h 158"/>
              <a:gd name="T12" fmla="*/ 0 w 208"/>
              <a:gd name="T13" fmla="*/ 152 h 158"/>
              <a:gd name="T14" fmla="*/ 6 w 208"/>
              <a:gd name="T15" fmla="*/ 158 h 158"/>
              <a:gd name="T16" fmla="*/ 152 w 208"/>
              <a:gd name="T17" fmla="*/ 158 h 158"/>
              <a:gd name="T18" fmla="*/ 153 w 208"/>
              <a:gd name="T19" fmla="*/ 158 h 158"/>
              <a:gd name="T20" fmla="*/ 153 w 208"/>
              <a:gd name="T21" fmla="*/ 158 h 158"/>
              <a:gd name="T22" fmla="*/ 208 w 208"/>
              <a:gd name="T23" fmla="*/ 158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8" h="158">
                <a:moveTo>
                  <a:pt x="208" y="158"/>
                </a:moveTo>
                <a:cubicBezTo>
                  <a:pt x="159" y="101"/>
                  <a:pt x="159" y="101"/>
                  <a:pt x="159" y="101"/>
                </a:cubicBezTo>
                <a:cubicBezTo>
                  <a:pt x="159" y="6"/>
                  <a:pt x="159" y="6"/>
                  <a:pt x="159" y="6"/>
                </a:cubicBezTo>
                <a:cubicBezTo>
                  <a:pt x="159" y="2"/>
                  <a:pt x="156" y="0"/>
                  <a:pt x="152" y="0"/>
                </a:cubicBez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2"/>
                  <a:pt x="0" y="6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156"/>
                  <a:pt x="3" y="158"/>
                  <a:pt x="6" y="158"/>
                </a:cubicBezTo>
                <a:cubicBezTo>
                  <a:pt x="152" y="158"/>
                  <a:pt x="152" y="158"/>
                  <a:pt x="152" y="158"/>
                </a:cubicBezTo>
                <a:cubicBezTo>
                  <a:pt x="153" y="158"/>
                  <a:pt x="153" y="158"/>
                  <a:pt x="153" y="158"/>
                </a:cubicBezTo>
                <a:cubicBezTo>
                  <a:pt x="153" y="158"/>
                  <a:pt x="153" y="158"/>
                  <a:pt x="153" y="158"/>
                </a:cubicBezTo>
                <a:lnTo>
                  <a:pt x="208" y="158"/>
                </a:lnTo>
                <a:close/>
              </a:path>
            </a:pathLst>
          </a:custGeom>
          <a:gradFill flip="none" rotWithShape="0">
            <a:gsLst>
              <a:gs pos="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13500000" scaled="1"/>
            <a:tileRect/>
          </a:gradFill>
          <a:ln w="6350">
            <a:gradFill>
              <a:gsLst>
                <a:gs pos="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5400000" scaled="0"/>
            </a:gradFill>
          </a:ln>
          <a:effectLst>
            <a:innerShdw blurRad="190500">
              <a:prstClr val="black">
                <a:alpha val="30000"/>
              </a:prstClr>
            </a:inn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tx2"/>
              </a:solidFill>
              <a:ea typeface="微软雅黑" panose="020B0503020204020204" pitchFamily="34" charset="-122"/>
            </a:endParaRPr>
          </a:p>
        </p:txBody>
      </p:sp>
      <p:sp>
        <p:nvSpPr>
          <p:cNvPr id="11" name="Freeform 1087"/>
          <p:cNvSpPr/>
          <p:nvPr/>
        </p:nvSpPr>
        <p:spPr bwMode="auto">
          <a:xfrm>
            <a:off x="587220" y="1521277"/>
            <a:ext cx="864335" cy="861651"/>
          </a:xfrm>
          <a:custGeom>
            <a:avLst/>
            <a:gdLst>
              <a:gd name="T0" fmla="*/ 136 w 136"/>
              <a:gd name="T1" fmla="*/ 131 h 136"/>
              <a:gd name="T2" fmla="*/ 131 w 136"/>
              <a:gd name="T3" fmla="*/ 136 h 136"/>
              <a:gd name="T4" fmla="*/ 6 w 136"/>
              <a:gd name="T5" fmla="*/ 136 h 136"/>
              <a:gd name="T6" fmla="*/ 0 w 136"/>
              <a:gd name="T7" fmla="*/ 131 h 136"/>
              <a:gd name="T8" fmla="*/ 0 w 136"/>
              <a:gd name="T9" fmla="*/ 6 h 136"/>
              <a:gd name="T10" fmla="*/ 6 w 136"/>
              <a:gd name="T11" fmla="*/ 0 h 136"/>
              <a:gd name="T12" fmla="*/ 131 w 136"/>
              <a:gd name="T13" fmla="*/ 0 h 136"/>
              <a:gd name="T14" fmla="*/ 136 w 136"/>
              <a:gd name="T15" fmla="*/ 6 h 136"/>
              <a:gd name="T16" fmla="*/ 136 w 136"/>
              <a:gd name="T17" fmla="*/ 131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6" h="136">
                <a:moveTo>
                  <a:pt x="136" y="131"/>
                </a:moveTo>
                <a:cubicBezTo>
                  <a:pt x="136" y="134"/>
                  <a:pt x="134" y="136"/>
                  <a:pt x="131" y="136"/>
                </a:cubicBezTo>
                <a:cubicBezTo>
                  <a:pt x="6" y="136"/>
                  <a:pt x="6" y="136"/>
                  <a:pt x="6" y="136"/>
                </a:cubicBezTo>
                <a:cubicBezTo>
                  <a:pt x="3" y="136"/>
                  <a:pt x="0" y="134"/>
                  <a:pt x="0" y="131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131" y="0"/>
                  <a:pt x="131" y="0"/>
                  <a:pt x="131" y="0"/>
                </a:cubicBezTo>
                <a:cubicBezTo>
                  <a:pt x="134" y="0"/>
                  <a:pt x="136" y="3"/>
                  <a:pt x="136" y="6"/>
                </a:cubicBezTo>
                <a:lnTo>
                  <a:pt x="136" y="131"/>
                </a:ln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solidFill>
                <a:schemeClr val="tx2"/>
              </a:solidFill>
              <a:ea typeface="微软雅黑" panose="020B0503020204020204" pitchFamily="34" charset="-122"/>
            </a:endParaRPr>
          </a:p>
        </p:txBody>
      </p:sp>
      <p:sp>
        <p:nvSpPr>
          <p:cNvPr id="23" name="Freeform 1613"/>
          <p:cNvSpPr/>
          <p:nvPr/>
        </p:nvSpPr>
        <p:spPr bwMode="auto">
          <a:xfrm>
            <a:off x="1019175" y="1720850"/>
            <a:ext cx="588645" cy="819150"/>
          </a:xfrm>
          <a:custGeom>
            <a:avLst/>
            <a:gdLst>
              <a:gd name="T0" fmla="*/ 78 w 719"/>
              <a:gd name="T1" fmla="*/ 0 h 978"/>
              <a:gd name="T2" fmla="*/ 78 w 719"/>
              <a:gd name="T3" fmla="*/ 0 h 978"/>
              <a:gd name="T4" fmla="*/ 5 w 719"/>
              <a:gd name="T5" fmla="*/ 593 h 978"/>
              <a:gd name="T6" fmla="*/ 0 w 719"/>
              <a:gd name="T7" fmla="*/ 596 h 978"/>
              <a:gd name="T8" fmla="*/ 381 w 719"/>
              <a:gd name="T9" fmla="*/ 978 h 978"/>
              <a:gd name="T10" fmla="*/ 719 w 719"/>
              <a:gd name="T11" fmla="*/ 641 h 978"/>
              <a:gd name="T12" fmla="*/ 78 w 719"/>
              <a:gd name="T13" fmla="*/ 0 h 978"/>
              <a:gd name="connsiteX0" fmla="*/ 1015 w 9930"/>
              <a:gd name="connsiteY0" fmla="*/ 0 h 10000"/>
              <a:gd name="connsiteX1" fmla="*/ 1015 w 9930"/>
              <a:gd name="connsiteY1" fmla="*/ 0 h 10000"/>
              <a:gd name="connsiteX2" fmla="*/ 0 w 9930"/>
              <a:gd name="connsiteY2" fmla="*/ 6063 h 10000"/>
              <a:gd name="connsiteX3" fmla="*/ 5229 w 9930"/>
              <a:gd name="connsiteY3" fmla="*/ 10000 h 10000"/>
              <a:gd name="connsiteX4" fmla="*/ 9930 w 9930"/>
              <a:gd name="connsiteY4" fmla="*/ 6554 h 10000"/>
              <a:gd name="connsiteX5" fmla="*/ 1015 w 9930"/>
              <a:gd name="connsiteY5" fmla="*/ 0 h 10000"/>
              <a:gd name="connsiteX0-1" fmla="*/ 865 w 9843"/>
              <a:gd name="connsiteY0-2" fmla="*/ 0 h 10000"/>
              <a:gd name="connsiteX1-3" fmla="*/ 865 w 9843"/>
              <a:gd name="connsiteY1-4" fmla="*/ 0 h 10000"/>
              <a:gd name="connsiteX2-5" fmla="*/ 0 w 9843"/>
              <a:gd name="connsiteY2-6" fmla="*/ 6120 h 10000"/>
              <a:gd name="connsiteX3-7" fmla="*/ 5109 w 9843"/>
              <a:gd name="connsiteY3-8" fmla="*/ 10000 h 10000"/>
              <a:gd name="connsiteX4-9" fmla="*/ 9843 w 9843"/>
              <a:gd name="connsiteY4-10" fmla="*/ 6554 h 10000"/>
              <a:gd name="connsiteX5-11" fmla="*/ 865 w 9843"/>
              <a:gd name="connsiteY5-12" fmla="*/ 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9843" h="10000">
                <a:moveTo>
                  <a:pt x="865" y="0"/>
                </a:moveTo>
                <a:lnTo>
                  <a:pt x="865" y="0"/>
                </a:lnTo>
                <a:lnTo>
                  <a:pt x="0" y="6120"/>
                </a:lnTo>
                <a:lnTo>
                  <a:pt x="5109" y="10000"/>
                </a:lnTo>
                <a:lnTo>
                  <a:pt x="9843" y="6554"/>
                </a:lnTo>
                <a:lnTo>
                  <a:pt x="865" y="0"/>
                </a:lnTo>
                <a:close/>
              </a:path>
            </a:pathLst>
          </a:custGeom>
          <a:gradFill>
            <a:gsLst>
              <a:gs pos="0">
                <a:schemeClr val="bg1">
                  <a:lumMod val="50000"/>
                  <a:alpha val="61000"/>
                </a:schemeClr>
              </a:gs>
              <a:gs pos="76000">
                <a:schemeClr val="bg1">
                  <a:alpha val="0"/>
                </a:schemeClr>
              </a:gs>
            </a:gsLst>
            <a:lin ang="3600000" scaled="0"/>
          </a:gra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tx2"/>
              </a:solidFill>
              <a:ea typeface="微软雅黑" panose="020B0503020204020204" pitchFamily="34" charset="-122"/>
            </a:endParaRPr>
          </a:p>
        </p:txBody>
      </p:sp>
      <p:sp>
        <p:nvSpPr>
          <p:cNvPr id="18" name="副标题 2"/>
          <p:cNvSpPr txBox="1"/>
          <p:nvPr/>
        </p:nvSpPr>
        <p:spPr>
          <a:xfrm>
            <a:off x="1884045" y="1797050"/>
            <a:ext cx="8103870" cy="814705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30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学生填写问题清单存在“三化”现象</a:t>
            </a:r>
            <a:endParaRPr lang="zh-CN" altLang="en-US" sz="30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87375" y="1712595"/>
            <a:ext cx="9798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0092C8"/>
                </a:solidFill>
                <a:latin typeface="黑体" panose="02010609060101010101" charset="-122"/>
                <a:ea typeface="黑体" panose="02010609060101010101" charset="-122"/>
              </a:rPr>
              <a:t>以前</a:t>
            </a:r>
            <a:endParaRPr lang="zh-CN" altLang="en-US" sz="2400" b="1">
              <a:solidFill>
                <a:srgbClr val="0092C8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86765" y="2914650"/>
            <a:ext cx="1099629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200000"/>
              </a:lnSpc>
            </a:pPr>
            <a:r>
              <a:rPr lang="zh-CN" altLang="en-US" sz="2400" b="1" dirty="0">
                <a:solidFill>
                  <a:srgbClr val="0945A5"/>
                </a:solidFill>
                <a:ea typeface="微软雅黑" panose="020B0503020204020204" pitchFamily="34" charset="-122"/>
              </a:rPr>
              <a:t>空洞化：</a:t>
            </a:r>
            <a:r>
              <a:rPr lang="zh-CN" altLang="en-US" sz="2400" dirty="0">
                <a:solidFill>
                  <a:schemeClr val="tx2"/>
                </a:solidFill>
                <a:ea typeface="微软雅黑" panose="020B0503020204020204" pitchFamily="34" charset="-122"/>
              </a:rPr>
              <a:t>“老师，怎么答好主观题？”</a:t>
            </a:r>
            <a:r>
              <a:rPr lang="zh-CN" altLang="en-US" sz="2400" b="1" dirty="0">
                <a:solidFill>
                  <a:schemeClr val="tx2"/>
                </a:solidFill>
                <a:ea typeface="微软雅黑" panose="020B0503020204020204" pitchFamily="34" charset="-122"/>
              </a:rPr>
              <a:t>（问题大而空）</a:t>
            </a:r>
            <a:endParaRPr lang="zh-CN" altLang="en-US" sz="2400" dirty="0">
              <a:solidFill>
                <a:schemeClr val="tx2"/>
              </a:solidFill>
              <a:ea typeface="微软雅黑" panose="020B0503020204020204" pitchFamily="34" charset="-122"/>
            </a:endParaRPr>
          </a:p>
          <a:p>
            <a:pPr fontAlgn="auto">
              <a:lnSpc>
                <a:spcPct val="200000"/>
              </a:lnSpc>
            </a:pPr>
            <a:r>
              <a:rPr lang="zh-CN" altLang="en-US" sz="2400" b="1" dirty="0">
                <a:solidFill>
                  <a:srgbClr val="0945A5"/>
                </a:solidFill>
                <a:ea typeface="微软雅黑" panose="020B0503020204020204" pitchFamily="34" charset="-122"/>
              </a:rPr>
              <a:t>碎片化：</a:t>
            </a:r>
            <a:r>
              <a:rPr lang="zh-CN" altLang="en-US" sz="2400" dirty="0">
                <a:solidFill>
                  <a:schemeClr val="tx2"/>
                </a:solidFill>
                <a:ea typeface="微软雅黑" panose="020B0503020204020204" pitchFamily="34" charset="-122"/>
              </a:rPr>
              <a:t>“老师，什么是主要矛盾？什么是矛盾的主要方面？”</a:t>
            </a:r>
            <a:r>
              <a:rPr lang="zh-CN" altLang="en-US" sz="2400" b="1" dirty="0">
                <a:solidFill>
                  <a:schemeClr val="tx2"/>
                </a:solidFill>
                <a:ea typeface="微软雅黑" panose="020B0503020204020204" pitchFamily="34" charset="-122"/>
              </a:rPr>
              <a:t>（缺乏情境关联）</a:t>
            </a:r>
            <a:endParaRPr lang="zh-CN" altLang="en-US" sz="2400" dirty="0">
              <a:solidFill>
                <a:schemeClr val="tx2"/>
              </a:solidFill>
              <a:ea typeface="微软雅黑" panose="020B0503020204020204" pitchFamily="34" charset="-122"/>
            </a:endParaRPr>
          </a:p>
          <a:p>
            <a:pPr fontAlgn="auto">
              <a:lnSpc>
                <a:spcPct val="200000"/>
              </a:lnSpc>
            </a:pPr>
            <a:r>
              <a:rPr lang="zh-CN" altLang="en-US" sz="2400" b="1" dirty="0">
                <a:solidFill>
                  <a:srgbClr val="0945A5"/>
                </a:solidFill>
                <a:ea typeface="微软雅黑" panose="020B0503020204020204" pitchFamily="34" charset="-122"/>
              </a:rPr>
              <a:t>功利化：</a:t>
            </a:r>
            <a:r>
              <a:rPr lang="zh-CN" altLang="en-US" sz="2400" dirty="0">
                <a:solidFill>
                  <a:schemeClr val="tx2"/>
                </a:solidFill>
                <a:ea typeface="微软雅黑" panose="020B0503020204020204" pitchFamily="34" charset="-122"/>
              </a:rPr>
              <a:t>“老师，能不能直接帮我整理选必一的答题模板”</a:t>
            </a:r>
            <a:r>
              <a:rPr lang="zh-CN" altLang="en-US" sz="2400" b="1" dirty="0">
                <a:solidFill>
                  <a:schemeClr val="tx2"/>
                </a:solidFill>
                <a:ea typeface="微软雅黑" panose="020B0503020204020204" pitchFamily="34" charset="-122"/>
              </a:rPr>
              <a:t>（忽视思维过程）</a:t>
            </a:r>
            <a:endParaRPr lang="zh-CN" altLang="en-US" sz="2400" dirty="0">
              <a:solidFill>
                <a:schemeClr val="tx2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d"/>
      </p:transition>
    </mc:Choice>
    <mc:Fallback>
      <p:transition spd="slow">
        <p:cover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07670" y="406400"/>
            <a:ext cx="1137602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200" b="1" dirty="0">
                <a:solidFill>
                  <a:srgbClr val="004F8A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sym typeface="+mn-ea"/>
              </a:rPr>
              <a:t>PART 02   </a:t>
            </a:r>
            <a:r>
              <a:rPr lang="zh-CN" altLang="en-US" sz="3200" b="1" dirty="0">
                <a:solidFill>
                  <a:srgbClr val="004F8A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sym typeface="+mn-ea"/>
              </a:rPr>
              <a:t>如何填写优质问题？——规范填写要求</a:t>
            </a:r>
            <a:endParaRPr lang="zh-CN" altLang="en-US" sz="3200" b="1" dirty="0">
              <a:solidFill>
                <a:srgbClr val="004F8A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  <a:sym typeface="+mn-ea"/>
            </a:endParaRPr>
          </a:p>
        </p:txBody>
      </p:sp>
      <p:sp>
        <p:nvSpPr>
          <p:cNvPr id="25" name="Freeform 1080_1"/>
          <p:cNvSpPr/>
          <p:nvPr/>
        </p:nvSpPr>
        <p:spPr bwMode="auto">
          <a:xfrm rot="-120000">
            <a:off x="528955" y="1231265"/>
            <a:ext cx="11027410" cy="894715"/>
          </a:xfrm>
          <a:custGeom>
            <a:avLst/>
            <a:gdLst>
              <a:gd name="T0" fmla="*/ 0 w 509"/>
              <a:gd name="T1" fmla="*/ 131 h 137"/>
              <a:gd name="T2" fmla="*/ 7 w 509"/>
              <a:gd name="T3" fmla="*/ 137 h 137"/>
              <a:gd name="T4" fmla="*/ 503 w 509"/>
              <a:gd name="T5" fmla="*/ 137 h 137"/>
              <a:gd name="T6" fmla="*/ 509 w 509"/>
              <a:gd name="T7" fmla="*/ 131 h 137"/>
              <a:gd name="T8" fmla="*/ 509 w 509"/>
              <a:gd name="T9" fmla="*/ 69 h 137"/>
              <a:gd name="T10" fmla="*/ 509 w 509"/>
              <a:gd name="T11" fmla="*/ 7 h 137"/>
              <a:gd name="T12" fmla="*/ 503 w 509"/>
              <a:gd name="T13" fmla="*/ 0 h 137"/>
              <a:gd name="T14" fmla="*/ 7 w 509"/>
              <a:gd name="T15" fmla="*/ 0 h 137"/>
              <a:gd name="T16" fmla="*/ 0 w 509"/>
              <a:gd name="T17" fmla="*/ 7 h 137"/>
              <a:gd name="T18" fmla="*/ 0 w 509"/>
              <a:gd name="T19" fmla="*/ 69 h 137"/>
              <a:gd name="T20" fmla="*/ 0 w 509"/>
              <a:gd name="T21" fmla="*/ 131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09" h="137">
                <a:moveTo>
                  <a:pt x="0" y="131"/>
                </a:moveTo>
                <a:cubicBezTo>
                  <a:pt x="0" y="135"/>
                  <a:pt x="3" y="137"/>
                  <a:pt x="7" y="137"/>
                </a:cubicBezTo>
                <a:cubicBezTo>
                  <a:pt x="503" y="137"/>
                  <a:pt x="503" y="137"/>
                  <a:pt x="503" y="137"/>
                </a:cubicBezTo>
                <a:cubicBezTo>
                  <a:pt x="506" y="137"/>
                  <a:pt x="509" y="135"/>
                  <a:pt x="509" y="131"/>
                </a:cubicBezTo>
                <a:cubicBezTo>
                  <a:pt x="509" y="69"/>
                  <a:pt x="509" y="69"/>
                  <a:pt x="509" y="69"/>
                </a:cubicBezTo>
                <a:cubicBezTo>
                  <a:pt x="509" y="7"/>
                  <a:pt x="509" y="7"/>
                  <a:pt x="509" y="7"/>
                </a:cubicBezTo>
                <a:cubicBezTo>
                  <a:pt x="509" y="3"/>
                  <a:pt x="506" y="0"/>
                  <a:pt x="503" y="0"/>
                </a:cubicBez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131"/>
                  <a:pt x="0" y="131"/>
                  <a:pt x="0" y="131"/>
                </a:cubicBezTo>
              </a:path>
            </a:pathLst>
          </a:custGeom>
          <a:gradFill flip="none" rotWithShape="0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2700000" scaled="1"/>
            <a:tileRect/>
          </a:gradFill>
          <a:ln w="6350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innerShdw blurRad="190500">
              <a:prstClr val="black">
                <a:alpha val="30000"/>
              </a:prstClr>
            </a:inn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tx2"/>
              </a:solidFill>
              <a:ea typeface="微软雅黑" panose="020B0503020204020204" pitchFamily="34" charset="-122"/>
            </a:endParaRPr>
          </a:p>
        </p:txBody>
      </p:sp>
      <p:sp>
        <p:nvSpPr>
          <p:cNvPr id="27" name="Freeform 1080"/>
          <p:cNvSpPr/>
          <p:nvPr/>
        </p:nvSpPr>
        <p:spPr bwMode="auto">
          <a:xfrm>
            <a:off x="518160" y="1327785"/>
            <a:ext cx="11164570" cy="4195445"/>
          </a:xfrm>
          <a:custGeom>
            <a:avLst/>
            <a:gdLst>
              <a:gd name="T0" fmla="*/ 0 w 509"/>
              <a:gd name="T1" fmla="*/ 131 h 137"/>
              <a:gd name="T2" fmla="*/ 7 w 509"/>
              <a:gd name="T3" fmla="*/ 137 h 137"/>
              <a:gd name="T4" fmla="*/ 503 w 509"/>
              <a:gd name="T5" fmla="*/ 137 h 137"/>
              <a:gd name="T6" fmla="*/ 509 w 509"/>
              <a:gd name="T7" fmla="*/ 131 h 137"/>
              <a:gd name="T8" fmla="*/ 509 w 509"/>
              <a:gd name="T9" fmla="*/ 69 h 137"/>
              <a:gd name="T10" fmla="*/ 509 w 509"/>
              <a:gd name="T11" fmla="*/ 7 h 137"/>
              <a:gd name="T12" fmla="*/ 503 w 509"/>
              <a:gd name="T13" fmla="*/ 0 h 137"/>
              <a:gd name="T14" fmla="*/ 7 w 509"/>
              <a:gd name="T15" fmla="*/ 0 h 137"/>
              <a:gd name="T16" fmla="*/ 0 w 509"/>
              <a:gd name="T17" fmla="*/ 7 h 137"/>
              <a:gd name="T18" fmla="*/ 0 w 509"/>
              <a:gd name="T19" fmla="*/ 69 h 137"/>
              <a:gd name="T20" fmla="*/ 0 w 509"/>
              <a:gd name="T21" fmla="*/ 131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09" h="137">
                <a:moveTo>
                  <a:pt x="0" y="131"/>
                </a:moveTo>
                <a:cubicBezTo>
                  <a:pt x="0" y="135"/>
                  <a:pt x="3" y="137"/>
                  <a:pt x="7" y="137"/>
                </a:cubicBezTo>
                <a:cubicBezTo>
                  <a:pt x="503" y="137"/>
                  <a:pt x="503" y="137"/>
                  <a:pt x="503" y="137"/>
                </a:cubicBezTo>
                <a:cubicBezTo>
                  <a:pt x="506" y="137"/>
                  <a:pt x="509" y="135"/>
                  <a:pt x="509" y="131"/>
                </a:cubicBezTo>
                <a:cubicBezTo>
                  <a:pt x="509" y="69"/>
                  <a:pt x="509" y="69"/>
                  <a:pt x="509" y="69"/>
                </a:cubicBezTo>
                <a:cubicBezTo>
                  <a:pt x="509" y="7"/>
                  <a:pt x="509" y="7"/>
                  <a:pt x="509" y="7"/>
                </a:cubicBezTo>
                <a:cubicBezTo>
                  <a:pt x="509" y="3"/>
                  <a:pt x="506" y="0"/>
                  <a:pt x="503" y="0"/>
                </a:cubicBez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131"/>
                  <a:pt x="0" y="131"/>
                  <a:pt x="0" y="131"/>
                </a:cubicBezTo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solidFill>
                <a:schemeClr val="tx2"/>
              </a:solidFill>
              <a:ea typeface="微软雅黑" panose="020B0503020204020204" pitchFamily="34" charset="-122"/>
            </a:endParaRPr>
          </a:p>
        </p:txBody>
      </p:sp>
      <p:sp>
        <p:nvSpPr>
          <p:cNvPr id="28" name="Freeform 1089"/>
          <p:cNvSpPr/>
          <p:nvPr/>
        </p:nvSpPr>
        <p:spPr bwMode="auto">
          <a:xfrm>
            <a:off x="10229491" y="1069165"/>
            <a:ext cx="1326028" cy="1001232"/>
          </a:xfrm>
          <a:custGeom>
            <a:avLst/>
            <a:gdLst>
              <a:gd name="T0" fmla="*/ 0 w 209"/>
              <a:gd name="T1" fmla="*/ 158 h 158"/>
              <a:gd name="T2" fmla="*/ 50 w 209"/>
              <a:gd name="T3" fmla="*/ 101 h 158"/>
              <a:gd name="T4" fmla="*/ 50 w 209"/>
              <a:gd name="T5" fmla="*/ 6 h 158"/>
              <a:gd name="T6" fmla="*/ 56 w 209"/>
              <a:gd name="T7" fmla="*/ 0 h 158"/>
              <a:gd name="T8" fmla="*/ 202 w 209"/>
              <a:gd name="T9" fmla="*/ 0 h 158"/>
              <a:gd name="T10" fmla="*/ 209 w 209"/>
              <a:gd name="T11" fmla="*/ 6 h 158"/>
              <a:gd name="T12" fmla="*/ 209 w 209"/>
              <a:gd name="T13" fmla="*/ 152 h 158"/>
              <a:gd name="T14" fmla="*/ 202 w 209"/>
              <a:gd name="T15" fmla="*/ 158 h 158"/>
              <a:gd name="T16" fmla="*/ 56 w 209"/>
              <a:gd name="T17" fmla="*/ 158 h 158"/>
              <a:gd name="T18" fmla="*/ 56 w 209"/>
              <a:gd name="T19" fmla="*/ 158 h 158"/>
              <a:gd name="T20" fmla="*/ 56 w 209"/>
              <a:gd name="T21" fmla="*/ 158 h 158"/>
              <a:gd name="T22" fmla="*/ 0 w 209"/>
              <a:gd name="T23" fmla="*/ 158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9" h="158">
                <a:moveTo>
                  <a:pt x="0" y="158"/>
                </a:moveTo>
                <a:cubicBezTo>
                  <a:pt x="50" y="101"/>
                  <a:pt x="50" y="101"/>
                  <a:pt x="50" y="101"/>
                </a:cubicBezTo>
                <a:cubicBezTo>
                  <a:pt x="50" y="6"/>
                  <a:pt x="50" y="6"/>
                  <a:pt x="50" y="6"/>
                </a:cubicBezTo>
                <a:cubicBezTo>
                  <a:pt x="50" y="2"/>
                  <a:pt x="53" y="0"/>
                  <a:pt x="56" y="0"/>
                </a:cubicBezTo>
                <a:cubicBezTo>
                  <a:pt x="202" y="0"/>
                  <a:pt x="202" y="0"/>
                  <a:pt x="202" y="0"/>
                </a:cubicBezTo>
                <a:cubicBezTo>
                  <a:pt x="206" y="0"/>
                  <a:pt x="209" y="2"/>
                  <a:pt x="209" y="6"/>
                </a:cubicBezTo>
                <a:cubicBezTo>
                  <a:pt x="209" y="152"/>
                  <a:pt x="209" y="152"/>
                  <a:pt x="209" y="152"/>
                </a:cubicBezTo>
                <a:cubicBezTo>
                  <a:pt x="209" y="156"/>
                  <a:pt x="206" y="158"/>
                  <a:pt x="202" y="158"/>
                </a:cubicBezTo>
                <a:cubicBezTo>
                  <a:pt x="56" y="158"/>
                  <a:pt x="56" y="158"/>
                  <a:pt x="56" y="158"/>
                </a:cubicBezTo>
                <a:cubicBezTo>
                  <a:pt x="56" y="158"/>
                  <a:pt x="56" y="158"/>
                  <a:pt x="56" y="158"/>
                </a:cubicBezTo>
                <a:cubicBezTo>
                  <a:pt x="56" y="158"/>
                  <a:pt x="56" y="158"/>
                  <a:pt x="56" y="158"/>
                </a:cubicBezTo>
                <a:lnTo>
                  <a:pt x="0" y="158"/>
                </a:lnTo>
                <a:close/>
              </a:path>
            </a:pathLst>
          </a:custGeom>
          <a:gradFill flip="none" rotWithShape="0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2700000" scaled="1"/>
            <a:tileRect/>
          </a:gradFill>
          <a:ln w="6350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innerShdw blurRad="190500">
              <a:prstClr val="black">
                <a:alpha val="30000"/>
              </a:prstClr>
            </a:inn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tx2"/>
              </a:solidFill>
              <a:ea typeface="微软雅黑" panose="020B0503020204020204" pitchFamily="34" charset="-122"/>
            </a:endParaRPr>
          </a:p>
        </p:txBody>
      </p:sp>
      <p:sp>
        <p:nvSpPr>
          <p:cNvPr id="29" name="Freeform 1090"/>
          <p:cNvSpPr/>
          <p:nvPr/>
        </p:nvSpPr>
        <p:spPr bwMode="auto">
          <a:xfrm>
            <a:off x="10616026" y="1138955"/>
            <a:ext cx="864335" cy="861651"/>
          </a:xfrm>
          <a:custGeom>
            <a:avLst/>
            <a:gdLst>
              <a:gd name="T0" fmla="*/ 0 w 136"/>
              <a:gd name="T1" fmla="*/ 131 h 136"/>
              <a:gd name="T2" fmla="*/ 6 w 136"/>
              <a:gd name="T3" fmla="*/ 136 h 136"/>
              <a:gd name="T4" fmla="*/ 131 w 136"/>
              <a:gd name="T5" fmla="*/ 136 h 136"/>
              <a:gd name="T6" fmla="*/ 136 w 136"/>
              <a:gd name="T7" fmla="*/ 131 h 136"/>
              <a:gd name="T8" fmla="*/ 136 w 136"/>
              <a:gd name="T9" fmla="*/ 6 h 136"/>
              <a:gd name="T10" fmla="*/ 131 w 136"/>
              <a:gd name="T11" fmla="*/ 0 h 136"/>
              <a:gd name="T12" fmla="*/ 6 w 136"/>
              <a:gd name="T13" fmla="*/ 0 h 136"/>
              <a:gd name="T14" fmla="*/ 0 w 136"/>
              <a:gd name="T15" fmla="*/ 6 h 136"/>
              <a:gd name="T16" fmla="*/ 0 w 136"/>
              <a:gd name="T17" fmla="*/ 131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6" h="136">
                <a:moveTo>
                  <a:pt x="0" y="131"/>
                </a:moveTo>
                <a:cubicBezTo>
                  <a:pt x="0" y="134"/>
                  <a:pt x="3" y="136"/>
                  <a:pt x="6" y="136"/>
                </a:cubicBezTo>
                <a:cubicBezTo>
                  <a:pt x="131" y="136"/>
                  <a:pt x="131" y="136"/>
                  <a:pt x="131" y="136"/>
                </a:cubicBezTo>
                <a:cubicBezTo>
                  <a:pt x="134" y="136"/>
                  <a:pt x="136" y="134"/>
                  <a:pt x="136" y="131"/>
                </a:cubicBezTo>
                <a:cubicBezTo>
                  <a:pt x="136" y="6"/>
                  <a:pt x="136" y="6"/>
                  <a:pt x="136" y="6"/>
                </a:cubicBezTo>
                <a:cubicBezTo>
                  <a:pt x="136" y="3"/>
                  <a:pt x="134" y="0"/>
                  <a:pt x="131" y="0"/>
                </a:cubicBez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6"/>
                </a:cubicBezTo>
                <a:lnTo>
                  <a:pt x="0" y="131"/>
                </a:ln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solidFill>
                <a:schemeClr val="tx2"/>
              </a:solidFill>
              <a:ea typeface="微软雅黑" panose="020B0503020204020204" pitchFamily="34" charset="-122"/>
            </a:endParaRPr>
          </a:p>
        </p:txBody>
      </p:sp>
      <p:sp>
        <p:nvSpPr>
          <p:cNvPr id="49" name="Freeform 1614"/>
          <p:cNvSpPr/>
          <p:nvPr/>
        </p:nvSpPr>
        <p:spPr bwMode="auto">
          <a:xfrm>
            <a:off x="10892790" y="1367790"/>
            <a:ext cx="744220" cy="800100"/>
          </a:xfrm>
          <a:custGeom>
            <a:avLst/>
            <a:gdLst>
              <a:gd name="T0" fmla="*/ 406 w 952"/>
              <a:gd name="T1" fmla="*/ 0 h 1023"/>
              <a:gd name="T2" fmla="*/ 406 w 952"/>
              <a:gd name="T3" fmla="*/ 0 h 1023"/>
              <a:gd name="T4" fmla="*/ 375 w 952"/>
              <a:gd name="T5" fmla="*/ 215 h 1023"/>
              <a:gd name="T6" fmla="*/ 61 w 952"/>
              <a:gd name="T7" fmla="*/ 357 h 1023"/>
              <a:gd name="T8" fmla="*/ 21 w 952"/>
              <a:gd name="T9" fmla="*/ 525 h 1023"/>
              <a:gd name="T10" fmla="*/ 0 w 952"/>
              <a:gd name="T11" fmla="*/ 551 h 1023"/>
              <a:gd name="T12" fmla="*/ 0 w 952"/>
              <a:gd name="T13" fmla="*/ 551 h 1023"/>
              <a:gd name="T14" fmla="*/ 472 w 952"/>
              <a:gd name="T15" fmla="*/ 1023 h 1023"/>
              <a:gd name="T16" fmla="*/ 952 w 952"/>
              <a:gd name="T17" fmla="*/ 546 h 1023"/>
              <a:gd name="T18" fmla="*/ 406 w 952"/>
              <a:gd name="T19" fmla="*/ 0 h 10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52" h="1023">
                <a:moveTo>
                  <a:pt x="406" y="0"/>
                </a:moveTo>
                <a:lnTo>
                  <a:pt x="406" y="0"/>
                </a:lnTo>
                <a:lnTo>
                  <a:pt x="375" y="215"/>
                </a:lnTo>
                <a:lnTo>
                  <a:pt x="61" y="357"/>
                </a:lnTo>
                <a:lnTo>
                  <a:pt x="21" y="525"/>
                </a:lnTo>
                <a:lnTo>
                  <a:pt x="0" y="551"/>
                </a:lnTo>
                <a:lnTo>
                  <a:pt x="0" y="551"/>
                </a:lnTo>
                <a:lnTo>
                  <a:pt x="472" y="1023"/>
                </a:lnTo>
                <a:lnTo>
                  <a:pt x="952" y="546"/>
                </a:lnTo>
                <a:lnTo>
                  <a:pt x="406" y="0"/>
                </a:lnTo>
                <a:close/>
              </a:path>
            </a:pathLst>
          </a:custGeom>
          <a:gradFill>
            <a:gsLst>
              <a:gs pos="0">
                <a:schemeClr val="bg1">
                  <a:lumMod val="50000"/>
                  <a:alpha val="61000"/>
                </a:schemeClr>
              </a:gs>
              <a:gs pos="76000">
                <a:schemeClr val="bg1">
                  <a:alpha val="0"/>
                </a:schemeClr>
              </a:gs>
            </a:gsLst>
            <a:lin ang="3600000" scaled="0"/>
          </a:gra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tx2"/>
              </a:solidFill>
              <a:ea typeface="微软雅黑" panose="020B0503020204020204" pitchFamily="34" charset="-122"/>
            </a:endParaRPr>
          </a:p>
        </p:txBody>
      </p:sp>
      <p:sp>
        <p:nvSpPr>
          <p:cNvPr id="51" name="副标题 2"/>
          <p:cNvSpPr txBox="1"/>
          <p:nvPr/>
        </p:nvSpPr>
        <p:spPr>
          <a:xfrm>
            <a:off x="1957705" y="1337310"/>
            <a:ext cx="8605520" cy="5842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30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学生优质问题有效问题呈现三个特征</a:t>
            </a:r>
            <a:endParaRPr lang="zh-CN" altLang="en-US" sz="30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10615930" y="1367790"/>
            <a:ext cx="9798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0092C8"/>
                </a:solidFill>
                <a:latin typeface="黑体" panose="02010609060101010101" charset="-122"/>
                <a:ea typeface="黑体" panose="02010609060101010101" charset="-122"/>
              </a:rPr>
              <a:t>现在</a:t>
            </a:r>
            <a:endParaRPr lang="zh-CN" altLang="en-US" sz="2400" b="1">
              <a:solidFill>
                <a:srgbClr val="0092C8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682625" y="2203450"/>
            <a:ext cx="11000105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auto">
              <a:lnSpc>
                <a:spcPct val="150000"/>
              </a:lnSpc>
              <a:buClrTx/>
              <a:buSzTx/>
              <a:buNone/>
            </a:pPr>
            <a:r>
              <a:rPr lang="zh-CN" altLang="en-US" sz="2200" b="1" dirty="0">
                <a:solidFill>
                  <a:srgbClr val="0945A5"/>
                </a:solidFill>
                <a:ea typeface="微软雅黑" panose="020B0503020204020204" pitchFamily="34" charset="-122"/>
              </a:rPr>
              <a:t>定位精准具象化，重点解决学生实操问题</a:t>
            </a:r>
            <a:endParaRPr lang="zh-CN" altLang="en-US" sz="2200" dirty="0">
              <a:solidFill>
                <a:schemeClr val="tx2"/>
              </a:solidFill>
              <a:ea typeface="微软雅黑" panose="020B0503020204020204" pitchFamily="34" charset="-122"/>
            </a:endParaRPr>
          </a:p>
          <a:p>
            <a:pPr algn="l" fontAlgn="auto">
              <a:lnSpc>
                <a:spcPct val="150000"/>
              </a:lnSpc>
              <a:buClrTx/>
              <a:buSzTx/>
              <a:buNone/>
            </a:pPr>
            <a:r>
              <a:rPr lang="zh-CN" altLang="en-US" sz="2200" dirty="0">
                <a:solidFill>
                  <a:schemeClr val="tx2"/>
                </a:solidFill>
                <a:ea typeface="微软雅黑" panose="020B0503020204020204" pitchFamily="34" charset="-122"/>
              </a:rPr>
              <a:t>例：如何判断区分“推理”和“判断”？</a:t>
            </a:r>
            <a:endParaRPr lang="zh-CN" altLang="en-US" sz="2200" dirty="0">
              <a:solidFill>
                <a:schemeClr val="tx2"/>
              </a:solidFill>
              <a:ea typeface="微软雅黑" panose="020B0503020204020204" pitchFamily="34" charset="-122"/>
            </a:endParaRPr>
          </a:p>
          <a:p>
            <a:pPr algn="l" fontAlgn="auto">
              <a:lnSpc>
                <a:spcPct val="150000"/>
              </a:lnSpc>
              <a:buClrTx/>
              <a:buSzTx/>
              <a:buNone/>
            </a:pPr>
            <a:r>
              <a:rPr lang="zh-CN" altLang="en-US" sz="2200" b="1" dirty="0">
                <a:solidFill>
                  <a:srgbClr val="0945A5"/>
                </a:solidFill>
                <a:ea typeface="微软雅黑" panose="020B0503020204020204" pitchFamily="34" charset="-122"/>
              </a:rPr>
              <a:t>克服思维惰性，呈现自己的思维过程</a:t>
            </a:r>
            <a:r>
              <a:rPr lang="zh-CN" altLang="en-US" sz="2200" dirty="0">
                <a:solidFill>
                  <a:schemeClr val="tx2"/>
                </a:solidFill>
                <a:ea typeface="微软雅黑" panose="020B0503020204020204" pitchFamily="34" charset="-122"/>
              </a:rPr>
              <a:t>​​</a:t>
            </a:r>
            <a:endParaRPr lang="zh-CN" altLang="en-US" sz="2200" dirty="0">
              <a:solidFill>
                <a:schemeClr val="tx2"/>
              </a:solidFill>
              <a:ea typeface="微软雅黑" panose="020B0503020204020204" pitchFamily="34" charset="-122"/>
            </a:endParaRPr>
          </a:p>
          <a:p>
            <a:pPr algn="l" fontAlgn="auto">
              <a:lnSpc>
                <a:spcPct val="150000"/>
              </a:lnSpc>
              <a:buClrTx/>
              <a:buSzTx/>
              <a:buNone/>
            </a:pPr>
            <a:r>
              <a:rPr lang="zh-CN" altLang="en-US" sz="2200" dirty="0">
                <a:solidFill>
                  <a:schemeClr val="tx2"/>
                </a:solidFill>
                <a:ea typeface="微软雅黑" panose="020B0503020204020204" pitchFamily="34" charset="-122"/>
              </a:rPr>
              <a:t>例：《霸权眼光》这一题，可不可以理解为意识未能正确反映存在，是不可知论？</a:t>
            </a:r>
            <a:endParaRPr lang="zh-CN" altLang="en-US" sz="2200" dirty="0">
              <a:solidFill>
                <a:schemeClr val="tx2"/>
              </a:solidFill>
              <a:ea typeface="微软雅黑" panose="020B0503020204020204" pitchFamily="34" charset="-122"/>
            </a:endParaRPr>
          </a:p>
          <a:p>
            <a:pPr algn="l" fontAlgn="auto">
              <a:lnSpc>
                <a:spcPct val="150000"/>
              </a:lnSpc>
              <a:buClrTx/>
              <a:buSzTx/>
              <a:buNone/>
            </a:pPr>
            <a:r>
              <a:rPr lang="zh-CN" altLang="en-US" sz="2200" b="1" dirty="0">
                <a:solidFill>
                  <a:srgbClr val="0945A5"/>
                </a:solidFill>
                <a:ea typeface="微软雅黑" panose="020B0503020204020204" pitchFamily="34" charset="-122"/>
              </a:rPr>
              <a:t>设问进阶，侧重情境适用和迁移</a:t>
            </a:r>
            <a:r>
              <a:rPr lang="zh-CN" altLang="en-US" sz="2200" dirty="0">
                <a:solidFill>
                  <a:schemeClr val="tx2"/>
                </a:solidFill>
                <a:ea typeface="微软雅黑" panose="020B0503020204020204" pitchFamily="34" charset="-122"/>
              </a:rPr>
              <a:t>​​</a:t>
            </a:r>
            <a:endParaRPr lang="zh-CN" altLang="en-US" sz="2200" dirty="0">
              <a:solidFill>
                <a:schemeClr val="tx2"/>
              </a:solidFill>
              <a:ea typeface="微软雅黑" panose="020B0503020204020204" pitchFamily="34" charset="-122"/>
            </a:endParaRPr>
          </a:p>
          <a:p>
            <a:pPr algn="l" fontAlgn="auto">
              <a:lnSpc>
                <a:spcPct val="150000"/>
              </a:lnSpc>
              <a:buClrTx/>
              <a:buSzTx/>
              <a:buNone/>
            </a:pPr>
            <a:r>
              <a:rPr lang="zh-CN" altLang="en-US" sz="2200" dirty="0">
                <a:solidFill>
                  <a:schemeClr val="tx2"/>
                </a:solidFill>
                <a:ea typeface="微软雅黑" panose="020B0503020204020204" pitchFamily="34" charset="-122"/>
              </a:rPr>
              <a:t>例：降低制度性成本一般在什么情境用？（概念情境化，关注</a:t>
            </a:r>
            <a:r>
              <a:rPr lang="en-US" altLang="zh-CN" sz="2200" dirty="0">
                <a:solidFill>
                  <a:schemeClr val="tx2"/>
                </a:solidFill>
                <a:ea typeface="微软雅黑" panose="020B0503020204020204" pitchFamily="34" charset="-122"/>
              </a:rPr>
              <a:t>“</a:t>
            </a:r>
            <a:r>
              <a:rPr lang="zh-CN" altLang="en-US" sz="2200" dirty="0">
                <a:solidFill>
                  <a:schemeClr val="tx2"/>
                </a:solidFill>
                <a:ea typeface="微软雅黑" panose="020B0503020204020204" pitchFamily="34" charset="-122"/>
              </a:rPr>
              <a:t>是什么</a:t>
            </a:r>
            <a:r>
              <a:rPr lang="en-US" altLang="zh-CN" sz="2200" dirty="0">
                <a:solidFill>
                  <a:schemeClr val="tx2"/>
                </a:solidFill>
                <a:ea typeface="微软雅黑" panose="020B0503020204020204" pitchFamily="34" charset="-122"/>
              </a:rPr>
              <a:t>”—“</a:t>
            </a:r>
            <a:r>
              <a:rPr lang="zh-CN" altLang="en-US" sz="2200" dirty="0">
                <a:solidFill>
                  <a:schemeClr val="tx2"/>
                </a:solidFill>
                <a:ea typeface="微软雅黑" panose="020B0503020204020204" pitchFamily="34" charset="-122"/>
              </a:rPr>
              <a:t>怎么用何时用</a:t>
            </a:r>
            <a:r>
              <a:rPr lang="en-US" altLang="zh-CN" sz="2200" dirty="0">
                <a:solidFill>
                  <a:schemeClr val="tx2"/>
                </a:solidFill>
                <a:ea typeface="微软雅黑" panose="020B0503020204020204" pitchFamily="34" charset="-122"/>
              </a:rPr>
              <a:t>”</a:t>
            </a:r>
            <a:r>
              <a:rPr lang="zh-CN" altLang="en-US" sz="2200" dirty="0">
                <a:solidFill>
                  <a:schemeClr val="tx2"/>
                </a:solidFill>
                <a:ea typeface="微软雅黑" panose="020B0503020204020204" pitchFamily="34" charset="-122"/>
              </a:rPr>
              <a:t>）</a:t>
            </a:r>
            <a:endParaRPr lang="zh-CN" altLang="en-US" sz="2200" dirty="0">
              <a:solidFill>
                <a:schemeClr val="tx2"/>
              </a:solidFill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0715" y="1327785"/>
            <a:ext cx="11239500" cy="44291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280" y="1069340"/>
            <a:ext cx="11133455" cy="52743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pull/>
      </p:transition>
    </mc:Choice>
    <mc:Fallback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07670" y="406400"/>
            <a:ext cx="1137602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200" b="1" dirty="0">
                <a:solidFill>
                  <a:srgbClr val="004F8A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sym typeface="+mn-ea"/>
              </a:rPr>
              <a:t>PART 03   </a:t>
            </a:r>
            <a:r>
              <a:rPr lang="zh-CN" altLang="en-US" sz="3200" b="1" dirty="0">
                <a:solidFill>
                  <a:srgbClr val="004F8A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sym typeface="+mn-ea"/>
              </a:rPr>
              <a:t>教师如何处理运用？——优化处理策略</a:t>
            </a:r>
            <a:endParaRPr lang="zh-CN" altLang="en-US" sz="3200" b="1" dirty="0">
              <a:solidFill>
                <a:srgbClr val="004F8A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l="7013" r="10866"/>
          <a:stretch>
            <a:fillRect/>
          </a:stretch>
        </p:blipFill>
        <p:spPr>
          <a:xfrm>
            <a:off x="411480" y="2335530"/>
            <a:ext cx="5859780" cy="3693795"/>
          </a:xfrm>
          <a:prstGeom prst="rect">
            <a:avLst/>
          </a:prstGeom>
          <a:noFill/>
          <a:ln>
            <a:noFill/>
          </a:ln>
        </p:spPr>
      </p:pic>
      <p:sp>
        <p:nvSpPr>
          <p:cNvPr id="2052" name="Freeform 52"/>
          <p:cNvSpPr/>
          <p:nvPr>
            <p:custDataLst>
              <p:tags r:id="rId2"/>
            </p:custDataLst>
          </p:nvPr>
        </p:nvSpPr>
        <p:spPr bwMode="auto">
          <a:xfrm>
            <a:off x="10508615" y="1400810"/>
            <a:ext cx="906780" cy="948055"/>
          </a:xfrm>
          <a:custGeom>
            <a:avLst/>
            <a:gdLst>
              <a:gd name="T0" fmla="*/ 318 w 330"/>
              <a:gd name="T1" fmla="*/ 0 h 313"/>
              <a:gd name="T2" fmla="*/ 0 w 330"/>
              <a:gd name="T3" fmla="*/ 0 h 313"/>
              <a:gd name="T4" fmla="*/ 0 w 330"/>
              <a:gd name="T5" fmla="*/ 313 h 313"/>
              <a:gd name="T6" fmla="*/ 318 w 330"/>
              <a:gd name="T7" fmla="*/ 313 h 313"/>
              <a:gd name="T8" fmla="*/ 330 w 330"/>
              <a:gd name="T9" fmla="*/ 301 h 313"/>
              <a:gd name="T10" fmla="*/ 330 w 330"/>
              <a:gd name="T11" fmla="*/ 12 h 313"/>
              <a:gd name="T12" fmla="*/ 318 w 330"/>
              <a:gd name="T13" fmla="*/ 0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0" h="313">
                <a:moveTo>
                  <a:pt x="318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13"/>
                  <a:pt x="0" y="313"/>
                  <a:pt x="0" y="313"/>
                </a:cubicBezTo>
                <a:cubicBezTo>
                  <a:pt x="318" y="313"/>
                  <a:pt x="318" y="313"/>
                  <a:pt x="318" y="313"/>
                </a:cubicBezTo>
                <a:cubicBezTo>
                  <a:pt x="325" y="313"/>
                  <a:pt x="330" y="307"/>
                  <a:pt x="330" y="301"/>
                </a:cubicBezTo>
                <a:cubicBezTo>
                  <a:pt x="330" y="12"/>
                  <a:pt x="330" y="12"/>
                  <a:pt x="330" y="12"/>
                </a:cubicBezTo>
                <a:cubicBezTo>
                  <a:pt x="330" y="6"/>
                  <a:pt x="325" y="0"/>
                  <a:pt x="318" y="0"/>
                </a:cubicBezTo>
                <a:close/>
              </a:path>
            </a:pathLst>
          </a:custGeom>
          <a:gradFill flip="none" rotWithShape="0">
            <a:gsLst>
              <a:gs pos="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13500000" scaled="1"/>
            <a:tileRect/>
          </a:gradFill>
          <a:ln w="6350">
            <a:gradFill>
              <a:gsLst>
                <a:gs pos="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5400000" scaled="0"/>
            </a:gradFill>
          </a:ln>
          <a:effectLst>
            <a:innerShdw blurRad="190500">
              <a:prstClr val="black">
                <a:alpha val="30000"/>
              </a:prstClr>
            </a:inn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tx2"/>
              </a:solidFill>
              <a:ea typeface="微软雅黑" panose="020B0503020204020204" pitchFamily="34" charset="-122"/>
            </a:endParaRPr>
          </a:p>
        </p:txBody>
      </p:sp>
      <p:sp>
        <p:nvSpPr>
          <p:cNvPr id="2059" name="Freeform 56"/>
          <p:cNvSpPr/>
          <p:nvPr>
            <p:custDataLst>
              <p:tags r:id="rId3"/>
            </p:custDataLst>
          </p:nvPr>
        </p:nvSpPr>
        <p:spPr bwMode="auto">
          <a:xfrm>
            <a:off x="10805795" y="4782820"/>
            <a:ext cx="609600" cy="1045845"/>
          </a:xfrm>
          <a:custGeom>
            <a:avLst/>
            <a:gdLst>
              <a:gd name="T0" fmla="*/ 318 w 330"/>
              <a:gd name="T1" fmla="*/ 0 h 312"/>
              <a:gd name="T2" fmla="*/ 0 w 330"/>
              <a:gd name="T3" fmla="*/ 0 h 312"/>
              <a:gd name="T4" fmla="*/ 0 w 330"/>
              <a:gd name="T5" fmla="*/ 312 h 312"/>
              <a:gd name="T6" fmla="*/ 318 w 330"/>
              <a:gd name="T7" fmla="*/ 312 h 312"/>
              <a:gd name="T8" fmla="*/ 330 w 330"/>
              <a:gd name="T9" fmla="*/ 300 h 312"/>
              <a:gd name="T10" fmla="*/ 330 w 330"/>
              <a:gd name="T11" fmla="*/ 12 h 312"/>
              <a:gd name="T12" fmla="*/ 318 w 330"/>
              <a:gd name="T13" fmla="*/ 0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0" h="312">
                <a:moveTo>
                  <a:pt x="318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12"/>
                  <a:pt x="0" y="312"/>
                  <a:pt x="0" y="312"/>
                </a:cubicBezTo>
                <a:cubicBezTo>
                  <a:pt x="318" y="312"/>
                  <a:pt x="318" y="312"/>
                  <a:pt x="318" y="312"/>
                </a:cubicBezTo>
                <a:cubicBezTo>
                  <a:pt x="324" y="312"/>
                  <a:pt x="330" y="307"/>
                  <a:pt x="330" y="300"/>
                </a:cubicBezTo>
                <a:cubicBezTo>
                  <a:pt x="330" y="12"/>
                  <a:pt x="330" y="12"/>
                  <a:pt x="330" y="12"/>
                </a:cubicBezTo>
                <a:cubicBezTo>
                  <a:pt x="330" y="5"/>
                  <a:pt x="324" y="0"/>
                  <a:pt x="318" y="0"/>
                </a:cubicBezTo>
                <a:close/>
              </a:path>
            </a:pathLst>
          </a:custGeom>
          <a:gradFill flip="none" rotWithShape="0"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13500000" scaled="1"/>
            <a:tileRect/>
          </a:gradFill>
          <a:ln w="6350"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98000">
                  <a:schemeClr val="accent2"/>
                </a:gs>
              </a:gsLst>
              <a:lin ang="13500000" scaled="1"/>
              <a:tileRect/>
            </a:gradFill>
          </a:ln>
          <a:effectLst>
            <a:innerShdw blurRad="190500">
              <a:prstClr val="black">
                <a:alpha val="30000"/>
              </a:prstClr>
            </a:inn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tx2"/>
              </a:solidFill>
              <a:ea typeface="微软雅黑" panose="020B0503020204020204" pitchFamily="34" charset="-122"/>
            </a:endParaRPr>
          </a:p>
        </p:txBody>
      </p:sp>
      <p:sp>
        <p:nvSpPr>
          <p:cNvPr id="2055" name="Freeform 54"/>
          <p:cNvSpPr/>
          <p:nvPr>
            <p:custDataLst>
              <p:tags r:id="rId4"/>
            </p:custDataLst>
          </p:nvPr>
        </p:nvSpPr>
        <p:spPr bwMode="auto">
          <a:xfrm>
            <a:off x="10806430" y="3093720"/>
            <a:ext cx="610870" cy="1060450"/>
          </a:xfrm>
          <a:custGeom>
            <a:avLst/>
            <a:gdLst>
              <a:gd name="T0" fmla="*/ 318 w 330"/>
              <a:gd name="T1" fmla="*/ 0 h 312"/>
              <a:gd name="T2" fmla="*/ 0 w 330"/>
              <a:gd name="T3" fmla="*/ 0 h 312"/>
              <a:gd name="T4" fmla="*/ 0 w 330"/>
              <a:gd name="T5" fmla="*/ 312 h 312"/>
              <a:gd name="T6" fmla="*/ 318 w 330"/>
              <a:gd name="T7" fmla="*/ 312 h 312"/>
              <a:gd name="T8" fmla="*/ 330 w 330"/>
              <a:gd name="T9" fmla="*/ 300 h 312"/>
              <a:gd name="T10" fmla="*/ 330 w 330"/>
              <a:gd name="T11" fmla="*/ 12 h 312"/>
              <a:gd name="T12" fmla="*/ 318 w 330"/>
              <a:gd name="T13" fmla="*/ 0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0" h="312">
                <a:moveTo>
                  <a:pt x="318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12"/>
                  <a:pt x="0" y="312"/>
                  <a:pt x="0" y="312"/>
                </a:cubicBezTo>
                <a:cubicBezTo>
                  <a:pt x="318" y="312"/>
                  <a:pt x="318" y="312"/>
                  <a:pt x="318" y="312"/>
                </a:cubicBezTo>
                <a:cubicBezTo>
                  <a:pt x="325" y="312"/>
                  <a:pt x="330" y="306"/>
                  <a:pt x="330" y="300"/>
                </a:cubicBezTo>
                <a:cubicBezTo>
                  <a:pt x="330" y="12"/>
                  <a:pt x="330" y="12"/>
                  <a:pt x="330" y="12"/>
                </a:cubicBezTo>
                <a:cubicBezTo>
                  <a:pt x="330" y="5"/>
                  <a:pt x="325" y="0"/>
                  <a:pt x="318" y="0"/>
                </a:cubicBezTo>
                <a:close/>
              </a:path>
            </a:pathLst>
          </a:custGeom>
          <a:gradFill flip="none" rotWithShape="0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2700000" scaled="1"/>
            <a:tileRect/>
          </a:gradFill>
          <a:ln w="6350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innerShdw blurRad="190500">
              <a:prstClr val="black">
                <a:alpha val="30000"/>
              </a:prstClr>
            </a:inn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tx2"/>
              </a:solidFill>
              <a:ea typeface="微软雅黑" panose="020B0503020204020204" pitchFamily="34" charset="-122"/>
            </a:endParaRPr>
          </a:p>
        </p:txBody>
      </p:sp>
      <p:sp>
        <p:nvSpPr>
          <p:cNvPr id="2051" name="Freeform 51"/>
          <p:cNvSpPr/>
          <p:nvPr>
            <p:custDataLst>
              <p:tags r:id="rId5"/>
            </p:custDataLst>
          </p:nvPr>
        </p:nvSpPr>
        <p:spPr bwMode="auto">
          <a:xfrm>
            <a:off x="6412865" y="1293495"/>
            <a:ext cx="5106670" cy="1353185"/>
          </a:xfrm>
          <a:custGeom>
            <a:avLst/>
            <a:gdLst/>
            <a:ahLst/>
            <a:cxnLst/>
            <a:rect l="l" t="t" r="r" b="b"/>
            <a:pathLst>
              <a:path w="7361434" h="1014855">
                <a:moveTo>
                  <a:pt x="6376837" y="77977"/>
                </a:moveTo>
                <a:cubicBezTo>
                  <a:pt x="6376837" y="938044"/>
                  <a:pt x="6376837" y="938044"/>
                  <a:pt x="6376837" y="938044"/>
                </a:cubicBezTo>
                <a:cubicBezTo>
                  <a:pt x="7251610" y="938044"/>
                  <a:pt x="7251610" y="938044"/>
                  <a:pt x="7251610" y="938044"/>
                </a:cubicBezTo>
                <a:cubicBezTo>
                  <a:pt x="7270866" y="938044"/>
                  <a:pt x="7284620" y="921557"/>
                  <a:pt x="7284620" y="905070"/>
                </a:cubicBezTo>
                <a:cubicBezTo>
                  <a:pt x="7284620" y="110951"/>
                  <a:pt x="7284620" y="110951"/>
                  <a:pt x="7284620" y="110951"/>
                </a:cubicBezTo>
                <a:cubicBezTo>
                  <a:pt x="7284620" y="94464"/>
                  <a:pt x="7270866" y="77977"/>
                  <a:pt x="7251610" y="77977"/>
                </a:cubicBezTo>
                <a:cubicBezTo>
                  <a:pt x="6376837" y="77977"/>
                  <a:pt x="6376837" y="77977"/>
                  <a:pt x="6376837" y="77977"/>
                </a:cubicBezTo>
                <a:close/>
                <a:moveTo>
                  <a:pt x="0" y="0"/>
                </a:moveTo>
                <a:cubicBezTo>
                  <a:pt x="9" y="0"/>
                  <a:pt x="4151" y="0"/>
                  <a:pt x="1863524" y="0"/>
                </a:cubicBezTo>
                <a:lnTo>
                  <a:pt x="1864840" y="0"/>
                </a:lnTo>
                <a:lnTo>
                  <a:pt x="1874047" y="0"/>
                </a:lnTo>
                <a:lnTo>
                  <a:pt x="1899040" y="0"/>
                </a:lnTo>
                <a:lnTo>
                  <a:pt x="1919923" y="0"/>
                </a:lnTo>
                <a:lnTo>
                  <a:pt x="1947711" y="0"/>
                </a:lnTo>
                <a:lnTo>
                  <a:pt x="1983392" y="0"/>
                </a:lnTo>
                <a:lnTo>
                  <a:pt x="2000586" y="0"/>
                </a:lnTo>
                <a:lnTo>
                  <a:pt x="2027951" y="0"/>
                </a:lnTo>
                <a:lnTo>
                  <a:pt x="2082377" y="0"/>
                </a:lnTo>
                <a:lnTo>
                  <a:pt x="2147654" y="0"/>
                </a:lnTo>
                <a:lnTo>
                  <a:pt x="2224771" y="0"/>
                </a:lnTo>
                <a:lnTo>
                  <a:pt x="2273042" y="0"/>
                </a:lnTo>
                <a:lnTo>
                  <a:pt x="2314713" y="0"/>
                </a:lnTo>
                <a:lnTo>
                  <a:pt x="2418466" y="0"/>
                </a:lnTo>
                <a:lnTo>
                  <a:pt x="2537018" y="0"/>
                </a:lnTo>
                <a:lnTo>
                  <a:pt x="2569176" y="0"/>
                </a:lnTo>
                <a:lnTo>
                  <a:pt x="2671355" y="0"/>
                </a:lnTo>
                <a:lnTo>
                  <a:pt x="2822464" y="0"/>
                </a:lnTo>
                <a:lnTo>
                  <a:pt x="2889973" y="0"/>
                </a:lnTo>
                <a:lnTo>
                  <a:pt x="2991331" y="0"/>
                </a:lnTo>
                <a:lnTo>
                  <a:pt x="3178942" y="0"/>
                </a:lnTo>
                <a:lnTo>
                  <a:pt x="3236422" y="0"/>
                </a:lnTo>
                <a:lnTo>
                  <a:pt x="3386285" y="0"/>
                </a:lnTo>
                <a:lnTo>
                  <a:pt x="3609507" y="0"/>
                </a:lnTo>
                <a:lnTo>
                  <a:pt x="3614346" y="0"/>
                </a:lnTo>
                <a:lnTo>
                  <a:pt x="3864111" y="0"/>
                </a:lnTo>
                <a:lnTo>
                  <a:pt x="4010216" y="0"/>
                </a:lnTo>
                <a:lnTo>
                  <a:pt x="4136567" y="0"/>
                </a:lnTo>
                <a:lnTo>
                  <a:pt x="4432700" y="0"/>
                </a:lnTo>
                <a:lnTo>
                  <a:pt x="4439536" y="0"/>
                </a:lnTo>
                <a:lnTo>
                  <a:pt x="4665233" y="0"/>
                </a:lnTo>
                <a:lnTo>
                  <a:pt x="4753498" y="0"/>
                </a:lnTo>
                <a:lnTo>
                  <a:pt x="4898452" y="0"/>
                </a:lnTo>
                <a:lnTo>
                  <a:pt x="5099946" y="0"/>
                </a:lnTo>
                <a:lnTo>
                  <a:pt x="5139318" y="0"/>
                </a:lnTo>
                <a:lnTo>
                  <a:pt x="5387952" y="0"/>
                </a:lnTo>
                <a:cubicBezTo>
                  <a:pt x="5923596" y="0"/>
                  <a:pt x="6540646" y="0"/>
                  <a:pt x="7251476" y="0"/>
                </a:cubicBezTo>
                <a:cubicBezTo>
                  <a:pt x="7311953" y="0"/>
                  <a:pt x="7361434" y="49505"/>
                  <a:pt x="7361434" y="110011"/>
                </a:cubicBezTo>
                <a:cubicBezTo>
                  <a:pt x="7361434" y="110037"/>
                  <a:pt x="7361434" y="114557"/>
                  <a:pt x="7361434" y="904844"/>
                </a:cubicBezTo>
                <a:cubicBezTo>
                  <a:pt x="7361434" y="965350"/>
                  <a:pt x="7311953" y="1014855"/>
                  <a:pt x="7251476" y="1014855"/>
                </a:cubicBezTo>
                <a:cubicBezTo>
                  <a:pt x="7251466" y="1014855"/>
                  <a:pt x="7247050" y="1014855"/>
                  <a:pt x="5387952" y="1014855"/>
                </a:cubicBezTo>
                <a:lnTo>
                  <a:pt x="5386637" y="1014855"/>
                </a:lnTo>
                <a:lnTo>
                  <a:pt x="5377429" y="1014855"/>
                </a:lnTo>
                <a:lnTo>
                  <a:pt x="5352436" y="1014855"/>
                </a:lnTo>
                <a:lnTo>
                  <a:pt x="5331554" y="1014855"/>
                </a:lnTo>
                <a:lnTo>
                  <a:pt x="5303765" y="1014855"/>
                </a:lnTo>
                <a:lnTo>
                  <a:pt x="5268085" y="1014855"/>
                </a:lnTo>
                <a:cubicBezTo>
                  <a:pt x="5253341" y="1014855"/>
                  <a:pt x="5238488" y="1014855"/>
                  <a:pt x="5223525" y="1014855"/>
                </a:cubicBezTo>
                <a:cubicBezTo>
                  <a:pt x="5207082" y="1014855"/>
                  <a:pt x="5188995" y="1014855"/>
                  <a:pt x="5169100" y="1014855"/>
                </a:cubicBezTo>
                <a:lnTo>
                  <a:pt x="5103822" y="1014855"/>
                </a:lnTo>
                <a:lnTo>
                  <a:pt x="5026706" y="1014855"/>
                </a:lnTo>
                <a:cubicBezTo>
                  <a:pt x="4997120" y="1014855"/>
                  <a:pt x="4967141" y="1014855"/>
                  <a:pt x="4936764" y="1014855"/>
                </a:cubicBezTo>
                <a:cubicBezTo>
                  <a:pt x="4904536" y="1014855"/>
                  <a:pt x="4870006" y="1014855"/>
                  <a:pt x="4833010" y="1014855"/>
                </a:cubicBezTo>
                <a:lnTo>
                  <a:pt x="4714458" y="1014855"/>
                </a:lnTo>
                <a:cubicBezTo>
                  <a:pt x="4670447" y="1014855"/>
                  <a:pt x="4625672" y="1014855"/>
                  <a:pt x="4580121" y="1014855"/>
                </a:cubicBezTo>
                <a:cubicBezTo>
                  <a:pt x="4532602" y="1014855"/>
                  <a:pt x="4482287" y="1014855"/>
                  <a:pt x="4429012" y="1014855"/>
                </a:cubicBezTo>
                <a:cubicBezTo>
                  <a:pt x="4373810" y="1014855"/>
                  <a:pt x="4317528" y="1014855"/>
                  <a:pt x="4260146" y="1014855"/>
                </a:cubicBezTo>
                <a:cubicBezTo>
                  <a:pt x="4200788" y="1014855"/>
                  <a:pt x="4138305" y="1014855"/>
                  <a:pt x="4072534" y="1014855"/>
                </a:cubicBezTo>
                <a:cubicBezTo>
                  <a:pt x="4004870" y="1014855"/>
                  <a:pt x="3935766" y="1014855"/>
                  <a:pt x="3865191" y="1014855"/>
                </a:cubicBezTo>
                <a:cubicBezTo>
                  <a:pt x="3794150" y="1014855"/>
                  <a:pt x="3719794" y="1014855"/>
                  <a:pt x="3641969" y="1014855"/>
                </a:cubicBezTo>
                <a:cubicBezTo>
                  <a:pt x="3640357" y="1014855"/>
                  <a:pt x="3638744" y="1014855"/>
                  <a:pt x="3637131" y="1014855"/>
                </a:cubicBezTo>
                <a:cubicBezTo>
                  <a:pt x="3557548" y="1014855"/>
                  <a:pt x="3474348" y="1014855"/>
                  <a:pt x="3387366" y="1014855"/>
                </a:cubicBezTo>
                <a:cubicBezTo>
                  <a:pt x="3298602" y="1014855"/>
                  <a:pt x="3207799" y="1014855"/>
                  <a:pt x="3114910" y="1014855"/>
                </a:cubicBezTo>
                <a:cubicBezTo>
                  <a:pt x="3020200" y="1014855"/>
                  <a:pt x="2921543" y="1014855"/>
                  <a:pt x="2818776" y="1014855"/>
                </a:cubicBezTo>
                <a:cubicBezTo>
                  <a:pt x="2742583" y="1014855"/>
                  <a:pt x="2665079" y="1014855"/>
                  <a:pt x="2586244" y="1014855"/>
                </a:cubicBezTo>
                <a:cubicBezTo>
                  <a:pt x="2510566" y="1014855"/>
                  <a:pt x="2432845" y="1014855"/>
                  <a:pt x="2353024" y="1014855"/>
                </a:cubicBezTo>
                <a:cubicBezTo>
                  <a:pt x="2286760" y="1014855"/>
                  <a:pt x="2219600" y="1014855"/>
                  <a:pt x="2151531" y="1014855"/>
                </a:cubicBezTo>
                <a:cubicBezTo>
                  <a:pt x="2138460" y="1014855"/>
                  <a:pt x="2125336" y="1014855"/>
                  <a:pt x="2112159" y="1014855"/>
                </a:cubicBezTo>
                <a:cubicBezTo>
                  <a:pt x="2030582" y="1014855"/>
                  <a:pt x="1947711" y="1014855"/>
                  <a:pt x="1863524" y="1014855"/>
                </a:cubicBezTo>
                <a:cubicBezTo>
                  <a:pt x="1327880" y="1014855"/>
                  <a:pt x="710830" y="1014855"/>
                  <a:pt x="0" y="1014855"/>
                </a:cubicBezTo>
                <a:cubicBezTo>
                  <a:pt x="0" y="1014844"/>
                  <a:pt x="0" y="1011545"/>
                  <a:pt x="0" y="0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solidFill>
                <a:schemeClr val="tx2"/>
              </a:solidFill>
              <a:ea typeface="微软雅黑" panose="020B0503020204020204" pitchFamily="34" charset="-122"/>
            </a:endParaRPr>
          </a:p>
        </p:txBody>
      </p:sp>
      <p:sp>
        <p:nvSpPr>
          <p:cNvPr id="2057" name="Freeform 55"/>
          <p:cNvSpPr/>
          <p:nvPr>
            <p:custDataLst>
              <p:tags r:id="rId6"/>
            </p:custDataLst>
          </p:nvPr>
        </p:nvSpPr>
        <p:spPr bwMode="auto">
          <a:xfrm>
            <a:off x="6412230" y="4679315"/>
            <a:ext cx="5111750" cy="1350010"/>
          </a:xfrm>
          <a:custGeom>
            <a:avLst/>
            <a:gdLst/>
            <a:ahLst/>
            <a:cxnLst/>
            <a:rect l="l" t="t" r="r" b="b"/>
            <a:pathLst>
              <a:path w="7367254" h="1012528">
                <a:moveTo>
                  <a:pt x="6382656" y="77976"/>
                </a:moveTo>
                <a:cubicBezTo>
                  <a:pt x="6382656" y="935716"/>
                  <a:pt x="6382656" y="935716"/>
                  <a:pt x="6382656" y="935716"/>
                </a:cubicBezTo>
                <a:cubicBezTo>
                  <a:pt x="7256308" y="935716"/>
                  <a:pt x="7256308" y="935716"/>
                  <a:pt x="7256308" y="935716"/>
                </a:cubicBezTo>
                <a:cubicBezTo>
                  <a:pt x="7272792" y="935716"/>
                  <a:pt x="7289276" y="921970"/>
                  <a:pt x="7289276" y="902726"/>
                </a:cubicBezTo>
                <a:cubicBezTo>
                  <a:pt x="7289276" y="110966"/>
                  <a:pt x="7289276" y="110966"/>
                  <a:pt x="7289276" y="110966"/>
                </a:cubicBezTo>
                <a:cubicBezTo>
                  <a:pt x="7289276" y="91722"/>
                  <a:pt x="7272792" y="77976"/>
                  <a:pt x="7256308" y="77976"/>
                </a:cubicBezTo>
                <a:cubicBezTo>
                  <a:pt x="6382656" y="77976"/>
                  <a:pt x="6382656" y="77976"/>
                  <a:pt x="6382656" y="77976"/>
                </a:cubicBezTo>
                <a:close/>
                <a:moveTo>
                  <a:pt x="0" y="0"/>
                </a:moveTo>
                <a:cubicBezTo>
                  <a:pt x="16" y="0"/>
                  <a:pt x="5534" y="0"/>
                  <a:pt x="1863524" y="0"/>
                </a:cubicBezTo>
                <a:lnTo>
                  <a:pt x="1864840" y="0"/>
                </a:lnTo>
                <a:lnTo>
                  <a:pt x="1874053" y="0"/>
                </a:lnTo>
                <a:lnTo>
                  <a:pt x="1899061" y="0"/>
                </a:lnTo>
                <a:lnTo>
                  <a:pt x="1919955" y="0"/>
                </a:lnTo>
                <a:lnTo>
                  <a:pt x="1947759" y="0"/>
                </a:lnTo>
                <a:lnTo>
                  <a:pt x="1983460" y="0"/>
                </a:lnTo>
                <a:lnTo>
                  <a:pt x="2001724" y="0"/>
                </a:lnTo>
                <a:lnTo>
                  <a:pt x="2028045" y="0"/>
                </a:lnTo>
                <a:lnTo>
                  <a:pt x="2082501" y="0"/>
                </a:lnTo>
                <a:lnTo>
                  <a:pt x="2147816" y="0"/>
                </a:lnTo>
                <a:lnTo>
                  <a:pt x="2224976" y="0"/>
                </a:lnTo>
                <a:lnTo>
                  <a:pt x="2274335" y="0"/>
                </a:lnTo>
                <a:lnTo>
                  <a:pt x="2314969" y="0"/>
                </a:lnTo>
                <a:lnTo>
                  <a:pt x="2418782" y="0"/>
                </a:lnTo>
                <a:lnTo>
                  <a:pt x="2537401" y="0"/>
                </a:lnTo>
                <a:lnTo>
                  <a:pt x="2570637" y="0"/>
                </a:lnTo>
                <a:lnTo>
                  <a:pt x="2671815" y="0"/>
                </a:lnTo>
                <a:lnTo>
                  <a:pt x="2823009" y="0"/>
                </a:lnTo>
                <a:lnTo>
                  <a:pt x="2891617" y="0"/>
                </a:lnTo>
                <a:lnTo>
                  <a:pt x="2991972" y="0"/>
                </a:lnTo>
                <a:lnTo>
                  <a:pt x="3179690" y="0"/>
                </a:lnTo>
                <a:lnTo>
                  <a:pt x="3238263" y="0"/>
                </a:lnTo>
                <a:lnTo>
                  <a:pt x="3387151" y="0"/>
                </a:lnTo>
                <a:lnTo>
                  <a:pt x="3611560" y="0"/>
                </a:lnTo>
                <a:lnTo>
                  <a:pt x="3615341" y="0"/>
                </a:lnTo>
                <a:lnTo>
                  <a:pt x="3865248" y="0"/>
                </a:lnTo>
                <a:lnTo>
                  <a:pt x="4012497" y="0"/>
                </a:lnTo>
                <a:lnTo>
                  <a:pt x="4137859" y="0"/>
                </a:lnTo>
                <a:lnTo>
                  <a:pt x="4434161" y="0"/>
                </a:lnTo>
                <a:lnTo>
                  <a:pt x="4442061" y="0"/>
                </a:lnTo>
                <a:lnTo>
                  <a:pt x="4667886" y="0"/>
                </a:lnTo>
                <a:lnTo>
                  <a:pt x="4755141" y="0"/>
                </a:lnTo>
                <a:lnTo>
                  <a:pt x="4901238" y="0"/>
                </a:lnTo>
                <a:lnTo>
                  <a:pt x="5101787" y="0"/>
                </a:lnTo>
                <a:lnTo>
                  <a:pt x="5142241" y="0"/>
                </a:lnTo>
                <a:lnTo>
                  <a:pt x="5391017" y="0"/>
                </a:lnTo>
                <a:cubicBezTo>
                  <a:pt x="5926719" y="0"/>
                  <a:pt x="6543775" y="0"/>
                  <a:pt x="7254541" y="0"/>
                </a:cubicBezTo>
                <a:cubicBezTo>
                  <a:pt x="7317770" y="0"/>
                  <a:pt x="7367254" y="49526"/>
                  <a:pt x="7367254" y="110058"/>
                </a:cubicBezTo>
                <a:cubicBezTo>
                  <a:pt x="7367254" y="110079"/>
                  <a:pt x="7367254" y="114161"/>
                  <a:pt x="7367254" y="902471"/>
                </a:cubicBezTo>
                <a:cubicBezTo>
                  <a:pt x="7367254" y="963002"/>
                  <a:pt x="7317770" y="1012528"/>
                  <a:pt x="7254541" y="1012528"/>
                </a:cubicBezTo>
                <a:cubicBezTo>
                  <a:pt x="7254526" y="1012528"/>
                  <a:pt x="7249214" y="1012528"/>
                  <a:pt x="5391017" y="1012528"/>
                </a:cubicBezTo>
                <a:lnTo>
                  <a:pt x="5389701" y="1012528"/>
                </a:lnTo>
                <a:lnTo>
                  <a:pt x="5380487" y="1012528"/>
                </a:lnTo>
                <a:lnTo>
                  <a:pt x="5355480" y="1012528"/>
                </a:lnTo>
                <a:lnTo>
                  <a:pt x="5334586" y="1012528"/>
                </a:lnTo>
                <a:lnTo>
                  <a:pt x="5306782" y="1012528"/>
                </a:lnTo>
                <a:lnTo>
                  <a:pt x="5271081" y="1012528"/>
                </a:lnTo>
                <a:cubicBezTo>
                  <a:pt x="5256329" y="1012528"/>
                  <a:pt x="5241468" y="1012528"/>
                  <a:pt x="5226496" y="1012528"/>
                </a:cubicBezTo>
                <a:cubicBezTo>
                  <a:pt x="5210044" y="1012528"/>
                  <a:pt x="5191947" y="1012528"/>
                  <a:pt x="5172040" y="1012528"/>
                </a:cubicBezTo>
                <a:lnTo>
                  <a:pt x="5106725" y="1012528"/>
                </a:lnTo>
                <a:lnTo>
                  <a:pt x="5029565" y="1012528"/>
                </a:lnTo>
                <a:cubicBezTo>
                  <a:pt x="4999963" y="1012528"/>
                  <a:pt x="4969967" y="1012528"/>
                  <a:pt x="4939572" y="1012528"/>
                </a:cubicBezTo>
                <a:cubicBezTo>
                  <a:pt x="4907326" y="1012528"/>
                  <a:pt x="4872776" y="1012528"/>
                  <a:pt x="4835759" y="1012528"/>
                </a:cubicBezTo>
                <a:lnTo>
                  <a:pt x="4717140" y="1012528"/>
                </a:lnTo>
                <a:cubicBezTo>
                  <a:pt x="4673104" y="1012528"/>
                  <a:pt x="4628304" y="1012528"/>
                  <a:pt x="4582726" y="1012528"/>
                </a:cubicBezTo>
                <a:cubicBezTo>
                  <a:pt x="4535180" y="1012528"/>
                  <a:pt x="4484836" y="1012528"/>
                  <a:pt x="4431532" y="1012528"/>
                </a:cubicBezTo>
                <a:cubicBezTo>
                  <a:pt x="4376298" y="1012528"/>
                  <a:pt x="4319985" y="1012528"/>
                  <a:pt x="4262569" y="1012528"/>
                </a:cubicBezTo>
                <a:cubicBezTo>
                  <a:pt x="4203177" y="1012528"/>
                  <a:pt x="4140659" y="1012528"/>
                  <a:pt x="4074851" y="1012528"/>
                </a:cubicBezTo>
                <a:cubicBezTo>
                  <a:pt x="4007149" y="1012528"/>
                  <a:pt x="3938005" y="1012528"/>
                  <a:pt x="3867390" y="1012528"/>
                </a:cubicBezTo>
                <a:cubicBezTo>
                  <a:pt x="3795986" y="1012528"/>
                  <a:pt x="3721235" y="1012528"/>
                  <a:pt x="3642981" y="1012528"/>
                </a:cubicBezTo>
                <a:cubicBezTo>
                  <a:pt x="3641721" y="1012528"/>
                  <a:pt x="3640461" y="1012528"/>
                  <a:pt x="3639200" y="1012528"/>
                </a:cubicBezTo>
                <a:cubicBezTo>
                  <a:pt x="3559572" y="1012528"/>
                  <a:pt x="3476324" y="1012528"/>
                  <a:pt x="3389293" y="1012528"/>
                </a:cubicBezTo>
                <a:cubicBezTo>
                  <a:pt x="3300479" y="1012528"/>
                  <a:pt x="3209624" y="1012528"/>
                  <a:pt x="3116682" y="1012528"/>
                </a:cubicBezTo>
                <a:cubicBezTo>
                  <a:pt x="3021918" y="1012528"/>
                  <a:pt x="2923205" y="1012528"/>
                  <a:pt x="2820380" y="1012528"/>
                </a:cubicBezTo>
                <a:cubicBezTo>
                  <a:pt x="2743801" y="1012528"/>
                  <a:pt x="2665901" y="1012528"/>
                  <a:pt x="2586655" y="1012528"/>
                </a:cubicBezTo>
                <a:cubicBezTo>
                  <a:pt x="2510934" y="1012528"/>
                  <a:pt x="2433168" y="1012528"/>
                  <a:pt x="2353302" y="1012528"/>
                </a:cubicBezTo>
                <a:cubicBezTo>
                  <a:pt x="2287345" y="1012528"/>
                  <a:pt x="2220499" y="1012528"/>
                  <a:pt x="2152754" y="1012528"/>
                </a:cubicBezTo>
                <a:cubicBezTo>
                  <a:pt x="2139325" y="1012528"/>
                  <a:pt x="2125841" y="1012528"/>
                  <a:pt x="2112300" y="1012528"/>
                </a:cubicBezTo>
                <a:cubicBezTo>
                  <a:pt x="2030677" y="1012528"/>
                  <a:pt x="1947759" y="1012528"/>
                  <a:pt x="1863524" y="1012528"/>
                </a:cubicBezTo>
                <a:cubicBezTo>
                  <a:pt x="1327822" y="1012528"/>
                  <a:pt x="710766" y="1012528"/>
                  <a:pt x="0" y="1012528"/>
                </a:cubicBezTo>
                <a:cubicBezTo>
                  <a:pt x="0" y="1012508"/>
                  <a:pt x="0" y="1008038"/>
                  <a:pt x="0" y="0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solidFill>
                <a:schemeClr val="tx2"/>
              </a:solidFill>
              <a:ea typeface="微软雅黑" panose="020B0503020204020204" pitchFamily="34" charset="-122"/>
            </a:endParaRPr>
          </a:p>
        </p:txBody>
      </p:sp>
      <p:sp>
        <p:nvSpPr>
          <p:cNvPr id="2064" name="Freeform 60"/>
          <p:cNvSpPr/>
          <p:nvPr>
            <p:custDataLst>
              <p:tags r:id="rId7"/>
            </p:custDataLst>
          </p:nvPr>
        </p:nvSpPr>
        <p:spPr bwMode="auto">
          <a:xfrm>
            <a:off x="10934700" y="1598295"/>
            <a:ext cx="414020" cy="553085"/>
          </a:xfrm>
          <a:custGeom>
            <a:avLst/>
            <a:gdLst/>
            <a:ahLst/>
            <a:cxnLst/>
            <a:rect l="l" t="t" r="r" b="b"/>
            <a:pathLst>
              <a:path w="795338" h="715963">
                <a:moveTo>
                  <a:pt x="393700" y="93662"/>
                </a:moveTo>
                <a:lnTo>
                  <a:pt x="231775" y="446087"/>
                </a:lnTo>
                <a:lnTo>
                  <a:pt x="554038" y="446087"/>
                </a:lnTo>
                <a:close/>
                <a:moveTo>
                  <a:pt x="307631" y="0"/>
                </a:moveTo>
                <a:cubicBezTo>
                  <a:pt x="483956" y="0"/>
                  <a:pt x="483956" y="0"/>
                  <a:pt x="483956" y="0"/>
                </a:cubicBezTo>
                <a:lnTo>
                  <a:pt x="483956" y="16400"/>
                </a:lnTo>
                <a:cubicBezTo>
                  <a:pt x="483956" y="18743"/>
                  <a:pt x="483956" y="18743"/>
                  <a:pt x="483956" y="18743"/>
                </a:cubicBezTo>
                <a:cubicBezTo>
                  <a:pt x="465198" y="22491"/>
                  <a:pt x="457695" y="29988"/>
                  <a:pt x="457695" y="37485"/>
                </a:cubicBezTo>
                <a:cubicBezTo>
                  <a:pt x="457695" y="41233"/>
                  <a:pt x="461446" y="52479"/>
                  <a:pt x="468950" y="63724"/>
                </a:cubicBezTo>
                <a:cubicBezTo>
                  <a:pt x="720306" y="611005"/>
                  <a:pt x="720306" y="611005"/>
                  <a:pt x="720306" y="611005"/>
                </a:cubicBezTo>
                <a:cubicBezTo>
                  <a:pt x="739064" y="652239"/>
                  <a:pt x="750319" y="674730"/>
                  <a:pt x="754071" y="682227"/>
                </a:cubicBezTo>
                <a:cubicBezTo>
                  <a:pt x="761574" y="689724"/>
                  <a:pt x="772829" y="693472"/>
                  <a:pt x="795338" y="697221"/>
                </a:cubicBezTo>
                <a:lnTo>
                  <a:pt x="795338" y="713620"/>
                </a:lnTo>
                <a:cubicBezTo>
                  <a:pt x="795338" y="715963"/>
                  <a:pt x="795338" y="715963"/>
                  <a:pt x="795338" y="715963"/>
                </a:cubicBezTo>
                <a:cubicBezTo>
                  <a:pt x="622765" y="715963"/>
                  <a:pt x="622765" y="715963"/>
                  <a:pt x="622765" y="715963"/>
                </a:cubicBezTo>
                <a:lnTo>
                  <a:pt x="622765" y="699563"/>
                </a:lnTo>
                <a:cubicBezTo>
                  <a:pt x="622765" y="697221"/>
                  <a:pt x="622765" y="697221"/>
                  <a:pt x="622765" y="697221"/>
                </a:cubicBezTo>
                <a:cubicBezTo>
                  <a:pt x="645274" y="697221"/>
                  <a:pt x="656529" y="689724"/>
                  <a:pt x="656529" y="674730"/>
                </a:cubicBezTo>
                <a:cubicBezTo>
                  <a:pt x="656529" y="670981"/>
                  <a:pt x="652778" y="659736"/>
                  <a:pt x="641523" y="644742"/>
                </a:cubicBezTo>
                <a:lnTo>
                  <a:pt x="585249" y="513544"/>
                </a:lnTo>
                <a:cubicBezTo>
                  <a:pt x="202586" y="513544"/>
                  <a:pt x="202586" y="513544"/>
                  <a:pt x="202586" y="513544"/>
                </a:cubicBezTo>
                <a:cubicBezTo>
                  <a:pt x="138809" y="652239"/>
                  <a:pt x="138809" y="652239"/>
                  <a:pt x="138809" y="652239"/>
                </a:cubicBezTo>
                <a:cubicBezTo>
                  <a:pt x="131306" y="663484"/>
                  <a:pt x="131306" y="670981"/>
                  <a:pt x="131306" y="678478"/>
                </a:cubicBezTo>
                <a:cubicBezTo>
                  <a:pt x="131306" y="689724"/>
                  <a:pt x="138809" y="697221"/>
                  <a:pt x="161319" y="697221"/>
                </a:cubicBezTo>
                <a:lnTo>
                  <a:pt x="161319" y="713620"/>
                </a:lnTo>
                <a:cubicBezTo>
                  <a:pt x="161319" y="715963"/>
                  <a:pt x="161319" y="715963"/>
                  <a:pt x="161319" y="715963"/>
                </a:cubicBezTo>
                <a:cubicBezTo>
                  <a:pt x="0" y="715963"/>
                  <a:pt x="0" y="715963"/>
                  <a:pt x="0" y="715963"/>
                </a:cubicBezTo>
                <a:lnTo>
                  <a:pt x="0" y="699563"/>
                </a:lnTo>
                <a:cubicBezTo>
                  <a:pt x="0" y="697221"/>
                  <a:pt x="0" y="697221"/>
                  <a:pt x="0" y="697221"/>
                </a:cubicBezTo>
                <a:cubicBezTo>
                  <a:pt x="15007" y="697221"/>
                  <a:pt x="26261" y="689724"/>
                  <a:pt x="33765" y="682227"/>
                </a:cubicBezTo>
                <a:cubicBezTo>
                  <a:pt x="41268" y="674730"/>
                  <a:pt x="52523" y="655987"/>
                  <a:pt x="63777" y="629748"/>
                </a:cubicBezTo>
                <a:cubicBezTo>
                  <a:pt x="326389" y="63724"/>
                  <a:pt x="326389" y="63724"/>
                  <a:pt x="326389" y="63724"/>
                </a:cubicBezTo>
                <a:cubicBezTo>
                  <a:pt x="333892" y="52479"/>
                  <a:pt x="333892" y="41233"/>
                  <a:pt x="333892" y="37485"/>
                </a:cubicBezTo>
                <a:cubicBezTo>
                  <a:pt x="333892" y="29988"/>
                  <a:pt x="326389" y="22491"/>
                  <a:pt x="307631" y="18743"/>
                </a:cubicBezTo>
                <a:lnTo>
                  <a:pt x="307631" y="2343"/>
                </a:lnTo>
                <a:cubicBezTo>
                  <a:pt x="307631" y="0"/>
                  <a:pt x="307631" y="0"/>
                  <a:pt x="307631" y="0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>
              <a:solidFill>
                <a:schemeClr val="tx2"/>
              </a:solidFill>
              <a:ea typeface="微软雅黑" panose="020B0503020204020204" pitchFamily="34" charset="-122"/>
            </a:endParaRPr>
          </a:p>
        </p:txBody>
      </p:sp>
      <p:sp>
        <p:nvSpPr>
          <p:cNvPr id="2066" name="Freeform 62"/>
          <p:cNvSpPr/>
          <p:nvPr>
            <p:custDataLst>
              <p:tags r:id="rId8"/>
            </p:custDataLst>
          </p:nvPr>
        </p:nvSpPr>
        <p:spPr bwMode="auto">
          <a:xfrm>
            <a:off x="10934700" y="4996815"/>
            <a:ext cx="384810" cy="663575"/>
          </a:xfrm>
          <a:custGeom>
            <a:avLst/>
            <a:gdLst>
              <a:gd name="T0" fmla="*/ 161 w 165"/>
              <a:gd name="T1" fmla="*/ 21 h 206"/>
              <a:gd name="T2" fmla="*/ 145 w 165"/>
              <a:gd name="T3" fmla="*/ 57 h 206"/>
              <a:gd name="T4" fmla="*/ 142 w 165"/>
              <a:gd name="T5" fmla="*/ 55 h 206"/>
              <a:gd name="T6" fmla="*/ 143 w 165"/>
              <a:gd name="T7" fmla="*/ 48 h 206"/>
              <a:gd name="T8" fmla="*/ 129 w 165"/>
              <a:gd name="T9" fmla="*/ 33 h 206"/>
              <a:gd name="T10" fmla="*/ 87 w 165"/>
              <a:gd name="T11" fmla="*/ 20 h 206"/>
              <a:gd name="T12" fmla="*/ 37 w 165"/>
              <a:gd name="T13" fmla="*/ 43 h 206"/>
              <a:gd name="T14" fmla="*/ 18 w 165"/>
              <a:gd name="T15" fmla="*/ 102 h 206"/>
              <a:gd name="T16" fmla="*/ 38 w 165"/>
              <a:gd name="T17" fmla="*/ 163 h 206"/>
              <a:gd name="T18" fmla="*/ 86 w 165"/>
              <a:gd name="T19" fmla="*/ 186 h 206"/>
              <a:gd name="T20" fmla="*/ 135 w 165"/>
              <a:gd name="T21" fmla="*/ 164 h 206"/>
              <a:gd name="T22" fmla="*/ 145 w 165"/>
              <a:gd name="T23" fmla="*/ 151 h 206"/>
              <a:gd name="T24" fmla="*/ 143 w 165"/>
              <a:gd name="T25" fmla="*/ 144 h 206"/>
              <a:gd name="T26" fmla="*/ 146 w 165"/>
              <a:gd name="T27" fmla="*/ 141 h 206"/>
              <a:gd name="T28" fmla="*/ 165 w 165"/>
              <a:gd name="T29" fmla="*/ 173 h 206"/>
              <a:gd name="T30" fmla="*/ 162 w 165"/>
              <a:gd name="T31" fmla="*/ 176 h 206"/>
              <a:gd name="T32" fmla="*/ 157 w 165"/>
              <a:gd name="T33" fmla="*/ 172 h 206"/>
              <a:gd name="T34" fmla="*/ 153 w 165"/>
              <a:gd name="T35" fmla="*/ 175 h 206"/>
              <a:gd name="T36" fmla="*/ 136 w 165"/>
              <a:gd name="T37" fmla="*/ 190 h 206"/>
              <a:gd name="T38" fmla="*/ 122 w 165"/>
              <a:gd name="T39" fmla="*/ 199 h 206"/>
              <a:gd name="T40" fmla="*/ 86 w 165"/>
              <a:gd name="T41" fmla="*/ 206 h 206"/>
              <a:gd name="T42" fmla="*/ 25 w 165"/>
              <a:gd name="T43" fmla="*/ 178 h 206"/>
              <a:gd name="T44" fmla="*/ 0 w 165"/>
              <a:gd name="T45" fmla="*/ 103 h 206"/>
              <a:gd name="T46" fmla="*/ 15 w 165"/>
              <a:gd name="T47" fmla="*/ 41 h 206"/>
              <a:gd name="T48" fmla="*/ 88 w 165"/>
              <a:gd name="T49" fmla="*/ 0 h 206"/>
              <a:gd name="T50" fmla="*/ 150 w 165"/>
              <a:gd name="T51" fmla="*/ 23 h 206"/>
              <a:gd name="T52" fmla="*/ 153 w 165"/>
              <a:gd name="T53" fmla="*/ 24 h 206"/>
              <a:gd name="T54" fmla="*/ 158 w 165"/>
              <a:gd name="T55" fmla="*/ 19 h 206"/>
              <a:gd name="T56" fmla="*/ 161 w 165"/>
              <a:gd name="T57" fmla="*/ 21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65" h="206">
                <a:moveTo>
                  <a:pt x="161" y="21"/>
                </a:moveTo>
                <a:cubicBezTo>
                  <a:pt x="145" y="57"/>
                  <a:pt x="145" y="57"/>
                  <a:pt x="145" y="57"/>
                </a:cubicBezTo>
                <a:cubicBezTo>
                  <a:pt x="142" y="55"/>
                  <a:pt x="142" y="55"/>
                  <a:pt x="142" y="55"/>
                </a:cubicBezTo>
                <a:cubicBezTo>
                  <a:pt x="142" y="52"/>
                  <a:pt x="143" y="49"/>
                  <a:pt x="143" y="48"/>
                </a:cubicBezTo>
                <a:cubicBezTo>
                  <a:pt x="143" y="44"/>
                  <a:pt x="138" y="39"/>
                  <a:pt x="129" y="33"/>
                </a:cubicBezTo>
                <a:cubicBezTo>
                  <a:pt x="116" y="24"/>
                  <a:pt x="102" y="20"/>
                  <a:pt x="87" y="20"/>
                </a:cubicBezTo>
                <a:cubicBezTo>
                  <a:pt x="66" y="20"/>
                  <a:pt x="50" y="28"/>
                  <a:pt x="37" y="43"/>
                </a:cubicBezTo>
                <a:cubicBezTo>
                  <a:pt x="24" y="58"/>
                  <a:pt x="18" y="78"/>
                  <a:pt x="18" y="102"/>
                </a:cubicBezTo>
                <a:cubicBezTo>
                  <a:pt x="18" y="126"/>
                  <a:pt x="25" y="147"/>
                  <a:pt x="38" y="163"/>
                </a:cubicBezTo>
                <a:cubicBezTo>
                  <a:pt x="51" y="178"/>
                  <a:pt x="67" y="186"/>
                  <a:pt x="86" y="186"/>
                </a:cubicBezTo>
                <a:cubicBezTo>
                  <a:pt x="105" y="186"/>
                  <a:pt x="121" y="179"/>
                  <a:pt x="135" y="164"/>
                </a:cubicBezTo>
                <a:cubicBezTo>
                  <a:pt x="142" y="158"/>
                  <a:pt x="145" y="153"/>
                  <a:pt x="145" y="151"/>
                </a:cubicBezTo>
                <a:cubicBezTo>
                  <a:pt x="145" y="149"/>
                  <a:pt x="144" y="147"/>
                  <a:pt x="143" y="144"/>
                </a:cubicBezTo>
                <a:cubicBezTo>
                  <a:pt x="146" y="141"/>
                  <a:pt x="146" y="141"/>
                  <a:pt x="146" y="141"/>
                </a:cubicBezTo>
                <a:cubicBezTo>
                  <a:pt x="165" y="173"/>
                  <a:pt x="165" y="173"/>
                  <a:pt x="165" y="173"/>
                </a:cubicBezTo>
                <a:cubicBezTo>
                  <a:pt x="162" y="176"/>
                  <a:pt x="162" y="176"/>
                  <a:pt x="162" y="176"/>
                </a:cubicBezTo>
                <a:cubicBezTo>
                  <a:pt x="160" y="173"/>
                  <a:pt x="159" y="172"/>
                  <a:pt x="157" y="172"/>
                </a:cubicBezTo>
                <a:cubicBezTo>
                  <a:pt x="156" y="172"/>
                  <a:pt x="155" y="173"/>
                  <a:pt x="153" y="175"/>
                </a:cubicBezTo>
                <a:cubicBezTo>
                  <a:pt x="146" y="182"/>
                  <a:pt x="141" y="187"/>
                  <a:pt x="136" y="190"/>
                </a:cubicBezTo>
                <a:cubicBezTo>
                  <a:pt x="132" y="193"/>
                  <a:pt x="127" y="196"/>
                  <a:pt x="122" y="199"/>
                </a:cubicBezTo>
                <a:cubicBezTo>
                  <a:pt x="111" y="204"/>
                  <a:pt x="99" y="206"/>
                  <a:pt x="86" y="206"/>
                </a:cubicBezTo>
                <a:cubicBezTo>
                  <a:pt x="61" y="206"/>
                  <a:pt x="40" y="197"/>
                  <a:pt x="25" y="178"/>
                </a:cubicBezTo>
                <a:cubicBezTo>
                  <a:pt x="8" y="159"/>
                  <a:pt x="0" y="134"/>
                  <a:pt x="0" y="103"/>
                </a:cubicBezTo>
                <a:cubicBezTo>
                  <a:pt x="0" y="79"/>
                  <a:pt x="5" y="59"/>
                  <a:pt x="15" y="41"/>
                </a:cubicBezTo>
                <a:cubicBezTo>
                  <a:pt x="32" y="14"/>
                  <a:pt x="56" y="0"/>
                  <a:pt x="88" y="0"/>
                </a:cubicBezTo>
                <a:cubicBezTo>
                  <a:pt x="110" y="0"/>
                  <a:pt x="130" y="8"/>
                  <a:pt x="150" y="23"/>
                </a:cubicBezTo>
                <a:cubicBezTo>
                  <a:pt x="151" y="24"/>
                  <a:pt x="152" y="24"/>
                  <a:pt x="153" y="24"/>
                </a:cubicBezTo>
                <a:cubicBezTo>
                  <a:pt x="154" y="24"/>
                  <a:pt x="156" y="22"/>
                  <a:pt x="158" y="19"/>
                </a:cubicBezTo>
                <a:lnTo>
                  <a:pt x="161" y="21"/>
                </a:ln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solidFill>
                <a:schemeClr val="tx2"/>
              </a:solidFill>
              <a:ea typeface="微软雅黑" panose="020B0503020204020204" pitchFamily="34" charset="-122"/>
            </a:endParaRPr>
          </a:p>
        </p:txBody>
      </p:sp>
      <p:sp>
        <p:nvSpPr>
          <p:cNvPr id="14" name="Freeform 53"/>
          <p:cNvSpPr/>
          <p:nvPr>
            <p:custDataLst>
              <p:tags r:id="rId9"/>
            </p:custDataLst>
          </p:nvPr>
        </p:nvSpPr>
        <p:spPr bwMode="auto">
          <a:xfrm>
            <a:off x="6412865" y="2990850"/>
            <a:ext cx="5106670" cy="1348740"/>
          </a:xfrm>
          <a:custGeom>
            <a:avLst/>
            <a:gdLst/>
            <a:ahLst/>
            <a:cxnLst/>
            <a:rect l="l" t="t" r="r" b="b"/>
            <a:pathLst>
              <a:path w="7363762" h="1011365">
                <a:moveTo>
                  <a:pt x="6380329" y="76813"/>
                </a:moveTo>
                <a:cubicBezTo>
                  <a:pt x="6380329" y="934553"/>
                  <a:pt x="6380329" y="934553"/>
                  <a:pt x="6380329" y="934553"/>
                </a:cubicBezTo>
                <a:cubicBezTo>
                  <a:pt x="7253981" y="934553"/>
                  <a:pt x="7253981" y="934553"/>
                  <a:pt x="7253981" y="934553"/>
                </a:cubicBezTo>
                <a:cubicBezTo>
                  <a:pt x="7273213" y="934553"/>
                  <a:pt x="7286949" y="918058"/>
                  <a:pt x="7286949" y="901563"/>
                </a:cubicBezTo>
                <a:cubicBezTo>
                  <a:pt x="7286949" y="109803"/>
                  <a:pt x="7286949" y="109803"/>
                  <a:pt x="7286949" y="109803"/>
                </a:cubicBezTo>
                <a:cubicBezTo>
                  <a:pt x="7286949" y="90559"/>
                  <a:pt x="7273213" y="76813"/>
                  <a:pt x="7253981" y="76813"/>
                </a:cubicBezTo>
                <a:cubicBezTo>
                  <a:pt x="6380329" y="76813"/>
                  <a:pt x="6380329" y="76813"/>
                  <a:pt x="6380329" y="76813"/>
                </a:cubicBezTo>
                <a:close/>
                <a:moveTo>
                  <a:pt x="0" y="0"/>
                </a:moveTo>
                <a:cubicBezTo>
                  <a:pt x="9" y="0"/>
                  <a:pt x="4151" y="0"/>
                  <a:pt x="1863524" y="0"/>
                </a:cubicBezTo>
                <a:lnTo>
                  <a:pt x="1864840" y="0"/>
                </a:lnTo>
                <a:lnTo>
                  <a:pt x="1874052" y="0"/>
                </a:lnTo>
                <a:lnTo>
                  <a:pt x="1899056" y="0"/>
                </a:lnTo>
                <a:lnTo>
                  <a:pt x="1919947" y="0"/>
                </a:lnTo>
                <a:lnTo>
                  <a:pt x="1947747" y="0"/>
                </a:lnTo>
                <a:lnTo>
                  <a:pt x="1983444" y="0"/>
                </a:lnTo>
                <a:lnTo>
                  <a:pt x="2001454" y="0"/>
                </a:lnTo>
                <a:lnTo>
                  <a:pt x="2028023" y="0"/>
                </a:lnTo>
                <a:lnTo>
                  <a:pt x="2082472" y="0"/>
                </a:lnTo>
                <a:lnTo>
                  <a:pt x="2147778" y="0"/>
                </a:lnTo>
                <a:lnTo>
                  <a:pt x="2224927" y="0"/>
                </a:lnTo>
                <a:lnTo>
                  <a:pt x="2274028" y="0"/>
                </a:lnTo>
                <a:lnTo>
                  <a:pt x="2314908" y="0"/>
                </a:lnTo>
                <a:lnTo>
                  <a:pt x="2418707" y="0"/>
                </a:lnTo>
                <a:lnTo>
                  <a:pt x="2537310" y="0"/>
                </a:lnTo>
                <a:lnTo>
                  <a:pt x="2570290" y="0"/>
                </a:lnTo>
                <a:lnTo>
                  <a:pt x="2671705" y="0"/>
                </a:lnTo>
                <a:lnTo>
                  <a:pt x="2822880" y="0"/>
                </a:lnTo>
                <a:lnTo>
                  <a:pt x="2891226" y="0"/>
                </a:lnTo>
                <a:lnTo>
                  <a:pt x="2991820" y="0"/>
                </a:lnTo>
                <a:lnTo>
                  <a:pt x="3179513" y="0"/>
                </a:lnTo>
                <a:lnTo>
                  <a:pt x="3237825" y="0"/>
                </a:lnTo>
                <a:lnTo>
                  <a:pt x="3386945" y="0"/>
                </a:lnTo>
                <a:lnTo>
                  <a:pt x="3611072" y="0"/>
                </a:lnTo>
                <a:lnTo>
                  <a:pt x="3615105" y="0"/>
                </a:lnTo>
                <a:lnTo>
                  <a:pt x="3864978" y="0"/>
                </a:lnTo>
                <a:lnTo>
                  <a:pt x="4011955" y="0"/>
                </a:lnTo>
                <a:lnTo>
                  <a:pt x="4137552" y="0"/>
                </a:lnTo>
                <a:lnTo>
                  <a:pt x="4433814" y="0"/>
                </a:lnTo>
                <a:lnTo>
                  <a:pt x="4441461" y="0"/>
                </a:lnTo>
                <a:lnTo>
                  <a:pt x="4667256" y="0"/>
                </a:lnTo>
                <a:lnTo>
                  <a:pt x="4754750" y="0"/>
                </a:lnTo>
                <a:lnTo>
                  <a:pt x="4900576" y="0"/>
                </a:lnTo>
                <a:lnTo>
                  <a:pt x="5101349" y="0"/>
                </a:lnTo>
                <a:lnTo>
                  <a:pt x="5141546" y="0"/>
                </a:lnTo>
                <a:lnTo>
                  <a:pt x="5390288" y="0"/>
                </a:lnTo>
                <a:cubicBezTo>
                  <a:pt x="5925976" y="0"/>
                  <a:pt x="6543031" y="0"/>
                  <a:pt x="7253812" y="0"/>
                </a:cubicBezTo>
                <a:cubicBezTo>
                  <a:pt x="7314284" y="0"/>
                  <a:pt x="7363762" y="49469"/>
                  <a:pt x="7363762" y="109931"/>
                </a:cubicBezTo>
                <a:cubicBezTo>
                  <a:pt x="7363762" y="109956"/>
                  <a:pt x="7363762" y="114339"/>
                  <a:pt x="7363762" y="901434"/>
                </a:cubicBezTo>
                <a:cubicBezTo>
                  <a:pt x="7363762" y="961896"/>
                  <a:pt x="7314284" y="1011365"/>
                  <a:pt x="7253812" y="1011365"/>
                </a:cubicBezTo>
                <a:cubicBezTo>
                  <a:pt x="7253791" y="1011365"/>
                  <a:pt x="7247537" y="1011365"/>
                  <a:pt x="5390288" y="1011365"/>
                </a:cubicBezTo>
                <a:lnTo>
                  <a:pt x="5388972" y="1011365"/>
                </a:lnTo>
                <a:lnTo>
                  <a:pt x="5379760" y="1011365"/>
                </a:lnTo>
                <a:lnTo>
                  <a:pt x="5354757" y="1011365"/>
                </a:lnTo>
                <a:lnTo>
                  <a:pt x="5333865" y="1011365"/>
                </a:lnTo>
                <a:lnTo>
                  <a:pt x="5306065" y="1011365"/>
                </a:lnTo>
                <a:lnTo>
                  <a:pt x="5270369" y="1011365"/>
                </a:lnTo>
                <a:cubicBezTo>
                  <a:pt x="5255619" y="1011365"/>
                  <a:pt x="5240760" y="1011365"/>
                  <a:pt x="5225790" y="1011365"/>
                </a:cubicBezTo>
                <a:cubicBezTo>
                  <a:pt x="5209340" y="1011365"/>
                  <a:pt x="5191245" y="1011365"/>
                  <a:pt x="5171341" y="1011365"/>
                </a:cubicBezTo>
                <a:lnTo>
                  <a:pt x="5106035" y="1011365"/>
                </a:lnTo>
                <a:lnTo>
                  <a:pt x="5028885" y="1011365"/>
                </a:lnTo>
                <a:cubicBezTo>
                  <a:pt x="4999287" y="1011365"/>
                  <a:pt x="4969295" y="1011365"/>
                  <a:pt x="4938904" y="1011365"/>
                </a:cubicBezTo>
                <a:cubicBezTo>
                  <a:pt x="4906663" y="1011365"/>
                  <a:pt x="4872118" y="1011365"/>
                  <a:pt x="4835106" y="1011365"/>
                </a:cubicBezTo>
                <a:lnTo>
                  <a:pt x="4716502" y="1011365"/>
                </a:lnTo>
                <a:cubicBezTo>
                  <a:pt x="4672472" y="1011365"/>
                  <a:pt x="4627678" y="1011365"/>
                  <a:pt x="4582107" y="1011365"/>
                </a:cubicBezTo>
                <a:cubicBezTo>
                  <a:pt x="4534567" y="1011365"/>
                  <a:pt x="4484230" y="1011365"/>
                  <a:pt x="4430933" y="1011365"/>
                </a:cubicBezTo>
                <a:cubicBezTo>
                  <a:pt x="4375707" y="1011365"/>
                  <a:pt x="4319401" y="1011365"/>
                  <a:pt x="4261993" y="1011365"/>
                </a:cubicBezTo>
                <a:cubicBezTo>
                  <a:pt x="4202609" y="1011365"/>
                  <a:pt x="4140099" y="1011365"/>
                  <a:pt x="4074300" y="1011365"/>
                </a:cubicBezTo>
                <a:cubicBezTo>
                  <a:pt x="4006607" y="1011365"/>
                  <a:pt x="3937473" y="1011365"/>
                  <a:pt x="3866867" y="1011365"/>
                </a:cubicBezTo>
                <a:cubicBezTo>
                  <a:pt x="3795549" y="1011365"/>
                  <a:pt x="3720892" y="1011365"/>
                  <a:pt x="3642740" y="1011365"/>
                </a:cubicBezTo>
                <a:cubicBezTo>
                  <a:pt x="3641397" y="1011365"/>
                  <a:pt x="3640053" y="1011365"/>
                  <a:pt x="3638708" y="1011365"/>
                </a:cubicBezTo>
                <a:cubicBezTo>
                  <a:pt x="3559091" y="1011365"/>
                  <a:pt x="3475854" y="1011365"/>
                  <a:pt x="3388835" y="1011365"/>
                </a:cubicBezTo>
                <a:cubicBezTo>
                  <a:pt x="3300032" y="1011365"/>
                  <a:pt x="3209190" y="1011365"/>
                  <a:pt x="3116260" y="1011365"/>
                </a:cubicBezTo>
                <a:cubicBezTo>
                  <a:pt x="3021509" y="1011365"/>
                  <a:pt x="2922810" y="1011365"/>
                  <a:pt x="2819998" y="1011365"/>
                </a:cubicBezTo>
                <a:cubicBezTo>
                  <a:pt x="2743512" y="1011365"/>
                  <a:pt x="2665705" y="1011365"/>
                  <a:pt x="2586557" y="1011365"/>
                </a:cubicBezTo>
                <a:cubicBezTo>
                  <a:pt x="2510846" y="1011365"/>
                  <a:pt x="2433091" y="1011365"/>
                  <a:pt x="2353236" y="1011365"/>
                </a:cubicBezTo>
                <a:cubicBezTo>
                  <a:pt x="2287206" y="1011365"/>
                  <a:pt x="2220285" y="1011365"/>
                  <a:pt x="2152463" y="1011365"/>
                </a:cubicBezTo>
                <a:cubicBezTo>
                  <a:pt x="2139120" y="1011365"/>
                  <a:pt x="2125721" y="1011365"/>
                  <a:pt x="2112266" y="1011365"/>
                </a:cubicBezTo>
                <a:cubicBezTo>
                  <a:pt x="2030655" y="1011365"/>
                  <a:pt x="1947747" y="1011365"/>
                  <a:pt x="1863524" y="1011365"/>
                </a:cubicBezTo>
                <a:cubicBezTo>
                  <a:pt x="1327836" y="1011365"/>
                  <a:pt x="710781" y="1011365"/>
                  <a:pt x="0" y="1011365"/>
                </a:cubicBezTo>
                <a:cubicBezTo>
                  <a:pt x="0" y="1011351"/>
                  <a:pt x="0" y="1007577"/>
                  <a:pt x="0" y="0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solidFill>
                <a:schemeClr val="tx2"/>
              </a:solidFill>
              <a:ea typeface="微软雅黑" panose="020B0503020204020204" pitchFamily="34" charset="-122"/>
            </a:endParaRPr>
          </a:p>
        </p:txBody>
      </p:sp>
      <p:sp>
        <p:nvSpPr>
          <p:cNvPr id="2060" name="Freeform 57"/>
          <p:cNvSpPr/>
          <p:nvPr>
            <p:custDataLst>
              <p:tags r:id="rId10"/>
            </p:custDataLst>
          </p:nvPr>
        </p:nvSpPr>
        <p:spPr bwMode="auto">
          <a:xfrm>
            <a:off x="10934700" y="3263265"/>
            <a:ext cx="359410" cy="599440"/>
          </a:xfrm>
          <a:custGeom>
            <a:avLst/>
            <a:gdLst/>
            <a:ahLst/>
            <a:cxnLst/>
            <a:rect l="l" t="t" r="r" b="b"/>
            <a:pathLst>
              <a:path w="709613" h="723900">
                <a:moveTo>
                  <a:pt x="120650" y="382587"/>
                </a:moveTo>
                <a:lnTo>
                  <a:pt x="120650" y="655637"/>
                </a:lnTo>
                <a:cubicBezTo>
                  <a:pt x="409493" y="655637"/>
                  <a:pt x="409493" y="655637"/>
                  <a:pt x="409493" y="655637"/>
                </a:cubicBezTo>
                <a:cubicBezTo>
                  <a:pt x="450756" y="655637"/>
                  <a:pt x="480766" y="651897"/>
                  <a:pt x="503273" y="651897"/>
                </a:cubicBezTo>
                <a:cubicBezTo>
                  <a:pt x="522029" y="648156"/>
                  <a:pt x="540785" y="644416"/>
                  <a:pt x="559542" y="636935"/>
                </a:cubicBezTo>
                <a:cubicBezTo>
                  <a:pt x="578298" y="625714"/>
                  <a:pt x="597054" y="610752"/>
                  <a:pt x="608307" y="592050"/>
                </a:cubicBezTo>
                <a:cubicBezTo>
                  <a:pt x="619561" y="569608"/>
                  <a:pt x="627063" y="547165"/>
                  <a:pt x="627063" y="520982"/>
                </a:cubicBezTo>
                <a:cubicBezTo>
                  <a:pt x="627063" y="487319"/>
                  <a:pt x="615810" y="457395"/>
                  <a:pt x="593302" y="434953"/>
                </a:cubicBezTo>
                <a:cubicBezTo>
                  <a:pt x="578298" y="412510"/>
                  <a:pt x="555790" y="401289"/>
                  <a:pt x="529532" y="393808"/>
                </a:cubicBezTo>
                <a:cubicBezTo>
                  <a:pt x="499522" y="386328"/>
                  <a:pt x="458259" y="382587"/>
                  <a:pt x="405742" y="382587"/>
                </a:cubicBezTo>
                <a:cubicBezTo>
                  <a:pt x="120650" y="382587"/>
                  <a:pt x="120650" y="382587"/>
                  <a:pt x="120650" y="382587"/>
                </a:cubicBezTo>
                <a:close/>
                <a:moveTo>
                  <a:pt x="120650" y="71437"/>
                </a:moveTo>
                <a:lnTo>
                  <a:pt x="120650" y="315912"/>
                </a:lnTo>
                <a:cubicBezTo>
                  <a:pt x="398401" y="315912"/>
                  <a:pt x="398401" y="315912"/>
                  <a:pt x="398401" y="315912"/>
                </a:cubicBezTo>
                <a:cubicBezTo>
                  <a:pt x="435935" y="315912"/>
                  <a:pt x="465963" y="312151"/>
                  <a:pt x="484730" y="312151"/>
                </a:cubicBezTo>
                <a:cubicBezTo>
                  <a:pt x="507250" y="308390"/>
                  <a:pt x="526017" y="304629"/>
                  <a:pt x="541031" y="297106"/>
                </a:cubicBezTo>
                <a:cubicBezTo>
                  <a:pt x="559797" y="289584"/>
                  <a:pt x="578564" y="274539"/>
                  <a:pt x="589825" y="255734"/>
                </a:cubicBezTo>
                <a:cubicBezTo>
                  <a:pt x="601085" y="240689"/>
                  <a:pt x="604838" y="218122"/>
                  <a:pt x="604838" y="195555"/>
                </a:cubicBezTo>
                <a:cubicBezTo>
                  <a:pt x="604838" y="165466"/>
                  <a:pt x="597331" y="139138"/>
                  <a:pt x="574811" y="116571"/>
                </a:cubicBezTo>
                <a:cubicBezTo>
                  <a:pt x="559797" y="97765"/>
                  <a:pt x="537277" y="86482"/>
                  <a:pt x="511003" y="78959"/>
                </a:cubicBezTo>
                <a:cubicBezTo>
                  <a:pt x="484730" y="75198"/>
                  <a:pt x="447196" y="71437"/>
                  <a:pt x="390895" y="71437"/>
                </a:cubicBezTo>
                <a:cubicBezTo>
                  <a:pt x="120650" y="71437"/>
                  <a:pt x="120650" y="71437"/>
                  <a:pt x="120650" y="71437"/>
                </a:cubicBezTo>
                <a:close/>
                <a:moveTo>
                  <a:pt x="0" y="0"/>
                </a:moveTo>
                <a:cubicBezTo>
                  <a:pt x="431775" y="0"/>
                  <a:pt x="431775" y="0"/>
                  <a:pt x="431775" y="0"/>
                </a:cubicBezTo>
                <a:cubicBezTo>
                  <a:pt x="476830" y="0"/>
                  <a:pt x="510621" y="3751"/>
                  <a:pt x="536903" y="11252"/>
                </a:cubicBezTo>
                <a:cubicBezTo>
                  <a:pt x="566940" y="18754"/>
                  <a:pt x="589467" y="30006"/>
                  <a:pt x="611995" y="45009"/>
                </a:cubicBezTo>
                <a:cubicBezTo>
                  <a:pt x="660804" y="78766"/>
                  <a:pt x="683331" y="131277"/>
                  <a:pt x="683331" y="195041"/>
                </a:cubicBezTo>
                <a:cubicBezTo>
                  <a:pt x="683331" y="266305"/>
                  <a:pt x="649540" y="315065"/>
                  <a:pt x="581958" y="348822"/>
                </a:cubicBezTo>
                <a:cubicBezTo>
                  <a:pt x="668313" y="378829"/>
                  <a:pt x="709613" y="435090"/>
                  <a:pt x="709613" y="525109"/>
                </a:cubicBezTo>
                <a:cubicBezTo>
                  <a:pt x="709613" y="566367"/>
                  <a:pt x="698350" y="603875"/>
                  <a:pt x="675822" y="637632"/>
                </a:cubicBezTo>
                <a:cubicBezTo>
                  <a:pt x="653295" y="667638"/>
                  <a:pt x="623258" y="690143"/>
                  <a:pt x="585713" y="705146"/>
                </a:cubicBezTo>
                <a:cubicBezTo>
                  <a:pt x="548167" y="716399"/>
                  <a:pt x="491848" y="723900"/>
                  <a:pt x="424266" y="723900"/>
                </a:cubicBezTo>
                <a:cubicBezTo>
                  <a:pt x="0" y="723900"/>
                  <a:pt x="0" y="723900"/>
                  <a:pt x="0" y="723900"/>
                </a:cubicBezTo>
                <a:lnTo>
                  <a:pt x="0" y="710773"/>
                </a:lnTo>
                <a:cubicBezTo>
                  <a:pt x="15019" y="705146"/>
                  <a:pt x="22528" y="697645"/>
                  <a:pt x="30037" y="693894"/>
                </a:cubicBezTo>
                <a:cubicBezTo>
                  <a:pt x="33791" y="686392"/>
                  <a:pt x="33791" y="675140"/>
                  <a:pt x="33791" y="660137"/>
                </a:cubicBezTo>
                <a:cubicBezTo>
                  <a:pt x="33791" y="63763"/>
                  <a:pt x="33791" y="63763"/>
                  <a:pt x="33791" y="63763"/>
                </a:cubicBezTo>
                <a:cubicBezTo>
                  <a:pt x="33791" y="48760"/>
                  <a:pt x="33791" y="37508"/>
                  <a:pt x="30037" y="33757"/>
                </a:cubicBezTo>
                <a:cubicBezTo>
                  <a:pt x="22528" y="26256"/>
                  <a:pt x="15019" y="22505"/>
                  <a:pt x="0" y="18754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solidFill>
                <a:schemeClr val="tx2"/>
              </a:solidFill>
              <a:ea typeface="微软雅黑" panose="020B0503020204020204" pitchFamily="34" charset="-122"/>
            </a:endParaRPr>
          </a:p>
        </p:txBody>
      </p:sp>
      <p:sp>
        <p:nvSpPr>
          <p:cNvPr id="31" name="副标题 2"/>
          <p:cNvSpPr txBox="1"/>
          <p:nvPr>
            <p:custDataLst>
              <p:tags r:id="rId11"/>
            </p:custDataLst>
          </p:nvPr>
        </p:nvSpPr>
        <p:spPr>
          <a:xfrm>
            <a:off x="6499860" y="1351280"/>
            <a:ext cx="4174490" cy="1196340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sz="2000" b="1" dirty="0">
                <a:solidFill>
                  <a:srgbClr val="0945A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概念类即时书面解答：</a:t>
            </a:r>
            <a:r>
              <a:rPr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针对概念内涵理解、易混区分的疑问直接书面解答</a:t>
            </a:r>
            <a:endParaRPr sz="20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副标题 2"/>
          <p:cNvSpPr txBox="1"/>
          <p:nvPr>
            <p:custDataLst>
              <p:tags r:id="rId12"/>
            </p:custDataLst>
          </p:nvPr>
        </p:nvSpPr>
        <p:spPr>
          <a:xfrm>
            <a:off x="6588125" y="3172460"/>
            <a:ext cx="3920490" cy="980440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sz="2000" b="1" dirty="0">
                <a:solidFill>
                  <a:srgbClr val="0945A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逻辑类面批：</a:t>
            </a:r>
            <a:r>
              <a:rPr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思维导图拆解、传导路径解析、情境列举说明</a:t>
            </a:r>
            <a:endParaRPr sz="20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副标题 2"/>
          <p:cNvSpPr txBox="1"/>
          <p:nvPr>
            <p:custDataLst>
              <p:tags r:id="rId13"/>
            </p:custDataLst>
          </p:nvPr>
        </p:nvSpPr>
        <p:spPr>
          <a:xfrm>
            <a:off x="6588125" y="4733925"/>
            <a:ext cx="3920490" cy="1221740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sz="2000" b="1" dirty="0">
                <a:solidFill>
                  <a:srgbClr val="0945A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群体性生成微专题：</a:t>
            </a:r>
            <a:r>
              <a:rPr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将班级的典型问题、共性问题转化整合为重难点专题</a:t>
            </a:r>
            <a:endParaRPr sz="20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815340" y="1293495"/>
            <a:ext cx="4507230" cy="583565"/>
          </a:xfrm>
          <a:prstGeom prst="rect">
            <a:avLst/>
          </a:prstGeom>
          <a:solidFill>
            <a:srgbClr val="004F8A"/>
          </a:solidFill>
          <a:ln>
            <a:solidFill>
              <a:schemeClr val="bg1"/>
            </a:solidFill>
          </a:ln>
        </p:spPr>
        <p:txBody>
          <a:bodyPr wrap="square" rtlCol="0" anchor="ctr" anchorCtr="0">
            <a:spAutoFit/>
          </a:bodyPr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200" b="1" dirty="0">
                <a:solidFill>
                  <a:schemeClr val="bg1"/>
                </a:solidFill>
                <a:cs typeface="+mn-ea"/>
                <a:sym typeface="+mn-lt"/>
              </a:rPr>
              <a:t>批阅回复的策略</a:t>
            </a:r>
            <a:endParaRPr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7" name="图片 16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700405" y="121920"/>
            <a:ext cx="5282565" cy="661352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7015" y="121920"/>
            <a:ext cx="7404735" cy="46888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d"/>
      </p:transition>
    </mc:Choice>
    <mc:Fallback>
      <p:transition spd="slow"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/>
          <p:cNvSpPr/>
          <p:nvPr/>
        </p:nvSpPr>
        <p:spPr>
          <a:xfrm rot="5400000">
            <a:off x="5628640" y="-4912360"/>
            <a:ext cx="923925" cy="11389995"/>
          </a:xfrm>
          <a:prstGeom prst="rect">
            <a:avLst/>
          </a:prstGeom>
          <a:solidFill>
            <a:srgbClr val="004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3" name="文本框 52"/>
          <p:cNvSpPr txBox="1"/>
          <p:nvPr/>
        </p:nvSpPr>
        <p:spPr>
          <a:xfrm>
            <a:off x="3257550" y="461010"/>
            <a:ext cx="4507230" cy="5835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200" b="1" dirty="0">
                <a:solidFill>
                  <a:schemeClr val="bg1"/>
                </a:solidFill>
                <a:cs typeface="+mn-ea"/>
                <a:sym typeface="+mn-lt"/>
              </a:rPr>
              <a:t>资源利用的智慧</a:t>
            </a:r>
            <a:endParaRPr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Freeform 34"/>
          <p:cNvSpPr/>
          <p:nvPr>
            <p:custDataLst>
              <p:tags r:id="rId1"/>
            </p:custDataLst>
          </p:nvPr>
        </p:nvSpPr>
        <p:spPr bwMode="auto">
          <a:xfrm>
            <a:off x="780571" y="4703979"/>
            <a:ext cx="9803355" cy="926403"/>
          </a:xfrm>
          <a:custGeom>
            <a:avLst/>
            <a:gdLst>
              <a:gd name="T0" fmla="*/ 0 w 513"/>
              <a:gd name="T1" fmla="*/ 93 h 100"/>
              <a:gd name="T2" fmla="*/ 6 w 513"/>
              <a:gd name="T3" fmla="*/ 100 h 100"/>
              <a:gd name="T4" fmla="*/ 507 w 513"/>
              <a:gd name="T5" fmla="*/ 100 h 100"/>
              <a:gd name="T6" fmla="*/ 513 w 513"/>
              <a:gd name="T7" fmla="*/ 93 h 100"/>
              <a:gd name="T8" fmla="*/ 513 w 513"/>
              <a:gd name="T9" fmla="*/ 6 h 100"/>
              <a:gd name="T10" fmla="*/ 507 w 513"/>
              <a:gd name="T11" fmla="*/ 0 h 100"/>
              <a:gd name="T12" fmla="*/ 6 w 513"/>
              <a:gd name="T13" fmla="*/ 0 h 100"/>
              <a:gd name="T14" fmla="*/ 0 w 513"/>
              <a:gd name="T15" fmla="*/ 6 h 100"/>
              <a:gd name="T16" fmla="*/ 0 w 513"/>
              <a:gd name="T17" fmla="*/ 93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13" h="100">
                <a:moveTo>
                  <a:pt x="0" y="93"/>
                </a:moveTo>
                <a:cubicBezTo>
                  <a:pt x="0" y="97"/>
                  <a:pt x="3" y="100"/>
                  <a:pt x="6" y="100"/>
                </a:cubicBezTo>
                <a:cubicBezTo>
                  <a:pt x="507" y="100"/>
                  <a:pt x="507" y="100"/>
                  <a:pt x="507" y="100"/>
                </a:cubicBezTo>
                <a:cubicBezTo>
                  <a:pt x="511" y="100"/>
                  <a:pt x="513" y="97"/>
                  <a:pt x="513" y="93"/>
                </a:cubicBezTo>
                <a:cubicBezTo>
                  <a:pt x="513" y="6"/>
                  <a:pt x="513" y="6"/>
                  <a:pt x="513" y="6"/>
                </a:cubicBezTo>
                <a:cubicBezTo>
                  <a:pt x="513" y="2"/>
                  <a:pt x="511" y="0"/>
                  <a:pt x="507" y="0"/>
                </a:cubicBez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2"/>
                  <a:pt x="0" y="6"/>
                </a:cubicBezTo>
                <a:cubicBezTo>
                  <a:pt x="0" y="93"/>
                  <a:pt x="0" y="93"/>
                  <a:pt x="0" y="93"/>
                </a:cubicBezTo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solidFill>
                <a:schemeClr val="tx2"/>
              </a:solidFill>
              <a:ea typeface="微软雅黑" panose="020B0503020204020204" pitchFamily="34" charset="-122"/>
            </a:endParaRPr>
          </a:p>
        </p:txBody>
      </p:sp>
      <p:sp>
        <p:nvSpPr>
          <p:cNvPr id="30" name="Freeform 37"/>
          <p:cNvSpPr/>
          <p:nvPr>
            <p:custDataLst>
              <p:tags r:id="rId2"/>
            </p:custDataLst>
          </p:nvPr>
        </p:nvSpPr>
        <p:spPr bwMode="auto">
          <a:xfrm>
            <a:off x="9571676" y="4703979"/>
            <a:ext cx="843969" cy="1193332"/>
          </a:xfrm>
          <a:custGeom>
            <a:avLst/>
            <a:gdLst>
              <a:gd name="T0" fmla="*/ 2 w 215"/>
              <a:gd name="T1" fmla="*/ 236 h 304"/>
              <a:gd name="T2" fmla="*/ 2 w 215"/>
              <a:gd name="T3" fmla="*/ 0 h 304"/>
              <a:gd name="T4" fmla="*/ 215 w 215"/>
              <a:gd name="T5" fmla="*/ 0 h 304"/>
              <a:gd name="T6" fmla="*/ 215 w 215"/>
              <a:gd name="T7" fmla="*/ 236 h 304"/>
              <a:gd name="T8" fmla="*/ 215 w 215"/>
              <a:gd name="T9" fmla="*/ 236 h 304"/>
              <a:gd name="T10" fmla="*/ 108 w 215"/>
              <a:gd name="T11" fmla="*/ 304 h 304"/>
              <a:gd name="T12" fmla="*/ 0 w 215"/>
              <a:gd name="T13" fmla="*/ 236 h 304"/>
              <a:gd name="T14" fmla="*/ 2 w 215"/>
              <a:gd name="T15" fmla="*/ 236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5" h="304">
                <a:moveTo>
                  <a:pt x="2" y="236"/>
                </a:moveTo>
                <a:lnTo>
                  <a:pt x="2" y="0"/>
                </a:lnTo>
                <a:lnTo>
                  <a:pt x="215" y="0"/>
                </a:lnTo>
                <a:lnTo>
                  <a:pt x="215" y="236"/>
                </a:lnTo>
                <a:lnTo>
                  <a:pt x="215" y="236"/>
                </a:lnTo>
                <a:lnTo>
                  <a:pt x="108" y="304"/>
                </a:lnTo>
                <a:lnTo>
                  <a:pt x="0" y="236"/>
                </a:lnTo>
                <a:lnTo>
                  <a:pt x="2" y="236"/>
                </a:ln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solidFill>
                <a:schemeClr val="tx2"/>
              </a:solidFill>
              <a:ea typeface="微软雅黑" panose="020B0503020204020204" pitchFamily="34" charset="-122"/>
            </a:endParaRPr>
          </a:p>
        </p:txBody>
      </p:sp>
      <p:sp>
        <p:nvSpPr>
          <p:cNvPr id="52" name="Freeform 59"/>
          <p:cNvSpPr/>
          <p:nvPr>
            <p:custDataLst>
              <p:tags r:id="rId3"/>
            </p:custDataLst>
          </p:nvPr>
        </p:nvSpPr>
        <p:spPr bwMode="auto">
          <a:xfrm>
            <a:off x="780571" y="3690756"/>
            <a:ext cx="9803355" cy="926403"/>
          </a:xfrm>
          <a:custGeom>
            <a:avLst/>
            <a:gdLst>
              <a:gd name="T0" fmla="*/ 513 w 513"/>
              <a:gd name="T1" fmla="*/ 93 h 100"/>
              <a:gd name="T2" fmla="*/ 507 w 513"/>
              <a:gd name="T3" fmla="*/ 100 h 100"/>
              <a:gd name="T4" fmla="*/ 6 w 513"/>
              <a:gd name="T5" fmla="*/ 100 h 100"/>
              <a:gd name="T6" fmla="*/ 0 w 513"/>
              <a:gd name="T7" fmla="*/ 93 h 100"/>
              <a:gd name="T8" fmla="*/ 0 w 513"/>
              <a:gd name="T9" fmla="*/ 6 h 100"/>
              <a:gd name="T10" fmla="*/ 6 w 513"/>
              <a:gd name="T11" fmla="*/ 0 h 100"/>
              <a:gd name="T12" fmla="*/ 507 w 513"/>
              <a:gd name="T13" fmla="*/ 0 h 100"/>
              <a:gd name="T14" fmla="*/ 513 w 513"/>
              <a:gd name="T15" fmla="*/ 6 h 100"/>
              <a:gd name="T16" fmla="*/ 513 w 513"/>
              <a:gd name="T17" fmla="*/ 93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13" h="100">
                <a:moveTo>
                  <a:pt x="513" y="93"/>
                </a:moveTo>
                <a:cubicBezTo>
                  <a:pt x="513" y="97"/>
                  <a:pt x="511" y="100"/>
                  <a:pt x="507" y="100"/>
                </a:cubicBezTo>
                <a:cubicBezTo>
                  <a:pt x="6" y="100"/>
                  <a:pt x="6" y="100"/>
                  <a:pt x="6" y="100"/>
                </a:cubicBezTo>
                <a:cubicBezTo>
                  <a:pt x="3" y="100"/>
                  <a:pt x="0" y="97"/>
                  <a:pt x="0" y="93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3" y="0"/>
                  <a:pt x="6" y="0"/>
                </a:cubicBezTo>
                <a:cubicBezTo>
                  <a:pt x="507" y="0"/>
                  <a:pt x="507" y="0"/>
                  <a:pt x="507" y="0"/>
                </a:cubicBezTo>
                <a:cubicBezTo>
                  <a:pt x="511" y="0"/>
                  <a:pt x="513" y="2"/>
                  <a:pt x="513" y="6"/>
                </a:cubicBezTo>
                <a:cubicBezTo>
                  <a:pt x="513" y="93"/>
                  <a:pt x="513" y="93"/>
                  <a:pt x="513" y="93"/>
                </a:cubicBezTo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solidFill>
                <a:schemeClr val="tx2"/>
              </a:solidFill>
              <a:ea typeface="微软雅黑" panose="020B0503020204020204" pitchFamily="34" charset="-122"/>
            </a:endParaRPr>
          </a:p>
        </p:txBody>
      </p:sp>
      <p:sp>
        <p:nvSpPr>
          <p:cNvPr id="55" name="Freeform 62"/>
          <p:cNvSpPr/>
          <p:nvPr>
            <p:custDataLst>
              <p:tags r:id="rId4"/>
            </p:custDataLst>
          </p:nvPr>
        </p:nvSpPr>
        <p:spPr bwMode="auto">
          <a:xfrm>
            <a:off x="988609" y="3690756"/>
            <a:ext cx="843969" cy="1197259"/>
          </a:xfrm>
          <a:custGeom>
            <a:avLst/>
            <a:gdLst>
              <a:gd name="T0" fmla="*/ 213 w 215"/>
              <a:gd name="T1" fmla="*/ 236 h 305"/>
              <a:gd name="T2" fmla="*/ 213 w 215"/>
              <a:gd name="T3" fmla="*/ 0 h 305"/>
              <a:gd name="T4" fmla="*/ 0 w 215"/>
              <a:gd name="T5" fmla="*/ 0 h 305"/>
              <a:gd name="T6" fmla="*/ 0 w 215"/>
              <a:gd name="T7" fmla="*/ 236 h 305"/>
              <a:gd name="T8" fmla="*/ 109 w 215"/>
              <a:gd name="T9" fmla="*/ 305 h 305"/>
              <a:gd name="T10" fmla="*/ 215 w 215"/>
              <a:gd name="T11" fmla="*/ 236 h 305"/>
              <a:gd name="T12" fmla="*/ 213 w 215"/>
              <a:gd name="T13" fmla="*/ 236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5" h="305">
                <a:moveTo>
                  <a:pt x="213" y="236"/>
                </a:moveTo>
                <a:lnTo>
                  <a:pt x="213" y="0"/>
                </a:lnTo>
                <a:lnTo>
                  <a:pt x="0" y="0"/>
                </a:lnTo>
                <a:lnTo>
                  <a:pt x="0" y="236"/>
                </a:lnTo>
                <a:lnTo>
                  <a:pt x="109" y="305"/>
                </a:lnTo>
                <a:lnTo>
                  <a:pt x="215" y="236"/>
                </a:lnTo>
                <a:lnTo>
                  <a:pt x="213" y="236"/>
                </a:ln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solidFill>
                <a:schemeClr val="tx2"/>
              </a:solidFill>
              <a:ea typeface="微软雅黑" panose="020B0503020204020204" pitchFamily="34" charset="-122"/>
            </a:endParaRPr>
          </a:p>
        </p:txBody>
      </p:sp>
      <p:sp>
        <p:nvSpPr>
          <p:cNvPr id="77" name="Freeform 84"/>
          <p:cNvSpPr/>
          <p:nvPr>
            <p:custDataLst>
              <p:tags r:id="rId5"/>
            </p:custDataLst>
          </p:nvPr>
        </p:nvSpPr>
        <p:spPr bwMode="auto">
          <a:xfrm>
            <a:off x="780571" y="2659003"/>
            <a:ext cx="9803355" cy="926403"/>
          </a:xfrm>
          <a:custGeom>
            <a:avLst/>
            <a:gdLst>
              <a:gd name="T0" fmla="*/ 0 w 513"/>
              <a:gd name="T1" fmla="*/ 94 h 100"/>
              <a:gd name="T2" fmla="*/ 6 w 513"/>
              <a:gd name="T3" fmla="*/ 100 h 100"/>
              <a:gd name="T4" fmla="*/ 507 w 513"/>
              <a:gd name="T5" fmla="*/ 100 h 100"/>
              <a:gd name="T6" fmla="*/ 513 w 513"/>
              <a:gd name="T7" fmla="*/ 94 h 100"/>
              <a:gd name="T8" fmla="*/ 513 w 513"/>
              <a:gd name="T9" fmla="*/ 6 h 100"/>
              <a:gd name="T10" fmla="*/ 507 w 513"/>
              <a:gd name="T11" fmla="*/ 0 h 100"/>
              <a:gd name="T12" fmla="*/ 6 w 513"/>
              <a:gd name="T13" fmla="*/ 0 h 100"/>
              <a:gd name="T14" fmla="*/ 0 w 513"/>
              <a:gd name="T15" fmla="*/ 6 h 100"/>
              <a:gd name="T16" fmla="*/ 0 w 513"/>
              <a:gd name="T17" fmla="*/ 94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13" h="100">
                <a:moveTo>
                  <a:pt x="0" y="94"/>
                </a:moveTo>
                <a:cubicBezTo>
                  <a:pt x="0" y="97"/>
                  <a:pt x="3" y="100"/>
                  <a:pt x="6" y="100"/>
                </a:cubicBezTo>
                <a:cubicBezTo>
                  <a:pt x="507" y="100"/>
                  <a:pt x="507" y="100"/>
                  <a:pt x="507" y="100"/>
                </a:cubicBezTo>
                <a:cubicBezTo>
                  <a:pt x="511" y="100"/>
                  <a:pt x="513" y="97"/>
                  <a:pt x="513" y="94"/>
                </a:cubicBezTo>
                <a:cubicBezTo>
                  <a:pt x="513" y="6"/>
                  <a:pt x="513" y="6"/>
                  <a:pt x="513" y="6"/>
                </a:cubicBezTo>
                <a:cubicBezTo>
                  <a:pt x="513" y="3"/>
                  <a:pt x="511" y="0"/>
                  <a:pt x="507" y="0"/>
                </a:cubicBez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94"/>
                  <a:pt x="0" y="94"/>
                  <a:pt x="0" y="94"/>
                </a:cubicBezTo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solidFill>
                <a:schemeClr val="tx2"/>
              </a:solidFill>
              <a:ea typeface="微软雅黑" panose="020B0503020204020204" pitchFamily="34" charset="-122"/>
            </a:endParaRPr>
          </a:p>
        </p:txBody>
      </p:sp>
      <p:sp>
        <p:nvSpPr>
          <p:cNvPr id="80" name="Freeform 87"/>
          <p:cNvSpPr/>
          <p:nvPr>
            <p:custDataLst>
              <p:tags r:id="rId6"/>
            </p:custDataLst>
          </p:nvPr>
        </p:nvSpPr>
        <p:spPr bwMode="auto">
          <a:xfrm>
            <a:off x="9571676" y="2655076"/>
            <a:ext cx="843969" cy="1197259"/>
          </a:xfrm>
          <a:custGeom>
            <a:avLst/>
            <a:gdLst>
              <a:gd name="T0" fmla="*/ 2 w 215"/>
              <a:gd name="T1" fmla="*/ 237 h 305"/>
              <a:gd name="T2" fmla="*/ 2 w 215"/>
              <a:gd name="T3" fmla="*/ 0 h 305"/>
              <a:gd name="T4" fmla="*/ 215 w 215"/>
              <a:gd name="T5" fmla="*/ 0 h 305"/>
              <a:gd name="T6" fmla="*/ 215 w 215"/>
              <a:gd name="T7" fmla="*/ 237 h 305"/>
              <a:gd name="T8" fmla="*/ 215 w 215"/>
              <a:gd name="T9" fmla="*/ 237 h 305"/>
              <a:gd name="T10" fmla="*/ 108 w 215"/>
              <a:gd name="T11" fmla="*/ 305 h 305"/>
              <a:gd name="T12" fmla="*/ 0 w 215"/>
              <a:gd name="T13" fmla="*/ 237 h 305"/>
              <a:gd name="T14" fmla="*/ 2 w 215"/>
              <a:gd name="T15" fmla="*/ 237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5" h="305">
                <a:moveTo>
                  <a:pt x="2" y="237"/>
                </a:moveTo>
                <a:lnTo>
                  <a:pt x="2" y="0"/>
                </a:lnTo>
                <a:lnTo>
                  <a:pt x="215" y="0"/>
                </a:lnTo>
                <a:lnTo>
                  <a:pt x="215" y="237"/>
                </a:lnTo>
                <a:lnTo>
                  <a:pt x="215" y="237"/>
                </a:lnTo>
                <a:lnTo>
                  <a:pt x="108" y="305"/>
                </a:lnTo>
                <a:lnTo>
                  <a:pt x="0" y="237"/>
                </a:lnTo>
                <a:lnTo>
                  <a:pt x="2" y="237"/>
                </a:ln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solidFill>
                <a:schemeClr val="tx2"/>
              </a:solidFill>
              <a:ea typeface="微软雅黑" panose="020B0503020204020204" pitchFamily="34" charset="-122"/>
            </a:endParaRPr>
          </a:p>
        </p:txBody>
      </p:sp>
      <p:sp>
        <p:nvSpPr>
          <p:cNvPr id="102" name="Freeform 109"/>
          <p:cNvSpPr/>
          <p:nvPr>
            <p:custDataLst>
              <p:tags r:id="rId7"/>
            </p:custDataLst>
          </p:nvPr>
        </p:nvSpPr>
        <p:spPr bwMode="auto">
          <a:xfrm>
            <a:off x="780571" y="1539944"/>
            <a:ext cx="9803355" cy="926403"/>
          </a:xfrm>
          <a:custGeom>
            <a:avLst/>
            <a:gdLst>
              <a:gd name="T0" fmla="*/ 513 w 513"/>
              <a:gd name="T1" fmla="*/ 94 h 100"/>
              <a:gd name="T2" fmla="*/ 507 w 513"/>
              <a:gd name="T3" fmla="*/ 100 h 100"/>
              <a:gd name="T4" fmla="*/ 6 w 513"/>
              <a:gd name="T5" fmla="*/ 100 h 100"/>
              <a:gd name="T6" fmla="*/ 0 w 513"/>
              <a:gd name="T7" fmla="*/ 94 h 100"/>
              <a:gd name="T8" fmla="*/ 0 w 513"/>
              <a:gd name="T9" fmla="*/ 6 h 100"/>
              <a:gd name="T10" fmla="*/ 6 w 513"/>
              <a:gd name="T11" fmla="*/ 0 h 100"/>
              <a:gd name="T12" fmla="*/ 507 w 513"/>
              <a:gd name="T13" fmla="*/ 0 h 100"/>
              <a:gd name="T14" fmla="*/ 513 w 513"/>
              <a:gd name="T15" fmla="*/ 6 h 100"/>
              <a:gd name="T16" fmla="*/ 513 w 513"/>
              <a:gd name="T17" fmla="*/ 94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13" h="100">
                <a:moveTo>
                  <a:pt x="513" y="94"/>
                </a:moveTo>
                <a:cubicBezTo>
                  <a:pt x="513" y="97"/>
                  <a:pt x="511" y="100"/>
                  <a:pt x="507" y="100"/>
                </a:cubicBezTo>
                <a:cubicBezTo>
                  <a:pt x="6" y="100"/>
                  <a:pt x="6" y="100"/>
                  <a:pt x="6" y="100"/>
                </a:cubicBezTo>
                <a:cubicBezTo>
                  <a:pt x="3" y="100"/>
                  <a:pt x="0" y="97"/>
                  <a:pt x="0" y="94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507" y="0"/>
                  <a:pt x="507" y="0"/>
                  <a:pt x="507" y="0"/>
                </a:cubicBezTo>
                <a:cubicBezTo>
                  <a:pt x="511" y="0"/>
                  <a:pt x="513" y="3"/>
                  <a:pt x="513" y="6"/>
                </a:cubicBezTo>
                <a:cubicBezTo>
                  <a:pt x="513" y="94"/>
                  <a:pt x="513" y="94"/>
                  <a:pt x="513" y="94"/>
                </a:cubicBezTo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solidFill>
                <a:schemeClr val="tx2"/>
              </a:solidFill>
              <a:ea typeface="微软雅黑" panose="020B0503020204020204" pitchFamily="34" charset="-122"/>
            </a:endParaRPr>
          </a:p>
        </p:txBody>
      </p:sp>
      <p:sp>
        <p:nvSpPr>
          <p:cNvPr id="104" name="Freeform 111"/>
          <p:cNvSpPr/>
          <p:nvPr>
            <p:custDataLst>
              <p:tags r:id="rId8"/>
            </p:custDataLst>
          </p:nvPr>
        </p:nvSpPr>
        <p:spPr bwMode="auto">
          <a:xfrm>
            <a:off x="988609" y="1539944"/>
            <a:ext cx="843969" cy="1197259"/>
          </a:xfrm>
          <a:custGeom>
            <a:avLst/>
            <a:gdLst>
              <a:gd name="T0" fmla="*/ 213 w 215"/>
              <a:gd name="T1" fmla="*/ 236 h 305"/>
              <a:gd name="T2" fmla="*/ 213 w 215"/>
              <a:gd name="T3" fmla="*/ 0 h 305"/>
              <a:gd name="T4" fmla="*/ 0 w 215"/>
              <a:gd name="T5" fmla="*/ 0 h 305"/>
              <a:gd name="T6" fmla="*/ 0 w 215"/>
              <a:gd name="T7" fmla="*/ 236 h 305"/>
              <a:gd name="T8" fmla="*/ 109 w 215"/>
              <a:gd name="T9" fmla="*/ 305 h 305"/>
              <a:gd name="T10" fmla="*/ 215 w 215"/>
              <a:gd name="T11" fmla="*/ 236 h 305"/>
              <a:gd name="T12" fmla="*/ 213 w 215"/>
              <a:gd name="T13" fmla="*/ 236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5" h="305">
                <a:moveTo>
                  <a:pt x="213" y="236"/>
                </a:moveTo>
                <a:lnTo>
                  <a:pt x="213" y="0"/>
                </a:lnTo>
                <a:lnTo>
                  <a:pt x="0" y="0"/>
                </a:lnTo>
                <a:lnTo>
                  <a:pt x="0" y="236"/>
                </a:lnTo>
                <a:lnTo>
                  <a:pt x="109" y="305"/>
                </a:lnTo>
                <a:lnTo>
                  <a:pt x="215" y="236"/>
                </a:lnTo>
                <a:lnTo>
                  <a:pt x="213" y="236"/>
                </a:ln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solidFill>
                <a:schemeClr val="tx2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26" name="组合 25"/>
          <p:cNvGrpSpPr/>
          <p:nvPr>
            <p:custDataLst>
              <p:tags r:id="rId9"/>
            </p:custDataLst>
          </p:nvPr>
        </p:nvGrpSpPr>
        <p:grpSpPr>
          <a:xfrm>
            <a:off x="1079357" y="1738604"/>
            <a:ext cx="645331" cy="647233"/>
            <a:chOff x="3491287" y="4451350"/>
            <a:chExt cx="263525" cy="264302"/>
          </a:xfrm>
        </p:grpSpPr>
        <p:grpSp>
          <p:nvGrpSpPr>
            <p:cNvPr id="32" name="组合 31"/>
            <p:cNvGrpSpPr/>
            <p:nvPr/>
          </p:nvGrpSpPr>
          <p:grpSpPr>
            <a:xfrm>
              <a:off x="3491287" y="4451350"/>
              <a:ext cx="263525" cy="263525"/>
              <a:chOff x="2366083" y="3784622"/>
              <a:chExt cx="330552" cy="330552"/>
            </a:xfrm>
            <a:effectLst>
              <a:outerShdw blurRad="152400" dist="152400" dir="2700000" sx="90000" sy="90000" algn="tl" rotWithShape="0">
                <a:prstClr val="black">
                  <a:alpha val="30000"/>
                </a:prstClr>
              </a:outerShdw>
            </a:effectLst>
          </p:grpSpPr>
          <p:sp>
            <p:nvSpPr>
              <p:cNvPr id="38" name="Oval 1556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2366083" y="3784622"/>
                <a:ext cx="330552" cy="330552"/>
              </a:xfrm>
              <a:prstGeom prst="ellipse">
                <a:avLst/>
              </a:prstGeom>
              <a:gradFill flip="none" rotWithShape="1">
                <a:gsLst>
                  <a:gs pos="0">
                    <a:srgbClr val="F6F6F0">
                      <a:lumMod val="85000"/>
                    </a:srgbClr>
                  </a:gs>
                  <a:gs pos="100000">
                    <a:srgbClr val="F6F6F0">
                      <a:lumMod val="40000"/>
                      <a:lumOff val="60000"/>
                    </a:srgbClr>
                  </a:gs>
                </a:gsLst>
                <a:lin ang="13500000" scaled="1"/>
                <a:tileRect/>
              </a:gra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tx2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Oval 1556_1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2378359" y="3796898"/>
                <a:ext cx="306000" cy="306000"/>
              </a:xfrm>
              <a:prstGeom prst="ellipse">
                <a:avLst/>
              </a:prstGeom>
              <a:gradFill flip="none" rotWithShape="1">
                <a:gsLst>
                  <a:gs pos="0">
                    <a:srgbClr val="F6F6F0">
                      <a:lumMod val="90000"/>
                    </a:srgbClr>
                  </a:gs>
                  <a:gs pos="100000">
                    <a:srgbClr val="F6F6F0">
                      <a:lumMod val="40000"/>
                      <a:lumOff val="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tx2"/>
                  </a:solidFill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3518712" y="4478775"/>
              <a:ext cx="208670" cy="208670"/>
              <a:chOff x="1691680" y="3890524"/>
              <a:chExt cx="330552" cy="330552"/>
            </a:xfrm>
          </p:grpSpPr>
          <p:sp>
            <p:nvSpPr>
              <p:cNvPr id="36" name="Oval 1556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1691680" y="3890524"/>
                <a:ext cx="330552" cy="3305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/>
                  </a:gs>
                  <a:gs pos="100000">
                    <a:schemeClr val="accent3">
                      <a:lumMod val="90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tx2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Oval 1556_1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1703956" y="3902800"/>
                <a:ext cx="306000" cy="306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lumMod val="90000"/>
                    </a:schemeClr>
                  </a:gs>
                  <a:gs pos="100000">
                    <a:schemeClr val="accent3"/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tx2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4" name="Freeform 1613"/>
            <p:cNvSpPr/>
            <p:nvPr>
              <p:custDataLst>
                <p:tags r:id="rId14"/>
              </p:custDataLst>
            </p:nvPr>
          </p:nvSpPr>
          <p:spPr bwMode="auto">
            <a:xfrm>
              <a:off x="3609545" y="4528319"/>
              <a:ext cx="134612" cy="187333"/>
            </a:xfrm>
            <a:custGeom>
              <a:avLst/>
              <a:gdLst>
                <a:gd name="T0" fmla="*/ 78 w 719"/>
                <a:gd name="T1" fmla="*/ 0 h 978"/>
                <a:gd name="T2" fmla="*/ 78 w 719"/>
                <a:gd name="T3" fmla="*/ 0 h 978"/>
                <a:gd name="T4" fmla="*/ 5 w 719"/>
                <a:gd name="T5" fmla="*/ 593 h 978"/>
                <a:gd name="T6" fmla="*/ 0 w 719"/>
                <a:gd name="T7" fmla="*/ 596 h 978"/>
                <a:gd name="T8" fmla="*/ 381 w 719"/>
                <a:gd name="T9" fmla="*/ 978 h 978"/>
                <a:gd name="T10" fmla="*/ 719 w 719"/>
                <a:gd name="T11" fmla="*/ 641 h 978"/>
                <a:gd name="T12" fmla="*/ 78 w 719"/>
                <a:gd name="T13" fmla="*/ 0 h 978"/>
                <a:gd name="connsiteX0" fmla="*/ 1015 w 9930"/>
                <a:gd name="connsiteY0" fmla="*/ 0 h 10000"/>
                <a:gd name="connsiteX1" fmla="*/ 1015 w 9930"/>
                <a:gd name="connsiteY1" fmla="*/ 0 h 10000"/>
                <a:gd name="connsiteX2" fmla="*/ 0 w 9930"/>
                <a:gd name="connsiteY2" fmla="*/ 6063 h 10000"/>
                <a:gd name="connsiteX3" fmla="*/ 5229 w 9930"/>
                <a:gd name="connsiteY3" fmla="*/ 10000 h 10000"/>
                <a:gd name="connsiteX4" fmla="*/ 9930 w 9930"/>
                <a:gd name="connsiteY4" fmla="*/ 6554 h 10000"/>
                <a:gd name="connsiteX5" fmla="*/ 1015 w 9930"/>
                <a:gd name="connsiteY5" fmla="*/ 0 h 10000"/>
                <a:gd name="connsiteX0-1" fmla="*/ 865 w 9843"/>
                <a:gd name="connsiteY0-2" fmla="*/ 0 h 10000"/>
                <a:gd name="connsiteX1-3" fmla="*/ 865 w 9843"/>
                <a:gd name="connsiteY1-4" fmla="*/ 0 h 10000"/>
                <a:gd name="connsiteX2-5" fmla="*/ 0 w 9843"/>
                <a:gd name="connsiteY2-6" fmla="*/ 6120 h 10000"/>
                <a:gd name="connsiteX3-7" fmla="*/ 5109 w 9843"/>
                <a:gd name="connsiteY3-8" fmla="*/ 10000 h 10000"/>
                <a:gd name="connsiteX4-9" fmla="*/ 9843 w 9843"/>
                <a:gd name="connsiteY4-10" fmla="*/ 6554 h 10000"/>
                <a:gd name="connsiteX5-11" fmla="*/ 865 w 9843"/>
                <a:gd name="connsiteY5-12" fmla="*/ 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9843" h="10000">
                  <a:moveTo>
                    <a:pt x="865" y="0"/>
                  </a:moveTo>
                  <a:lnTo>
                    <a:pt x="865" y="0"/>
                  </a:lnTo>
                  <a:lnTo>
                    <a:pt x="0" y="6120"/>
                  </a:lnTo>
                  <a:lnTo>
                    <a:pt x="5109" y="10000"/>
                  </a:lnTo>
                  <a:lnTo>
                    <a:pt x="9843" y="6554"/>
                  </a:lnTo>
                  <a:lnTo>
                    <a:pt x="865" y="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lumMod val="50000"/>
                    <a:alpha val="75000"/>
                  </a:schemeClr>
                </a:gs>
                <a:gs pos="76000">
                  <a:schemeClr val="bg1">
                    <a:alpha val="0"/>
                  </a:schemeClr>
                </a:gs>
              </a:gsLst>
              <a:lin ang="3600000" scaled="0"/>
            </a:gra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2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5" name="Freeform 1609"/>
            <p:cNvSpPr/>
            <p:nvPr>
              <p:custDataLst>
                <p:tags r:id="rId15"/>
              </p:custDataLst>
            </p:nvPr>
          </p:nvSpPr>
          <p:spPr bwMode="auto">
            <a:xfrm>
              <a:off x="3584788" y="4528319"/>
              <a:ext cx="36586" cy="113587"/>
            </a:xfrm>
            <a:custGeom>
              <a:avLst/>
              <a:gdLst>
                <a:gd name="T0" fmla="*/ 118 w 191"/>
                <a:gd name="T1" fmla="*/ 593 h 593"/>
                <a:gd name="T2" fmla="*/ 118 w 191"/>
                <a:gd name="T3" fmla="*/ 64 h 593"/>
                <a:gd name="T4" fmla="*/ 0 w 191"/>
                <a:gd name="T5" fmla="*/ 64 h 593"/>
                <a:gd name="T6" fmla="*/ 0 w 191"/>
                <a:gd name="T7" fmla="*/ 0 h 593"/>
                <a:gd name="T8" fmla="*/ 191 w 191"/>
                <a:gd name="T9" fmla="*/ 0 h 593"/>
                <a:gd name="T10" fmla="*/ 191 w 191"/>
                <a:gd name="T11" fmla="*/ 593 h 593"/>
                <a:gd name="T12" fmla="*/ 118 w 191"/>
                <a:gd name="T13" fmla="*/ 593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1" h="593">
                  <a:moveTo>
                    <a:pt x="118" y="593"/>
                  </a:moveTo>
                  <a:lnTo>
                    <a:pt x="118" y="64"/>
                  </a:lnTo>
                  <a:lnTo>
                    <a:pt x="0" y="64"/>
                  </a:lnTo>
                  <a:lnTo>
                    <a:pt x="0" y="0"/>
                  </a:lnTo>
                  <a:lnTo>
                    <a:pt x="191" y="0"/>
                  </a:lnTo>
                  <a:lnTo>
                    <a:pt x="191" y="593"/>
                  </a:lnTo>
                  <a:lnTo>
                    <a:pt x="118" y="593"/>
                  </a:lnTo>
                  <a:close/>
                </a:path>
              </a:pathLst>
            </a:custGeom>
            <a:solidFill>
              <a:srgbClr val="F6F6F0"/>
            </a:solidFill>
            <a:ln w="7938" cap="flat">
              <a:noFill/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50800"/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665">
                <a:solidFill>
                  <a:schemeClr val="tx2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40" name="组合 39"/>
          <p:cNvGrpSpPr/>
          <p:nvPr>
            <p:custDataLst>
              <p:tags r:id="rId16"/>
            </p:custDataLst>
          </p:nvPr>
        </p:nvGrpSpPr>
        <p:grpSpPr>
          <a:xfrm>
            <a:off x="1054139" y="3962613"/>
            <a:ext cx="645331" cy="645331"/>
            <a:chOff x="2123135" y="4446029"/>
            <a:chExt cx="263525" cy="263525"/>
          </a:xfrm>
        </p:grpSpPr>
        <p:grpSp>
          <p:nvGrpSpPr>
            <p:cNvPr id="41" name="组合 40"/>
            <p:cNvGrpSpPr/>
            <p:nvPr/>
          </p:nvGrpSpPr>
          <p:grpSpPr>
            <a:xfrm>
              <a:off x="2123135" y="4446029"/>
              <a:ext cx="263525" cy="263525"/>
              <a:chOff x="2366083" y="3784622"/>
              <a:chExt cx="330552" cy="330552"/>
            </a:xfrm>
            <a:effectLst>
              <a:outerShdw blurRad="152400" dist="152400" dir="2700000" sx="90000" sy="90000" algn="tl" rotWithShape="0">
                <a:prstClr val="black">
                  <a:alpha val="30000"/>
                </a:prstClr>
              </a:outerShdw>
            </a:effectLst>
          </p:grpSpPr>
          <p:sp>
            <p:nvSpPr>
              <p:cNvPr id="47" name="Oval 1556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2366083" y="3784622"/>
                <a:ext cx="330552" cy="330552"/>
              </a:xfrm>
              <a:prstGeom prst="ellipse">
                <a:avLst/>
              </a:prstGeom>
              <a:gradFill flip="none" rotWithShape="1">
                <a:gsLst>
                  <a:gs pos="0">
                    <a:srgbClr val="F6F6F0">
                      <a:lumMod val="85000"/>
                    </a:srgbClr>
                  </a:gs>
                  <a:gs pos="100000">
                    <a:srgbClr val="F6F6F0">
                      <a:lumMod val="40000"/>
                      <a:lumOff val="60000"/>
                    </a:srgbClr>
                  </a:gs>
                </a:gsLst>
                <a:lin ang="13500000" scaled="1"/>
                <a:tileRect/>
              </a:gra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tx2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48" name="Oval 1556_1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2378359" y="3796898"/>
                <a:ext cx="306000" cy="306000"/>
              </a:xfrm>
              <a:prstGeom prst="ellipse">
                <a:avLst/>
              </a:prstGeom>
              <a:gradFill flip="none" rotWithShape="1">
                <a:gsLst>
                  <a:gs pos="0">
                    <a:srgbClr val="F6F6F0">
                      <a:lumMod val="90000"/>
                    </a:srgbClr>
                  </a:gs>
                  <a:gs pos="100000">
                    <a:srgbClr val="F6F6F0">
                      <a:lumMod val="40000"/>
                      <a:lumOff val="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tx2"/>
                  </a:solidFill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2150560" y="4473454"/>
              <a:ext cx="208670" cy="208670"/>
              <a:chOff x="1691680" y="3890524"/>
              <a:chExt cx="330552" cy="330552"/>
            </a:xfrm>
          </p:grpSpPr>
          <p:sp>
            <p:nvSpPr>
              <p:cNvPr id="45" name="Oval 1556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691680" y="3890524"/>
                <a:ext cx="330552" cy="3305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chemeClr val="accent2">
                      <a:lumMod val="90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tx2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46" name="Oval 1556_1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703956" y="3902800"/>
                <a:ext cx="306000" cy="306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90000"/>
                    </a:schemeClr>
                  </a:gs>
                  <a:gs pos="100000">
                    <a:schemeClr val="accent2"/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tx2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3" name="Freeform 1615"/>
            <p:cNvSpPr/>
            <p:nvPr>
              <p:custDataLst>
                <p:tags r:id="rId21"/>
              </p:custDataLst>
            </p:nvPr>
          </p:nvSpPr>
          <p:spPr bwMode="auto">
            <a:xfrm>
              <a:off x="2213110" y="4521692"/>
              <a:ext cx="163390" cy="175266"/>
            </a:xfrm>
            <a:custGeom>
              <a:avLst/>
              <a:gdLst>
                <a:gd name="T0" fmla="*/ 385 w 853"/>
                <a:gd name="T1" fmla="*/ 0 h 915"/>
                <a:gd name="T2" fmla="*/ 367 w 853"/>
                <a:gd name="T3" fmla="*/ 17 h 915"/>
                <a:gd name="T4" fmla="*/ 367 w 853"/>
                <a:gd name="T5" fmla="*/ 189 h 915"/>
                <a:gd name="T6" fmla="*/ 329 w 853"/>
                <a:gd name="T7" fmla="*/ 244 h 915"/>
                <a:gd name="T8" fmla="*/ 383 w 853"/>
                <a:gd name="T9" fmla="*/ 369 h 915"/>
                <a:gd name="T10" fmla="*/ 362 w 853"/>
                <a:gd name="T11" fmla="*/ 482 h 915"/>
                <a:gd name="T12" fmla="*/ 206 w 853"/>
                <a:gd name="T13" fmla="*/ 513 h 915"/>
                <a:gd name="T14" fmla="*/ 15 w 853"/>
                <a:gd name="T15" fmla="*/ 492 h 915"/>
                <a:gd name="T16" fmla="*/ 0 w 853"/>
                <a:gd name="T17" fmla="*/ 508 h 915"/>
                <a:gd name="T18" fmla="*/ 407 w 853"/>
                <a:gd name="T19" fmla="*/ 915 h 915"/>
                <a:gd name="T20" fmla="*/ 853 w 853"/>
                <a:gd name="T21" fmla="*/ 468 h 915"/>
                <a:gd name="T22" fmla="*/ 385 w 853"/>
                <a:gd name="T23" fmla="*/ 0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3" h="915">
                  <a:moveTo>
                    <a:pt x="385" y="0"/>
                  </a:moveTo>
                  <a:lnTo>
                    <a:pt x="367" y="17"/>
                  </a:lnTo>
                  <a:lnTo>
                    <a:pt x="367" y="189"/>
                  </a:lnTo>
                  <a:lnTo>
                    <a:pt x="329" y="244"/>
                  </a:lnTo>
                  <a:lnTo>
                    <a:pt x="383" y="369"/>
                  </a:lnTo>
                  <a:lnTo>
                    <a:pt x="362" y="482"/>
                  </a:lnTo>
                  <a:lnTo>
                    <a:pt x="206" y="513"/>
                  </a:lnTo>
                  <a:lnTo>
                    <a:pt x="15" y="492"/>
                  </a:lnTo>
                  <a:lnTo>
                    <a:pt x="0" y="508"/>
                  </a:lnTo>
                  <a:lnTo>
                    <a:pt x="407" y="915"/>
                  </a:lnTo>
                  <a:lnTo>
                    <a:pt x="853" y="468"/>
                  </a:lnTo>
                  <a:lnTo>
                    <a:pt x="385" y="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lumMod val="50000"/>
                    <a:alpha val="75000"/>
                  </a:schemeClr>
                </a:gs>
                <a:gs pos="76000">
                  <a:schemeClr val="bg1">
                    <a:alpha val="0"/>
                  </a:schemeClr>
                </a:gs>
              </a:gsLst>
              <a:lin ang="3600000" scaled="0"/>
            </a:gra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2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44" name="Freeform 1611"/>
            <p:cNvSpPr/>
            <p:nvPr>
              <p:custDataLst>
                <p:tags r:id="rId22"/>
              </p:custDataLst>
            </p:nvPr>
          </p:nvSpPr>
          <p:spPr bwMode="auto">
            <a:xfrm>
              <a:off x="2207747" y="4513647"/>
              <a:ext cx="87346" cy="113971"/>
            </a:xfrm>
            <a:custGeom>
              <a:avLst/>
              <a:gdLst>
                <a:gd name="T0" fmla="*/ 193 w 193"/>
                <a:gd name="T1" fmla="*/ 164 h 252"/>
                <a:gd name="T2" fmla="*/ 193 w 193"/>
                <a:gd name="T3" fmla="*/ 182 h 252"/>
                <a:gd name="T4" fmla="*/ 191 w 193"/>
                <a:gd name="T5" fmla="*/ 200 h 252"/>
                <a:gd name="T6" fmla="*/ 170 w 193"/>
                <a:gd name="T7" fmla="*/ 238 h 252"/>
                <a:gd name="T8" fmla="*/ 129 w 193"/>
                <a:gd name="T9" fmla="*/ 251 h 252"/>
                <a:gd name="T10" fmla="*/ 96 w 193"/>
                <a:gd name="T11" fmla="*/ 252 h 252"/>
                <a:gd name="T12" fmla="*/ 63 w 193"/>
                <a:gd name="T13" fmla="*/ 251 h 252"/>
                <a:gd name="T14" fmla="*/ 15 w 193"/>
                <a:gd name="T15" fmla="*/ 233 h 252"/>
                <a:gd name="T16" fmla="*/ 0 w 193"/>
                <a:gd name="T17" fmla="*/ 185 h 252"/>
                <a:gd name="T18" fmla="*/ 0 w 193"/>
                <a:gd name="T19" fmla="*/ 160 h 252"/>
                <a:gd name="T20" fmla="*/ 29 w 193"/>
                <a:gd name="T21" fmla="*/ 160 h 252"/>
                <a:gd name="T22" fmla="*/ 29 w 193"/>
                <a:gd name="T23" fmla="*/ 185 h 252"/>
                <a:gd name="T24" fmla="*/ 38 w 193"/>
                <a:gd name="T25" fmla="*/ 214 h 252"/>
                <a:gd name="T26" fmla="*/ 67 w 193"/>
                <a:gd name="T27" fmla="*/ 225 h 252"/>
                <a:gd name="T28" fmla="*/ 96 w 193"/>
                <a:gd name="T29" fmla="*/ 226 h 252"/>
                <a:gd name="T30" fmla="*/ 121 w 193"/>
                <a:gd name="T31" fmla="*/ 225 h 252"/>
                <a:gd name="T32" fmla="*/ 137 w 193"/>
                <a:gd name="T33" fmla="*/ 223 h 252"/>
                <a:gd name="T34" fmla="*/ 148 w 193"/>
                <a:gd name="T35" fmla="*/ 218 h 252"/>
                <a:gd name="T36" fmla="*/ 156 w 193"/>
                <a:gd name="T37" fmla="*/ 209 h 252"/>
                <a:gd name="T38" fmla="*/ 161 w 193"/>
                <a:gd name="T39" fmla="*/ 194 h 252"/>
                <a:gd name="T40" fmla="*/ 163 w 193"/>
                <a:gd name="T41" fmla="*/ 178 h 252"/>
                <a:gd name="T42" fmla="*/ 161 w 193"/>
                <a:gd name="T43" fmla="*/ 162 h 252"/>
                <a:gd name="T44" fmla="*/ 150 w 193"/>
                <a:gd name="T45" fmla="*/ 140 h 252"/>
                <a:gd name="T46" fmla="*/ 125 w 193"/>
                <a:gd name="T47" fmla="*/ 135 h 252"/>
                <a:gd name="T48" fmla="*/ 51 w 193"/>
                <a:gd name="T49" fmla="*/ 135 h 252"/>
                <a:gd name="T50" fmla="*/ 51 w 193"/>
                <a:gd name="T51" fmla="*/ 110 h 252"/>
                <a:gd name="T52" fmla="*/ 127 w 193"/>
                <a:gd name="T53" fmla="*/ 110 h 252"/>
                <a:gd name="T54" fmla="*/ 150 w 193"/>
                <a:gd name="T55" fmla="*/ 102 h 252"/>
                <a:gd name="T56" fmla="*/ 160 w 193"/>
                <a:gd name="T57" fmla="*/ 81 h 252"/>
                <a:gd name="T58" fmla="*/ 161 w 193"/>
                <a:gd name="T59" fmla="*/ 72 h 252"/>
                <a:gd name="T60" fmla="*/ 161 w 193"/>
                <a:gd name="T61" fmla="*/ 62 h 252"/>
                <a:gd name="T62" fmla="*/ 157 w 193"/>
                <a:gd name="T63" fmla="*/ 45 h 252"/>
                <a:gd name="T64" fmla="*/ 148 w 193"/>
                <a:gd name="T65" fmla="*/ 35 h 252"/>
                <a:gd name="T66" fmla="*/ 136 w 193"/>
                <a:gd name="T67" fmla="*/ 29 h 252"/>
                <a:gd name="T68" fmla="*/ 120 w 193"/>
                <a:gd name="T69" fmla="*/ 26 h 252"/>
                <a:gd name="T70" fmla="*/ 108 w 193"/>
                <a:gd name="T71" fmla="*/ 26 h 252"/>
                <a:gd name="T72" fmla="*/ 96 w 193"/>
                <a:gd name="T73" fmla="*/ 26 h 252"/>
                <a:gd name="T74" fmla="*/ 83 w 193"/>
                <a:gd name="T75" fmla="*/ 26 h 252"/>
                <a:gd name="T76" fmla="*/ 72 w 193"/>
                <a:gd name="T77" fmla="*/ 27 h 252"/>
                <a:gd name="T78" fmla="*/ 39 w 193"/>
                <a:gd name="T79" fmla="*/ 39 h 252"/>
                <a:gd name="T80" fmla="*/ 29 w 193"/>
                <a:gd name="T81" fmla="*/ 73 h 252"/>
                <a:gd name="T82" fmla="*/ 29 w 193"/>
                <a:gd name="T83" fmla="*/ 85 h 252"/>
                <a:gd name="T84" fmla="*/ 0 w 193"/>
                <a:gd name="T85" fmla="*/ 85 h 252"/>
                <a:gd name="T86" fmla="*/ 0 w 193"/>
                <a:gd name="T87" fmla="*/ 64 h 252"/>
                <a:gd name="T88" fmla="*/ 5 w 193"/>
                <a:gd name="T89" fmla="*/ 38 h 252"/>
                <a:gd name="T90" fmla="*/ 18 w 193"/>
                <a:gd name="T91" fmla="*/ 19 h 252"/>
                <a:gd name="T92" fmla="*/ 41 w 193"/>
                <a:gd name="T93" fmla="*/ 6 h 252"/>
                <a:gd name="T94" fmla="*/ 69 w 193"/>
                <a:gd name="T95" fmla="*/ 1 h 252"/>
                <a:gd name="T96" fmla="*/ 104 w 193"/>
                <a:gd name="T97" fmla="*/ 0 h 252"/>
                <a:gd name="T98" fmla="*/ 139 w 193"/>
                <a:gd name="T99" fmla="*/ 2 h 252"/>
                <a:gd name="T100" fmla="*/ 174 w 193"/>
                <a:gd name="T101" fmla="*/ 18 h 252"/>
                <a:gd name="T102" fmla="*/ 190 w 193"/>
                <a:gd name="T103" fmla="*/ 52 h 252"/>
                <a:gd name="T104" fmla="*/ 192 w 193"/>
                <a:gd name="T105" fmla="*/ 69 h 252"/>
                <a:gd name="T106" fmla="*/ 190 w 193"/>
                <a:gd name="T107" fmla="*/ 86 h 252"/>
                <a:gd name="T108" fmla="*/ 182 w 193"/>
                <a:gd name="T109" fmla="*/ 107 h 252"/>
                <a:gd name="T110" fmla="*/ 164 w 193"/>
                <a:gd name="T111" fmla="*/ 122 h 252"/>
                <a:gd name="T112" fmla="*/ 184 w 193"/>
                <a:gd name="T113" fmla="*/ 139 h 252"/>
                <a:gd name="T114" fmla="*/ 193 w 193"/>
                <a:gd name="T115" fmla="*/ 164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3" h="252">
                  <a:moveTo>
                    <a:pt x="193" y="164"/>
                  </a:moveTo>
                  <a:cubicBezTo>
                    <a:pt x="193" y="170"/>
                    <a:pt x="193" y="176"/>
                    <a:pt x="193" y="182"/>
                  </a:cubicBezTo>
                  <a:cubicBezTo>
                    <a:pt x="193" y="188"/>
                    <a:pt x="192" y="194"/>
                    <a:pt x="191" y="200"/>
                  </a:cubicBezTo>
                  <a:cubicBezTo>
                    <a:pt x="188" y="218"/>
                    <a:pt x="181" y="231"/>
                    <a:pt x="170" y="238"/>
                  </a:cubicBezTo>
                  <a:cubicBezTo>
                    <a:pt x="160" y="245"/>
                    <a:pt x="146" y="250"/>
                    <a:pt x="129" y="251"/>
                  </a:cubicBezTo>
                  <a:cubicBezTo>
                    <a:pt x="118" y="251"/>
                    <a:pt x="107" y="251"/>
                    <a:pt x="96" y="252"/>
                  </a:cubicBezTo>
                  <a:cubicBezTo>
                    <a:pt x="85" y="252"/>
                    <a:pt x="74" y="252"/>
                    <a:pt x="63" y="251"/>
                  </a:cubicBezTo>
                  <a:cubicBezTo>
                    <a:pt x="41" y="251"/>
                    <a:pt x="25" y="245"/>
                    <a:pt x="15" y="233"/>
                  </a:cubicBezTo>
                  <a:cubicBezTo>
                    <a:pt x="5" y="222"/>
                    <a:pt x="0" y="206"/>
                    <a:pt x="0" y="185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29" y="160"/>
                    <a:pt x="29" y="160"/>
                    <a:pt x="29" y="160"/>
                  </a:cubicBezTo>
                  <a:cubicBezTo>
                    <a:pt x="29" y="185"/>
                    <a:pt x="29" y="185"/>
                    <a:pt x="29" y="185"/>
                  </a:cubicBezTo>
                  <a:cubicBezTo>
                    <a:pt x="29" y="197"/>
                    <a:pt x="32" y="207"/>
                    <a:pt x="38" y="214"/>
                  </a:cubicBezTo>
                  <a:cubicBezTo>
                    <a:pt x="44" y="221"/>
                    <a:pt x="54" y="225"/>
                    <a:pt x="67" y="225"/>
                  </a:cubicBezTo>
                  <a:cubicBezTo>
                    <a:pt x="77" y="226"/>
                    <a:pt x="87" y="226"/>
                    <a:pt x="96" y="226"/>
                  </a:cubicBezTo>
                  <a:cubicBezTo>
                    <a:pt x="105" y="226"/>
                    <a:pt x="113" y="226"/>
                    <a:pt x="121" y="225"/>
                  </a:cubicBezTo>
                  <a:cubicBezTo>
                    <a:pt x="127" y="225"/>
                    <a:pt x="132" y="224"/>
                    <a:pt x="137" y="223"/>
                  </a:cubicBezTo>
                  <a:cubicBezTo>
                    <a:pt x="141" y="222"/>
                    <a:pt x="145" y="220"/>
                    <a:pt x="148" y="218"/>
                  </a:cubicBezTo>
                  <a:cubicBezTo>
                    <a:pt x="152" y="216"/>
                    <a:pt x="154" y="213"/>
                    <a:pt x="156" y="209"/>
                  </a:cubicBezTo>
                  <a:cubicBezTo>
                    <a:pt x="159" y="205"/>
                    <a:pt x="160" y="200"/>
                    <a:pt x="161" y="194"/>
                  </a:cubicBezTo>
                  <a:cubicBezTo>
                    <a:pt x="162" y="189"/>
                    <a:pt x="163" y="184"/>
                    <a:pt x="163" y="178"/>
                  </a:cubicBezTo>
                  <a:cubicBezTo>
                    <a:pt x="163" y="173"/>
                    <a:pt x="162" y="167"/>
                    <a:pt x="161" y="162"/>
                  </a:cubicBezTo>
                  <a:cubicBezTo>
                    <a:pt x="160" y="151"/>
                    <a:pt x="156" y="144"/>
                    <a:pt x="150" y="140"/>
                  </a:cubicBezTo>
                  <a:cubicBezTo>
                    <a:pt x="144" y="137"/>
                    <a:pt x="136" y="135"/>
                    <a:pt x="125" y="135"/>
                  </a:cubicBezTo>
                  <a:cubicBezTo>
                    <a:pt x="51" y="135"/>
                    <a:pt x="51" y="135"/>
                    <a:pt x="51" y="135"/>
                  </a:cubicBezTo>
                  <a:cubicBezTo>
                    <a:pt x="51" y="110"/>
                    <a:pt x="51" y="110"/>
                    <a:pt x="51" y="110"/>
                  </a:cubicBezTo>
                  <a:cubicBezTo>
                    <a:pt x="127" y="110"/>
                    <a:pt x="127" y="110"/>
                    <a:pt x="127" y="110"/>
                  </a:cubicBezTo>
                  <a:cubicBezTo>
                    <a:pt x="136" y="110"/>
                    <a:pt x="144" y="107"/>
                    <a:pt x="150" y="102"/>
                  </a:cubicBezTo>
                  <a:cubicBezTo>
                    <a:pt x="156" y="98"/>
                    <a:pt x="159" y="90"/>
                    <a:pt x="160" y="81"/>
                  </a:cubicBezTo>
                  <a:cubicBezTo>
                    <a:pt x="161" y="78"/>
                    <a:pt x="161" y="75"/>
                    <a:pt x="161" y="72"/>
                  </a:cubicBezTo>
                  <a:cubicBezTo>
                    <a:pt x="161" y="68"/>
                    <a:pt x="161" y="65"/>
                    <a:pt x="161" y="62"/>
                  </a:cubicBezTo>
                  <a:cubicBezTo>
                    <a:pt x="161" y="55"/>
                    <a:pt x="159" y="50"/>
                    <a:pt x="157" y="45"/>
                  </a:cubicBezTo>
                  <a:cubicBezTo>
                    <a:pt x="155" y="41"/>
                    <a:pt x="152" y="37"/>
                    <a:pt x="148" y="35"/>
                  </a:cubicBezTo>
                  <a:cubicBezTo>
                    <a:pt x="145" y="32"/>
                    <a:pt x="140" y="30"/>
                    <a:pt x="136" y="29"/>
                  </a:cubicBezTo>
                  <a:cubicBezTo>
                    <a:pt x="131" y="27"/>
                    <a:pt x="125" y="27"/>
                    <a:pt x="120" y="26"/>
                  </a:cubicBezTo>
                  <a:cubicBezTo>
                    <a:pt x="116" y="26"/>
                    <a:pt x="112" y="26"/>
                    <a:pt x="108" y="26"/>
                  </a:cubicBezTo>
                  <a:cubicBezTo>
                    <a:pt x="104" y="26"/>
                    <a:pt x="100" y="26"/>
                    <a:pt x="96" y="26"/>
                  </a:cubicBezTo>
                  <a:cubicBezTo>
                    <a:pt x="92" y="26"/>
                    <a:pt x="87" y="26"/>
                    <a:pt x="83" y="26"/>
                  </a:cubicBezTo>
                  <a:cubicBezTo>
                    <a:pt x="79" y="27"/>
                    <a:pt x="75" y="27"/>
                    <a:pt x="72" y="27"/>
                  </a:cubicBezTo>
                  <a:cubicBezTo>
                    <a:pt x="57" y="28"/>
                    <a:pt x="46" y="32"/>
                    <a:pt x="39" y="39"/>
                  </a:cubicBezTo>
                  <a:cubicBezTo>
                    <a:pt x="33" y="47"/>
                    <a:pt x="29" y="58"/>
                    <a:pt x="29" y="73"/>
                  </a:cubicBezTo>
                  <a:cubicBezTo>
                    <a:pt x="29" y="85"/>
                    <a:pt x="29" y="85"/>
                    <a:pt x="29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55"/>
                    <a:pt x="1" y="46"/>
                    <a:pt x="5" y="38"/>
                  </a:cubicBezTo>
                  <a:cubicBezTo>
                    <a:pt x="8" y="31"/>
                    <a:pt x="12" y="24"/>
                    <a:pt x="18" y="19"/>
                  </a:cubicBezTo>
                  <a:cubicBezTo>
                    <a:pt x="25" y="13"/>
                    <a:pt x="32" y="9"/>
                    <a:pt x="41" y="6"/>
                  </a:cubicBezTo>
                  <a:cubicBezTo>
                    <a:pt x="50" y="3"/>
                    <a:pt x="60" y="1"/>
                    <a:pt x="69" y="1"/>
                  </a:cubicBezTo>
                  <a:cubicBezTo>
                    <a:pt x="80" y="0"/>
                    <a:pt x="92" y="0"/>
                    <a:pt x="104" y="0"/>
                  </a:cubicBezTo>
                  <a:cubicBezTo>
                    <a:pt x="116" y="1"/>
                    <a:pt x="128" y="1"/>
                    <a:pt x="139" y="2"/>
                  </a:cubicBezTo>
                  <a:cubicBezTo>
                    <a:pt x="153" y="4"/>
                    <a:pt x="164" y="9"/>
                    <a:pt x="174" y="18"/>
                  </a:cubicBezTo>
                  <a:cubicBezTo>
                    <a:pt x="183" y="26"/>
                    <a:pt x="188" y="38"/>
                    <a:pt x="190" y="52"/>
                  </a:cubicBezTo>
                  <a:cubicBezTo>
                    <a:pt x="191" y="58"/>
                    <a:pt x="192" y="63"/>
                    <a:pt x="192" y="69"/>
                  </a:cubicBezTo>
                  <a:cubicBezTo>
                    <a:pt x="191" y="75"/>
                    <a:pt x="191" y="80"/>
                    <a:pt x="190" y="86"/>
                  </a:cubicBezTo>
                  <a:cubicBezTo>
                    <a:pt x="189" y="93"/>
                    <a:pt x="186" y="100"/>
                    <a:pt x="182" y="107"/>
                  </a:cubicBezTo>
                  <a:cubicBezTo>
                    <a:pt x="177" y="114"/>
                    <a:pt x="171" y="118"/>
                    <a:pt x="164" y="122"/>
                  </a:cubicBezTo>
                  <a:cubicBezTo>
                    <a:pt x="172" y="125"/>
                    <a:pt x="179" y="131"/>
                    <a:pt x="184" y="139"/>
                  </a:cubicBezTo>
                  <a:cubicBezTo>
                    <a:pt x="189" y="147"/>
                    <a:pt x="192" y="155"/>
                    <a:pt x="193" y="164"/>
                  </a:cubicBezTo>
                  <a:close/>
                </a:path>
              </a:pathLst>
            </a:custGeom>
            <a:solidFill>
              <a:srgbClr val="F6F6F0"/>
            </a:solidFill>
            <a:ln w="7938" cap="flat">
              <a:noFill/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50800"/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665">
                <a:solidFill>
                  <a:schemeClr val="tx2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49" name="组合 48"/>
          <p:cNvGrpSpPr/>
          <p:nvPr>
            <p:custDataLst>
              <p:tags r:id="rId23"/>
            </p:custDataLst>
          </p:nvPr>
        </p:nvGrpSpPr>
        <p:grpSpPr>
          <a:xfrm>
            <a:off x="9699213" y="4972272"/>
            <a:ext cx="645331" cy="645331"/>
            <a:chOff x="6227591" y="4384053"/>
            <a:chExt cx="263525" cy="263525"/>
          </a:xfrm>
        </p:grpSpPr>
        <p:grpSp>
          <p:nvGrpSpPr>
            <p:cNvPr id="50" name="组合 49"/>
            <p:cNvGrpSpPr/>
            <p:nvPr/>
          </p:nvGrpSpPr>
          <p:grpSpPr>
            <a:xfrm>
              <a:off x="6227591" y="4384053"/>
              <a:ext cx="263525" cy="263525"/>
              <a:chOff x="2366083" y="3784622"/>
              <a:chExt cx="330552" cy="330552"/>
            </a:xfrm>
            <a:effectLst>
              <a:outerShdw blurRad="152400" dist="152400" dir="2700000" sx="90000" sy="90000" algn="tl" rotWithShape="0">
                <a:prstClr val="black">
                  <a:alpha val="30000"/>
                </a:prstClr>
              </a:outerShdw>
            </a:effectLst>
          </p:grpSpPr>
          <p:sp>
            <p:nvSpPr>
              <p:cNvPr id="61" name="Oval 1556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2366083" y="3784622"/>
                <a:ext cx="330552" cy="330552"/>
              </a:xfrm>
              <a:prstGeom prst="ellipse">
                <a:avLst/>
              </a:prstGeom>
              <a:gradFill flip="none" rotWithShape="1">
                <a:gsLst>
                  <a:gs pos="0">
                    <a:srgbClr val="F6F6F0">
                      <a:lumMod val="85000"/>
                    </a:srgbClr>
                  </a:gs>
                  <a:gs pos="100000">
                    <a:srgbClr val="F6F6F0">
                      <a:lumMod val="40000"/>
                      <a:lumOff val="60000"/>
                    </a:srgbClr>
                  </a:gs>
                </a:gsLst>
                <a:lin ang="13500000" scaled="1"/>
                <a:tileRect/>
              </a:gra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tx2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62" name="Oval 1556_1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2378359" y="3796898"/>
                <a:ext cx="306000" cy="306000"/>
              </a:xfrm>
              <a:prstGeom prst="ellipse">
                <a:avLst/>
              </a:prstGeom>
              <a:gradFill flip="none" rotWithShape="1">
                <a:gsLst>
                  <a:gs pos="0">
                    <a:srgbClr val="F6F6F0">
                      <a:lumMod val="90000"/>
                    </a:srgbClr>
                  </a:gs>
                  <a:gs pos="100000">
                    <a:srgbClr val="F6F6F0">
                      <a:lumMod val="40000"/>
                      <a:lumOff val="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tx2"/>
                  </a:solidFill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1" name="组合 50"/>
            <p:cNvGrpSpPr/>
            <p:nvPr/>
          </p:nvGrpSpPr>
          <p:grpSpPr>
            <a:xfrm>
              <a:off x="6255016" y="4411478"/>
              <a:ext cx="208670" cy="208670"/>
              <a:chOff x="1691680" y="3890524"/>
              <a:chExt cx="330552" cy="330552"/>
            </a:xfrm>
          </p:grpSpPr>
          <p:sp>
            <p:nvSpPr>
              <p:cNvPr id="59" name="Oval 1556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1691680" y="3890524"/>
                <a:ext cx="330552" cy="3305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/>
                  </a:gs>
                  <a:gs pos="100000">
                    <a:schemeClr val="accent5">
                      <a:lumMod val="90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tx2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60" name="Oval 1556_1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1703956" y="3902800"/>
                <a:ext cx="306000" cy="306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lumMod val="90000"/>
                    </a:schemeClr>
                  </a:gs>
                  <a:gs pos="100000">
                    <a:schemeClr val="accent5"/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tx2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" name="Freeform 1616"/>
            <p:cNvSpPr/>
            <p:nvPr>
              <p:custDataLst>
                <p:tags r:id="rId28"/>
              </p:custDataLst>
            </p:nvPr>
          </p:nvSpPr>
          <p:spPr bwMode="auto">
            <a:xfrm>
              <a:off x="6304254" y="4451516"/>
              <a:ext cx="171625" cy="180054"/>
            </a:xfrm>
            <a:custGeom>
              <a:avLst/>
              <a:gdLst>
                <a:gd name="T0" fmla="*/ 390 w 896"/>
                <a:gd name="T1" fmla="*/ 0 h 940"/>
                <a:gd name="T2" fmla="*/ 343 w 896"/>
                <a:gd name="T3" fmla="*/ 25 h 940"/>
                <a:gd name="T4" fmla="*/ 355 w 896"/>
                <a:gd name="T5" fmla="*/ 77 h 940"/>
                <a:gd name="T6" fmla="*/ 355 w 896"/>
                <a:gd name="T7" fmla="*/ 451 h 940"/>
                <a:gd name="T8" fmla="*/ 31 w 896"/>
                <a:gd name="T9" fmla="*/ 451 h 940"/>
                <a:gd name="T10" fmla="*/ 0 w 896"/>
                <a:gd name="T11" fmla="*/ 481 h 940"/>
                <a:gd name="T12" fmla="*/ 459 w 896"/>
                <a:gd name="T13" fmla="*/ 940 h 940"/>
                <a:gd name="T14" fmla="*/ 896 w 896"/>
                <a:gd name="T15" fmla="*/ 503 h 940"/>
                <a:gd name="T16" fmla="*/ 390 w 896"/>
                <a:gd name="T17" fmla="*/ 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6" h="940">
                  <a:moveTo>
                    <a:pt x="390" y="0"/>
                  </a:moveTo>
                  <a:lnTo>
                    <a:pt x="343" y="25"/>
                  </a:lnTo>
                  <a:lnTo>
                    <a:pt x="355" y="77"/>
                  </a:lnTo>
                  <a:lnTo>
                    <a:pt x="355" y="451"/>
                  </a:lnTo>
                  <a:lnTo>
                    <a:pt x="31" y="451"/>
                  </a:lnTo>
                  <a:lnTo>
                    <a:pt x="0" y="481"/>
                  </a:lnTo>
                  <a:lnTo>
                    <a:pt x="459" y="940"/>
                  </a:lnTo>
                  <a:lnTo>
                    <a:pt x="896" y="503"/>
                  </a:lnTo>
                  <a:lnTo>
                    <a:pt x="390" y="0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lumMod val="50000"/>
                    <a:alpha val="75000"/>
                  </a:schemeClr>
                </a:gs>
                <a:gs pos="76000">
                  <a:schemeClr val="bg1">
                    <a:alpha val="0"/>
                  </a:schemeClr>
                </a:gs>
              </a:gsLst>
              <a:lin ang="3600000" scaled="0"/>
            </a:gra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2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58" name="Freeform 1612"/>
            <p:cNvSpPr>
              <a:spLocks noEditPoints="1"/>
            </p:cNvSpPr>
            <p:nvPr>
              <p:custDataLst>
                <p:tags r:id="rId29"/>
              </p:custDataLst>
            </p:nvPr>
          </p:nvSpPr>
          <p:spPr bwMode="auto">
            <a:xfrm>
              <a:off x="6303871" y="4451516"/>
              <a:ext cx="88303" cy="113013"/>
            </a:xfrm>
            <a:custGeom>
              <a:avLst/>
              <a:gdLst>
                <a:gd name="T0" fmla="*/ 387 w 461"/>
                <a:gd name="T1" fmla="*/ 481 h 590"/>
                <a:gd name="T2" fmla="*/ 387 w 461"/>
                <a:gd name="T3" fmla="*/ 590 h 590"/>
                <a:gd name="T4" fmla="*/ 316 w 461"/>
                <a:gd name="T5" fmla="*/ 590 h 590"/>
                <a:gd name="T6" fmla="*/ 316 w 461"/>
                <a:gd name="T7" fmla="*/ 481 h 590"/>
                <a:gd name="T8" fmla="*/ 0 w 461"/>
                <a:gd name="T9" fmla="*/ 481 h 590"/>
                <a:gd name="T10" fmla="*/ 0 w 461"/>
                <a:gd name="T11" fmla="*/ 418 h 590"/>
                <a:gd name="T12" fmla="*/ 260 w 461"/>
                <a:gd name="T13" fmla="*/ 0 h 590"/>
                <a:gd name="T14" fmla="*/ 387 w 461"/>
                <a:gd name="T15" fmla="*/ 0 h 590"/>
                <a:gd name="T16" fmla="*/ 387 w 461"/>
                <a:gd name="T17" fmla="*/ 420 h 590"/>
                <a:gd name="T18" fmla="*/ 461 w 461"/>
                <a:gd name="T19" fmla="*/ 420 h 590"/>
                <a:gd name="T20" fmla="*/ 461 w 461"/>
                <a:gd name="T21" fmla="*/ 481 h 590"/>
                <a:gd name="T22" fmla="*/ 387 w 461"/>
                <a:gd name="T23" fmla="*/ 481 h 590"/>
                <a:gd name="T24" fmla="*/ 316 w 461"/>
                <a:gd name="T25" fmla="*/ 63 h 590"/>
                <a:gd name="T26" fmla="*/ 298 w 461"/>
                <a:gd name="T27" fmla="*/ 63 h 590"/>
                <a:gd name="T28" fmla="*/ 80 w 461"/>
                <a:gd name="T29" fmla="*/ 420 h 590"/>
                <a:gd name="T30" fmla="*/ 316 w 461"/>
                <a:gd name="T31" fmla="*/ 420 h 590"/>
                <a:gd name="T32" fmla="*/ 316 w 461"/>
                <a:gd name="T33" fmla="*/ 63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1" h="590">
                  <a:moveTo>
                    <a:pt x="387" y="481"/>
                  </a:moveTo>
                  <a:lnTo>
                    <a:pt x="387" y="590"/>
                  </a:lnTo>
                  <a:lnTo>
                    <a:pt x="316" y="590"/>
                  </a:lnTo>
                  <a:lnTo>
                    <a:pt x="316" y="481"/>
                  </a:lnTo>
                  <a:lnTo>
                    <a:pt x="0" y="481"/>
                  </a:lnTo>
                  <a:lnTo>
                    <a:pt x="0" y="418"/>
                  </a:lnTo>
                  <a:lnTo>
                    <a:pt x="260" y="0"/>
                  </a:lnTo>
                  <a:lnTo>
                    <a:pt x="387" y="0"/>
                  </a:lnTo>
                  <a:lnTo>
                    <a:pt x="387" y="420"/>
                  </a:lnTo>
                  <a:lnTo>
                    <a:pt x="461" y="420"/>
                  </a:lnTo>
                  <a:lnTo>
                    <a:pt x="461" y="481"/>
                  </a:lnTo>
                  <a:lnTo>
                    <a:pt x="387" y="481"/>
                  </a:lnTo>
                  <a:close/>
                  <a:moveTo>
                    <a:pt x="316" y="63"/>
                  </a:moveTo>
                  <a:lnTo>
                    <a:pt x="298" y="63"/>
                  </a:lnTo>
                  <a:lnTo>
                    <a:pt x="80" y="420"/>
                  </a:lnTo>
                  <a:lnTo>
                    <a:pt x="316" y="420"/>
                  </a:lnTo>
                  <a:lnTo>
                    <a:pt x="316" y="63"/>
                  </a:lnTo>
                  <a:close/>
                </a:path>
              </a:pathLst>
            </a:custGeom>
            <a:solidFill>
              <a:srgbClr val="F6F6F0"/>
            </a:solidFill>
            <a:ln w="7938" cap="flat">
              <a:noFill/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50800"/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665">
                <a:solidFill>
                  <a:schemeClr val="tx2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63" name="组合 62"/>
          <p:cNvGrpSpPr/>
          <p:nvPr>
            <p:custDataLst>
              <p:tags r:id="rId30"/>
            </p:custDataLst>
          </p:nvPr>
        </p:nvGrpSpPr>
        <p:grpSpPr>
          <a:xfrm>
            <a:off x="9698087" y="2902599"/>
            <a:ext cx="645331" cy="674749"/>
            <a:chOff x="4859439" y="4393690"/>
            <a:chExt cx="263525" cy="275538"/>
          </a:xfrm>
        </p:grpSpPr>
        <p:grpSp>
          <p:nvGrpSpPr>
            <p:cNvPr id="64" name="组合 63"/>
            <p:cNvGrpSpPr/>
            <p:nvPr/>
          </p:nvGrpSpPr>
          <p:grpSpPr>
            <a:xfrm>
              <a:off x="4859439" y="4393690"/>
              <a:ext cx="263525" cy="263525"/>
              <a:chOff x="2366083" y="3784622"/>
              <a:chExt cx="330552" cy="330552"/>
            </a:xfrm>
            <a:effectLst>
              <a:outerShdw blurRad="152400" dist="152400" dir="2700000" sx="90000" sy="90000" algn="tl" rotWithShape="0">
                <a:prstClr val="black">
                  <a:alpha val="30000"/>
                </a:prstClr>
              </a:outerShdw>
            </a:effectLst>
          </p:grpSpPr>
          <p:sp>
            <p:nvSpPr>
              <p:cNvPr id="70" name="Oval 1556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2366083" y="3784622"/>
                <a:ext cx="330552" cy="330552"/>
              </a:xfrm>
              <a:prstGeom prst="ellipse">
                <a:avLst/>
              </a:prstGeom>
              <a:gradFill flip="none" rotWithShape="1">
                <a:gsLst>
                  <a:gs pos="0">
                    <a:srgbClr val="F6F6F0">
                      <a:lumMod val="85000"/>
                    </a:srgbClr>
                  </a:gs>
                  <a:gs pos="100000">
                    <a:srgbClr val="F6F6F0">
                      <a:lumMod val="40000"/>
                      <a:lumOff val="60000"/>
                    </a:srgbClr>
                  </a:gs>
                </a:gsLst>
                <a:lin ang="13500000" scaled="1"/>
                <a:tileRect/>
              </a:gra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tx2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71" name="Oval 1556_1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2378359" y="3796898"/>
                <a:ext cx="306000" cy="306000"/>
              </a:xfrm>
              <a:prstGeom prst="ellipse">
                <a:avLst/>
              </a:prstGeom>
              <a:gradFill flip="none" rotWithShape="1">
                <a:gsLst>
                  <a:gs pos="0">
                    <a:srgbClr val="F6F6F0">
                      <a:lumMod val="90000"/>
                    </a:srgbClr>
                  </a:gs>
                  <a:gs pos="100000">
                    <a:srgbClr val="F6F6F0">
                      <a:lumMod val="40000"/>
                      <a:lumOff val="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tx2"/>
                  </a:solidFill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5" name="组合 64"/>
            <p:cNvGrpSpPr/>
            <p:nvPr/>
          </p:nvGrpSpPr>
          <p:grpSpPr>
            <a:xfrm>
              <a:off x="4886864" y="4421115"/>
              <a:ext cx="208670" cy="208670"/>
              <a:chOff x="1691680" y="3890524"/>
              <a:chExt cx="330552" cy="330552"/>
            </a:xfrm>
          </p:grpSpPr>
          <p:sp>
            <p:nvSpPr>
              <p:cNvPr id="68" name="Oval 1556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1691680" y="3890524"/>
                <a:ext cx="330552" cy="3305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90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tx2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69" name="Oval 1556_1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1703956" y="3902800"/>
                <a:ext cx="306000" cy="306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90000"/>
                    </a:schemeClr>
                  </a:gs>
                  <a:gs pos="100000">
                    <a:schemeClr val="accent1"/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tx2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6" name="Freeform 1614"/>
            <p:cNvSpPr/>
            <p:nvPr>
              <p:custDataLst>
                <p:tags r:id="rId35"/>
              </p:custDataLst>
            </p:nvPr>
          </p:nvSpPr>
          <p:spPr bwMode="auto">
            <a:xfrm>
              <a:off x="4945608" y="4486286"/>
              <a:ext cx="170246" cy="182942"/>
            </a:xfrm>
            <a:custGeom>
              <a:avLst/>
              <a:gdLst>
                <a:gd name="T0" fmla="*/ 406 w 952"/>
                <a:gd name="T1" fmla="*/ 0 h 1023"/>
                <a:gd name="T2" fmla="*/ 406 w 952"/>
                <a:gd name="T3" fmla="*/ 0 h 1023"/>
                <a:gd name="T4" fmla="*/ 375 w 952"/>
                <a:gd name="T5" fmla="*/ 215 h 1023"/>
                <a:gd name="T6" fmla="*/ 61 w 952"/>
                <a:gd name="T7" fmla="*/ 357 h 1023"/>
                <a:gd name="T8" fmla="*/ 21 w 952"/>
                <a:gd name="T9" fmla="*/ 525 h 1023"/>
                <a:gd name="T10" fmla="*/ 0 w 952"/>
                <a:gd name="T11" fmla="*/ 551 h 1023"/>
                <a:gd name="T12" fmla="*/ 0 w 952"/>
                <a:gd name="T13" fmla="*/ 551 h 1023"/>
                <a:gd name="T14" fmla="*/ 472 w 952"/>
                <a:gd name="T15" fmla="*/ 1023 h 1023"/>
                <a:gd name="T16" fmla="*/ 952 w 952"/>
                <a:gd name="T17" fmla="*/ 546 h 1023"/>
                <a:gd name="T18" fmla="*/ 406 w 952"/>
                <a:gd name="T19" fmla="*/ 0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2" h="1023">
                  <a:moveTo>
                    <a:pt x="406" y="0"/>
                  </a:moveTo>
                  <a:lnTo>
                    <a:pt x="406" y="0"/>
                  </a:lnTo>
                  <a:lnTo>
                    <a:pt x="375" y="215"/>
                  </a:lnTo>
                  <a:lnTo>
                    <a:pt x="61" y="357"/>
                  </a:lnTo>
                  <a:lnTo>
                    <a:pt x="21" y="525"/>
                  </a:lnTo>
                  <a:lnTo>
                    <a:pt x="0" y="551"/>
                  </a:lnTo>
                  <a:lnTo>
                    <a:pt x="0" y="551"/>
                  </a:lnTo>
                  <a:lnTo>
                    <a:pt x="472" y="1023"/>
                  </a:lnTo>
                  <a:lnTo>
                    <a:pt x="952" y="546"/>
                  </a:lnTo>
                  <a:lnTo>
                    <a:pt x="406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  <a:alpha val="75000"/>
                  </a:schemeClr>
                </a:gs>
                <a:gs pos="76000">
                  <a:schemeClr val="bg1">
                    <a:alpha val="0"/>
                  </a:schemeClr>
                </a:gs>
              </a:gsLst>
              <a:lin ang="3600000" scaled="0"/>
            </a:gra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2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67" name="Freeform 1610"/>
            <p:cNvSpPr/>
            <p:nvPr>
              <p:custDataLst>
                <p:tags r:id="rId36"/>
              </p:custDataLst>
            </p:nvPr>
          </p:nvSpPr>
          <p:spPr bwMode="auto">
            <a:xfrm>
              <a:off x="4945966" y="4478775"/>
              <a:ext cx="80295" cy="106046"/>
            </a:xfrm>
            <a:custGeom>
              <a:avLst/>
              <a:gdLst>
                <a:gd name="T0" fmla="*/ 0 w 190"/>
                <a:gd name="T1" fmla="*/ 251 h 251"/>
                <a:gd name="T2" fmla="*/ 0 w 190"/>
                <a:gd name="T3" fmla="*/ 196 h 251"/>
                <a:gd name="T4" fmla="*/ 6 w 190"/>
                <a:gd name="T5" fmla="*/ 169 h 251"/>
                <a:gd name="T6" fmla="*/ 26 w 190"/>
                <a:gd name="T7" fmla="*/ 151 h 251"/>
                <a:gd name="T8" fmla="*/ 51 w 190"/>
                <a:gd name="T9" fmla="*/ 141 h 251"/>
                <a:gd name="T10" fmla="*/ 79 w 190"/>
                <a:gd name="T11" fmla="*/ 130 h 251"/>
                <a:gd name="T12" fmla="*/ 106 w 190"/>
                <a:gd name="T13" fmla="*/ 120 h 251"/>
                <a:gd name="T14" fmla="*/ 130 w 190"/>
                <a:gd name="T15" fmla="*/ 111 h 251"/>
                <a:gd name="T16" fmla="*/ 148 w 190"/>
                <a:gd name="T17" fmla="*/ 100 h 251"/>
                <a:gd name="T18" fmla="*/ 156 w 190"/>
                <a:gd name="T19" fmla="*/ 80 h 251"/>
                <a:gd name="T20" fmla="*/ 156 w 190"/>
                <a:gd name="T21" fmla="*/ 71 h 251"/>
                <a:gd name="T22" fmla="*/ 156 w 190"/>
                <a:gd name="T23" fmla="*/ 60 h 251"/>
                <a:gd name="T24" fmla="*/ 145 w 190"/>
                <a:gd name="T25" fmla="*/ 37 h 251"/>
                <a:gd name="T26" fmla="*/ 121 w 190"/>
                <a:gd name="T27" fmla="*/ 27 h 251"/>
                <a:gd name="T28" fmla="*/ 99 w 190"/>
                <a:gd name="T29" fmla="*/ 26 h 251"/>
                <a:gd name="T30" fmla="*/ 76 w 190"/>
                <a:gd name="T31" fmla="*/ 27 h 251"/>
                <a:gd name="T32" fmla="*/ 43 w 190"/>
                <a:gd name="T33" fmla="*/ 40 h 251"/>
                <a:gd name="T34" fmla="*/ 33 w 190"/>
                <a:gd name="T35" fmla="*/ 76 h 251"/>
                <a:gd name="T36" fmla="*/ 33 w 190"/>
                <a:gd name="T37" fmla="*/ 107 h 251"/>
                <a:gd name="T38" fmla="*/ 2 w 190"/>
                <a:gd name="T39" fmla="*/ 107 h 251"/>
                <a:gd name="T40" fmla="*/ 2 w 190"/>
                <a:gd name="T41" fmla="*/ 70 h 251"/>
                <a:gd name="T42" fmla="*/ 19 w 190"/>
                <a:gd name="T43" fmla="*/ 19 h 251"/>
                <a:gd name="T44" fmla="*/ 69 w 190"/>
                <a:gd name="T45" fmla="*/ 0 h 251"/>
                <a:gd name="T46" fmla="*/ 99 w 190"/>
                <a:gd name="T47" fmla="*/ 0 h 251"/>
                <a:gd name="T48" fmla="*/ 130 w 190"/>
                <a:gd name="T49" fmla="*/ 2 h 251"/>
                <a:gd name="T50" fmla="*/ 168 w 190"/>
                <a:gd name="T51" fmla="*/ 17 h 251"/>
                <a:gd name="T52" fmla="*/ 186 w 190"/>
                <a:gd name="T53" fmla="*/ 55 h 251"/>
                <a:gd name="T54" fmla="*/ 186 w 190"/>
                <a:gd name="T55" fmla="*/ 83 h 251"/>
                <a:gd name="T56" fmla="*/ 178 w 190"/>
                <a:gd name="T57" fmla="*/ 110 h 251"/>
                <a:gd name="T58" fmla="*/ 148 w 190"/>
                <a:gd name="T59" fmla="*/ 135 h 251"/>
                <a:gd name="T60" fmla="*/ 123 w 190"/>
                <a:gd name="T61" fmla="*/ 144 h 251"/>
                <a:gd name="T62" fmla="*/ 96 w 190"/>
                <a:gd name="T63" fmla="*/ 154 h 251"/>
                <a:gd name="T64" fmla="*/ 68 w 190"/>
                <a:gd name="T65" fmla="*/ 165 h 251"/>
                <a:gd name="T66" fmla="*/ 44 w 190"/>
                <a:gd name="T67" fmla="*/ 174 h 251"/>
                <a:gd name="T68" fmla="*/ 33 w 190"/>
                <a:gd name="T69" fmla="*/ 183 h 251"/>
                <a:gd name="T70" fmla="*/ 30 w 190"/>
                <a:gd name="T71" fmla="*/ 197 h 251"/>
                <a:gd name="T72" fmla="*/ 30 w 190"/>
                <a:gd name="T73" fmla="*/ 226 h 251"/>
                <a:gd name="T74" fmla="*/ 190 w 190"/>
                <a:gd name="T75" fmla="*/ 226 h 251"/>
                <a:gd name="T76" fmla="*/ 190 w 190"/>
                <a:gd name="T77" fmla="*/ 251 h 251"/>
                <a:gd name="T78" fmla="*/ 0 w 190"/>
                <a:gd name="T79" fmla="*/ 25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0" h="251">
                  <a:moveTo>
                    <a:pt x="0" y="251"/>
                  </a:moveTo>
                  <a:cubicBezTo>
                    <a:pt x="0" y="196"/>
                    <a:pt x="0" y="196"/>
                    <a:pt x="0" y="196"/>
                  </a:cubicBezTo>
                  <a:cubicBezTo>
                    <a:pt x="0" y="186"/>
                    <a:pt x="2" y="177"/>
                    <a:pt x="6" y="169"/>
                  </a:cubicBezTo>
                  <a:cubicBezTo>
                    <a:pt x="9" y="161"/>
                    <a:pt x="16" y="155"/>
                    <a:pt x="26" y="151"/>
                  </a:cubicBezTo>
                  <a:cubicBezTo>
                    <a:pt x="34" y="148"/>
                    <a:pt x="42" y="144"/>
                    <a:pt x="51" y="141"/>
                  </a:cubicBezTo>
                  <a:cubicBezTo>
                    <a:pt x="60" y="137"/>
                    <a:pt x="70" y="134"/>
                    <a:pt x="79" y="130"/>
                  </a:cubicBezTo>
                  <a:cubicBezTo>
                    <a:pt x="88" y="127"/>
                    <a:pt x="97" y="123"/>
                    <a:pt x="106" y="120"/>
                  </a:cubicBezTo>
                  <a:cubicBezTo>
                    <a:pt x="114" y="117"/>
                    <a:pt x="122" y="114"/>
                    <a:pt x="130" y="111"/>
                  </a:cubicBezTo>
                  <a:cubicBezTo>
                    <a:pt x="138" y="109"/>
                    <a:pt x="144" y="105"/>
                    <a:pt x="148" y="100"/>
                  </a:cubicBezTo>
                  <a:cubicBezTo>
                    <a:pt x="152" y="96"/>
                    <a:pt x="154" y="89"/>
                    <a:pt x="156" y="80"/>
                  </a:cubicBezTo>
                  <a:cubicBezTo>
                    <a:pt x="156" y="78"/>
                    <a:pt x="156" y="75"/>
                    <a:pt x="156" y="71"/>
                  </a:cubicBezTo>
                  <a:cubicBezTo>
                    <a:pt x="156" y="68"/>
                    <a:pt x="156" y="64"/>
                    <a:pt x="156" y="60"/>
                  </a:cubicBezTo>
                  <a:cubicBezTo>
                    <a:pt x="155" y="50"/>
                    <a:pt x="151" y="42"/>
                    <a:pt x="145" y="37"/>
                  </a:cubicBezTo>
                  <a:cubicBezTo>
                    <a:pt x="139" y="31"/>
                    <a:pt x="131" y="28"/>
                    <a:pt x="121" y="27"/>
                  </a:cubicBezTo>
                  <a:cubicBezTo>
                    <a:pt x="113" y="27"/>
                    <a:pt x="105" y="26"/>
                    <a:pt x="99" y="26"/>
                  </a:cubicBezTo>
                  <a:cubicBezTo>
                    <a:pt x="92" y="26"/>
                    <a:pt x="85" y="26"/>
                    <a:pt x="76" y="27"/>
                  </a:cubicBezTo>
                  <a:cubicBezTo>
                    <a:pt x="60" y="27"/>
                    <a:pt x="49" y="32"/>
                    <a:pt x="43" y="40"/>
                  </a:cubicBezTo>
                  <a:cubicBezTo>
                    <a:pt x="36" y="47"/>
                    <a:pt x="33" y="59"/>
                    <a:pt x="33" y="76"/>
                  </a:cubicBezTo>
                  <a:cubicBezTo>
                    <a:pt x="33" y="107"/>
                    <a:pt x="33" y="107"/>
                    <a:pt x="33" y="107"/>
                  </a:cubicBezTo>
                  <a:cubicBezTo>
                    <a:pt x="2" y="107"/>
                    <a:pt x="2" y="107"/>
                    <a:pt x="2" y="107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2" y="49"/>
                    <a:pt x="8" y="32"/>
                    <a:pt x="19" y="19"/>
                  </a:cubicBezTo>
                  <a:cubicBezTo>
                    <a:pt x="31" y="7"/>
                    <a:pt x="47" y="1"/>
                    <a:pt x="69" y="0"/>
                  </a:cubicBezTo>
                  <a:cubicBezTo>
                    <a:pt x="78" y="0"/>
                    <a:pt x="88" y="0"/>
                    <a:pt x="99" y="0"/>
                  </a:cubicBezTo>
                  <a:cubicBezTo>
                    <a:pt x="109" y="0"/>
                    <a:pt x="119" y="0"/>
                    <a:pt x="130" y="2"/>
                  </a:cubicBezTo>
                  <a:cubicBezTo>
                    <a:pt x="146" y="3"/>
                    <a:pt x="159" y="9"/>
                    <a:pt x="168" y="17"/>
                  </a:cubicBezTo>
                  <a:cubicBezTo>
                    <a:pt x="178" y="26"/>
                    <a:pt x="183" y="38"/>
                    <a:pt x="186" y="55"/>
                  </a:cubicBezTo>
                  <a:cubicBezTo>
                    <a:pt x="187" y="64"/>
                    <a:pt x="187" y="73"/>
                    <a:pt x="186" y="83"/>
                  </a:cubicBezTo>
                  <a:cubicBezTo>
                    <a:pt x="185" y="93"/>
                    <a:pt x="182" y="102"/>
                    <a:pt x="178" y="110"/>
                  </a:cubicBezTo>
                  <a:cubicBezTo>
                    <a:pt x="171" y="121"/>
                    <a:pt x="161" y="130"/>
                    <a:pt x="148" y="135"/>
                  </a:cubicBezTo>
                  <a:cubicBezTo>
                    <a:pt x="140" y="137"/>
                    <a:pt x="132" y="140"/>
                    <a:pt x="123" y="144"/>
                  </a:cubicBezTo>
                  <a:cubicBezTo>
                    <a:pt x="114" y="147"/>
                    <a:pt x="105" y="151"/>
                    <a:pt x="96" y="154"/>
                  </a:cubicBezTo>
                  <a:cubicBezTo>
                    <a:pt x="87" y="158"/>
                    <a:pt x="77" y="161"/>
                    <a:pt x="68" y="165"/>
                  </a:cubicBezTo>
                  <a:cubicBezTo>
                    <a:pt x="59" y="168"/>
                    <a:pt x="51" y="171"/>
                    <a:pt x="44" y="174"/>
                  </a:cubicBezTo>
                  <a:cubicBezTo>
                    <a:pt x="39" y="176"/>
                    <a:pt x="35" y="179"/>
                    <a:pt x="33" y="183"/>
                  </a:cubicBezTo>
                  <a:cubicBezTo>
                    <a:pt x="31" y="187"/>
                    <a:pt x="30" y="192"/>
                    <a:pt x="30" y="197"/>
                  </a:cubicBezTo>
                  <a:cubicBezTo>
                    <a:pt x="30" y="226"/>
                    <a:pt x="30" y="226"/>
                    <a:pt x="30" y="226"/>
                  </a:cubicBezTo>
                  <a:cubicBezTo>
                    <a:pt x="190" y="226"/>
                    <a:pt x="190" y="226"/>
                    <a:pt x="190" y="226"/>
                  </a:cubicBezTo>
                  <a:cubicBezTo>
                    <a:pt x="190" y="251"/>
                    <a:pt x="190" y="251"/>
                    <a:pt x="190" y="251"/>
                  </a:cubicBezTo>
                  <a:lnTo>
                    <a:pt x="0" y="251"/>
                  </a:lnTo>
                  <a:close/>
                </a:path>
              </a:pathLst>
            </a:custGeom>
            <a:solidFill>
              <a:srgbClr val="F6F6F0"/>
            </a:solidFill>
            <a:ln w="7938" cap="flat">
              <a:noFill/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50800"/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665">
                <a:solidFill>
                  <a:schemeClr val="tx2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文本框 6"/>
          <p:cNvSpPr txBox="1"/>
          <p:nvPr>
            <p:custDataLst>
              <p:tags r:id="rId37"/>
            </p:custDataLst>
          </p:nvPr>
        </p:nvSpPr>
        <p:spPr>
          <a:xfrm>
            <a:off x="2155190" y="1755140"/>
            <a:ext cx="763016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 dirty="0">
                <a:solidFill>
                  <a:schemeClr val="tx2"/>
                </a:solidFill>
                <a:ea typeface="微软雅黑" panose="020B0503020204020204" pitchFamily="34" charset="-122"/>
                <a:sym typeface="+mn-ea"/>
              </a:rPr>
              <a:t>将学生问题中涉及的</a:t>
            </a:r>
            <a:r>
              <a:rPr lang="zh-CN" altLang="en-US" sz="2400" b="1" dirty="0">
                <a:solidFill>
                  <a:srgbClr val="0945A5"/>
                </a:solidFill>
                <a:ea typeface="微软雅黑" panose="020B0503020204020204" pitchFamily="34" charset="-122"/>
                <a:sym typeface="+mn-ea"/>
              </a:rPr>
              <a:t>易错点易混点</a:t>
            </a:r>
            <a:r>
              <a:rPr lang="zh-CN" altLang="en-US" sz="2400" b="1" dirty="0">
                <a:solidFill>
                  <a:schemeClr val="tx2"/>
                </a:solidFill>
                <a:ea typeface="微软雅黑" panose="020B0503020204020204" pitchFamily="34" charset="-122"/>
                <a:sym typeface="+mn-ea"/>
              </a:rPr>
              <a:t>转化为教学资源；</a:t>
            </a:r>
            <a:endParaRPr lang="zh-CN" altLang="en-US" sz="2400" b="1" dirty="0">
              <a:solidFill>
                <a:schemeClr val="tx2"/>
              </a:solidFill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38"/>
            </p:custDataLst>
          </p:nvPr>
        </p:nvSpPr>
        <p:spPr>
          <a:xfrm>
            <a:off x="2103755" y="3995420"/>
            <a:ext cx="73704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 dirty="0">
                <a:solidFill>
                  <a:schemeClr val="tx2"/>
                </a:solidFill>
                <a:ea typeface="微软雅黑" panose="020B0503020204020204" pitchFamily="34" charset="-122"/>
                <a:sym typeface="+mn-ea"/>
              </a:rPr>
              <a:t>用问题中提及的</a:t>
            </a:r>
            <a:r>
              <a:rPr lang="zh-CN" altLang="en-US" sz="2400" b="1" dirty="0">
                <a:solidFill>
                  <a:srgbClr val="0945A5"/>
                </a:solidFill>
                <a:ea typeface="微软雅黑" panose="020B0503020204020204" pitchFamily="34" charset="-122"/>
                <a:sym typeface="+mn-ea"/>
              </a:rPr>
              <a:t>热点和热词</a:t>
            </a:r>
            <a:r>
              <a:rPr lang="zh-CN" altLang="en-US" sz="2400" b="1" dirty="0">
                <a:solidFill>
                  <a:schemeClr val="tx2"/>
                </a:solidFill>
                <a:ea typeface="微软雅黑" panose="020B0503020204020204" pitchFamily="34" charset="-122"/>
                <a:sym typeface="+mn-ea"/>
              </a:rPr>
              <a:t>创设</a:t>
            </a:r>
            <a:r>
              <a:rPr lang="zh-CN" altLang="en-US" sz="2400" b="1" dirty="0">
                <a:solidFill>
                  <a:srgbClr val="0945A5"/>
                </a:solidFill>
                <a:ea typeface="微软雅黑" panose="020B0503020204020204" pitchFamily="34" charset="-122"/>
                <a:sym typeface="+mn-ea"/>
              </a:rPr>
              <a:t>情境</a:t>
            </a:r>
            <a:r>
              <a:rPr lang="zh-CN" altLang="en-US" sz="2400" b="1" dirty="0">
                <a:solidFill>
                  <a:schemeClr val="tx2"/>
                </a:solidFill>
                <a:ea typeface="微软雅黑" panose="020B0503020204020204" pitchFamily="34" charset="-122"/>
                <a:sym typeface="+mn-ea"/>
              </a:rPr>
              <a:t>作为课堂导入；</a:t>
            </a:r>
            <a:endParaRPr lang="zh-CN" altLang="en-US" sz="2400" b="1" dirty="0">
              <a:solidFill>
                <a:schemeClr val="tx2"/>
              </a:solidFill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3" name="文本框 12"/>
          <p:cNvSpPr txBox="1"/>
          <p:nvPr>
            <p:custDataLst>
              <p:tags r:id="rId39"/>
            </p:custDataLst>
          </p:nvPr>
        </p:nvSpPr>
        <p:spPr>
          <a:xfrm>
            <a:off x="1475105" y="2954655"/>
            <a:ext cx="72561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r"/>
            <a:r>
              <a:rPr lang="zh-CN" altLang="en-US" sz="2400" b="1" dirty="0">
                <a:solidFill>
                  <a:schemeClr val="tx2"/>
                </a:solidFill>
                <a:ea typeface="微软雅黑" panose="020B0503020204020204" pitchFamily="34" charset="-122"/>
                <a:sym typeface="+mn-ea"/>
              </a:rPr>
              <a:t>将学生</a:t>
            </a:r>
            <a:r>
              <a:rPr lang="zh-CN" altLang="en-US" sz="2400" b="1" dirty="0">
                <a:solidFill>
                  <a:srgbClr val="0945A5"/>
                </a:solidFill>
                <a:ea typeface="微软雅黑" panose="020B0503020204020204" pitchFamily="34" charset="-122"/>
                <a:sym typeface="+mn-ea"/>
              </a:rPr>
              <a:t>困惑点</a:t>
            </a:r>
            <a:r>
              <a:rPr lang="zh-CN" altLang="en-US" sz="2400" b="1" dirty="0">
                <a:solidFill>
                  <a:schemeClr val="tx2"/>
                </a:solidFill>
                <a:ea typeface="微软雅黑" panose="020B0503020204020204" pitchFamily="34" charset="-122"/>
                <a:sym typeface="+mn-ea"/>
              </a:rPr>
              <a:t>作为选题命题的素材，转化为</a:t>
            </a:r>
            <a:r>
              <a:rPr lang="zh-CN" altLang="en-US" sz="2400" b="1" dirty="0">
                <a:solidFill>
                  <a:srgbClr val="0945A5"/>
                </a:solidFill>
                <a:ea typeface="微软雅黑" panose="020B0503020204020204" pitchFamily="34" charset="-122"/>
                <a:sym typeface="+mn-ea"/>
              </a:rPr>
              <a:t>模拟题</a:t>
            </a:r>
            <a:r>
              <a:rPr lang="zh-CN" altLang="en-US" sz="2400" b="1" dirty="0">
                <a:solidFill>
                  <a:schemeClr val="tx2"/>
                </a:solidFill>
                <a:ea typeface="微软雅黑" panose="020B0503020204020204" pitchFamily="34" charset="-122"/>
                <a:sym typeface="+mn-ea"/>
              </a:rPr>
              <a:t>；</a:t>
            </a:r>
            <a:endParaRPr lang="zh-CN" altLang="en-US" sz="2400" b="1" dirty="0">
              <a:solidFill>
                <a:schemeClr val="tx2"/>
              </a:solidFill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4" name="文本框 13"/>
          <p:cNvSpPr txBox="1"/>
          <p:nvPr>
            <p:custDataLst>
              <p:tags r:id="rId40"/>
            </p:custDataLst>
          </p:nvPr>
        </p:nvSpPr>
        <p:spPr>
          <a:xfrm>
            <a:off x="1832610" y="5058410"/>
            <a:ext cx="739775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r"/>
            <a:r>
              <a:rPr lang="zh-CN" altLang="en-US" sz="2400" b="1" dirty="0">
                <a:solidFill>
                  <a:schemeClr val="tx2"/>
                </a:solidFill>
                <a:ea typeface="微软雅黑" panose="020B0503020204020204" pitchFamily="34" charset="-122"/>
                <a:sym typeface="+mn-ea"/>
              </a:rPr>
              <a:t>将问题中的</a:t>
            </a:r>
            <a:r>
              <a:rPr lang="zh-CN" altLang="en-US" sz="2400" b="1" dirty="0">
                <a:solidFill>
                  <a:srgbClr val="0945A5"/>
                </a:solidFill>
                <a:ea typeface="微软雅黑" panose="020B0503020204020204" pitchFamily="34" charset="-122"/>
                <a:sym typeface="+mn-ea"/>
              </a:rPr>
              <a:t>高频点</a:t>
            </a:r>
            <a:r>
              <a:rPr lang="zh-CN" altLang="en-US" sz="2400" b="1" dirty="0">
                <a:solidFill>
                  <a:schemeClr val="tx2"/>
                </a:solidFill>
                <a:ea typeface="微软雅黑" panose="020B0503020204020204" pitchFamily="34" charset="-122"/>
                <a:sym typeface="+mn-ea"/>
              </a:rPr>
              <a:t>聚类分析整合成</a:t>
            </a:r>
            <a:r>
              <a:rPr lang="zh-CN" altLang="en-US" sz="2400" b="1" dirty="0">
                <a:solidFill>
                  <a:srgbClr val="0945A5"/>
                </a:solidFill>
                <a:ea typeface="微软雅黑" panose="020B0503020204020204" pitchFamily="34" charset="-122"/>
                <a:sym typeface="+mn-ea"/>
              </a:rPr>
              <a:t>专题</a:t>
            </a:r>
            <a:r>
              <a:rPr lang="zh-CN" altLang="en-US" sz="2400" b="1" dirty="0">
                <a:solidFill>
                  <a:schemeClr val="tx2"/>
                </a:solidFill>
                <a:ea typeface="微软雅黑" panose="020B0503020204020204" pitchFamily="34" charset="-122"/>
                <a:sym typeface="+mn-ea"/>
              </a:rPr>
              <a:t>提升针对性。</a:t>
            </a:r>
            <a:endParaRPr lang="zh-CN" altLang="en-US" sz="2400" b="1" dirty="0">
              <a:solidFill>
                <a:schemeClr val="tx2"/>
              </a:solidFill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/>
          <p:cNvSpPr/>
          <p:nvPr/>
        </p:nvSpPr>
        <p:spPr>
          <a:xfrm rot="5400000">
            <a:off x="5688965" y="-4949190"/>
            <a:ext cx="815340" cy="11389995"/>
          </a:xfrm>
          <a:prstGeom prst="rect">
            <a:avLst/>
          </a:prstGeom>
          <a:solidFill>
            <a:srgbClr val="004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3" name="文本框 52"/>
          <p:cNvSpPr txBox="1"/>
          <p:nvPr/>
        </p:nvSpPr>
        <p:spPr>
          <a:xfrm>
            <a:off x="2709545" y="454660"/>
            <a:ext cx="6488430" cy="5835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200" b="1" dirty="0">
                <a:solidFill>
                  <a:schemeClr val="bg1"/>
                </a:solidFill>
                <a:cs typeface="+mn-ea"/>
                <a:sym typeface="+mn-lt"/>
              </a:rPr>
              <a:t>以问题驱动教学  用清单赋能备考</a:t>
            </a:r>
            <a:endParaRPr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01955" y="1336040"/>
            <a:ext cx="1130427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50000"/>
              </a:lnSpc>
            </a:pPr>
            <a:r>
              <a:rPr lang="en-US" altLang="zh-CN">
                <a:solidFill>
                  <a:schemeClr val="tx2"/>
                </a:solidFill>
              </a:rPr>
              <a:t>          </a:t>
            </a:r>
            <a:r>
              <a:rPr lang="zh-CN" altLang="en-US" sz="2400" dirty="0">
                <a:solidFill>
                  <a:schemeClr val="tx2"/>
                </a:solidFill>
                <a:ea typeface="微软雅黑" panose="020B0503020204020204" pitchFamily="34" charset="-122"/>
              </a:rPr>
              <a:t>当我们翻开问题清单，看到的不仅是疑问，更是思维的跃动。当我们把问题清单从“纸质记录本”升华为“思维训练场”，当学生的每个问号都能得到智慧的回响，我们的教学、备考就真正实现了从“知识搬运”到“思维生长”的质变，真正做到问题驱动教学，清单赋能备考。</a:t>
            </a:r>
            <a:endParaRPr lang="zh-CN" altLang="en-US" sz="2400" dirty="0">
              <a:solidFill>
                <a:schemeClr val="tx2"/>
              </a:solidFill>
              <a:ea typeface="微软雅黑" panose="020B0503020204020204" pitchFamily="3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61160" y="4303395"/>
            <a:ext cx="8393430" cy="1744980"/>
          </a:xfrm>
          <a:prstGeom prst="rect">
            <a:avLst/>
          </a:prstGeom>
          <a:noFill/>
        </p:spPr>
        <p:txBody>
          <a:bodyPr wrap="square" lIns="121884" tIns="60941" rIns="121884" bIns="60941" rtlCol="0">
            <a:spAutoFit/>
          </a:bodyPr>
          <a:p>
            <a:pPr indent="0" algn="ctr" fontAlgn="auto">
              <a:lnSpc>
                <a:spcPct val="120000"/>
              </a:lnSpc>
            </a:pPr>
            <a:r>
              <a:rPr lang="zh-CN" altLang="en-US" sz="4400" b="1" dirty="0">
                <a:solidFill>
                  <a:srgbClr val="004F8A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感谢各位倾听</a:t>
            </a:r>
            <a:endParaRPr lang="zh-CN" altLang="en-US" sz="4400" b="1" dirty="0">
              <a:solidFill>
                <a:srgbClr val="004F8A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  <a:p>
            <a:pPr indent="0" algn="ctr" fontAlgn="auto">
              <a:lnSpc>
                <a:spcPct val="120000"/>
              </a:lnSpc>
            </a:pPr>
            <a:r>
              <a:rPr lang="zh-CN" altLang="en-US" sz="4400" b="1" dirty="0">
                <a:solidFill>
                  <a:srgbClr val="004F8A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敬请批评指正</a:t>
            </a:r>
            <a:endParaRPr lang="zh-CN" altLang="en-US" sz="4400" b="1" dirty="0">
              <a:solidFill>
                <a:srgbClr val="004F8A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tags/tag1.xml><?xml version="1.0" encoding="utf-8"?>
<p:tagLst xmlns:p="http://schemas.openxmlformats.org/presentationml/2006/main">
  <p:tag name="KSO_WM_DIAGRAM_VIRTUALLY_FRAME" val="{&quot;height&quot;:326.79047244094494,&quot;left&quot;:86.93708661417323,&quot;top&quot;:170.63826771653544,&quot;width&quot;:651.6832283464566}"/>
</p:tagLst>
</file>

<file path=ppt/tags/tag10.xml><?xml version="1.0" encoding="utf-8"?>
<p:tagLst xmlns:p="http://schemas.openxmlformats.org/presentationml/2006/main">
  <p:tag name="KSO_WM_DIAGRAM_VIRTUALLY_FRAME" val="{&quot;height&quot;:370.46448818897636,&quot;left&quot;:72.75,&quot;top&quot;:121.25543307086613,&quot;width&quot;:822.1500000000002}"/>
</p:tagLst>
</file>

<file path=ppt/tags/tag11.xml><?xml version="1.0" encoding="utf-8"?>
<p:tagLst xmlns:p="http://schemas.openxmlformats.org/presentationml/2006/main">
  <p:tag name="KSO_WM_DIAGRAM_VIRTUALLY_FRAME" val="{&quot;height&quot;:370.46448818897636,&quot;left&quot;:72.75,&quot;top&quot;:121.25543307086613,&quot;width&quot;:822.1500000000002}"/>
</p:tagLst>
</file>

<file path=ppt/tags/tag12.xml><?xml version="1.0" encoding="utf-8"?>
<p:tagLst xmlns:p="http://schemas.openxmlformats.org/presentationml/2006/main">
  <p:tag name="KSO_WM_DIAGRAM_VIRTUALLY_FRAME" val="{&quot;height&quot;:370.46448818897636,&quot;left&quot;:72.75,&quot;top&quot;:121.25543307086613,&quot;width&quot;:822.1500000000002}"/>
</p:tagLst>
</file>

<file path=ppt/tags/tag13.xml><?xml version="1.0" encoding="utf-8"?>
<p:tagLst xmlns:p="http://schemas.openxmlformats.org/presentationml/2006/main">
  <p:tag name="KSO_WM_DIAGRAM_VIRTUALLY_FRAME" val="{&quot;height&quot;:370.46448818897636,&quot;left&quot;:72.75,&quot;top&quot;:121.25543307086613,&quot;width&quot;:822.1500000000002}"/>
</p:tagLst>
</file>

<file path=ppt/tags/tag14.xml><?xml version="1.0" encoding="utf-8"?>
<p:tagLst xmlns:p="http://schemas.openxmlformats.org/presentationml/2006/main">
  <p:tag name="KSO_WM_DIAGRAM_VIRTUALLY_FRAME" val="{&quot;height&quot;:370.46448818897636,&quot;left&quot;:72.75,&quot;top&quot;:121.25543307086613,&quot;width&quot;:822.1500000000002}"/>
</p:tagLst>
</file>

<file path=ppt/tags/tag15.xml><?xml version="1.0" encoding="utf-8"?>
<p:tagLst xmlns:p="http://schemas.openxmlformats.org/presentationml/2006/main">
  <p:tag name="KSO_WM_DIAGRAM_VIRTUALLY_FRAME" val="{&quot;height&quot;:370.46448818897636,&quot;left&quot;:72.75,&quot;top&quot;:121.25543307086613,&quot;width&quot;:822.1500000000002}"/>
</p:tagLst>
</file>

<file path=ppt/tags/tag16.xml><?xml version="1.0" encoding="utf-8"?>
<p:tagLst xmlns:p="http://schemas.openxmlformats.org/presentationml/2006/main">
  <p:tag name="KSO_WM_DIAGRAM_VIRTUALLY_FRAME" val="{&quot;height&quot;:370.46448818897636,&quot;left&quot;:72.75,&quot;top&quot;:121.25543307086613,&quot;width&quot;:822.1500000000002}"/>
</p:tagLst>
</file>

<file path=ppt/tags/tag17.xml><?xml version="1.0" encoding="utf-8"?>
<p:tagLst xmlns:p="http://schemas.openxmlformats.org/presentationml/2006/main">
  <p:tag name="KSO_WM_DIAGRAM_VIRTUALLY_FRAME" val="{&quot;height&quot;:370.46448818897636,&quot;left&quot;:72.75,&quot;top&quot;:121.25543307086613,&quot;width&quot;:822.1500000000002}"/>
</p:tagLst>
</file>

<file path=ppt/tags/tag18.xml><?xml version="1.0" encoding="utf-8"?>
<p:tagLst xmlns:p="http://schemas.openxmlformats.org/presentationml/2006/main">
  <p:tag name="KSO_WM_DIAGRAM_VIRTUALLY_FRAME" val="{&quot;height&quot;:370.46448818897636,&quot;left&quot;:72.75,&quot;top&quot;:121.25543307086613,&quot;width&quot;:822.1500000000002}"/>
</p:tagLst>
</file>

<file path=ppt/tags/tag19.xml><?xml version="1.0" encoding="utf-8"?>
<p:tagLst xmlns:p="http://schemas.openxmlformats.org/presentationml/2006/main">
  <p:tag name="KSO_WM_DIAGRAM_VIRTUALLY_FRAME" val="{&quot;height&quot;:370.46448818897636,&quot;left&quot;:72.75,&quot;top&quot;:121.25543307086613,&quot;width&quot;:822.1500000000002}"/>
</p:tagLst>
</file>

<file path=ppt/tags/tag2.xml><?xml version="1.0" encoding="utf-8"?>
<p:tagLst xmlns:p="http://schemas.openxmlformats.org/presentationml/2006/main">
  <p:tag name="KSO_WM_DIAGRAM_VIRTUALLY_FRAME" val="{&quot;height&quot;:326.79047244094494,&quot;left&quot;:86.93708661417323,&quot;top&quot;:170.63826771653544,&quot;width&quot;:651.6832283464566}"/>
</p:tagLst>
</file>

<file path=ppt/tags/tag20.xml><?xml version="1.0" encoding="utf-8"?>
<p:tagLst xmlns:p="http://schemas.openxmlformats.org/presentationml/2006/main">
  <p:tag name="KSO_WM_DIAGRAM_VIRTUALLY_FRAME" val="{&quot;height&quot;:370.46448818897636,&quot;left&quot;:72.75,&quot;top&quot;:121.25543307086613,&quot;width&quot;:822.1500000000002}"/>
</p:tagLst>
</file>

<file path=ppt/tags/tag21.xml><?xml version="1.0" encoding="utf-8"?>
<p:tagLst xmlns:p="http://schemas.openxmlformats.org/presentationml/2006/main">
  <p:tag name="KSO_WM_DIAGRAM_VIRTUALLY_FRAME" val="{&quot;height&quot;:370.46448818897636,&quot;left&quot;:72.75,&quot;top&quot;:121.25543307086613,&quot;width&quot;:822.1500000000002}"/>
</p:tagLst>
</file>

<file path=ppt/tags/tag22.xml><?xml version="1.0" encoding="utf-8"?>
<p:tagLst xmlns:p="http://schemas.openxmlformats.org/presentationml/2006/main">
  <p:tag name="KSO_WM_DIAGRAM_VIRTUALLY_FRAME" val="{&quot;height&quot;:370.46448818897636,&quot;left&quot;:72.75,&quot;top&quot;:121.25543307086613,&quot;width&quot;:822.1500000000002}"/>
</p:tagLst>
</file>

<file path=ppt/tags/tag23.xml><?xml version="1.0" encoding="utf-8"?>
<p:tagLst xmlns:p="http://schemas.openxmlformats.org/presentationml/2006/main">
  <p:tag name="KSO_WM_DIAGRAM_VIRTUALLY_FRAME" val="{&quot;height&quot;:370.46448818897636,&quot;left&quot;:72.75,&quot;top&quot;:121.25543307086613,&quot;width&quot;:822.1500000000002}"/>
</p:tagLst>
</file>

<file path=ppt/tags/tag24.xml><?xml version="1.0" encoding="utf-8"?>
<p:tagLst xmlns:p="http://schemas.openxmlformats.org/presentationml/2006/main">
  <p:tag name="KSO_WM_DIAGRAM_VIRTUALLY_FRAME" val="{&quot;height&quot;:370.46448818897636,&quot;left&quot;:72.75,&quot;top&quot;:121.25543307086613,&quot;width&quot;:822.1500000000002}"/>
</p:tagLst>
</file>

<file path=ppt/tags/tag25.xml><?xml version="1.0" encoding="utf-8"?>
<p:tagLst xmlns:p="http://schemas.openxmlformats.org/presentationml/2006/main">
  <p:tag name="KSO_WM_DIAGRAM_VIRTUALLY_FRAME" val="{&quot;height&quot;:370.46448818897636,&quot;left&quot;:72.75,&quot;top&quot;:121.25543307086613,&quot;width&quot;:822.1500000000002}"/>
</p:tagLst>
</file>

<file path=ppt/tags/tag26.xml><?xml version="1.0" encoding="utf-8"?>
<p:tagLst xmlns:p="http://schemas.openxmlformats.org/presentationml/2006/main">
  <p:tag name="KSO_WM_DIAGRAM_VIRTUALLY_FRAME" val="{&quot;height&quot;:370.46448818897636,&quot;left&quot;:72.75,&quot;top&quot;:121.25543307086613,&quot;width&quot;:822.1500000000002}"/>
</p:tagLst>
</file>

<file path=ppt/tags/tag27.xml><?xml version="1.0" encoding="utf-8"?>
<p:tagLst xmlns:p="http://schemas.openxmlformats.org/presentationml/2006/main">
  <p:tag name="KSO_WM_DIAGRAM_VIRTUALLY_FRAME" val="{&quot;height&quot;:370.46448818897636,&quot;left&quot;:72.75,&quot;top&quot;:121.25543307086613,&quot;width&quot;:822.1500000000002}"/>
</p:tagLst>
</file>

<file path=ppt/tags/tag28.xml><?xml version="1.0" encoding="utf-8"?>
<p:tagLst xmlns:p="http://schemas.openxmlformats.org/presentationml/2006/main">
  <p:tag name="KSO_WM_DIAGRAM_VIRTUALLY_FRAME" val="{&quot;height&quot;:370.46448818897636,&quot;left&quot;:72.75,&quot;top&quot;:121.25543307086613,&quot;width&quot;:822.1500000000002}"/>
</p:tagLst>
</file>

<file path=ppt/tags/tag29.xml><?xml version="1.0" encoding="utf-8"?>
<p:tagLst xmlns:p="http://schemas.openxmlformats.org/presentationml/2006/main">
  <p:tag name="KSO_WM_DIAGRAM_VIRTUALLY_FRAME" val="{&quot;height&quot;:370.46448818897636,&quot;left&quot;:72.75,&quot;top&quot;:121.25543307086613,&quot;width&quot;:822.1500000000002}"/>
</p:tagLst>
</file>

<file path=ppt/tags/tag3.xml><?xml version="1.0" encoding="utf-8"?>
<p:tagLst xmlns:p="http://schemas.openxmlformats.org/presentationml/2006/main">
  <p:tag name="KSO_WM_DIAGRAM_VIRTUALLY_FRAME" val="{&quot;height&quot;:326.79047244094494,&quot;left&quot;:86.93708661417323,&quot;top&quot;:170.63826771653544,&quot;width&quot;:651.6832283464566}"/>
</p:tagLst>
</file>

<file path=ppt/tags/tag30.xml><?xml version="1.0" encoding="utf-8"?>
<p:tagLst xmlns:p="http://schemas.openxmlformats.org/presentationml/2006/main">
  <p:tag name="KSO_WM_DIAGRAM_VIRTUALLY_FRAME" val="{&quot;height&quot;:370.46448818897636,&quot;left&quot;:72.75,&quot;top&quot;:121.25543307086613,&quot;width&quot;:822.1500000000002}"/>
</p:tagLst>
</file>

<file path=ppt/tags/tag31.xml><?xml version="1.0" encoding="utf-8"?>
<p:tagLst xmlns:p="http://schemas.openxmlformats.org/presentationml/2006/main">
  <p:tag name="KSO_WM_DIAGRAM_VIRTUALLY_FRAME" val="{&quot;height&quot;:370.46448818897636,&quot;left&quot;:72.75,&quot;top&quot;:121.25543307086613,&quot;width&quot;:822.1500000000002}"/>
</p:tagLst>
</file>

<file path=ppt/tags/tag32.xml><?xml version="1.0" encoding="utf-8"?>
<p:tagLst xmlns:p="http://schemas.openxmlformats.org/presentationml/2006/main">
  <p:tag name="KSO_WM_DIAGRAM_VIRTUALLY_FRAME" val="{&quot;height&quot;:370.46448818897636,&quot;left&quot;:72.75,&quot;top&quot;:121.25543307086613,&quot;width&quot;:822.1500000000002}"/>
</p:tagLst>
</file>

<file path=ppt/tags/tag33.xml><?xml version="1.0" encoding="utf-8"?>
<p:tagLst xmlns:p="http://schemas.openxmlformats.org/presentationml/2006/main">
  <p:tag name="KSO_WM_DIAGRAM_VIRTUALLY_FRAME" val="{&quot;height&quot;:370.46448818897636,&quot;left&quot;:72.75,&quot;top&quot;:121.25543307086613,&quot;width&quot;:822.1500000000002}"/>
</p:tagLst>
</file>

<file path=ppt/tags/tag34.xml><?xml version="1.0" encoding="utf-8"?>
<p:tagLst xmlns:p="http://schemas.openxmlformats.org/presentationml/2006/main">
  <p:tag name="KSO_WM_DIAGRAM_VIRTUALLY_FRAME" val="{&quot;height&quot;:370.46448818897636,&quot;left&quot;:72.75,&quot;top&quot;:121.25543307086613,&quot;width&quot;:822.1500000000002}"/>
</p:tagLst>
</file>

<file path=ppt/tags/tag35.xml><?xml version="1.0" encoding="utf-8"?>
<p:tagLst xmlns:p="http://schemas.openxmlformats.org/presentationml/2006/main">
  <p:tag name="KSO_WM_DIAGRAM_VIRTUALLY_FRAME" val="{&quot;height&quot;:370.46448818897636,&quot;left&quot;:72.75,&quot;top&quot;:121.25543307086613,&quot;width&quot;:822.1500000000002}"/>
</p:tagLst>
</file>

<file path=ppt/tags/tag36.xml><?xml version="1.0" encoding="utf-8"?>
<p:tagLst xmlns:p="http://schemas.openxmlformats.org/presentationml/2006/main">
  <p:tag name="KSO_WM_DIAGRAM_VIRTUALLY_FRAME" val="{&quot;height&quot;:370.46448818897636,&quot;left&quot;:72.75,&quot;top&quot;:121.25543307086613,&quot;width&quot;:822.1500000000002}"/>
</p:tagLst>
</file>

<file path=ppt/tags/tag37.xml><?xml version="1.0" encoding="utf-8"?>
<p:tagLst xmlns:p="http://schemas.openxmlformats.org/presentationml/2006/main">
  <p:tag name="KSO_WM_DIAGRAM_VIRTUALLY_FRAME" val="{&quot;height&quot;:370.46448818897636,&quot;left&quot;:72.75,&quot;top&quot;:121.25543307086613,&quot;width&quot;:822.1500000000002}"/>
</p:tagLst>
</file>

<file path=ppt/tags/tag38.xml><?xml version="1.0" encoding="utf-8"?>
<p:tagLst xmlns:p="http://schemas.openxmlformats.org/presentationml/2006/main">
  <p:tag name="KSO_WM_DIAGRAM_VIRTUALLY_FRAME" val="{&quot;height&quot;:370.46448818897636,&quot;left&quot;:72.75,&quot;top&quot;:121.25543307086613,&quot;width&quot;:822.1500000000002}"/>
</p:tagLst>
</file>

<file path=ppt/tags/tag39.xml><?xml version="1.0" encoding="utf-8"?>
<p:tagLst xmlns:p="http://schemas.openxmlformats.org/presentationml/2006/main">
  <p:tag name="KSO_WM_DIAGRAM_VIRTUALLY_FRAME" val="{&quot;height&quot;:370.46448818897636,&quot;left&quot;:72.75,&quot;top&quot;:121.25543307086613,&quot;width&quot;:822.1500000000002}"/>
</p:tagLst>
</file>

<file path=ppt/tags/tag4.xml><?xml version="1.0" encoding="utf-8"?>
<p:tagLst xmlns:p="http://schemas.openxmlformats.org/presentationml/2006/main">
  <p:tag name="KSO_WM_DIAGRAM_VIRTUALLY_FRAME" val="{&quot;height&quot;:326.79047244094494,&quot;left&quot;:86.93708661417323,&quot;top&quot;:170.63826771653544,&quot;width&quot;:651.6832283464566}"/>
</p:tagLst>
</file>

<file path=ppt/tags/tag40.xml><?xml version="1.0" encoding="utf-8"?>
<p:tagLst xmlns:p="http://schemas.openxmlformats.org/presentationml/2006/main">
  <p:tag name="KSO_WM_DIAGRAM_VIRTUALLY_FRAME" val="{&quot;height&quot;:372.66850393700787,&quot;left&quot;:92.72062992125984,&quot;top&quot;:91.59480314960629,&quot;width&quot;:773.4649606299213}"/>
</p:tagLst>
</file>

<file path=ppt/tags/tag41.xml><?xml version="1.0" encoding="utf-8"?>
<p:tagLst xmlns:p="http://schemas.openxmlformats.org/presentationml/2006/main">
  <p:tag name="KSO_WM_DIAGRAM_VIRTUALLY_FRAME" val="{&quot;height&quot;:372.66850393700787,&quot;left&quot;:92.72062992125984,&quot;top&quot;:91.59480314960629,&quot;width&quot;:773.4649606299213}"/>
</p:tagLst>
</file>

<file path=ppt/tags/tag42.xml><?xml version="1.0" encoding="utf-8"?>
<p:tagLst xmlns:p="http://schemas.openxmlformats.org/presentationml/2006/main">
  <p:tag name="KSO_WM_DIAGRAM_VIRTUALLY_FRAME" val="{&quot;height&quot;:372.66850393700787,&quot;left&quot;:92.72062992125984,&quot;top&quot;:91.59480314960629,&quot;width&quot;:773.4649606299213}"/>
</p:tagLst>
</file>

<file path=ppt/tags/tag43.xml><?xml version="1.0" encoding="utf-8"?>
<p:tagLst xmlns:p="http://schemas.openxmlformats.org/presentationml/2006/main">
  <p:tag name="KSO_WM_DIAGRAM_VIRTUALLY_FRAME" val="{&quot;height&quot;:372.66850393700787,&quot;left&quot;:92.72062992125984,&quot;top&quot;:91.59480314960629,&quot;width&quot;:773.4649606299213}"/>
</p:tagLst>
</file>

<file path=ppt/tags/tag44.xml><?xml version="1.0" encoding="utf-8"?>
<p:tagLst xmlns:p="http://schemas.openxmlformats.org/presentationml/2006/main">
  <p:tag name="KSO_WM_DIAGRAM_VIRTUALLY_FRAME" val="{&quot;height&quot;:372.66850393700787,&quot;left&quot;:92.72062992125984,&quot;top&quot;:91.59480314960629,&quot;width&quot;:773.4649606299213}"/>
</p:tagLst>
</file>

<file path=ppt/tags/tag45.xml><?xml version="1.0" encoding="utf-8"?>
<p:tagLst xmlns:p="http://schemas.openxmlformats.org/presentationml/2006/main">
  <p:tag name="KSO_WM_DIAGRAM_VIRTUALLY_FRAME" val="{&quot;height&quot;:372.66850393700787,&quot;left&quot;:92.72062992125984,&quot;top&quot;:91.59480314960629,&quot;width&quot;:773.4649606299213}"/>
</p:tagLst>
</file>

<file path=ppt/tags/tag46.xml><?xml version="1.0" encoding="utf-8"?>
<p:tagLst xmlns:p="http://schemas.openxmlformats.org/presentationml/2006/main">
  <p:tag name="KSO_WM_DIAGRAM_VIRTUALLY_FRAME" val="{&quot;height&quot;:372.66850393700787,&quot;left&quot;:92.72062992125984,&quot;top&quot;:91.59480314960629,&quot;width&quot;:773.4649606299213}"/>
</p:tagLst>
</file>

<file path=ppt/tags/tag47.xml><?xml version="1.0" encoding="utf-8"?>
<p:tagLst xmlns:p="http://schemas.openxmlformats.org/presentationml/2006/main">
  <p:tag name="KSO_WM_DIAGRAM_VIRTUALLY_FRAME" val="{&quot;height&quot;:372.66850393700787,&quot;left&quot;:92.72062992125984,&quot;top&quot;:91.59480314960629,&quot;width&quot;:773.4649606299213}"/>
</p:tagLst>
</file>

<file path=ppt/tags/tag48.xml><?xml version="1.0" encoding="utf-8"?>
<p:tagLst xmlns:p="http://schemas.openxmlformats.org/presentationml/2006/main">
  <p:tag name="KSO_WM_DIAGRAM_VIRTUALLY_FRAME" val="{&quot;height&quot;:372.66850393700787,&quot;left&quot;:92.72062992125984,&quot;top&quot;:91.59480314960629,&quot;width&quot;:773.4649606299213}"/>
</p:tagLst>
</file>

<file path=ppt/tags/tag49.xml><?xml version="1.0" encoding="utf-8"?>
<p:tagLst xmlns:p="http://schemas.openxmlformats.org/presentationml/2006/main">
  <p:tag name="KSO_WM_DIAGRAM_VIRTUALLY_FRAME" val="{&quot;height&quot;:372.66850393700787,&quot;left&quot;:92.72062992125984,&quot;top&quot;:91.59480314960629,&quot;width&quot;:773.4649606299213}"/>
</p:tagLst>
</file>

<file path=ppt/tags/tag5.xml><?xml version="1.0" encoding="utf-8"?>
<p:tagLst xmlns:p="http://schemas.openxmlformats.org/presentationml/2006/main">
  <p:tag name="KSO_WM_DIAGRAM_VIRTUALLY_FRAME" val="{&quot;height&quot;:326.79047244094494,&quot;left&quot;:86.93708661417323,&quot;top&quot;:170.63826771653544,&quot;width&quot;:651.6832283464566}"/>
</p:tagLst>
</file>

<file path=ppt/tags/tag50.xml><?xml version="1.0" encoding="utf-8"?>
<p:tagLst xmlns:p="http://schemas.openxmlformats.org/presentationml/2006/main">
  <p:tag name="KSO_WM_DIAGRAM_VIRTUALLY_FRAME" val="{&quot;height&quot;:372.66850393700787,&quot;left&quot;:92.72062992125984,&quot;top&quot;:91.59480314960629,&quot;width&quot;:773.4649606299213}"/>
</p:tagLst>
</file>

<file path=ppt/tags/tag51.xml><?xml version="1.0" encoding="utf-8"?>
<p:tagLst xmlns:p="http://schemas.openxmlformats.org/presentationml/2006/main">
  <p:tag name="KSO_WM_DIAGRAM_VIRTUALLY_FRAME" val="{&quot;height&quot;:372.66850393700787,&quot;left&quot;:92.72062992125984,&quot;top&quot;:91.59480314960629,&quot;width&quot;:773.4649606299213}"/>
</p:tagLst>
</file>

<file path=ppt/tags/tag52.xml><?xml version="1.0" encoding="utf-8"?>
<p:tagLst xmlns:p="http://schemas.openxmlformats.org/presentationml/2006/main">
  <p:tag name="KSO_WM_UNIT_PLACING_PICTURE_USER_VIEWPORT" val="{&quot;height&quot;:10515,&quot;width&quot;:8400}"/>
</p:tagLst>
</file>

<file path=ppt/tags/tag53.xml><?xml version="1.0" encoding="utf-8"?>
<p:tagLst xmlns:p="http://schemas.openxmlformats.org/presentationml/2006/main">
  <p:tag name="KSO_WM_DIAGRAM_VIRTUALLY_FRAME" val="{&quot;height&quot;:370.46448818897636,&quot;left&quot;:72.75,&quot;top&quot;:121.25543307086613,&quot;width&quot;:822.1500000000002}"/>
</p:tagLst>
</file>

<file path=ppt/tags/tag54.xml><?xml version="1.0" encoding="utf-8"?>
<p:tagLst xmlns:p="http://schemas.openxmlformats.org/presentationml/2006/main">
  <p:tag name="KSO_WM_DIAGRAM_VIRTUALLY_FRAME" val="{&quot;height&quot;:370.46448818897636,&quot;left&quot;:72.75,&quot;top&quot;:121.25543307086613,&quot;width&quot;:822.1500000000002}"/>
</p:tagLst>
</file>

<file path=ppt/tags/tag55.xml><?xml version="1.0" encoding="utf-8"?>
<p:tagLst xmlns:p="http://schemas.openxmlformats.org/presentationml/2006/main">
  <p:tag name="KSO_WM_DIAGRAM_VIRTUALLY_FRAME" val="{&quot;height&quot;:370.46448818897636,&quot;left&quot;:72.75,&quot;top&quot;:121.25543307086613,&quot;width&quot;:822.1500000000002}"/>
</p:tagLst>
</file>

<file path=ppt/tags/tag56.xml><?xml version="1.0" encoding="utf-8"?>
<p:tagLst xmlns:p="http://schemas.openxmlformats.org/presentationml/2006/main">
  <p:tag name="KSO_WM_DIAGRAM_VIRTUALLY_FRAME" val="{&quot;height&quot;:370.46448818897636,&quot;left&quot;:72.75,&quot;top&quot;:121.25543307086613,&quot;width&quot;:822.1500000000002}"/>
</p:tagLst>
</file>

<file path=ppt/tags/tag57.xml><?xml version="1.0" encoding="utf-8"?>
<p:tagLst xmlns:p="http://schemas.openxmlformats.org/presentationml/2006/main">
  <p:tag name="KSO_WM_DIAGRAM_VIRTUALLY_FRAME" val="{&quot;height&quot;:370.46448818897636,&quot;left&quot;:72.75,&quot;top&quot;:121.25543307086613,&quot;width&quot;:822.1500000000002}"/>
</p:tagLst>
</file>

<file path=ppt/tags/tag58.xml><?xml version="1.0" encoding="utf-8"?>
<p:tagLst xmlns:p="http://schemas.openxmlformats.org/presentationml/2006/main">
  <p:tag name="KSO_WM_DIAGRAM_VIRTUALLY_FRAME" val="{&quot;height&quot;:370.46448818897636,&quot;left&quot;:72.75,&quot;top&quot;:121.25543307086613,&quot;width&quot;:822.1500000000002}"/>
</p:tagLst>
</file>

<file path=ppt/tags/tag59.xml><?xml version="1.0" encoding="utf-8"?>
<p:tagLst xmlns:p="http://schemas.openxmlformats.org/presentationml/2006/main">
  <p:tag name="KSO_WM_DIAGRAM_VIRTUALLY_FRAME" val="{&quot;height&quot;:370.46448818897636,&quot;left&quot;:72.75,&quot;top&quot;:121.25543307086613,&quot;width&quot;:822.1500000000002}"/>
</p:tagLst>
</file>

<file path=ppt/tags/tag6.xml><?xml version="1.0" encoding="utf-8"?>
<p:tagLst xmlns:p="http://schemas.openxmlformats.org/presentationml/2006/main">
  <p:tag name="KSO_WM_DIAGRAM_VIRTUALLY_FRAME" val="{&quot;height&quot;:326.79047244094494,&quot;left&quot;:86.93708661417323,&quot;top&quot;:170.63826771653544,&quot;width&quot;:651.6832283464566}"/>
</p:tagLst>
</file>

<file path=ppt/tags/tag60.xml><?xml version="1.0" encoding="utf-8"?>
<p:tagLst xmlns:p="http://schemas.openxmlformats.org/presentationml/2006/main">
  <p:tag name="KSO_WM_DIAGRAM_VIRTUALLY_FRAME" val="{&quot;height&quot;:370.46448818897636,&quot;left&quot;:72.75,&quot;top&quot;:121.25543307086613,&quot;width&quot;:822.1500000000002}"/>
</p:tagLst>
</file>

<file path=ppt/tags/tag61.xml><?xml version="1.0" encoding="utf-8"?>
<p:tagLst xmlns:p="http://schemas.openxmlformats.org/presentationml/2006/main">
  <p:tag name="KSO_WM_DIAGRAM_VIRTUALLY_FRAME" val="{&quot;height&quot;:370.46448818897636,&quot;left&quot;:72.75,&quot;top&quot;:121.25543307086613,&quot;width&quot;:822.1500000000002}"/>
</p:tagLst>
</file>

<file path=ppt/tags/tag62.xml><?xml version="1.0" encoding="utf-8"?>
<p:tagLst xmlns:p="http://schemas.openxmlformats.org/presentationml/2006/main">
  <p:tag name="KSO_WM_DIAGRAM_VIRTUALLY_FRAME" val="{&quot;height&quot;:370.46448818897636,&quot;left&quot;:72.75,&quot;top&quot;:121.25543307086613,&quot;width&quot;:822.1500000000002}"/>
</p:tagLst>
</file>

<file path=ppt/tags/tag63.xml><?xml version="1.0" encoding="utf-8"?>
<p:tagLst xmlns:p="http://schemas.openxmlformats.org/presentationml/2006/main">
  <p:tag name="KSO_WM_DIAGRAM_VIRTUALLY_FRAME" val="{&quot;height&quot;:370.46448818897636,&quot;left&quot;:72.75,&quot;top&quot;:121.25543307086613,&quot;width&quot;:822.1500000000002}"/>
</p:tagLst>
</file>

<file path=ppt/tags/tag64.xml><?xml version="1.0" encoding="utf-8"?>
<p:tagLst xmlns:p="http://schemas.openxmlformats.org/presentationml/2006/main">
  <p:tag name="KSO_WM_DIAGRAM_VIRTUALLY_FRAME" val="{&quot;height&quot;:370.46448818897636,&quot;left&quot;:72.75,&quot;top&quot;:121.25543307086613,&quot;width&quot;:822.1500000000002}"/>
</p:tagLst>
</file>

<file path=ppt/tags/tag65.xml><?xml version="1.0" encoding="utf-8"?>
<p:tagLst xmlns:p="http://schemas.openxmlformats.org/presentationml/2006/main">
  <p:tag name="KSO_WM_DIAGRAM_VIRTUALLY_FRAME" val="{&quot;height&quot;:370.46448818897636,&quot;left&quot;:72.75,&quot;top&quot;:121.25543307086613,&quot;width&quot;:822.1500000000002}"/>
</p:tagLst>
</file>

<file path=ppt/tags/tag66.xml><?xml version="1.0" encoding="utf-8"?>
<p:tagLst xmlns:p="http://schemas.openxmlformats.org/presentationml/2006/main">
  <p:tag name="KSO_WM_DIAGRAM_VIRTUALLY_FRAME" val="{&quot;height&quot;:370.46448818897636,&quot;left&quot;:72.75,&quot;top&quot;:121.25543307086613,&quot;width&quot;:822.1500000000002}"/>
</p:tagLst>
</file>

<file path=ppt/tags/tag67.xml><?xml version="1.0" encoding="utf-8"?>
<p:tagLst xmlns:p="http://schemas.openxmlformats.org/presentationml/2006/main">
  <p:tag name="KSO_WM_DIAGRAM_VIRTUALLY_FRAME" val="{&quot;height&quot;:370.46448818897636,&quot;left&quot;:72.75,&quot;top&quot;:121.25543307086613,&quot;width&quot;:822.1500000000002}"/>
</p:tagLst>
</file>

<file path=ppt/tags/tag68.xml><?xml version="1.0" encoding="utf-8"?>
<p:tagLst xmlns:p="http://schemas.openxmlformats.org/presentationml/2006/main">
  <p:tag name="KSO_WM_DIAGRAM_VIRTUALLY_FRAME" val="{&quot;height&quot;:370.46448818897636,&quot;left&quot;:72.75,&quot;top&quot;:121.25543307086613,&quot;width&quot;:822.1500000000002}"/>
</p:tagLst>
</file>

<file path=ppt/tags/tag69.xml><?xml version="1.0" encoding="utf-8"?>
<p:tagLst xmlns:p="http://schemas.openxmlformats.org/presentationml/2006/main">
  <p:tag name="KSO_WM_DIAGRAM_VIRTUALLY_FRAME" val="{&quot;height&quot;:370.46448818897636,&quot;left&quot;:72.75,&quot;top&quot;:121.25543307086613,&quot;width&quot;:822.1500000000002}"/>
</p:tagLst>
</file>

<file path=ppt/tags/tag7.xml><?xml version="1.0" encoding="utf-8"?>
<p:tagLst xmlns:p="http://schemas.openxmlformats.org/presentationml/2006/main">
  <p:tag name="KSO_WM_DIAGRAM_VIRTUALLY_FRAME" val="{&quot;height&quot;:370.46448818897636,&quot;left&quot;:72.75,&quot;top&quot;:121.25543307086613,&quot;width&quot;:822.1500000000002}"/>
</p:tagLst>
</file>

<file path=ppt/tags/tag70.xml><?xml version="1.0" encoding="utf-8"?>
<p:tagLst xmlns:p="http://schemas.openxmlformats.org/presentationml/2006/main">
  <p:tag name="KSO_WM_DIAGRAM_VIRTUALLY_FRAME" val="{&quot;height&quot;:370.46448818897636,&quot;left&quot;:72.75,&quot;top&quot;:121.25543307086613,&quot;width&quot;:822.1500000000002}"/>
</p:tagLst>
</file>

<file path=ppt/tags/tag71.xml><?xml version="1.0" encoding="utf-8"?>
<p:tagLst xmlns:p="http://schemas.openxmlformats.org/presentationml/2006/main">
  <p:tag name="KSO_WM_DIAGRAM_VIRTUALLY_FRAME" val="{&quot;height&quot;:370.46448818897636,&quot;left&quot;:72.75,&quot;top&quot;:121.25543307086613,&quot;width&quot;:822.1500000000002}"/>
</p:tagLst>
</file>

<file path=ppt/tags/tag72.xml><?xml version="1.0" encoding="utf-8"?>
<p:tagLst xmlns:p="http://schemas.openxmlformats.org/presentationml/2006/main">
  <p:tag name="KSO_WM_DIAGRAM_VIRTUALLY_FRAME" val="{&quot;height&quot;:370.46448818897636,&quot;left&quot;:72.75,&quot;top&quot;:121.25543307086613,&quot;width&quot;:822.1500000000002}"/>
</p:tagLst>
</file>

<file path=ppt/tags/tag73.xml><?xml version="1.0" encoding="utf-8"?>
<p:tagLst xmlns:p="http://schemas.openxmlformats.org/presentationml/2006/main">
  <p:tag name="KSO_WM_DIAGRAM_VIRTUALLY_FRAME" val="{&quot;height&quot;:370.46448818897636,&quot;left&quot;:72.75,&quot;top&quot;:121.25543307086613,&quot;width&quot;:822.1500000000002}"/>
</p:tagLst>
</file>

<file path=ppt/tags/tag74.xml><?xml version="1.0" encoding="utf-8"?>
<p:tagLst xmlns:p="http://schemas.openxmlformats.org/presentationml/2006/main">
  <p:tag name="KSO_WM_DIAGRAM_VIRTUALLY_FRAME" val="{&quot;height&quot;:370.46448818897636,&quot;left&quot;:72.75,&quot;top&quot;:121.25543307086613,&quot;width&quot;:822.1500000000002}"/>
</p:tagLst>
</file>

<file path=ppt/tags/tag75.xml><?xml version="1.0" encoding="utf-8"?>
<p:tagLst xmlns:p="http://schemas.openxmlformats.org/presentationml/2006/main">
  <p:tag name="KSO_WM_DIAGRAM_VIRTUALLY_FRAME" val="{&quot;height&quot;:370.46448818897636,&quot;left&quot;:72.75,&quot;top&quot;:121.25543307086613,&quot;width&quot;:822.1500000000002}"/>
</p:tagLst>
</file>

<file path=ppt/tags/tag76.xml><?xml version="1.0" encoding="utf-8"?>
<p:tagLst xmlns:p="http://schemas.openxmlformats.org/presentationml/2006/main">
  <p:tag name="KSO_WM_DIAGRAM_VIRTUALLY_FRAME" val="{&quot;height&quot;:370.46448818897636,&quot;left&quot;:72.75,&quot;top&quot;:121.25543307086613,&quot;width&quot;:822.1500000000002}"/>
</p:tagLst>
</file>

<file path=ppt/tags/tag77.xml><?xml version="1.0" encoding="utf-8"?>
<p:tagLst xmlns:p="http://schemas.openxmlformats.org/presentationml/2006/main">
  <p:tag name="KSO_WM_DIAGRAM_VIRTUALLY_FRAME" val="{&quot;height&quot;:370.46448818897636,&quot;left&quot;:72.75,&quot;top&quot;:121.25543307086613,&quot;width&quot;:822.1500000000002}"/>
</p:tagLst>
</file>

<file path=ppt/tags/tag78.xml><?xml version="1.0" encoding="utf-8"?>
<p:tagLst xmlns:p="http://schemas.openxmlformats.org/presentationml/2006/main">
  <p:tag name="KSO_WM_DIAGRAM_VIRTUALLY_FRAME" val="{&quot;height&quot;:370.46448818897636,&quot;left&quot;:72.75,&quot;top&quot;:121.25543307086613,&quot;width&quot;:822.1500000000002}"/>
</p:tagLst>
</file>

<file path=ppt/tags/tag79.xml><?xml version="1.0" encoding="utf-8"?>
<p:tagLst xmlns:p="http://schemas.openxmlformats.org/presentationml/2006/main">
  <p:tag name="KSO_WM_DIAGRAM_VIRTUALLY_FRAME" val="{&quot;height&quot;:370.46448818897636,&quot;left&quot;:72.75,&quot;top&quot;:121.25543307086613,&quot;width&quot;:822.1500000000002}"/>
</p:tagLst>
</file>

<file path=ppt/tags/tag8.xml><?xml version="1.0" encoding="utf-8"?>
<p:tagLst xmlns:p="http://schemas.openxmlformats.org/presentationml/2006/main">
  <p:tag name="KSO_WM_DIAGRAM_VIRTUALLY_FRAME" val="{&quot;height&quot;:370.46448818897636,&quot;left&quot;:72.75,&quot;top&quot;:121.25543307086613,&quot;width&quot;:822.1500000000002}"/>
</p:tagLst>
</file>

<file path=ppt/tags/tag80.xml><?xml version="1.0" encoding="utf-8"?>
<p:tagLst xmlns:p="http://schemas.openxmlformats.org/presentationml/2006/main">
  <p:tag name="KSO_WM_DIAGRAM_VIRTUALLY_FRAME" val="{&quot;height&quot;:370.46448818897636,&quot;left&quot;:72.75,&quot;top&quot;:121.25543307086613,&quot;width&quot;:822.1500000000002}"/>
</p:tagLst>
</file>

<file path=ppt/tags/tag81.xml><?xml version="1.0" encoding="utf-8"?>
<p:tagLst xmlns:p="http://schemas.openxmlformats.org/presentationml/2006/main">
  <p:tag name="KSO_WM_DIAGRAM_VIRTUALLY_FRAME" val="{&quot;height&quot;:370.46448818897636,&quot;left&quot;:72.75,&quot;top&quot;:121.25543307086613,&quot;width&quot;:822.1500000000002}"/>
</p:tagLst>
</file>

<file path=ppt/tags/tag82.xml><?xml version="1.0" encoding="utf-8"?>
<p:tagLst xmlns:p="http://schemas.openxmlformats.org/presentationml/2006/main">
  <p:tag name="KSO_WM_DIAGRAM_VIRTUALLY_FRAME" val="{&quot;height&quot;:370.46448818897636,&quot;left&quot;:72.75,&quot;top&quot;:121.25543307086613,&quot;width&quot;:822.1500000000002}"/>
</p:tagLst>
</file>

<file path=ppt/tags/tag83.xml><?xml version="1.0" encoding="utf-8"?>
<p:tagLst xmlns:p="http://schemas.openxmlformats.org/presentationml/2006/main">
  <p:tag name="KSO_WM_DIAGRAM_VIRTUALLY_FRAME" val="{&quot;height&quot;:370.46448818897636,&quot;left&quot;:72.75,&quot;top&quot;:121.25543307086613,&quot;width&quot;:822.1500000000002}"/>
</p:tagLst>
</file>

<file path=ppt/tags/tag84.xml><?xml version="1.0" encoding="utf-8"?>
<p:tagLst xmlns:p="http://schemas.openxmlformats.org/presentationml/2006/main">
  <p:tag name="KSO_WM_DIAGRAM_VIRTUALLY_FRAME" val="{&quot;height&quot;:370.46448818897636,&quot;left&quot;:72.75,&quot;top&quot;:121.25543307086613,&quot;width&quot;:822.1500000000002}"/>
</p:tagLst>
</file>

<file path=ppt/tags/tag85.xml><?xml version="1.0" encoding="utf-8"?>
<p:tagLst xmlns:p="http://schemas.openxmlformats.org/presentationml/2006/main">
  <p:tag name="KSO_WM_DIAGRAM_VIRTUALLY_FRAME" val="{&quot;height&quot;:370.46448818897636,&quot;left&quot;:72.75,&quot;top&quot;:121.25543307086613,&quot;width&quot;:822.1500000000002}"/>
</p:tagLst>
</file>

<file path=ppt/tags/tag86.xml><?xml version="1.0" encoding="utf-8"?>
<p:tagLst xmlns:p="http://schemas.openxmlformats.org/presentationml/2006/main">
  <p:tag name="KSO_WM_DIAGRAM_VIRTUALLY_FRAME" val="{&quot;height&quot;:370.46448818897636,&quot;left&quot;:72.75,&quot;top&quot;:121.25543307086613,&quot;width&quot;:822.1500000000002}"/>
</p:tagLst>
</file>

<file path=ppt/tags/tag87.xml><?xml version="1.0" encoding="utf-8"?>
<p:tagLst xmlns:p="http://schemas.openxmlformats.org/presentationml/2006/main">
  <p:tag name="KSO_WM_DIAGRAM_VIRTUALLY_FRAME" val="{&quot;height&quot;:370.46448818897636,&quot;left&quot;:72.75,&quot;top&quot;:121.25543307086613,&quot;width&quot;:822.1500000000002}"/>
</p:tagLst>
</file>

<file path=ppt/tags/tag88.xml><?xml version="1.0" encoding="utf-8"?>
<p:tagLst xmlns:p="http://schemas.openxmlformats.org/presentationml/2006/main">
  <p:tag name="KSO_WM_DIAGRAM_VIRTUALLY_FRAME" val="{&quot;height&quot;:370.46448818897636,&quot;left&quot;:72.75,&quot;top&quot;:121.25543307086613,&quot;width&quot;:822.1500000000002}"/>
</p:tagLst>
</file>

<file path=ppt/tags/tag89.xml><?xml version="1.0" encoding="utf-8"?>
<p:tagLst xmlns:p="http://schemas.openxmlformats.org/presentationml/2006/main">
  <p:tag name="KSO_WM_DIAGRAM_VIRTUALLY_FRAME" val="{&quot;height&quot;:370.46448818897636,&quot;left&quot;:72.75,&quot;top&quot;:121.25543307086613,&quot;width&quot;:822.1500000000002}"/>
</p:tagLst>
</file>

<file path=ppt/tags/tag9.xml><?xml version="1.0" encoding="utf-8"?>
<p:tagLst xmlns:p="http://schemas.openxmlformats.org/presentationml/2006/main">
  <p:tag name="KSO_WM_DIAGRAM_VIRTUALLY_FRAME" val="{&quot;height&quot;:370.46448818897636,&quot;left&quot;:72.75,&quot;top&quot;:121.25543307086613,&quot;width&quot;:822.1500000000002}"/>
</p:tagLst>
</file>

<file path=ppt/tags/tag90.xml><?xml version="1.0" encoding="utf-8"?>
<p:tagLst xmlns:p="http://schemas.openxmlformats.org/presentationml/2006/main">
  <p:tag name="KSO_WM_DIAGRAM_VIRTUALLY_FRAME" val="{&quot;height&quot;:370.46448818897636,&quot;left&quot;:72.75,&quot;top&quot;:121.25543307086613,&quot;width&quot;:822.1500000000002}"/>
</p:tagLst>
</file>

<file path=ppt/tags/tag91.xml><?xml version="1.0" encoding="utf-8"?>
<p:tagLst xmlns:p="http://schemas.openxmlformats.org/presentationml/2006/main">
  <p:tag name="KSO_WM_DIAGRAM_VIRTUALLY_FRAME" val="{&quot;height&quot;:370.46448818897636,&quot;left&quot;:72.75,&quot;top&quot;:121.25543307086613,&quot;width&quot;:822.1500000000002}"/>
</p:tagLst>
</file>

<file path=ppt/tags/tag92.xml><?xml version="1.0" encoding="utf-8"?>
<p:tagLst xmlns:p="http://schemas.openxmlformats.org/presentationml/2006/main">
  <p:tag name="KSO_WM_DIAGRAM_VIRTUALLY_FRAME" val="{&quot;height&quot;:370.46448818897636,&quot;left&quot;:72.75,&quot;top&quot;:121.25543307086613,&quot;width&quot;:822.1500000000002}"/>
</p:tagLst>
</file>

<file path=ppt/tags/tag93.xml><?xml version="1.0" encoding="utf-8"?>
<p:tagLst xmlns:p="http://schemas.openxmlformats.org/presentationml/2006/main">
  <p:tag name="ISPRING_PRESENTATION_TITLE" val="186会议公报"/>
  <p:tag name="KSO_WPP_MARK_KEY" val="105e17ea-67c1-429a-bbdc-2ca95eb3954d"/>
  <p:tag name="COMMONDATA" val="eyJoZGlkIjoiMDE1NWYwMmY2OTRhMGZhZTY4MmM2OTgzZTdiY2ExNDkifQ=="/>
</p:tagLst>
</file>

<file path=ppt/theme/theme1.xml><?xml version="1.0" encoding="utf-8"?>
<a:theme xmlns:a="http://schemas.openxmlformats.org/drawingml/2006/main" name="Office 主题​​">
  <a:themeElements>
    <a:clrScheme name="自定义 414">
      <a:dk1>
        <a:srgbClr val="FFFFFF"/>
      </a:dk1>
      <a:lt1>
        <a:sysClr val="window" lastClr="FFFFFF"/>
      </a:lt1>
      <a:dk2>
        <a:srgbClr val="3F3F3F"/>
      </a:dk2>
      <a:lt2>
        <a:srgbClr val="E7E6E6"/>
      </a:lt2>
      <a:accent1>
        <a:srgbClr val="00B0F0"/>
      </a:accent1>
      <a:accent2>
        <a:srgbClr val="0070C0"/>
      </a:accent2>
      <a:accent3>
        <a:srgbClr val="00B0F0"/>
      </a:accent3>
      <a:accent4>
        <a:srgbClr val="0070C0"/>
      </a:accent4>
      <a:accent5>
        <a:srgbClr val="00B0F0"/>
      </a:accent5>
      <a:accent6>
        <a:srgbClr val="0070C0"/>
      </a:accent6>
      <a:hlink>
        <a:srgbClr val="00B0F0"/>
      </a:hlink>
      <a:folHlink>
        <a:srgbClr val="0070C0"/>
      </a:folHlink>
    </a:clrScheme>
    <a:fontScheme name="Temp">
      <a:majorFont>
        <a:latin typeface="Arial"/>
        <a:ea typeface="张海山锐线体简"/>
        <a:cs typeface=""/>
      </a:majorFont>
      <a:minorFont>
        <a:latin typeface="Arial"/>
        <a:ea typeface="张海山锐线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1350</Words>
  <Application>WPS 演示</Application>
  <PresentationFormat>宽屏</PresentationFormat>
  <Paragraphs>90</Paragraphs>
  <Slides>8</Slides>
  <Notes>25</Notes>
  <HiddenSlides>0</HiddenSlides>
  <MMClips>1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1" baseType="lpstr">
      <vt:lpstr>Arial</vt:lpstr>
      <vt:lpstr>宋体</vt:lpstr>
      <vt:lpstr>Wingdings</vt:lpstr>
      <vt:lpstr>张海山锐线体简</vt:lpstr>
      <vt:lpstr>Agency FB</vt:lpstr>
      <vt:lpstr>微软雅黑</vt:lpstr>
      <vt:lpstr>张海山锐线体2.0</vt:lpstr>
      <vt:lpstr>楷体</vt:lpstr>
      <vt:lpstr>Arial Unicode MS</vt:lpstr>
      <vt:lpstr>等线</vt:lpstr>
      <vt:lpstr>Calibri</vt:lpstr>
      <vt:lpstr>黑体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186会议公报</dc:title>
  <dc:creator>Administrator</dc:creator>
  <cp:lastModifiedBy>yzzx</cp:lastModifiedBy>
  <cp:revision>353</cp:revision>
  <dcterms:created xsi:type="dcterms:W3CDTF">2016-10-27T12:36:00Z</dcterms:created>
  <dcterms:modified xsi:type="dcterms:W3CDTF">2025-04-26T13:24:57Z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2052-11.1.0.12165</vt:lpwstr>
  </property>
  <property fmtid="{D5CDD505-2E9C-101B-9397-08002B2CF9AE}" pid="3" name="ICV">
    <vt:lpwstr>9151142DAC7B46D28FB7229E9BE98487_12</vt:lpwstr>
  </property>
</Properties>
</file>