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3"/>
  </p:notesMasterIdLst>
  <p:handoutMasterIdLst>
    <p:handoutMasterId r:id="rId64"/>
  </p:handoutMasterIdLst>
  <p:sldIdLst>
    <p:sldId id="256" r:id="rId2"/>
    <p:sldId id="257" r:id="rId3"/>
    <p:sldId id="258" r:id="rId4"/>
    <p:sldId id="259" r:id="rId5"/>
    <p:sldId id="551" r:id="rId6"/>
    <p:sldId id="606" r:id="rId7"/>
    <p:sldId id="578" r:id="rId8"/>
    <p:sldId id="588" r:id="rId9"/>
    <p:sldId id="263" r:id="rId10"/>
    <p:sldId id="264" r:id="rId11"/>
    <p:sldId id="265" r:id="rId12"/>
    <p:sldId id="595" r:id="rId13"/>
    <p:sldId id="596" r:id="rId14"/>
    <p:sldId id="607" r:id="rId15"/>
    <p:sldId id="337" r:id="rId16"/>
    <p:sldId id="425" r:id="rId17"/>
    <p:sldId id="608" r:id="rId18"/>
    <p:sldId id="272" r:id="rId19"/>
    <p:sldId id="538" r:id="rId20"/>
    <p:sldId id="609" r:id="rId21"/>
    <p:sldId id="610" r:id="rId22"/>
    <p:sldId id="274" r:id="rId23"/>
    <p:sldId id="525" r:id="rId24"/>
    <p:sldId id="599" r:id="rId25"/>
    <p:sldId id="602" r:id="rId26"/>
    <p:sldId id="603" r:id="rId27"/>
    <p:sldId id="618" r:id="rId28"/>
    <p:sldId id="615" r:id="rId29"/>
    <p:sldId id="616" r:id="rId30"/>
    <p:sldId id="617" r:id="rId31"/>
    <p:sldId id="270" r:id="rId32"/>
    <p:sldId id="291" r:id="rId33"/>
    <p:sldId id="305" r:id="rId34"/>
    <p:sldId id="292" r:id="rId35"/>
    <p:sldId id="293" r:id="rId36"/>
    <p:sldId id="294" r:id="rId37"/>
    <p:sldId id="295" r:id="rId38"/>
    <p:sldId id="318" r:id="rId39"/>
    <p:sldId id="319" r:id="rId40"/>
    <p:sldId id="320" r:id="rId41"/>
    <p:sldId id="321" r:id="rId42"/>
    <p:sldId id="322" r:id="rId43"/>
    <p:sldId id="323" r:id="rId44"/>
    <p:sldId id="324" r:id="rId45"/>
    <p:sldId id="325" r:id="rId46"/>
    <p:sldId id="326" r:id="rId47"/>
    <p:sldId id="327" r:id="rId48"/>
    <p:sldId id="328" r:id="rId49"/>
    <p:sldId id="624" r:id="rId50"/>
    <p:sldId id="329" r:id="rId51"/>
    <p:sldId id="330" r:id="rId52"/>
    <p:sldId id="331" r:id="rId53"/>
    <p:sldId id="619" r:id="rId54"/>
    <p:sldId id="332" r:id="rId55"/>
    <p:sldId id="620" r:id="rId56"/>
    <p:sldId id="621" r:id="rId57"/>
    <p:sldId id="333" r:id="rId58"/>
    <p:sldId id="575" r:id="rId59"/>
    <p:sldId id="334" r:id="rId60"/>
    <p:sldId id="532" r:id="rId61"/>
    <p:sldId id="271" r:id="rId6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7D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94" autoAdjust="0"/>
    <p:restoredTop sz="95046" autoAdjust="0"/>
  </p:normalViewPr>
  <p:slideViewPr>
    <p:cSldViewPr>
      <p:cViewPr varScale="1">
        <p:scale>
          <a:sx n="112" d="100"/>
          <a:sy n="112" d="100"/>
        </p:scale>
        <p:origin x="102" y="96"/>
      </p:cViewPr>
      <p:guideLst/>
    </p:cSldViewPr>
  </p:slideViewPr>
  <p:notesTextViewPr>
    <p:cViewPr>
      <p:scale>
        <a:sx n="75" d="100"/>
        <a:sy n="75" d="100"/>
      </p:scale>
      <p:origin x="0" y="0"/>
    </p:cViewPr>
  </p:notesTextViewPr>
  <p:notesViewPr>
    <p:cSldViewPr>
      <p:cViewPr varScale="1">
        <p:scale>
          <a:sx n="88" d="100"/>
          <a:sy n="88" d="100"/>
        </p:scale>
        <p:origin x="3822"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image" Target="../media/image40.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image" Target="../media/image44.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image" Target="../media/image46.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image" Target="../media/image48.emf"/><Relationship Id="rId4" Type="http://schemas.openxmlformats.org/officeDocument/2006/relationships/image" Target="../media/image51.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image" Target="../media/image52.emf"/><Relationship Id="rId4" Type="http://schemas.openxmlformats.org/officeDocument/2006/relationships/image" Target="../media/image55.e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image" Target="../media/image57.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67.emf"/><Relationship Id="rId1" Type="http://schemas.openxmlformats.org/officeDocument/2006/relationships/image" Target="../media/image66.emf"/><Relationship Id="rId4" Type="http://schemas.openxmlformats.org/officeDocument/2006/relationships/image" Target="../media/image6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image" Target="../media/image71.emf"/><Relationship Id="rId1" Type="http://schemas.openxmlformats.org/officeDocument/2006/relationships/image" Target="../media/image70.emf"/><Relationship Id="rId6" Type="http://schemas.openxmlformats.org/officeDocument/2006/relationships/image" Target="../media/image75.emf"/><Relationship Id="rId5" Type="http://schemas.openxmlformats.org/officeDocument/2006/relationships/image" Target="../media/image74.emf"/><Relationship Id="rId4" Type="http://schemas.openxmlformats.org/officeDocument/2006/relationships/image" Target="../media/image73.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76.e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image" Target="../media/image80.emf"/><Relationship Id="rId1" Type="http://schemas.openxmlformats.org/officeDocument/2006/relationships/image" Target="../media/image79.e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84.emf"/><Relationship Id="rId2" Type="http://schemas.openxmlformats.org/officeDocument/2006/relationships/image" Target="../media/image83.emf"/><Relationship Id="rId1" Type="http://schemas.openxmlformats.org/officeDocument/2006/relationships/image" Target="../media/image82.e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88.emf"/><Relationship Id="rId2" Type="http://schemas.openxmlformats.org/officeDocument/2006/relationships/image" Target="../media/image87.emf"/><Relationship Id="rId1" Type="http://schemas.openxmlformats.org/officeDocument/2006/relationships/image" Target="../media/image86.e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92.emf"/><Relationship Id="rId2" Type="http://schemas.openxmlformats.org/officeDocument/2006/relationships/image" Target="../media/image91.emf"/><Relationship Id="rId1" Type="http://schemas.openxmlformats.org/officeDocument/2006/relationships/image" Target="../media/image90.e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96.emf"/><Relationship Id="rId2" Type="http://schemas.openxmlformats.org/officeDocument/2006/relationships/image" Target="../media/image95.emf"/><Relationship Id="rId1" Type="http://schemas.openxmlformats.org/officeDocument/2006/relationships/image" Target="../media/image94.e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99.emf"/><Relationship Id="rId2" Type="http://schemas.openxmlformats.org/officeDocument/2006/relationships/image" Target="../media/image98.emf"/><Relationship Id="rId1" Type="http://schemas.openxmlformats.org/officeDocument/2006/relationships/image" Target="../media/image97.emf"/><Relationship Id="rId5" Type="http://schemas.openxmlformats.org/officeDocument/2006/relationships/image" Target="../media/image101.emf"/><Relationship Id="rId4" Type="http://schemas.openxmlformats.org/officeDocument/2006/relationships/image" Target="../media/image100.e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104.emf"/><Relationship Id="rId2" Type="http://schemas.openxmlformats.org/officeDocument/2006/relationships/image" Target="../media/image103.emf"/><Relationship Id="rId1" Type="http://schemas.openxmlformats.org/officeDocument/2006/relationships/image" Target="../media/image102.emf"/><Relationship Id="rId6" Type="http://schemas.openxmlformats.org/officeDocument/2006/relationships/image" Target="../media/image107.emf"/><Relationship Id="rId5" Type="http://schemas.openxmlformats.org/officeDocument/2006/relationships/image" Target="../media/image106.emf"/><Relationship Id="rId4" Type="http://schemas.openxmlformats.org/officeDocument/2006/relationships/image" Target="../media/image105.e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109.emf"/><Relationship Id="rId1" Type="http://schemas.openxmlformats.org/officeDocument/2006/relationships/image" Target="../media/image10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114.emf"/><Relationship Id="rId2" Type="http://schemas.openxmlformats.org/officeDocument/2006/relationships/image" Target="../media/image113.emf"/><Relationship Id="rId1" Type="http://schemas.openxmlformats.org/officeDocument/2006/relationships/image" Target="../media/image112.emf"/><Relationship Id="rId4" Type="http://schemas.openxmlformats.org/officeDocument/2006/relationships/image" Target="../media/image115.e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120.emf"/><Relationship Id="rId2" Type="http://schemas.openxmlformats.org/officeDocument/2006/relationships/image" Target="../media/image119.emf"/><Relationship Id="rId1" Type="http://schemas.openxmlformats.org/officeDocument/2006/relationships/image" Target="../media/image118.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22.e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126.emf"/><Relationship Id="rId2" Type="http://schemas.openxmlformats.org/officeDocument/2006/relationships/image" Target="../media/image125.emf"/><Relationship Id="rId1" Type="http://schemas.openxmlformats.org/officeDocument/2006/relationships/image" Target="../media/image124.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28.emf"/></Relationships>
</file>

<file path=ppt/drawings/_rels/vmlDrawing35.vml.rels><?xml version="1.0" encoding="UTF-8" standalone="yes"?>
<Relationships xmlns="http://schemas.openxmlformats.org/package/2006/relationships"><Relationship Id="rId2" Type="http://schemas.openxmlformats.org/officeDocument/2006/relationships/image" Target="../media/image131.emf"/><Relationship Id="rId1" Type="http://schemas.openxmlformats.org/officeDocument/2006/relationships/image" Target="../media/image130.emf"/></Relationships>
</file>

<file path=ppt/drawings/_rels/vmlDrawing36.vml.rels><?xml version="1.0" encoding="UTF-8" standalone="yes"?>
<Relationships xmlns="http://schemas.openxmlformats.org/package/2006/relationships"><Relationship Id="rId2" Type="http://schemas.openxmlformats.org/officeDocument/2006/relationships/image" Target="../media/image133.emf"/><Relationship Id="rId1" Type="http://schemas.openxmlformats.org/officeDocument/2006/relationships/image" Target="../media/image132.emf"/></Relationships>
</file>

<file path=ppt/drawings/_rels/vmlDrawing37.vml.rels><?xml version="1.0" encoding="UTF-8" standalone="yes"?>
<Relationships xmlns="http://schemas.openxmlformats.org/package/2006/relationships"><Relationship Id="rId3" Type="http://schemas.openxmlformats.org/officeDocument/2006/relationships/image" Target="../media/image136.emf"/><Relationship Id="rId2" Type="http://schemas.openxmlformats.org/officeDocument/2006/relationships/image" Target="../media/image135.emf"/><Relationship Id="rId1" Type="http://schemas.openxmlformats.org/officeDocument/2006/relationships/image" Target="../media/image134.emf"/><Relationship Id="rId5" Type="http://schemas.openxmlformats.org/officeDocument/2006/relationships/image" Target="../media/image138.emf"/><Relationship Id="rId4" Type="http://schemas.openxmlformats.org/officeDocument/2006/relationships/image" Target="../media/image137.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image" Target="../media/image13.emf"/><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wmf"/><Relationship Id="rId1" Type="http://schemas.openxmlformats.org/officeDocument/2006/relationships/image" Target="../media/image19.emf"/><Relationship Id="rId4" Type="http://schemas.openxmlformats.org/officeDocument/2006/relationships/image" Target="../media/image22.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image" Target="../media/image26.wmf"/><Relationship Id="rId7" Type="http://schemas.openxmlformats.org/officeDocument/2006/relationships/image" Target="../media/image30.emf"/><Relationship Id="rId2" Type="http://schemas.openxmlformats.org/officeDocument/2006/relationships/image" Target="../media/image25.wmf"/><Relationship Id="rId1" Type="http://schemas.openxmlformats.org/officeDocument/2006/relationships/image" Target="../media/image24.emf"/><Relationship Id="rId6" Type="http://schemas.openxmlformats.org/officeDocument/2006/relationships/image" Target="../media/image29.wmf"/><Relationship Id="rId5" Type="http://schemas.openxmlformats.org/officeDocument/2006/relationships/image" Target="../media/image28.wmf"/><Relationship Id="rId4" Type="http://schemas.openxmlformats.org/officeDocument/2006/relationships/image" Target="../media/image27.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image" Target="../media/image33.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image" Target="../media/image3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921BDE6-D7CD-48AD-91D0-877B0016848D}" type="datetimeFigureOut">
              <a:rPr lang="zh-CN" altLang="en-US" smtClean="0"/>
              <a:t>2021/9/8</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EB9211A-EC15-48AF-9C00-CA884EFBB4DA}" type="slidenum">
              <a:rPr lang="zh-CN" altLang="en-US" smtClean="0"/>
              <a:t>‹#›</a:t>
            </a:fld>
            <a:endParaRPr lang="zh-CN" altLang="en-US"/>
          </a:p>
        </p:txBody>
      </p:sp>
    </p:spTree>
    <p:extLst>
      <p:ext uri="{BB962C8B-B14F-4D97-AF65-F5344CB8AC3E}">
        <p14:creationId xmlns:p14="http://schemas.microsoft.com/office/powerpoint/2010/main" val="556130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1F05D6-131D-4D04-9AD1-97898E0FD846}" type="datetimeFigureOut">
              <a:rPr lang="zh-CN" altLang="en-US" smtClean="0"/>
              <a:t>2021/9/8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68344D-7117-4F88-AAA4-2EDA16E40D47}" type="slidenum">
              <a:rPr lang="zh-CN" altLang="en-US" smtClean="0"/>
              <a:t>‹#›</a:t>
            </a:fld>
            <a:endParaRPr lang="zh-CN" altLang="en-US"/>
          </a:p>
        </p:txBody>
      </p:sp>
    </p:spTree>
    <p:extLst>
      <p:ext uri="{BB962C8B-B14F-4D97-AF65-F5344CB8AC3E}">
        <p14:creationId xmlns:p14="http://schemas.microsoft.com/office/powerpoint/2010/main" val="1573316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t>1</a:t>
            </a:fld>
            <a:endParaRPr lang="zh-CN" altLang="en-US"/>
          </a:p>
        </p:txBody>
      </p:sp>
    </p:spTree>
    <p:extLst>
      <p:ext uri="{BB962C8B-B14F-4D97-AF65-F5344CB8AC3E}">
        <p14:creationId xmlns:p14="http://schemas.microsoft.com/office/powerpoint/2010/main" val="4265229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t>5</a:t>
            </a:fld>
            <a:endParaRPr lang="zh-CN" altLang="en-US"/>
          </a:p>
        </p:txBody>
      </p:sp>
    </p:spTree>
    <p:extLst>
      <p:ext uri="{BB962C8B-B14F-4D97-AF65-F5344CB8AC3E}">
        <p14:creationId xmlns:p14="http://schemas.microsoft.com/office/powerpoint/2010/main" val="1128211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68344D-7117-4F88-AAA4-2EDA16E40D47}" type="slidenum">
              <a:rPr lang="zh-CN" altLang="en-US" smtClean="0"/>
              <a:t>19</a:t>
            </a:fld>
            <a:endParaRPr lang="zh-CN" altLang="en-US"/>
          </a:p>
        </p:txBody>
      </p:sp>
    </p:spTree>
    <p:extLst>
      <p:ext uri="{BB962C8B-B14F-4D97-AF65-F5344CB8AC3E}">
        <p14:creationId xmlns:p14="http://schemas.microsoft.com/office/powerpoint/2010/main" val="3086169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t>34</a:t>
            </a:fld>
            <a:endParaRPr lang="zh-CN" altLang="en-US"/>
          </a:p>
        </p:txBody>
      </p:sp>
    </p:spTree>
    <p:extLst>
      <p:ext uri="{BB962C8B-B14F-4D97-AF65-F5344CB8AC3E}">
        <p14:creationId xmlns:p14="http://schemas.microsoft.com/office/powerpoint/2010/main" val="28326258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a:solidFill>
                  <a:srgbClr val="000000"/>
                </a:solidFill>
              </a:rPr>
              <a:pPr/>
              <a:t>2021/9/8</a:t>
            </a:fld>
            <a:endParaRPr lang="zh-CN" altLang="en-US">
              <a:solidFill>
                <a:srgbClr val="000000"/>
              </a:solidFill>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a:solidFill>
                  <a:srgbClr val="000000"/>
                </a:solidFill>
              </a:rPr>
              <a:pPr/>
              <a:t>‹#›</a:t>
            </a:fld>
            <a:endParaRPr lang="zh-CN" altLang="en-US">
              <a:solidFill>
                <a:srgbClr val="000000"/>
              </a:solidFill>
            </a:endParaRPr>
          </a:p>
        </p:txBody>
      </p:sp>
      <p:pic>
        <p:nvPicPr>
          <p:cNvPr id="5" name="图片 4">
            <a:extLst>
              <a:ext uri="{FF2B5EF4-FFF2-40B4-BE49-F238E27FC236}">
                <a16:creationId xmlns="" xmlns:a16="http://schemas.microsoft.com/office/drawing/2014/main" id="{4A51DD8C-2448-6749-979B-E40EFF86C3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7225751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sp>
        <p:nvSpPr>
          <p:cNvPr id="8" name="矩形 7"/>
          <p:cNvSpPr/>
          <p:nvPr userDrawn="1"/>
        </p:nvSpPr>
        <p:spPr>
          <a:xfrm>
            <a:off x="0" y="3429000"/>
            <a:ext cx="12190413" cy="343058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202093969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6_内容与标题">
    <p:spTree>
      <p:nvGrpSpPr>
        <p:cNvPr id="1" name=""/>
        <p:cNvGrpSpPr/>
        <p:nvPr/>
      </p:nvGrpSpPr>
      <p:grpSpPr>
        <a:xfrm>
          <a:off x="0" y="0"/>
          <a:ext cx="0" cy="0"/>
          <a:chOff x="0" y="0"/>
          <a:chExt cx="0" cy="0"/>
        </a:xfrm>
      </p:grpSpPr>
      <p:sp>
        <p:nvSpPr>
          <p:cNvPr id="8" name="矩形 7"/>
          <p:cNvSpPr/>
          <p:nvPr userDrawn="1"/>
        </p:nvSpPr>
        <p:spPr>
          <a:xfrm>
            <a:off x="0" y="3717032"/>
            <a:ext cx="12190413" cy="3142556"/>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83599020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内容与标题">
    <p:spTree>
      <p:nvGrpSpPr>
        <p:cNvPr id="1" name=""/>
        <p:cNvGrpSpPr/>
        <p:nvPr/>
      </p:nvGrpSpPr>
      <p:grpSpPr>
        <a:xfrm>
          <a:off x="0" y="0"/>
          <a:ext cx="0" cy="0"/>
          <a:chOff x="0" y="0"/>
          <a:chExt cx="0" cy="0"/>
        </a:xfrm>
      </p:grpSpPr>
      <p:sp>
        <p:nvSpPr>
          <p:cNvPr id="8" name="矩形 7"/>
          <p:cNvSpPr/>
          <p:nvPr userDrawn="1"/>
        </p:nvSpPr>
        <p:spPr>
          <a:xfrm>
            <a:off x="0" y="4149874"/>
            <a:ext cx="12190413" cy="2709714"/>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3708052438"/>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7_内容与标题">
    <p:spTree>
      <p:nvGrpSpPr>
        <p:cNvPr id="1" name=""/>
        <p:cNvGrpSpPr/>
        <p:nvPr/>
      </p:nvGrpSpPr>
      <p:grpSpPr>
        <a:xfrm>
          <a:off x="0" y="0"/>
          <a:ext cx="0" cy="0"/>
          <a:chOff x="0" y="0"/>
          <a:chExt cx="0" cy="0"/>
        </a:xfrm>
      </p:grpSpPr>
      <p:sp>
        <p:nvSpPr>
          <p:cNvPr id="8" name="矩形 7"/>
          <p:cNvSpPr/>
          <p:nvPr userDrawn="1"/>
        </p:nvSpPr>
        <p:spPr>
          <a:xfrm>
            <a:off x="0" y="4509120"/>
            <a:ext cx="12190413" cy="235046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383197141"/>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内容与标题">
    <p:spTree>
      <p:nvGrpSpPr>
        <p:cNvPr id="1" name=""/>
        <p:cNvGrpSpPr/>
        <p:nvPr/>
      </p:nvGrpSpPr>
      <p:grpSpPr>
        <a:xfrm>
          <a:off x="0" y="0"/>
          <a:ext cx="0" cy="0"/>
          <a:chOff x="0" y="0"/>
          <a:chExt cx="0" cy="0"/>
        </a:xfrm>
      </p:grpSpPr>
      <p:sp>
        <p:nvSpPr>
          <p:cNvPr id="8" name="矩形 7"/>
          <p:cNvSpPr/>
          <p:nvPr userDrawn="1"/>
        </p:nvSpPr>
        <p:spPr>
          <a:xfrm>
            <a:off x="0" y="4869160"/>
            <a:ext cx="12190413" cy="199042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415081456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8_内容与标题">
    <p:spTree>
      <p:nvGrpSpPr>
        <p:cNvPr id="1" name=""/>
        <p:cNvGrpSpPr/>
        <p:nvPr/>
      </p:nvGrpSpPr>
      <p:grpSpPr>
        <a:xfrm>
          <a:off x="0" y="0"/>
          <a:ext cx="0" cy="0"/>
          <a:chOff x="0" y="0"/>
          <a:chExt cx="0" cy="0"/>
        </a:xfrm>
      </p:grpSpPr>
      <p:sp>
        <p:nvSpPr>
          <p:cNvPr id="8" name="矩形 7"/>
          <p:cNvSpPr/>
          <p:nvPr userDrawn="1"/>
        </p:nvSpPr>
        <p:spPr>
          <a:xfrm>
            <a:off x="0" y="5229200"/>
            <a:ext cx="12190413" cy="163038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1407887646"/>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内容与标题">
    <p:spTree>
      <p:nvGrpSpPr>
        <p:cNvPr id="1" name=""/>
        <p:cNvGrpSpPr/>
        <p:nvPr/>
      </p:nvGrpSpPr>
      <p:grpSpPr>
        <a:xfrm>
          <a:off x="0" y="0"/>
          <a:ext cx="0" cy="0"/>
          <a:chOff x="0" y="0"/>
          <a:chExt cx="0" cy="0"/>
        </a:xfrm>
      </p:grpSpPr>
      <p:sp>
        <p:nvSpPr>
          <p:cNvPr id="8" name="矩形 7"/>
          <p:cNvSpPr/>
          <p:nvPr userDrawn="1"/>
        </p:nvSpPr>
        <p:spPr>
          <a:xfrm>
            <a:off x="0" y="5589240"/>
            <a:ext cx="12190413" cy="127034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2814899835"/>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9_内容与标题">
    <p:spTree>
      <p:nvGrpSpPr>
        <p:cNvPr id="1" name=""/>
        <p:cNvGrpSpPr/>
        <p:nvPr/>
      </p:nvGrpSpPr>
      <p:grpSpPr>
        <a:xfrm>
          <a:off x="0" y="0"/>
          <a:ext cx="0" cy="0"/>
          <a:chOff x="0" y="0"/>
          <a:chExt cx="0" cy="0"/>
        </a:xfrm>
      </p:grpSpPr>
      <p:sp>
        <p:nvSpPr>
          <p:cNvPr id="8" name="矩形 7"/>
          <p:cNvSpPr/>
          <p:nvPr userDrawn="1"/>
        </p:nvSpPr>
        <p:spPr>
          <a:xfrm>
            <a:off x="0" y="5877272"/>
            <a:ext cx="12190413" cy="982316"/>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246238588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自定义版式">
    <p:bg>
      <p:bgPr>
        <a:solidFill>
          <a:schemeClr val="bg1"/>
        </a:solidFill>
        <a:effectLst/>
      </p:bgPr>
    </p:bg>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426B33F1-6A19-9C40-A7B1-9CFF7B3B4025}"/>
              </a:ext>
            </a:extLst>
          </p:cNvPr>
          <p:cNvSpPr/>
          <p:nvPr userDrawn="1"/>
        </p:nvSpPr>
        <p:spPr>
          <a:xfrm>
            <a:off x="0" y="195857"/>
            <a:ext cx="541867" cy="680400"/>
          </a:xfrm>
          <a:prstGeom prst="rect">
            <a:avLst/>
          </a:prstGeom>
          <a:solidFill>
            <a:srgbClr val="34A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6" name="矩形 5">
            <a:extLst>
              <a:ext uri="{FF2B5EF4-FFF2-40B4-BE49-F238E27FC236}">
                <a16:creationId xmlns="" xmlns:a16="http://schemas.microsoft.com/office/drawing/2014/main" id="{A73676C6-1FD3-7641-BDD0-7DE1809B2CC3}"/>
              </a:ext>
            </a:extLst>
          </p:cNvPr>
          <p:cNvSpPr/>
          <p:nvPr userDrawn="1"/>
        </p:nvSpPr>
        <p:spPr>
          <a:xfrm>
            <a:off x="608438" y="195857"/>
            <a:ext cx="158045" cy="680400"/>
          </a:xfrm>
          <a:prstGeom prst="rect">
            <a:avLst/>
          </a:prstGeom>
          <a:solidFill>
            <a:srgbClr val="F5C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7" name="矩形 6">
            <a:extLst>
              <a:ext uri="{FF2B5EF4-FFF2-40B4-BE49-F238E27FC236}">
                <a16:creationId xmlns="" xmlns:a16="http://schemas.microsoft.com/office/drawing/2014/main" id="{48FED324-0843-E644-A515-3881B5D998CA}"/>
              </a:ext>
            </a:extLst>
          </p:cNvPr>
          <p:cNvSpPr/>
          <p:nvPr userDrawn="1"/>
        </p:nvSpPr>
        <p:spPr>
          <a:xfrm>
            <a:off x="12033956" y="195857"/>
            <a:ext cx="158044" cy="680400"/>
          </a:xfrm>
          <a:prstGeom prst="rect">
            <a:avLst/>
          </a:prstGeom>
          <a:solidFill>
            <a:srgbClr val="34A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8" name="矩形 7"/>
          <p:cNvSpPr/>
          <p:nvPr userDrawn="1"/>
        </p:nvSpPr>
        <p:spPr>
          <a:xfrm>
            <a:off x="838899" y="195857"/>
            <a:ext cx="11106279" cy="680400"/>
          </a:xfrm>
          <a:prstGeom prst="rect">
            <a:avLst/>
          </a:prstGeom>
          <a:solidFill>
            <a:schemeClr val="accent5">
              <a:lumMod val="10000"/>
              <a:lumOff val="90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62003404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874804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自定义版式">
    <p:bg>
      <p:bgPr>
        <a:solidFill>
          <a:schemeClr val="bg1"/>
        </a:solidFill>
        <a:effectLst/>
      </p:bgPr>
    </p:bg>
    <p:spTree>
      <p:nvGrpSpPr>
        <p:cNvPr id="1" name=""/>
        <p:cNvGrpSpPr/>
        <p:nvPr/>
      </p:nvGrpSpPr>
      <p:grpSpPr>
        <a:xfrm>
          <a:off x="0" y="0"/>
          <a:ext cx="0" cy="0"/>
          <a:chOff x="0" y="0"/>
          <a:chExt cx="0" cy="0"/>
        </a:xfrm>
      </p:grpSpPr>
      <p:sp>
        <p:nvSpPr>
          <p:cNvPr id="10" name="矩形 9"/>
          <p:cNvSpPr/>
          <p:nvPr userDrawn="1"/>
        </p:nvSpPr>
        <p:spPr>
          <a:xfrm>
            <a:off x="0" y="0"/>
            <a:ext cx="12190413" cy="685958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18967058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自定义版式">
    <p:bg>
      <p:bgPr>
        <a:solidFill>
          <a:schemeClr val="bg1"/>
        </a:solidFill>
        <a:effectLst/>
      </p:bgPr>
    </p:bg>
    <p:spTree>
      <p:nvGrpSpPr>
        <p:cNvPr id="1" name=""/>
        <p:cNvGrpSpPr/>
        <p:nvPr/>
      </p:nvGrpSpPr>
      <p:grpSpPr>
        <a:xfrm>
          <a:off x="0" y="0"/>
          <a:ext cx="0" cy="0"/>
          <a:chOff x="0" y="0"/>
          <a:chExt cx="0" cy="0"/>
        </a:xfrm>
      </p:grpSpPr>
      <p:sp>
        <p:nvSpPr>
          <p:cNvPr id="10" name="矩形 9"/>
          <p:cNvSpPr/>
          <p:nvPr userDrawn="1"/>
        </p:nvSpPr>
        <p:spPr>
          <a:xfrm>
            <a:off x="0" y="1268760"/>
            <a:ext cx="12190413" cy="559082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345835045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自定义版式">
    <p:bg>
      <p:bgPr>
        <a:solidFill>
          <a:schemeClr val="bg1"/>
        </a:solidFill>
        <a:effectLst/>
      </p:bgPr>
    </p:bg>
    <p:spTree>
      <p:nvGrpSpPr>
        <p:cNvPr id="1" name=""/>
        <p:cNvGrpSpPr/>
        <p:nvPr/>
      </p:nvGrpSpPr>
      <p:grpSpPr>
        <a:xfrm>
          <a:off x="0" y="0"/>
          <a:ext cx="0" cy="0"/>
          <a:chOff x="0" y="0"/>
          <a:chExt cx="0" cy="0"/>
        </a:xfrm>
      </p:grpSpPr>
      <p:sp>
        <p:nvSpPr>
          <p:cNvPr id="10" name="矩形 9"/>
          <p:cNvSpPr/>
          <p:nvPr userDrawn="1"/>
        </p:nvSpPr>
        <p:spPr>
          <a:xfrm>
            <a:off x="0" y="1628800"/>
            <a:ext cx="12190413" cy="523078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332155944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矩形 7"/>
          <p:cNvSpPr/>
          <p:nvPr userDrawn="1"/>
        </p:nvSpPr>
        <p:spPr>
          <a:xfrm>
            <a:off x="0" y="1988840"/>
            <a:ext cx="12190413" cy="487074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269161982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4_内容与标题">
    <p:spTree>
      <p:nvGrpSpPr>
        <p:cNvPr id="1" name=""/>
        <p:cNvGrpSpPr/>
        <p:nvPr/>
      </p:nvGrpSpPr>
      <p:grpSpPr>
        <a:xfrm>
          <a:off x="0" y="0"/>
          <a:ext cx="0" cy="0"/>
          <a:chOff x="0" y="0"/>
          <a:chExt cx="0" cy="0"/>
        </a:xfrm>
      </p:grpSpPr>
      <p:sp>
        <p:nvSpPr>
          <p:cNvPr id="8" name="矩形 7"/>
          <p:cNvSpPr/>
          <p:nvPr userDrawn="1"/>
        </p:nvSpPr>
        <p:spPr>
          <a:xfrm>
            <a:off x="0" y="2276872"/>
            <a:ext cx="12190413" cy="4582716"/>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326370869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_内容与标题">
    <p:spTree>
      <p:nvGrpSpPr>
        <p:cNvPr id="1" name=""/>
        <p:cNvGrpSpPr/>
        <p:nvPr/>
      </p:nvGrpSpPr>
      <p:grpSpPr>
        <a:xfrm>
          <a:off x="0" y="0"/>
          <a:ext cx="0" cy="0"/>
          <a:chOff x="0" y="0"/>
          <a:chExt cx="0" cy="0"/>
        </a:xfrm>
      </p:grpSpPr>
      <p:sp>
        <p:nvSpPr>
          <p:cNvPr id="8" name="矩形 7"/>
          <p:cNvSpPr/>
          <p:nvPr userDrawn="1"/>
        </p:nvSpPr>
        <p:spPr>
          <a:xfrm>
            <a:off x="0" y="2708920"/>
            <a:ext cx="12190413" cy="415066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395540355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5_内容与标题">
    <p:spTree>
      <p:nvGrpSpPr>
        <p:cNvPr id="1" name=""/>
        <p:cNvGrpSpPr/>
        <p:nvPr/>
      </p:nvGrpSpPr>
      <p:grpSpPr>
        <a:xfrm>
          <a:off x="0" y="0"/>
          <a:ext cx="0" cy="0"/>
          <a:chOff x="0" y="0"/>
          <a:chExt cx="0" cy="0"/>
        </a:xfrm>
      </p:grpSpPr>
      <p:sp>
        <p:nvSpPr>
          <p:cNvPr id="8" name="矩形 7"/>
          <p:cNvSpPr/>
          <p:nvPr userDrawn="1"/>
        </p:nvSpPr>
        <p:spPr>
          <a:xfrm>
            <a:off x="0" y="2996952"/>
            <a:ext cx="12190413" cy="3862636"/>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357484890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图片 6">
            <a:extLst>
              <a:ext uri="{FF2B5EF4-FFF2-40B4-BE49-F238E27FC236}">
                <a16:creationId xmlns="" xmlns:a16="http://schemas.microsoft.com/office/drawing/2014/main" id="{4A64AD04-5EF6-FE48-938A-2215078438B1}"/>
              </a:ext>
            </a:extLst>
          </p:cNvPr>
          <p:cNvPicPr>
            <a:picLocks noChangeAspect="1"/>
          </p:cNvPicPr>
          <p:nvPr userDrawn="1"/>
        </p:nvPicPr>
        <p:blipFill>
          <a:blip r:embed="rId20">
            <a:alphaModFix amt="37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691392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1.emf"/><Relationship Id="rId2" Type="http://schemas.openxmlformats.org/officeDocument/2006/relationships/slideLayout" Target="../slideLayouts/slideLayout11.xml"/><Relationship Id="rId1" Type="http://schemas.openxmlformats.org/officeDocument/2006/relationships/vmlDrawing" Target="../drawings/vmlDrawing4.vml"/><Relationship Id="rId6" Type="http://schemas.openxmlformats.org/officeDocument/2006/relationships/package" Target="../embeddings/Microsoft_Word___7.docx"/><Relationship Id="rId5" Type="http://schemas.openxmlformats.org/officeDocument/2006/relationships/image" Target="../media/image10.emf"/><Relationship Id="rId4" Type="http://schemas.openxmlformats.org/officeDocument/2006/relationships/package" Target="../embeddings/Microsoft_Word___6.docx"/></Relationships>
</file>

<file path=ppt/slides/_rels/slide12.xml.rels><?xml version="1.0" encoding="UTF-8" standalone="yes"?>
<Relationships xmlns="http://schemas.openxmlformats.org/package/2006/relationships"><Relationship Id="rId8" Type="http://schemas.openxmlformats.org/officeDocument/2006/relationships/image" Target="../media/image15.emf"/><Relationship Id="rId13" Type="http://schemas.openxmlformats.org/officeDocument/2006/relationships/package" Target="../embeddings/Microsoft_Word___13.docx"/><Relationship Id="rId3" Type="http://schemas.openxmlformats.org/officeDocument/2006/relationships/package" Target="../embeddings/Microsoft_Word___8.docx"/><Relationship Id="rId7" Type="http://schemas.openxmlformats.org/officeDocument/2006/relationships/package" Target="../embeddings/Microsoft_Word___10.docx"/><Relationship Id="rId12" Type="http://schemas.openxmlformats.org/officeDocument/2006/relationships/image" Target="../media/image17.e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14.emf"/><Relationship Id="rId11" Type="http://schemas.openxmlformats.org/officeDocument/2006/relationships/package" Target="../embeddings/Microsoft_Word___12.docx"/><Relationship Id="rId5" Type="http://schemas.openxmlformats.org/officeDocument/2006/relationships/package" Target="../embeddings/Microsoft_Word___9.docx"/><Relationship Id="rId10" Type="http://schemas.openxmlformats.org/officeDocument/2006/relationships/image" Target="../media/image16.emf"/><Relationship Id="rId4" Type="http://schemas.openxmlformats.org/officeDocument/2006/relationships/image" Target="../media/image13.emf"/><Relationship Id="rId9" Type="http://schemas.openxmlformats.org/officeDocument/2006/relationships/package" Target="../embeddings/Microsoft_Word___11.docx"/><Relationship Id="rId14" Type="http://schemas.openxmlformats.org/officeDocument/2006/relationships/image" Target="../media/image18.emf"/></Relationships>
</file>

<file path=ppt/slides/_rels/slide13.xml.rels><?xml version="1.0" encoding="UTF-8" standalone="yes"?>
<Relationships xmlns="http://schemas.openxmlformats.org/package/2006/relationships"><Relationship Id="rId8" Type="http://schemas.openxmlformats.org/officeDocument/2006/relationships/package" Target="../embeddings/Microsoft_Word___15.docx"/><Relationship Id="rId3" Type="http://schemas.openxmlformats.org/officeDocument/2006/relationships/image" Target="../media/image23.png"/><Relationship Id="rId7" Type="http://schemas.openxmlformats.org/officeDocument/2006/relationships/image" Target="../media/image20.wmf"/><Relationship Id="rId2" Type="http://schemas.openxmlformats.org/officeDocument/2006/relationships/slideLayout" Target="../slideLayouts/slideLayout10.xml"/><Relationship Id="rId1" Type="http://schemas.openxmlformats.org/officeDocument/2006/relationships/vmlDrawing" Target="../drawings/vmlDrawing6.vml"/><Relationship Id="rId6" Type="http://schemas.openxmlformats.org/officeDocument/2006/relationships/oleObject" Target="../embeddings/oleObject1.bin"/><Relationship Id="rId11" Type="http://schemas.openxmlformats.org/officeDocument/2006/relationships/image" Target="../media/image22.wmf"/><Relationship Id="rId5" Type="http://schemas.openxmlformats.org/officeDocument/2006/relationships/image" Target="../media/image19.emf"/><Relationship Id="rId10" Type="http://schemas.openxmlformats.org/officeDocument/2006/relationships/oleObject" Target="../embeddings/oleObject2.bin"/><Relationship Id="rId4" Type="http://schemas.openxmlformats.org/officeDocument/2006/relationships/package" Target="../embeddings/Microsoft_Word___14.docx"/><Relationship Id="rId9" Type="http://schemas.openxmlformats.org/officeDocument/2006/relationships/image" Target="../media/image21.e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28.wmf"/><Relationship Id="rId18" Type="http://schemas.openxmlformats.org/officeDocument/2006/relationships/package" Target="../embeddings/Microsoft_Word___19.docx"/><Relationship Id="rId3" Type="http://schemas.openxmlformats.org/officeDocument/2006/relationships/image" Target="../media/image23.png"/><Relationship Id="rId7" Type="http://schemas.openxmlformats.org/officeDocument/2006/relationships/image" Target="../media/image25.wmf"/><Relationship Id="rId12" Type="http://schemas.openxmlformats.org/officeDocument/2006/relationships/oleObject" Target="../embeddings/oleObject5.bin"/><Relationship Id="rId17" Type="http://schemas.openxmlformats.org/officeDocument/2006/relationships/image" Target="../media/image30.emf"/><Relationship Id="rId2" Type="http://schemas.openxmlformats.org/officeDocument/2006/relationships/slideLayout" Target="../slideLayouts/slideLayout4.xml"/><Relationship Id="rId16" Type="http://schemas.openxmlformats.org/officeDocument/2006/relationships/package" Target="../embeddings/Microsoft_Word___18.docx"/><Relationship Id="rId1" Type="http://schemas.openxmlformats.org/officeDocument/2006/relationships/vmlDrawing" Target="../drawings/vmlDrawing7.vml"/><Relationship Id="rId6" Type="http://schemas.openxmlformats.org/officeDocument/2006/relationships/oleObject" Target="../embeddings/oleObject3.bin"/><Relationship Id="rId11" Type="http://schemas.openxmlformats.org/officeDocument/2006/relationships/image" Target="../media/image27.emf"/><Relationship Id="rId5" Type="http://schemas.openxmlformats.org/officeDocument/2006/relationships/image" Target="../media/image24.emf"/><Relationship Id="rId15" Type="http://schemas.openxmlformats.org/officeDocument/2006/relationships/image" Target="../media/image29.wmf"/><Relationship Id="rId10" Type="http://schemas.openxmlformats.org/officeDocument/2006/relationships/package" Target="../embeddings/Microsoft_Word___17.docx"/><Relationship Id="rId19" Type="http://schemas.openxmlformats.org/officeDocument/2006/relationships/image" Target="../media/image31.emf"/><Relationship Id="rId4" Type="http://schemas.openxmlformats.org/officeDocument/2006/relationships/package" Target="../embeddings/Microsoft_Word___16.docx"/><Relationship Id="rId9" Type="http://schemas.openxmlformats.org/officeDocument/2006/relationships/image" Target="../media/image26.wmf"/><Relationship Id="rId14" Type="http://schemas.openxmlformats.org/officeDocument/2006/relationships/oleObject" Target="../embeddings/oleObject6.bin"/></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4.emf"/><Relationship Id="rId2" Type="http://schemas.openxmlformats.org/officeDocument/2006/relationships/slideLayout" Target="../slideLayouts/slideLayout9.xml"/><Relationship Id="rId1" Type="http://schemas.openxmlformats.org/officeDocument/2006/relationships/vmlDrawing" Target="../drawings/vmlDrawing8.vml"/><Relationship Id="rId6" Type="http://schemas.openxmlformats.org/officeDocument/2006/relationships/package" Target="../embeddings/Microsoft_Word___21.docx"/><Relationship Id="rId5" Type="http://schemas.openxmlformats.org/officeDocument/2006/relationships/image" Target="../media/image33.emf"/><Relationship Id="rId4" Type="http://schemas.openxmlformats.org/officeDocument/2006/relationships/package" Target="../embeddings/Microsoft_Word___20.docx"/></Relationships>
</file>

<file path=ppt/slides/_rels/slide17.xml.rels><?xml version="1.0" encoding="UTF-8" standalone="yes"?>
<Relationships xmlns="http://schemas.openxmlformats.org/package/2006/relationships"><Relationship Id="rId8" Type="http://schemas.openxmlformats.org/officeDocument/2006/relationships/image" Target="../media/image37.emf"/><Relationship Id="rId3" Type="http://schemas.openxmlformats.org/officeDocument/2006/relationships/image" Target="../media/image35.png"/><Relationship Id="rId7" Type="http://schemas.openxmlformats.org/officeDocument/2006/relationships/package" Target="../embeddings/Microsoft_Word___23.docx"/><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36.emf"/><Relationship Id="rId5" Type="http://schemas.openxmlformats.org/officeDocument/2006/relationships/package" Target="../embeddings/Microsoft_Word___22.docx"/><Relationship Id="rId10" Type="http://schemas.openxmlformats.org/officeDocument/2006/relationships/image" Target="../media/image38.emf"/><Relationship Id="rId4" Type="http://schemas.openxmlformats.org/officeDocument/2006/relationships/image" Target="../media/image39.png"/><Relationship Id="rId9" Type="http://schemas.openxmlformats.org/officeDocument/2006/relationships/package" Target="../embeddings/Microsoft_Word___24.docx"/></Relationships>
</file>

<file path=ppt/slides/_rels/slide18.xml.rels><?xml version="1.0" encoding="UTF-8" standalone="yes"?>
<Relationships xmlns="http://schemas.openxmlformats.org/package/2006/relationships"><Relationship Id="rId8" Type="http://schemas.openxmlformats.org/officeDocument/2006/relationships/image" Target="../media/image41.emf"/><Relationship Id="rId3" Type="http://schemas.openxmlformats.org/officeDocument/2006/relationships/image" Target="../media/image12.png"/><Relationship Id="rId7" Type="http://schemas.openxmlformats.org/officeDocument/2006/relationships/package" Target="../embeddings/Microsoft_Word___26.docx"/><Relationship Id="rId2" Type="http://schemas.openxmlformats.org/officeDocument/2006/relationships/slideLayout" Target="../slideLayouts/slideLayout8.xml"/><Relationship Id="rId1" Type="http://schemas.openxmlformats.org/officeDocument/2006/relationships/vmlDrawing" Target="../drawings/vmlDrawing10.vml"/><Relationship Id="rId6" Type="http://schemas.openxmlformats.org/officeDocument/2006/relationships/image" Target="../media/image43.png"/><Relationship Id="rId5" Type="http://schemas.openxmlformats.org/officeDocument/2006/relationships/image" Target="../media/image40.emf"/><Relationship Id="rId10" Type="http://schemas.openxmlformats.org/officeDocument/2006/relationships/image" Target="../media/image42.emf"/><Relationship Id="rId4" Type="http://schemas.openxmlformats.org/officeDocument/2006/relationships/package" Target="../embeddings/Microsoft_Word___25.docx"/><Relationship Id="rId9" Type="http://schemas.openxmlformats.org/officeDocument/2006/relationships/package" Target="../embeddings/Microsoft_Word___27.docx"/></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45.emf"/><Relationship Id="rId2" Type="http://schemas.openxmlformats.org/officeDocument/2006/relationships/slideLayout" Target="../slideLayouts/slideLayout9.xml"/><Relationship Id="rId1" Type="http://schemas.openxmlformats.org/officeDocument/2006/relationships/vmlDrawing" Target="../drawings/vmlDrawing11.vml"/><Relationship Id="rId6" Type="http://schemas.openxmlformats.org/officeDocument/2006/relationships/package" Target="../embeddings/Microsoft_Word___29.docx"/><Relationship Id="rId5" Type="http://schemas.openxmlformats.org/officeDocument/2006/relationships/image" Target="../media/image44.emf"/><Relationship Id="rId4" Type="http://schemas.openxmlformats.org/officeDocument/2006/relationships/package" Target="../embeddings/Microsoft_Word___28.docx"/></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package" Target="../embeddings/Microsoft_Word___30.docx"/><Relationship Id="rId2" Type="http://schemas.openxmlformats.org/officeDocument/2006/relationships/slideLayout" Target="../slideLayouts/slideLayout9.xml"/><Relationship Id="rId1" Type="http://schemas.openxmlformats.org/officeDocument/2006/relationships/vmlDrawing" Target="../drawings/vmlDrawing12.vml"/><Relationship Id="rId6" Type="http://schemas.openxmlformats.org/officeDocument/2006/relationships/image" Target="../media/image47.emf"/><Relationship Id="rId5" Type="http://schemas.openxmlformats.org/officeDocument/2006/relationships/package" Target="../embeddings/Microsoft_Word___31.docx"/><Relationship Id="rId4" Type="http://schemas.openxmlformats.org/officeDocument/2006/relationships/image" Target="../media/image46.emf"/></Relationships>
</file>

<file path=ppt/slides/_rels/slide21.xml.rels><?xml version="1.0" encoding="UTF-8" standalone="yes"?>
<Relationships xmlns="http://schemas.openxmlformats.org/package/2006/relationships"><Relationship Id="rId8" Type="http://schemas.openxmlformats.org/officeDocument/2006/relationships/image" Target="../media/image50.emf"/><Relationship Id="rId3" Type="http://schemas.openxmlformats.org/officeDocument/2006/relationships/package" Target="../embeddings/Microsoft_Word___32.docx"/><Relationship Id="rId7" Type="http://schemas.openxmlformats.org/officeDocument/2006/relationships/package" Target="../embeddings/Microsoft_Word___34.docx"/><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media/image49.emf"/><Relationship Id="rId5" Type="http://schemas.openxmlformats.org/officeDocument/2006/relationships/package" Target="../embeddings/Microsoft_Word___33.docx"/><Relationship Id="rId10" Type="http://schemas.openxmlformats.org/officeDocument/2006/relationships/image" Target="../media/image51.emf"/><Relationship Id="rId4" Type="http://schemas.openxmlformats.org/officeDocument/2006/relationships/image" Target="../media/image48.emf"/><Relationship Id="rId9" Type="http://schemas.openxmlformats.org/officeDocument/2006/relationships/package" Target="../embeddings/Microsoft_Word___35.docx"/></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package" Target="../embeddings/Microsoft_Word___38.docx"/><Relationship Id="rId3" Type="http://schemas.openxmlformats.org/officeDocument/2006/relationships/image" Target="../media/image56.png"/><Relationship Id="rId7" Type="http://schemas.openxmlformats.org/officeDocument/2006/relationships/image" Target="../media/image53.emf"/><Relationship Id="rId2" Type="http://schemas.openxmlformats.org/officeDocument/2006/relationships/slideLayout" Target="../slideLayouts/slideLayout5.xml"/><Relationship Id="rId1" Type="http://schemas.openxmlformats.org/officeDocument/2006/relationships/vmlDrawing" Target="../drawings/vmlDrawing14.vml"/><Relationship Id="rId6" Type="http://schemas.openxmlformats.org/officeDocument/2006/relationships/package" Target="../embeddings/Microsoft_Word___37.docx"/><Relationship Id="rId11" Type="http://schemas.openxmlformats.org/officeDocument/2006/relationships/image" Target="../media/image55.emf"/><Relationship Id="rId5" Type="http://schemas.openxmlformats.org/officeDocument/2006/relationships/image" Target="../media/image52.emf"/><Relationship Id="rId10" Type="http://schemas.openxmlformats.org/officeDocument/2006/relationships/package" Target="../embeddings/Microsoft_Word___39.docx"/><Relationship Id="rId4" Type="http://schemas.openxmlformats.org/officeDocument/2006/relationships/package" Target="../embeddings/Microsoft_Word___36.docx"/><Relationship Id="rId9" Type="http://schemas.openxmlformats.org/officeDocument/2006/relationships/image" Target="../media/image54.emf"/></Relationships>
</file>

<file path=ppt/slides/_rels/slide24.xml.rels><?xml version="1.0" encoding="UTF-8" standalone="yes"?>
<Relationships xmlns="http://schemas.openxmlformats.org/package/2006/relationships"><Relationship Id="rId8" Type="http://schemas.openxmlformats.org/officeDocument/2006/relationships/image" Target="../media/image58.emf"/><Relationship Id="rId3" Type="http://schemas.openxmlformats.org/officeDocument/2006/relationships/image" Target="../media/image12.png"/><Relationship Id="rId7" Type="http://schemas.openxmlformats.org/officeDocument/2006/relationships/package" Target="../embeddings/Microsoft_Word___41.docx"/><Relationship Id="rId2" Type="http://schemas.openxmlformats.org/officeDocument/2006/relationships/slideLayout" Target="../slideLayouts/slideLayout11.xml"/><Relationship Id="rId1" Type="http://schemas.openxmlformats.org/officeDocument/2006/relationships/vmlDrawing" Target="../drawings/vmlDrawing15.vml"/><Relationship Id="rId6" Type="http://schemas.openxmlformats.org/officeDocument/2006/relationships/image" Target="../media/image57.emf"/><Relationship Id="rId5" Type="http://schemas.openxmlformats.org/officeDocument/2006/relationships/package" Target="../embeddings/Microsoft_Word___40.docx"/><Relationship Id="rId4" Type="http://schemas.openxmlformats.org/officeDocument/2006/relationships/image" Target="../media/image59.png"/></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package" Target="../embeddings/Microsoft_Word___42.docx"/><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61.png"/><Relationship Id="rId4" Type="http://schemas.openxmlformats.org/officeDocument/2006/relationships/image" Target="../media/image60.emf"/></Relationships>
</file>

<file path=ppt/slides/_rels/slide2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slideLayout" Target="../slideLayouts/slideLayout3.xml"/><Relationship Id="rId1" Type="http://schemas.openxmlformats.org/officeDocument/2006/relationships/vmlDrawing" Target="../drawings/vmlDrawing17.vml"/><Relationship Id="rId5" Type="http://schemas.openxmlformats.org/officeDocument/2006/relationships/image" Target="../media/image62.emf"/><Relationship Id="rId4" Type="http://schemas.openxmlformats.org/officeDocument/2006/relationships/package" Target="../embeddings/Microsoft_Word___43.docx"/></Relationships>
</file>

<file path=ppt/slides/_rels/slide2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tags" Target="../tags/tag3.xml"/><Relationship Id="rId7" Type="http://schemas.openxmlformats.org/officeDocument/2006/relationships/slide" Target="slide4.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slideLayout" Target="../slideLayouts/slideLayout1.xml"/><Relationship Id="rId10" Type="http://schemas.openxmlformats.org/officeDocument/2006/relationships/slide" Target="slide38.xml"/><Relationship Id="rId4" Type="http://schemas.openxmlformats.org/officeDocument/2006/relationships/tags" Target="../tags/tag4.xml"/><Relationship Id="rId9" Type="http://schemas.openxmlformats.org/officeDocument/2006/relationships/slide" Target="slide31.xml"/></Relationships>
</file>

<file path=ppt/slides/_rels/slide3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slide" Target="slide32.xml"/><Relationship Id="rId1" Type="http://schemas.openxmlformats.org/officeDocument/2006/relationships/slideLayout" Target="../slideLayouts/slideLayout9.xml"/><Relationship Id="rId6" Type="http://schemas.openxmlformats.org/officeDocument/2006/relationships/slide" Target="slide36.xml"/><Relationship Id="rId5" Type="http://schemas.openxmlformats.org/officeDocument/2006/relationships/slide" Target="slide35.xml"/><Relationship Id="rId4" Type="http://schemas.openxmlformats.org/officeDocument/2006/relationships/slide" Target="slide34.xml"/></Relationships>
</file>

<file path=ppt/slides/_rels/slide33.xml.rels><?xml version="1.0" encoding="UTF-8" standalone="yes"?>
<Relationships xmlns="http://schemas.openxmlformats.org/package/2006/relationships"><Relationship Id="rId8" Type="http://schemas.openxmlformats.org/officeDocument/2006/relationships/package" Target="../embeddings/Microsoft_Word___44.docx"/><Relationship Id="rId3" Type="http://schemas.openxmlformats.org/officeDocument/2006/relationships/slide" Target="slide32.xml"/><Relationship Id="rId7" Type="http://schemas.openxmlformats.org/officeDocument/2006/relationships/slide" Target="slide36.xml"/><Relationship Id="rId2" Type="http://schemas.openxmlformats.org/officeDocument/2006/relationships/slideLayout" Target="../slideLayouts/slideLayout9.xml"/><Relationship Id="rId1" Type="http://schemas.openxmlformats.org/officeDocument/2006/relationships/vmlDrawing" Target="../drawings/vmlDrawing18.vml"/><Relationship Id="rId6" Type="http://schemas.openxmlformats.org/officeDocument/2006/relationships/slide" Target="slide35.xml"/><Relationship Id="rId5" Type="http://schemas.openxmlformats.org/officeDocument/2006/relationships/slide" Target="slide34.xml"/><Relationship Id="rId4" Type="http://schemas.openxmlformats.org/officeDocument/2006/relationships/slide" Target="slide33.xml"/><Relationship Id="rId9" Type="http://schemas.openxmlformats.org/officeDocument/2006/relationships/image" Target="../media/image65.emf"/></Relationships>
</file>

<file path=ppt/slides/_rels/slide34.xml.rels><?xml version="1.0" encoding="UTF-8" standalone="yes"?>
<Relationships xmlns="http://schemas.openxmlformats.org/package/2006/relationships"><Relationship Id="rId8" Type="http://schemas.openxmlformats.org/officeDocument/2006/relationships/package" Target="../embeddings/Microsoft_Word___47.docx"/><Relationship Id="rId13" Type="http://schemas.openxmlformats.org/officeDocument/2006/relationships/slide" Target="slide33.xml"/><Relationship Id="rId3" Type="http://schemas.openxmlformats.org/officeDocument/2006/relationships/notesSlide" Target="../notesSlides/notesSlide4.xml"/><Relationship Id="rId7" Type="http://schemas.openxmlformats.org/officeDocument/2006/relationships/image" Target="../media/image67.emf"/><Relationship Id="rId12" Type="http://schemas.openxmlformats.org/officeDocument/2006/relationships/slide" Target="slide32.xml"/><Relationship Id="rId2" Type="http://schemas.openxmlformats.org/officeDocument/2006/relationships/slideLayout" Target="../slideLayouts/slideLayout8.xml"/><Relationship Id="rId16" Type="http://schemas.openxmlformats.org/officeDocument/2006/relationships/slide" Target="slide36.xml"/><Relationship Id="rId1" Type="http://schemas.openxmlformats.org/officeDocument/2006/relationships/vmlDrawing" Target="../drawings/vmlDrawing19.vml"/><Relationship Id="rId6" Type="http://schemas.openxmlformats.org/officeDocument/2006/relationships/package" Target="../embeddings/Microsoft_Word___46.docx"/><Relationship Id="rId11" Type="http://schemas.openxmlformats.org/officeDocument/2006/relationships/image" Target="../media/image69.emf"/><Relationship Id="rId5" Type="http://schemas.openxmlformats.org/officeDocument/2006/relationships/image" Target="../media/image66.emf"/><Relationship Id="rId15" Type="http://schemas.openxmlformats.org/officeDocument/2006/relationships/slide" Target="slide35.xml"/><Relationship Id="rId10" Type="http://schemas.openxmlformats.org/officeDocument/2006/relationships/package" Target="../embeddings/Microsoft_Word___48.docx"/><Relationship Id="rId4" Type="http://schemas.openxmlformats.org/officeDocument/2006/relationships/package" Target="../embeddings/Microsoft_Word___45.docx"/><Relationship Id="rId9" Type="http://schemas.openxmlformats.org/officeDocument/2006/relationships/image" Target="../media/image68.emf"/><Relationship Id="rId14" Type="http://schemas.openxmlformats.org/officeDocument/2006/relationships/slide" Target="slide34.xml"/></Relationships>
</file>

<file path=ppt/slides/_rels/slide35.xml.rels><?xml version="1.0" encoding="UTF-8" standalone="yes"?>
<Relationships xmlns="http://schemas.openxmlformats.org/package/2006/relationships"><Relationship Id="rId8" Type="http://schemas.openxmlformats.org/officeDocument/2006/relationships/image" Target="../media/image72.emf"/><Relationship Id="rId13" Type="http://schemas.openxmlformats.org/officeDocument/2006/relationships/package" Target="../embeddings/Microsoft_Word___54.docx"/><Relationship Id="rId18" Type="http://schemas.openxmlformats.org/officeDocument/2006/relationships/slide" Target="slide35.xml"/><Relationship Id="rId3" Type="http://schemas.openxmlformats.org/officeDocument/2006/relationships/package" Target="../embeddings/Microsoft_Word___49.docx"/><Relationship Id="rId7" Type="http://schemas.openxmlformats.org/officeDocument/2006/relationships/package" Target="../embeddings/Microsoft_Word___51.docx"/><Relationship Id="rId12" Type="http://schemas.openxmlformats.org/officeDocument/2006/relationships/image" Target="../media/image74.emf"/><Relationship Id="rId17" Type="http://schemas.openxmlformats.org/officeDocument/2006/relationships/slide" Target="slide34.xml"/><Relationship Id="rId2" Type="http://schemas.openxmlformats.org/officeDocument/2006/relationships/slideLayout" Target="../slideLayouts/slideLayout5.xml"/><Relationship Id="rId16" Type="http://schemas.openxmlformats.org/officeDocument/2006/relationships/slide" Target="slide33.xml"/><Relationship Id="rId1" Type="http://schemas.openxmlformats.org/officeDocument/2006/relationships/vmlDrawing" Target="../drawings/vmlDrawing20.vml"/><Relationship Id="rId6" Type="http://schemas.openxmlformats.org/officeDocument/2006/relationships/image" Target="../media/image71.emf"/><Relationship Id="rId11" Type="http://schemas.openxmlformats.org/officeDocument/2006/relationships/package" Target="../embeddings/Microsoft_Word___53.docx"/><Relationship Id="rId5" Type="http://schemas.openxmlformats.org/officeDocument/2006/relationships/package" Target="../embeddings/Microsoft_Word___50.docx"/><Relationship Id="rId15" Type="http://schemas.openxmlformats.org/officeDocument/2006/relationships/slide" Target="slide32.xml"/><Relationship Id="rId10" Type="http://schemas.openxmlformats.org/officeDocument/2006/relationships/image" Target="../media/image73.emf"/><Relationship Id="rId19" Type="http://schemas.openxmlformats.org/officeDocument/2006/relationships/slide" Target="slide36.xml"/><Relationship Id="rId4" Type="http://schemas.openxmlformats.org/officeDocument/2006/relationships/image" Target="../media/image70.emf"/><Relationship Id="rId9" Type="http://schemas.openxmlformats.org/officeDocument/2006/relationships/package" Target="../embeddings/Microsoft_Word___52.docx"/><Relationship Id="rId14" Type="http://schemas.openxmlformats.org/officeDocument/2006/relationships/image" Target="../media/image75.emf"/></Relationships>
</file>

<file path=ppt/slides/_rels/slide36.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slide" Target="slide32.xml"/><Relationship Id="rId1" Type="http://schemas.openxmlformats.org/officeDocument/2006/relationships/slideLayout" Target="../slideLayouts/slideLayout8.xml"/><Relationship Id="rId6" Type="http://schemas.openxmlformats.org/officeDocument/2006/relationships/slide" Target="slide36.xml"/><Relationship Id="rId5" Type="http://schemas.openxmlformats.org/officeDocument/2006/relationships/slide" Target="slide35.xml"/><Relationship Id="rId4" Type="http://schemas.openxmlformats.org/officeDocument/2006/relationships/slide" Target="slide34.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3.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8" Type="http://schemas.openxmlformats.org/officeDocument/2006/relationships/slide" Target="slide39.xml"/><Relationship Id="rId13" Type="http://schemas.openxmlformats.org/officeDocument/2006/relationships/slide" Target="slide44.xml"/><Relationship Id="rId18" Type="http://schemas.openxmlformats.org/officeDocument/2006/relationships/slide" Target="slide50.xml"/><Relationship Id="rId3" Type="http://schemas.openxmlformats.org/officeDocument/2006/relationships/image" Target="../media/image77.png"/><Relationship Id="rId21" Type="http://schemas.openxmlformats.org/officeDocument/2006/relationships/slide" Target="slide54.xml"/><Relationship Id="rId7" Type="http://schemas.openxmlformats.org/officeDocument/2006/relationships/image" Target="../media/image76.emf"/><Relationship Id="rId12" Type="http://schemas.openxmlformats.org/officeDocument/2006/relationships/slide" Target="slide43.xml"/><Relationship Id="rId17" Type="http://schemas.openxmlformats.org/officeDocument/2006/relationships/slide" Target="slide48.xml"/><Relationship Id="rId2" Type="http://schemas.openxmlformats.org/officeDocument/2006/relationships/slideLayout" Target="../slideLayouts/slideLayout10.xml"/><Relationship Id="rId16" Type="http://schemas.openxmlformats.org/officeDocument/2006/relationships/slide" Target="slide47.xml"/><Relationship Id="rId20" Type="http://schemas.openxmlformats.org/officeDocument/2006/relationships/slide" Target="slide52.xml"/><Relationship Id="rId1" Type="http://schemas.openxmlformats.org/officeDocument/2006/relationships/vmlDrawing" Target="../drawings/vmlDrawing21.vml"/><Relationship Id="rId6" Type="http://schemas.openxmlformats.org/officeDocument/2006/relationships/package" Target="../embeddings/Microsoft_Word___55.docx"/><Relationship Id="rId11" Type="http://schemas.openxmlformats.org/officeDocument/2006/relationships/slide" Target="slide42.xml"/><Relationship Id="rId5" Type="http://schemas.openxmlformats.org/officeDocument/2006/relationships/image" Target="../media/image78.png"/><Relationship Id="rId15" Type="http://schemas.openxmlformats.org/officeDocument/2006/relationships/slide" Target="slide46.xml"/><Relationship Id="rId23" Type="http://schemas.openxmlformats.org/officeDocument/2006/relationships/slide" Target="slide59.xml"/><Relationship Id="rId10" Type="http://schemas.openxmlformats.org/officeDocument/2006/relationships/slide" Target="slide41.xml"/><Relationship Id="rId19" Type="http://schemas.openxmlformats.org/officeDocument/2006/relationships/slide" Target="slide51.xml"/><Relationship Id="rId4" Type="http://schemas.microsoft.com/office/2007/relationships/hdphoto" Target="../media/hdphoto1.wdp"/><Relationship Id="rId9" Type="http://schemas.openxmlformats.org/officeDocument/2006/relationships/slide" Target="slide40.xml"/><Relationship Id="rId14" Type="http://schemas.openxmlformats.org/officeDocument/2006/relationships/slide" Target="slide45.xml"/><Relationship Id="rId22" Type="http://schemas.openxmlformats.org/officeDocument/2006/relationships/slide" Target="slide5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openxmlformats.org/officeDocument/2006/relationships/image" Target="../media/image81.emf"/><Relationship Id="rId13" Type="http://schemas.openxmlformats.org/officeDocument/2006/relationships/slide" Target="slide43.xml"/><Relationship Id="rId18" Type="http://schemas.openxmlformats.org/officeDocument/2006/relationships/slide" Target="slide48.xml"/><Relationship Id="rId3" Type="http://schemas.openxmlformats.org/officeDocument/2006/relationships/package" Target="../embeddings/Microsoft_Word___56.docx"/><Relationship Id="rId21" Type="http://schemas.openxmlformats.org/officeDocument/2006/relationships/slide" Target="slide52.xml"/><Relationship Id="rId7" Type="http://schemas.openxmlformats.org/officeDocument/2006/relationships/package" Target="../embeddings/Microsoft_Word___58.docx"/><Relationship Id="rId12" Type="http://schemas.openxmlformats.org/officeDocument/2006/relationships/slide" Target="slide42.xml"/><Relationship Id="rId17" Type="http://schemas.openxmlformats.org/officeDocument/2006/relationships/slide" Target="slide47.xml"/><Relationship Id="rId2" Type="http://schemas.openxmlformats.org/officeDocument/2006/relationships/slideLayout" Target="../slideLayouts/slideLayout8.xml"/><Relationship Id="rId16" Type="http://schemas.openxmlformats.org/officeDocument/2006/relationships/slide" Target="slide46.xml"/><Relationship Id="rId20" Type="http://schemas.openxmlformats.org/officeDocument/2006/relationships/slide" Target="slide51.xml"/><Relationship Id="rId1" Type="http://schemas.openxmlformats.org/officeDocument/2006/relationships/vmlDrawing" Target="../drawings/vmlDrawing22.vml"/><Relationship Id="rId6" Type="http://schemas.openxmlformats.org/officeDocument/2006/relationships/image" Target="../media/image80.emf"/><Relationship Id="rId11" Type="http://schemas.openxmlformats.org/officeDocument/2006/relationships/slide" Target="slide41.xml"/><Relationship Id="rId24" Type="http://schemas.openxmlformats.org/officeDocument/2006/relationships/slide" Target="slide59.xml"/><Relationship Id="rId5" Type="http://schemas.openxmlformats.org/officeDocument/2006/relationships/package" Target="../embeddings/Microsoft_Word___57.docx"/><Relationship Id="rId15" Type="http://schemas.openxmlformats.org/officeDocument/2006/relationships/slide" Target="slide45.xml"/><Relationship Id="rId23" Type="http://schemas.openxmlformats.org/officeDocument/2006/relationships/slide" Target="slide57.xml"/><Relationship Id="rId10" Type="http://schemas.openxmlformats.org/officeDocument/2006/relationships/slide" Target="slide40.xml"/><Relationship Id="rId19" Type="http://schemas.openxmlformats.org/officeDocument/2006/relationships/slide" Target="slide50.xml"/><Relationship Id="rId4" Type="http://schemas.openxmlformats.org/officeDocument/2006/relationships/image" Target="../media/image79.emf"/><Relationship Id="rId9" Type="http://schemas.openxmlformats.org/officeDocument/2006/relationships/slide" Target="slide39.xml"/><Relationship Id="rId14" Type="http://schemas.openxmlformats.org/officeDocument/2006/relationships/slide" Target="slide44.xml"/><Relationship Id="rId22" Type="http://schemas.openxmlformats.org/officeDocument/2006/relationships/slide" Target="slide54.xml"/></Relationships>
</file>

<file path=ppt/slides/_rels/slide41.xml.rels><?xml version="1.0" encoding="UTF-8" standalone="yes"?>
<Relationships xmlns="http://schemas.openxmlformats.org/package/2006/relationships"><Relationship Id="rId8" Type="http://schemas.openxmlformats.org/officeDocument/2006/relationships/package" Target="../embeddings/Microsoft_Word___61.docx"/><Relationship Id="rId13" Type="http://schemas.openxmlformats.org/officeDocument/2006/relationships/slide" Target="slide42.xml"/><Relationship Id="rId18" Type="http://schemas.openxmlformats.org/officeDocument/2006/relationships/slide" Target="slide47.xml"/><Relationship Id="rId3" Type="http://schemas.openxmlformats.org/officeDocument/2006/relationships/image" Target="../media/image85.png"/><Relationship Id="rId21" Type="http://schemas.openxmlformats.org/officeDocument/2006/relationships/slide" Target="slide51.xml"/><Relationship Id="rId7" Type="http://schemas.openxmlformats.org/officeDocument/2006/relationships/image" Target="../media/image83.emf"/><Relationship Id="rId12" Type="http://schemas.openxmlformats.org/officeDocument/2006/relationships/slide" Target="slide41.xml"/><Relationship Id="rId17" Type="http://schemas.openxmlformats.org/officeDocument/2006/relationships/slide" Target="slide46.xml"/><Relationship Id="rId25" Type="http://schemas.openxmlformats.org/officeDocument/2006/relationships/slide" Target="slide59.xml"/><Relationship Id="rId2" Type="http://schemas.openxmlformats.org/officeDocument/2006/relationships/slideLayout" Target="../slideLayouts/slideLayout10.xml"/><Relationship Id="rId16" Type="http://schemas.openxmlformats.org/officeDocument/2006/relationships/slide" Target="slide45.xml"/><Relationship Id="rId20" Type="http://schemas.openxmlformats.org/officeDocument/2006/relationships/slide" Target="slide50.xml"/><Relationship Id="rId1" Type="http://schemas.openxmlformats.org/officeDocument/2006/relationships/vmlDrawing" Target="../drawings/vmlDrawing23.vml"/><Relationship Id="rId6" Type="http://schemas.openxmlformats.org/officeDocument/2006/relationships/package" Target="../embeddings/Microsoft_Word___60.docx"/><Relationship Id="rId11" Type="http://schemas.openxmlformats.org/officeDocument/2006/relationships/slide" Target="slide40.xml"/><Relationship Id="rId24" Type="http://schemas.openxmlformats.org/officeDocument/2006/relationships/slide" Target="slide57.xml"/><Relationship Id="rId5" Type="http://schemas.openxmlformats.org/officeDocument/2006/relationships/image" Target="../media/image82.emf"/><Relationship Id="rId15" Type="http://schemas.openxmlformats.org/officeDocument/2006/relationships/slide" Target="slide44.xml"/><Relationship Id="rId23" Type="http://schemas.openxmlformats.org/officeDocument/2006/relationships/slide" Target="slide54.xml"/><Relationship Id="rId10" Type="http://schemas.openxmlformats.org/officeDocument/2006/relationships/slide" Target="slide39.xml"/><Relationship Id="rId19" Type="http://schemas.openxmlformats.org/officeDocument/2006/relationships/slide" Target="slide48.xml"/><Relationship Id="rId4" Type="http://schemas.openxmlformats.org/officeDocument/2006/relationships/package" Target="../embeddings/Microsoft_Word___59.docx"/><Relationship Id="rId9" Type="http://schemas.openxmlformats.org/officeDocument/2006/relationships/image" Target="../media/image84.emf"/><Relationship Id="rId14" Type="http://schemas.openxmlformats.org/officeDocument/2006/relationships/slide" Target="slide43.xml"/><Relationship Id="rId22" Type="http://schemas.openxmlformats.org/officeDocument/2006/relationships/slide" Target="slide52.xml"/></Relationships>
</file>

<file path=ppt/slides/_rels/slide42.xml.rels><?xml version="1.0" encoding="UTF-8" standalone="yes"?>
<Relationships xmlns="http://schemas.openxmlformats.org/package/2006/relationships"><Relationship Id="rId8" Type="http://schemas.openxmlformats.org/officeDocument/2006/relationships/package" Target="../embeddings/Microsoft_Word___64.docx"/><Relationship Id="rId13" Type="http://schemas.openxmlformats.org/officeDocument/2006/relationships/slide" Target="slide42.xml"/><Relationship Id="rId18" Type="http://schemas.openxmlformats.org/officeDocument/2006/relationships/slide" Target="slide47.xml"/><Relationship Id="rId3" Type="http://schemas.openxmlformats.org/officeDocument/2006/relationships/package" Target="../embeddings/Microsoft_Word___62.docx"/><Relationship Id="rId21" Type="http://schemas.openxmlformats.org/officeDocument/2006/relationships/slide" Target="slide51.xml"/><Relationship Id="rId7" Type="http://schemas.openxmlformats.org/officeDocument/2006/relationships/image" Target="../media/image87.emf"/><Relationship Id="rId12" Type="http://schemas.openxmlformats.org/officeDocument/2006/relationships/slide" Target="slide41.xml"/><Relationship Id="rId17" Type="http://schemas.openxmlformats.org/officeDocument/2006/relationships/slide" Target="slide46.xml"/><Relationship Id="rId25" Type="http://schemas.openxmlformats.org/officeDocument/2006/relationships/slide" Target="slide59.xml"/><Relationship Id="rId2" Type="http://schemas.openxmlformats.org/officeDocument/2006/relationships/slideLayout" Target="../slideLayouts/slideLayout8.xml"/><Relationship Id="rId16" Type="http://schemas.openxmlformats.org/officeDocument/2006/relationships/slide" Target="slide45.xml"/><Relationship Id="rId20" Type="http://schemas.openxmlformats.org/officeDocument/2006/relationships/slide" Target="slide50.xml"/><Relationship Id="rId1" Type="http://schemas.openxmlformats.org/officeDocument/2006/relationships/vmlDrawing" Target="../drawings/vmlDrawing24.vml"/><Relationship Id="rId6" Type="http://schemas.openxmlformats.org/officeDocument/2006/relationships/package" Target="../embeddings/Microsoft_Word___63.docx"/><Relationship Id="rId11" Type="http://schemas.openxmlformats.org/officeDocument/2006/relationships/slide" Target="slide40.xml"/><Relationship Id="rId24" Type="http://schemas.openxmlformats.org/officeDocument/2006/relationships/slide" Target="slide57.xml"/><Relationship Id="rId5" Type="http://schemas.openxmlformats.org/officeDocument/2006/relationships/image" Target="../media/image89.png"/><Relationship Id="rId15" Type="http://schemas.openxmlformats.org/officeDocument/2006/relationships/slide" Target="slide44.xml"/><Relationship Id="rId23" Type="http://schemas.openxmlformats.org/officeDocument/2006/relationships/slide" Target="slide54.xml"/><Relationship Id="rId10" Type="http://schemas.openxmlformats.org/officeDocument/2006/relationships/slide" Target="slide39.xml"/><Relationship Id="rId19" Type="http://schemas.openxmlformats.org/officeDocument/2006/relationships/slide" Target="slide48.xml"/><Relationship Id="rId4" Type="http://schemas.openxmlformats.org/officeDocument/2006/relationships/image" Target="../media/image86.emf"/><Relationship Id="rId9" Type="http://schemas.openxmlformats.org/officeDocument/2006/relationships/image" Target="../media/image88.emf"/><Relationship Id="rId14" Type="http://schemas.openxmlformats.org/officeDocument/2006/relationships/slide" Target="slide43.xml"/><Relationship Id="rId22" Type="http://schemas.openxmlformats.org/officeDocument/2006/relationships/slide" Target="slide52.xml"/></Relationships>
</file>

<file path=ppt/slides/_rels/slide43.xml.rels><?xml version="1.0" encoding="UTF-8" standalone="yes"?>
<Relationships xmlns="http://schemas.openxmlformats.org/package/2006/relationships"><Relationship Id="rId8" Type="http://schemas.openxmlformats.org/officeDocument/2006/relationships/slide" Target="slide44.xml"/><Relationship Id="rId13" Type="http://schemas.openxmlformats.org/officeDocument/2006/relationships/slide" Target="slide50.xml"/><Relationship Id="rId18" Type="http://schemas.openxmlformats.org/officeDocument/2006/relationships/slide" Target="slide59.xml"/><Relationship Id="rId3" Type="http://schemas.openxmlformats.org/officeDocument/2006/relationships/slide" Target="slide39.xml"/><Relationship Id="rId21" Type="http://schemas.openxmlformats.org/officeDocument/2006/relationships/package" Target="../embeddings/Microsoft_Word___66.docx"/><Relationship Id="rId7" Type="http://schemas.openxmlformats.org/officeDocument/2006/relationships/slide" Target="slide43.xml"/><Relationship Id="rId12" Type="http://schemas.openxmlformats.org/officeDocument/2006/relationships/slide" Target="slide48.xml"/><Relationship Id="rId17" Type="http://schemas.openxmlformats.org/officeDocument/2006/relationships/slide" Target="slide57.xml"/><Relationship Id="rId25" Type="http://schemas.openxmlformats.org/officeDocument/2006/relationships/image" Target="../media/image93.png"/><Relationship Id="rId2" Type="http://schemas.openxmlformats.org/officeDocument/2006/relationships/slideLayout" Target="../slideLayouts/slideLayout10.xml"/><Relationship Id="rId16" Type="http://schemas.openxmlformats.org/officeDocument/2006/relationships/slide" Target="slide54.xml"/><Relationship Id="rId20" Type="http://schemas.openxmlformats.org/officeDocument/2006/relationships/image" Target="../media/image90.emf"/><Relationship Id="rId1" Type="http://schemas.openxmlformats.org/officeDocument/2006/relationships/vmlDrawing" Target="../drawings/vmlDrawing25.vml"/><Relationship Id="rId6" Type="http://schemas.openxmlformats.org/officeDocument/2006/relationships/slide" Target="slide42.xml"/><Relationship Id="rId11" Type="http://schemas.openxmlformats.org/officeDocument/2006/relationships/slide" Target="slide47.xml"/><Relationship Id="rId24" Type="http://schemas.openxmlformats.org/officeDocument/2006/relationships/image" Target="../media/image92.emf"/><Relationship Id="rId5" Type="http://schemas.openxmlformats.org/officeDocument/2006/relationships/slide" Target="slide41.xml"/><Relationship Id="rId15" Type="http://schemas.openxmlformats.org/officeDocument/2006/relationships/slide" Target="slide52.xml"/><Relationship Id="rId23" Type="http://schemas.openxmlformats.org/officeDocument/2006/relationships/package" Target="../embeddings/Microsoft_Word___67.docx"/><Relationship Id="rId10" Type="http://schemas.openxmlformats.org/officeDocument/2006/relationships/slide" Target="slide46.xml"/><Relationship Id="rId19" Type="http://schemas.openxmlformats.org/officeDocument/2006/relationships/package" Target="../embeddings/Microsoft_Word___65.docx"/><Relationship Id="rId4" Type="http://schemas.openxmlformats.org/officeDocument/2006/relationships/slide" Target="slide40.xml"/><Relationship Id="rId9" Type="http://schemas.openxmlformats.org/officeDocument/2006/relationships/slide" Target="slide45.xml"/><Relationship Id="rId14" Type="http://schemas.openxmlformats.org/officeDocument/2006/relationships/slide" Target="slide51.xml"/><Relationship Id="rId22" Type="http://schemas.openxmlformats.org/officeDocument/2006/relationships/image" Target="../media/image91.emf"/></Relationships>
</file>

<file path=ppt/slides/_rels/slide44.xml.rels><?xml version="1.0" encoding="UTF-8" standalone="yes"?>
<Relationships xmlns="http://schemas.openxmlformats.org/package/2006/relationships"><Relationship Id="rId8" Type="http://schemas.openxmlformats.org/officeDocument/2006/relationships/image" Target="../media/image96.emf"/><Relationship Id="rId13" Type="http://schemas.openxmlformats.org/officeDocument/2006/relationships/slide" Target="slide43.xml"/><Relationship Id="rId18" Type="http://schemas.openxmlformats.org/officeDocument/2006/relationships/slide" Target="slide48.xml"/><Relationship Id="rId3" Type="http://schemas.openxmlformats.org/officeDocument/2006/relationships/package" Target="../embeddings/Microsoft_Word___68.docx"/><Relationship Id="rId21" Type="http://schemas.openxmlformats.org/officeDocument/2006/relationships/slide" Target="slide52.xml"/><Relationship Id="rId7" Type="http://schemas.openxmlformats.org/officeDocument/2006/relationships/package" Target="../embeddings/Microsoft_Word___70.docx"/><Relationship Id="rId12" Type="http://schemas.openxmlformats.org/officeDocument/2006/relationships/slide" Target="slide42.xml"/><Relationship Id="rId17" Type="http://schemas.openxmlformats.org/officeDocument/2006/relationships/slide" Target="slide47.xml"/><Relationship Id="rId2" Type="http://schemas.openxmlformats.org/officeDocument/2006/relationships/slideLayout" Target="../slideLayouts/slideLayout7.xml"/><Relationship Id="rId16" Type="http://schemas.openxmlformats.org/officeDocument/2006/relationships/slide" Target="slide46.xml"/><Relationship Id="rId20" Type="http://schemas.openxmlformats.org/officeDocument/2006/relationships/slide" Target="slide51.xml"/><Relationship Id="rId1" Type="http://schemas.openxmlformats.org/officeDocument/2006/relationships/vmlDrawing" Target="../drawings/vmlDrawing26.vml"/><Relationship Id="rId6" Type="http://schemas.openxmlformats.org/officeDocument/2006/relationships/image" Target="../media/image95.emf"/><Relationship Id="rId11" Type="http://schemas.openxmlformats.org/officeDocument/2006/relationships/slide" Target="slide41.xml"/><Relationship Id="rId24" Type="http://schemas.openxmlformats.org/officeDocument/2006/relationships/slide" Target="slide59.xml"/><Relationship Id="rId5" Type="http://schemas.openxmlformats.org/officeDocument/2006/relationships/package" Target="../embeddings/Microsoft_Word___69.docx"/><Relationship Id="rId15" Type="http://schemas.openxmlformats.org/officeDocument/2006/relationships/slide" Target="slide45.xml"/><Relationship Id="rId23" Type="http://schemas.openxmlformats.org/officeDocument/2006/relationships/slide" Target="slide57.xml"/><Relationship Id="rId10" Type="http://schemas.openxmlformats.org/officeDocument/2006/relationships/slide" Target="slide40.xml"/><Relationship Id="rId19" Type="http://schemas.openxmlformats.org/officeDocument/2006/relationships/slide" Target="slide50.xml"/><Relationship Id="rId4" Type="http://schemas.openxmlformats.org/officeDocument/2006/relationships/image" Target="../media/image94.emf"/><Relationship Id="rId9" Type="http://schemas.openxmlformats.org/officeDocument/2006/relationships/slide" Target="slide39.xml"/><Relationship Id="rId14" Type="http://schemas.openxmlformats.org/officeDocument/2006/relationships/slide" Target="slide44.xml"/><Relationship Id="rId22" Type="http://schemas.openxmlformats.org/officeDocument/2006/relationships/slide" Target="slide54.xml"/></Relationships>
</file>

<file path=ppt/slides/_rels/slide45.xml.rels><?xml version="1.0" encoding="UTF-8" standalone="yes"?>
<Relationships xmlns="http://schemas.openxmlformats.org/package/2006/relationships"><Relationship Id="rId8" Type="http://schemas.openxmlformats.org/officeDocument/2006/relationships/image" Target="../media/image99.emf"/><Relationship Id="rId13" Type="http://schemas.openxmlformats.org/officeDocument/2006/relationships/slide" Target="slide39.xml"/><Relationship Id="rId18" Type="http://schemas.openxmlformats.org/officeDocument/2006/relationships/slide" Target="slide44.xml"/><Relationship Id="rId26" Type="http://schemas.openxmlformats.org/officeDocument/2006/relationships/slide" Target="slide54.xml"/><Relationship Id="rId3" Type="http://schemas.openxmlformats.org/officeDocument/2006/relationships/package" Target="../embeddings/Microsoft_Word___71.docx"/><Relationship Id="rId21" Type="http://schemas.openxmlformats.org/officeDocument/2006/relationships/slide" Target="slide47.xml"/><Relationship Id="rId7" Type="http://schemas.openxmlformats.org/officeDocument/2006/relationships/package" Target="../embeddings/Microsoft_Word___73.docx"/><Relationship Id="rId12" Type="http://schemas.openxmlformats.org/officeDocument/2006/relationships/image" Target="../media/image101.emf"/><Relationship Id="rId17" Type="http://schemas.openxmlformats.org/officeDocument/2006/relationships/slide" Target="slide43.xml"/><Relationship Id="rId25" Type="http://schemas.openxmlformats.org/officeDocument/2006/relationships/slide" Target="slide52.xml"/><Relationship Id="rId2" Type="http://schemas.openxmlformats.org/officeDocument/2006/relationships/slideLayout" Target="../slideLayouts/slideLayout6.xml"/><Relationship Id="rId16" Type="http://schemas.openxmlformats.org/officeDocument/2006/relationships/slide" Target="slide42.xml"/><Relationship Id="rId20" Type="http://schemas.openxmlformats.org/officeDocument/2006/relationships/slide" Target="slide46.xml"/><Relationship Id="rId1" Type="http://schemas.openxmlformats.org/officeDocument/2006/relationships/vmlDrawing" Target="../drawings/vmlDrawing27.vml"/><Relationship Id="rId6" Type="http://schemas.openxmlformats.org/officeDocument/2006/relationships/image" Target="../media/image98.emf"/><Relationship Id="rId11" Type="http://schemas.openxmlformats.org/officeDocument/2006/relationships/package" Target="../embeddings/Microsoft_Word___75.docx"/><Relationship Id="rId24" Type="http://schemas.openxmlformats.org/officeDocument/2006/relationships/slide" Target="slide51.xml"/><Relationship Id="rId5" Type="http://schemas.openxmlformats.org/officeDocument/2006/relationships/package" Target="../embeddings/Microsoft_Word___72.docx"/><Relationship Id="rId15" Type="http://schemas.openxmlformats.org/officeDocument/2006/relationships/slide" Target="slide41.xml"/><Relationship Id="rId23" Type="http://schemas.openxmlformats.org/officeDocument/2006/relationships/slide" Target="slide50.xml"/><Relationship Id="rId28" Type="http://schemas.openxmlformats.org/officeDocument/2006/relationships/slide" Target="slide59.xml"/><Relationship Id="rId10" Type="http://schemas.openxmlformats.org/officeDocument/2006/relationships/image" Target="../media/image100.emf"/><Relationship Id="rId19" Type="http://schemas.openxmlformats.org/officeDocument/2006/relationships/slide" Target="slide45.xml"/><Relationship Id="rId4" Type="http://schemas.openxmlformats.org/officeDocument/2006/relationships/image" Target="../media/image97.emf"/><Relationship Id="rId9" Type="http://schemas.openxmlformats.org/officeDocument/2006/relationships/package" Target="../embeddings/Microsoft_Word___74.docx"/><Relationship Id="rId14" Type="http://schemas.openxmlformats.org/officeDocument/2006/relationships/slide" Target="slide40.xml"/><Relationship Id="rId22" Type="http://schemas.openxmlformats.org/officeDocument/2006/relationships/slide" Target="slide48.xml"/><Relationship Id="rId27" Type="http://schemas.openxmlformats.org/officeDocument/2006/relationships/slide" Target="slide57.xml"/></Relationships>
</file>

<file path=ppt/slides/_rels/slide46.xml.rels><?xml version="1.0" encoding="UTF-8" standalone="yes"?>
<Relationships xmlns="http://schemas.openxmlformats.org/package/2006/relationships"><Relationship Id="rId8" Type="http://schemas.openxmlformats.org/officeDocument/2006/relationships/image" Target="../media/image104.emf"/><Relationship Id="rId13" Type="http://schemas.openxmlformats.org/officeDocument/2006/relationships/package" Target="../embeddings/Microsoft_Word___81.docx"/><Relationship Id="rId18" Type="http://schemas.openxmlformats.org/officeDocument/2006/relationships/slide" Target="slide42.xml"/><Relationship Id="rId26" Type="http://schemas.openxmlformats.org/officeDocument/2006/relationships/slide" Target="slide51.xml"/><Relationship Id="rId3" Type="http://schemas.openxmlformats.org/officeDocument/2006/relationships/package" Target="../embeddings/Microsoft_Word___76.docx"/><Relationship Id="rId21" Type="http://schemas.openxmlformats.org/officeDocument/2006/relationships/slide" Target="slide45.xml"/><Relationship Id="rId7" Type="http://schemas.openxmlformats.org/officeDocument/2006/relationships/package" Target="../embeddings/Microsoft_Word___78.docx"/><Relationship Id="rId12" Type="http://schemas.openxmlformats.org/officeDocument/2006/relationships/image" Target="../media/image106.emf"/><Relationship Id="rId17" Type="http://schemas.openxmlformats.org/officeDocument/2006/relationships/slide" Target="slide41.xml"/><Relationship Id="rId25" Type="http://schemas.openxmlformats.org/officeDocument/2006/relationships/slide" Target="slide50.xml"/><Relationship Id="rId2" Type="http://schemas.openxmlformats.org/officeDocument/2006/relationships/slideLayout" Target="../slideLayouts/slideLayout6.xml"/><Relationship Id="rId16" Type="http://schemas.openxmlformats.org/officeDocument/2006/relationships/slide" Target="slide40.xml"/><Relationship Id="rId20" Type="http://schemas.openxmlformats.org/officeDocument/2006/relationships/slide" Target="slide44.xml"/><Relationship Id="rId29" Type="http://schemas.openxmlformats.org/officeDocument/2006/relationships/slide" Target="slide57.xml"/><Relationship Id="rId1" Type="http://schemas.openxmlformats.org/officeDocument/2006/relationships/vmlDrawing" Target="../drawings/vmlDrawing28.vml"/><Relationship Id="rId6" Type="http://schemas.openxmlformats.org/officeDocument/2006/relationships/image" Target="../media/image103.emf"/><Relationship Id="rId11" Type="http://schemas.openxmlformats.org/officeDocument/2006/relationships/package" Target="../embeddings/Microsoft_Word___80.docx"/><Relationship Id="rId24" Type="http://schemas.openxmlformats.org/officeDocument/2006/relationships/slide" Target="slide48.xml"/><Relationship Id="rId5" Type="http://schemas.openxmlformats.org/officeDocument/2006/relationships/package" Target="../embeddings/Microsoft_Word___77.docx"/><Relationship Id="rId15" Type="http://schemas.openxmlformats.org/officeDocument/2006/relationships/slide" Target="slide39.xml"/><Relationship Id="rId23" Type="http://schemas.openxmlformats.org/officeDocument/2006/relationships/slide" Target="slide47.xml"/><Relationship Id="rId28" Type="http://schemas.openxmlformats.org/officeDocument/2006/relationships/slide" Target="slide54.xml"/><Relationship Id="rId10" Type="http://schemas.openxmlformats.org/officeDocument/2006/relationships/image" Target="../media/image105.emf"/><Relationship Id="rId19" Type="http://schemas.openxmlformats.org/officeDocument/2006/relationships/slide" Target="slide43.xml"/><Relationship Id="rId4" Type="http://schemas.openxmlformats.org/officeDocument/2006/relationships/image" Target="../media/image102.emf"/><Relationship Id="rId9" Type="http://schemas.openxmlformats.org/officeDocument/2006/relationships/package" Target="../embeddings/Microsoft_Word___79.docx"/><Relationship Id="rId14" Type="http://schemas.openxmlformats.org/officeDocument/2006/relationships/image" Target="../media/image107.emf"/><Relationship Id="rId22" Type="http://schemas.openxmlformats.org/officeDocument/2006/relationships/slide" Target="slide46.xml"/><Relationship Id="rId27" Type="http://schemas.openxmlformats.org/officeDocument/2006/relationships/slide" Target="slide52.xml"/><Relationship Id="rId30" Type="http://schemas.openxmlformats.org/officeDocument/2006/relationships/slide" Target="slide59.xml"/></Relationships>
</file>

<file path=ppt/slides/_rels/slide47.xml.rels><?xml version="1.0" encoding="UTF-8" standalone="yes"?>
<Relationships xmlns="http://schemas.openxmlformats.org/package/2006/relationships"><Relationship Id="rId8" Type="http://schemas.openxmlformats.org/officeDocument/2006/relationships/slide" Target="slide44.xml"/><Relationship Id="rId13" Type="http://schemas.openxmlformats.org/officeDocument/2006/relationships/slide" Target="slide50.xml"/><Relationship Id="rId18" Type="http://schemas.openxmlformats.org/officeDocument/2006/relationships/slide" Target="slide59.xml"/><Relationship Id="rId3" Type="http://schemas.openxmlformats.org/officeDocument/2006/relationships/slide" Target="slide39.xml"/><Relationship Id="rId21" Type="http://schemas.openxmlformats.org/officeDocument/2006/relationships/image" Target="../media/image108.emf"/><Relationship Id="rId7" Type="http://schemas.openxmlformats.org/officeDocument/2006/relationships/slide" Target="slide43.xml"/><Relationship Id="rId12" Type="http://schemas.openxmlformats.org/officeDocument/2006/relationships/slide" Target="slide48.xml"/><Relationship Id="rId17" Type="http://schemas.openxmlformats.org/officeDocument/2006/relationships/slide" Target="slide57.xml"/><Relationship Id="rId2" Type="http://schemas.openxmlformats.org/officeDocument/2006/relationships/slideLayout" Target="../slideLayouts/slideLayout10.xml"/><Relationship Id="rId16" Type="http://schemas.openxmlformats.org/officeDocument/2006/relationships/slide" Target="slide54.xml"/><Relationship Id="rId20" Type="http://schemas.openxmlformats.org/officeDocument/2006/relationships/package" Target="../embeddings/Microsoft_Word___82.docx"/><Relationship Id="rId1" Type="http://schemas.openxmlformats.org/officeDocument/2006/relationships/vmlDrawing" Target="../drawings/vmlDrawing29.vml"/><Relationship Id="rId6" Type="http://schemas.openxmlformats.org/officeDocument/2006/relationships/slide" Target="slide42.xml"/><Relationship Id="rId11" Type="http://schemas.openxmlformats.org/officeDocument/2006/relationships/slide" Target="slide47.xml"/><Relationship Id="rId5" Type="http://schemas.openxmlformats.org/officeDocument/2006/relationships/slide" Target="slide41.xml"/><Relationship Id="rId15" Type="http://schemas.openxmlformats.org/officeDocument/2006/relationships/slide" Target="slide52.xml"/><Relationship Id="rId23" Type="http://schemas.openxmlformats.org/officeDocument/2006/relationships/image" Target="../media/image109.emf"/><Relationship Id="rId10" Type="http://schemas.openxmlformats.org/officeDocument/2006/relationships/slide" Target="slide46.xml"/><Relationship Id="rId19" Type="http://schemas.openxmlformats.org/officeDocument/2006/relationships/image" Target="../media/image110.png"/><Relationship Id="rId4" Type="http://schemas.openxmlformats.org/officeDocument/2006/relationships/slide" Target="slide40.xml"/><Relationship Id="rId9" Type="http://schemas.openxmlformats.org/officeDocument/2006/relationships/slide" Target="slide45.xml"/><Relationship Id="rId14" Type="http://schemas.openxmlformats.org/officeDocument/2006/relationships/slide" Target="slide51.xml"/><Relationship Id="rId22" Type="http://schemas.openxmlformats.org/officeDocument/2006/relationships/package" Target="../embeddings/Microsoft_Word___83.docx"/></Relationships>
</file>

<file path=ppt/slides/_rels/slide48.xml.rels><?xml version="1.0" encoding="UTF-8" standalone="yes"?>
<Relationships xmlns="http://schemas.openxmlformats.org/package/2006/relationships"><Relationship Id="rId8" Type="http://schemas.openxmlformats.org/officeDocument/2006/relationships/slide" Target="slide45.xml"/><Relationship Id="rId13" Type="http://schemas.openxmlformats.org/officeDocument/2006/relationships/slide" Target="slide51.xml"/><Relationship Id="rId18" Type="http://schemas.openxmlformats.org/officeDocument/2006/relationships/image" Target="../media/image111.png"/><Relationship Id="rId3" Type="http://schemas.openxmlformats.org/officeDocument/2006/relationships/slide" Target="slide40.xml"/><Relationship Id="rId7" Type="http://schemas.openxmlformats.org/officeDocument/2006/relationships/slide" Target="slide44.xml"/><Relationship Id="rId12" Type="http://schemas.openxmlformats.org/officeDocument/2006/relationships/slide" Target="slide50.xml"/><Relationship Id="rId17" Type="http://schemas.openxmlformats.org/officeDocument/2006/relationships/slide" Target="slide59.xml"/><Relationship Id="rId2" Type="http://schemas.openxmlformats.org/officeDocument/2006/relationships/slide" Target="slide39.xml"/><Relationship Id="rId16" Type="http://schemas.openxmlformats.org/officeDocument/2006/relationships/slide" Target="slide57.xml"/><Relationship Id="rId1" Type="http://schemas.openxmlformats.org/officeDocument/2006/relationships/slideLayout" Target="../slideLayouts/slideLayout2.xml"/><Relationship Id="rId6" Type="http://schemas.openxmlformats.org/officeDocument/2006/relationships/slide" Target="slide43.xml"/><Relationship Id="rId11" Type="http://schemas.openxmlformats.org/officeDocument/2006/relationships/slide" Target="slide48.xml"/><Relationship Id="rId5" Type="http://schemas.openxmlformats.org/officeDocument/2006/relationships/slide" Target="slide42.xml"/><Relationship Id="rId15" Type="http://schemas.openxmlformats.org/officeDocument/2006/relationships/slide" Target="slide54.xml"/><Relationship Id="rId10" Type="http://schemas.openxmlformats.org/officeDocument/2006/relationships/slide" Target="slide47.xml"/><Relationship Id="rId4" Type="http://schemas.openxmlformats.org/officeDocument/2006/relationships/slide" Target="slide41.xml"/><Relationship Id="rId9" Type="http://schemas.openxmlformats.org/officeDocument/2006/relationships/slide" Target="slide46.xml"/><Relationship Id="rId14" Type="http://schemas.openxmlformats.org/officeDocument/2006/relationships/slide" Target="slide52.xml"/></Relationships>
</file>

<file path=ppt/slides/_rels/slide49.xml.rels><?xml version="1.0" encoding="UTF-8" standalone="yes"?>
<Relationships xmlns="http://schemas.openxmlformats.org/package/2006/relationships"><Relationship Id="rId8" Type="http://schemas.openxmlformats.org/officeDocument/2006/relationships/slide" Target="slide44.xml"/><Relationship Id="rId13" Type="http://schemas.openxmlformats.org/officeDocument/2006/relationships/slide" Target="slide50.xml"/><Relationship Id="rId18" Type="http://schemas.openxmlformats.org/officeDocument/2006/relationships/slide" Target="slide59.xml"/><Relationship Id="rId26" Type="http://schemas.openxmlformats.org/officeDocument/2006/relationships/package" Target="../embeddings/Microsoft_Word___87.docx"/><Relationship Id="rId3" Type="http://schemas.openxmlformats.org/officeDocument/2006/relationships/slide" Target="slide39.xml"/><Relationship Id="rId21" Type="http://schemas.openxmlformats.org/officeDocument/2006/relationships/image" Target="../media/image112.emf"/><Relationship Id="rId7" Type="http://schemas.openxmlformats.org/officeDocument/2006/relationships/slide" Target="slide43.xml"/><Relationship Id="rId12" Type="http://schemas.openxmlformats.org/officeDocument/2006/relationships/slide" Target="slide48.xml"/><Relationship Id="rId17" Type="http://schemas.openxmlformats.org/officeDocument/2006/relationships/slide" Target="slide57.xml"/><Relationship Id="rId25" Type="http://schemas.openxmlformats.org/officeDocument/2006/relationships/image" Target="../media/image114.emf"/><Relationship Id="rId2" Type="http://schemas.openxmlformats.org/officeDocument/2006/relationships/slideLayout" Target="../slideLayouts/slideLayout3.xml"/><Relationship Id="rId16" Type="http://schemas.openxmlformats.org/officeDocument/2006/relationships/slide" Target="slide54.xml"/><Relationship Id="rId20" Type="http://schemas.openxmlformats.org/officeDocument/2006/relationships/package" Target="../embeddings/Microsoft_Word___84.docx"/><Relationship Id="rId1" Type="http://schemas.openxmlformats.org/officeDocument/2006/relationships/vmlDrawing" Target="../drawings/vmlDrawing30.vml"/><Relationship Id="rId6" Type="http://schemas.openxmlformats.org/officeDocument/2006/relationships/slide" Target="slide42.xml"/><Relationship Id="rId11" Type="http://schemas.openxmlformats.org/officeDocument/2006/relationships/slide" Target="slide47.xml"/><Relationship Id="rId24" Type="http://schemas.openxmlformats.org/officeDocument/2006/relationships/package" Target="../embeddings/Microsoft_Word___86.docx"/><Relationship Id="rId5" Type="http://schemas.openxmlformats.org/officeDocument/2006/relationships/slide" Target="slide41.xml"/><Relationship Id="rId15" Type="http://schemas.openxmlformats.org/officeDocument/2006/relationships/slide" Target="slide52.xml"/><Relationship Id="rId23" Type="http://schemas.openxmlformats.org/officeDocument/2006/relationships/image" Target="../media/image113.emf"/><Relationship Id="rId10" Type="http://schemas.openxmlformats.org/officeDocument/2006/relationships/slide" Target="slide46.xml"/><Relationship Id="rId19" Type="http://schemas.openxmlformats.org/officeDocument/2006/relationships/image" Target="../media/image111.png"/><Relationship Id="rId4" Type="http://schemas.openxmlformats.org/officeDocument/2006/relationships/slide" Target="slide40.xml"/><Relationship Id="rId9" Type="http://schemas.openxmlformats.org/officeDocument/2006/relationships/slide" Target="slide45.xml"/><Relationship Id="rId14" Type="http://schemas.openxmlformats.org/officeDocument/2006/relationships/slide" Target="slide51.xml"/><Relationship Id="rId22" Type="http://schemas.openxmlformats.org/officeDocument/2006/relationships/package" Target="../embeddings/Microsoft_Word___85.docx"/><Relationship Id="rId27" Type="http://schemas.openxmlformats.org/officeDocument/2006/relationships/image" Target="../media/image115.emf"/></Relationships>
</file>

<file path=ppt/slides/_rels/slide5.xml.rels><?xml version="1.0" encoding="UTF-8" standalone="yes"?>
<Relationships xmlns="http://schemas.openxmlformats.org/package/2006/relationships"><Relationship Id="rId8" Type="http://schemas.openxmlformats.org/officeDocument/2006/relationships/package" Target="../embeddings/Microsoft_Word___3.docx"/><Relationship Id="rId3" Type="http://schemas.openxmlformats.org/officeDocument/2006/relationships/notesSlide" Target="../notesSlides/notesSlide2.xml"/><Relationship Id="rId7" Type="http://schemas.openxmlformats.org/officeDocument/2006/relationships/image" Target="../media/image4.emf"/><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package" Target="../embeddings/Microsoft_Word___2.docx"/><Relationship Id="rId5" Type="http://schemas.openxmlformats.org/officeDocument/2006/relationships/image" Target="../media/image3.emf"/><Relationship Id="rId4" Type="http://schemas.openxmlformats.org/officeDocument/2006/relationships/package" Target="../embeddings/Microsoft_Word___1.docx"/><Relationship Id="rId9" Type="http://schemas.openxmlformats.org/officeDocument/2006/relationships/image" Target="../media/image5.emf"/></Relationships>
</file>

<file path=ppt/slides/_rels/slide50.xml.rels><?xml version="1.0" encoding="UTF-8" standalone="yes"?>
<Relationships xmlns="http://schemas.openxmlformats.org/package/2006/relationships"><Relationship Id="rId8" Type="http://schemas.openxmlformats.org/officeDocument/2006/relationships/slide" Target="slide40.xml"/><Relationship Id="rId13" Type="http://schemas.openxmlformats.org/officeDocument/2006/relationships/slide" Target="slide45.xml"/><Relationship Id="rId18" Type="http://schemas.openxmlformats.org/officeDocument/2006/relationships/slide" Target="slide51.xml"/><Relationship Id="rId3" Type="http://schemas.microsoft.com/office/2007/relationships/hdphoto" Target="../media/hdphoto1.wdp"/><Relationship Id="rId21" Type="http://schemas.openxmlformats.org/officeDocument/2006/relationships/slide" Target="slide57.xml"/><Relationship Id="rId7" Type="http://schemas.openxmlformats.org/officeDocument/2006/relationships/slide" Target="slide39.xml"/><Relationship Id="rId12" Type="http://schemas.openxmlformats.org/officeDocument/2006/relationships/slide" Target="slide44.xml"/><Relationship Id="rId17" Type="http://schemas.openxmlformats.org/officeDocument/2006/relationships/slide" Target="slide50.xml"/><Relationship Id="rId2" Type="http://schemas.openxmlformats.org/officeDocument/2006/relationships/image" Target="../media/image77.png"/><Relationship Id="rId16" Type="http://schemas.openxmlformats.org/officeDocument/2006/relationships/slide" Target="slide48.xml"/><Relationship Id="rId20" Type="http://schemas.openxmlformats.org/officeDocument/2006/relationships/slide" Target="slide54.xml"/><Relationship Id="rId1" Type="http://schemas.openxmlformats.org/officeDocument/2006/relationships/slideLayout" Target="../slideLayouts/slideLayout11.xml"/><Relationship Id="rId6" Type="http://schemas.openxmlformats.org/officeDocument/2006/relationships/image" Target="../media/image117.png"/><Relationship Id="rId11" Type="http://schemas.openxmlformats.org/officeDocument/2006/relationships/slide" Target="slide43.xml"/><Relationship Id="rId5" Type="http://schemas.openxmlformats.org/officeDocument/2006/relationships/image" Target="../media/image116.png"/><Relationship Id="rId15" Type="http://schemas.openxmlformats.org/officeDocument/2006/relationships/slide" Target="slide47.xml"/><Relationship Id="rId10" Type="http://schemas.openxmlformats.org/officeDocument/2006/relationships/slide" Target="slide42.xml"/><Relationship Id="rId19" Type="http://schemas.openxmlformats.org/officeDocument/2006/relationships/slide" Target="slide52.xml"/><Relationship Id="rId4" Type="http://schemas.openxmlformats.org/officeDocument/2006/relationships/image" Target="../media/image78.png"/><Relationship Id="rId9" Type="http://schemas.openxmlformats.org/officeDocument/2006/relationships/slide" Target="slide41.xml"/><Relationship Id="rId14" Type="http://schemas.openxmlformats.org/officeDocument/2006/relationships/slide" Target="slide46.xml"/><Relationship Id="rId22" Type="http://schemas.openxmlformats.org/officeDocument/2006/relationships/slide" Target="slide59.xml"/></Relationships>
</file>

<file path=ppt/slides/_rels/slide51.xml.rels><?xml version="1.0" encoding="UTF-8" standalone="yes"?>
<Relationships xmlns="http://schemas.openxmlformats.org/package/2006/relationships"><Relationship Id="rId8" Type="http://schemas.openxmlformats.org/officeDocument/2006/relationships/package" Target="../embeddings/Microsoft_Word___90.docx"/><Relationship Id="rId13" Type="http://schemas.openxmlformats.org/officeDocument/2006/relationships/slide" Target="slide42.xml"/><Relationship Id="rId18" Type="http://schemas.openxmlformats.org/officeDocument/2006/relationships/slide" Target="slide47.xml"/><Relationship Id="rId3" Type="http://schemas.openxmlformats.org/officeDocument/2006/relationships/image" Target="../media/image121.png"/><Relationship Id="rId21" Type="http://schemas.openxmlformats.org/officeDocument/2006/relationships/slide" Target="slide51.xml"/><Relationship Id="rId7" Type="http://schemas.openxmlformats.org/officeDocument/2006/relationships/image" Target="../media/image119.emf"/><Relationship Id="rId12" Type="http://schemas.openxmlformats.org/officeDocument/2006/relationships/slide" Target="slide41.xml"/><Relationship Id="rId17" Type="http://schemas.openxmlformats.org/officeDocument/2006/relationships/slide" Target="slide46.xml"/><Relationship Id="rId25" Type="http://schemas.openxmlformats.org/officeDocument/2006/relationships/slide" Target="slide59.xml"/><Relationship Id="rId2" Type="http://schemas.openxmlformats.org/officeDocument/2006/relationships/slideLayout" Target="../slideLayouts/slideLayout10.xml"/><Relationship Id="rId16" Type="http://schemas.openxmlformats.org/officeDocument/2006/relationships/slide" Target="slide45.xml"/><Relationship Id="rId20" Type="http://schemas.openxmlformats.org/officeDocument/2006/relationships/slide" Target="slide50.xml"/><Relationship Id="rId1" Type="http://schemas.openxmlformats.org/officeDocument/2006/relationships/vmlDrawing" Target="../drawings/vmlDrawing31.vml"/><Relationship Id="rId6" Type="http://schemas.openxmlformats.org/officeDocument/2006/relationships/package" Target="../embeddings/Microsoft_Word___89.docx"/><Relationship Id="rId11" Type="http://schemas.openxmlformats.org/officeDocument/2006/relationships/slide" Target="slide40.xml"/><Relationship Id="rId24" Type="http://schemas.openxmlformats.org/officeDocument/2006/relationships/slide" Target="slide57.xml"/><Relationship Id="rId5" Type="http://schemas.openxmlformats.org/officeDocument/2006/relationships/image" Target="../media/image118.emf"/><Relationship Id="rId15" Type="http://schemas.openxmlformats.org/officeDocument/2006/relationships/slide" Target="slide44.xml"/><Relationship Id="rId23" Type="http://schemas.openxmlformats.org/officeDocument/2006/relationships/slide" Target="slide54.xml"/><Relationship Id="rId10" Type="http://schemas.openxmlformats.org/officeDocument/2006/relationships/slide" Target="slide39.xml"/><Relationship Id="rId19" Type="http://schemas.openxmlformats.org/officeDocument/2006/relationships/slide" Target="slide48.xml"/><Relationship Id="rId4" Type="http://schemas.openxmlformats.org/officeDocument/2006/relationships/package" Target="../embeddings/Microsoft_Word___88.docx"/><Relationship Id="rId9" Type="http://schemas.openxmlformats.org/officeDocument/2006/relationships/image" Target="../media/image120.emf"/><Relationship Id="rId14" Type="http://schemas.openxmlformats.org/officeDocument/2006/relationships/slide" Target="slide43.xml"/><Relationship Id="rId22" Type="http://schemas.openxmlformats.org/officeDocument/2006/relationships/slide" Target="slide52.xml"/></Relationships>
</file>

<file path=ppt/slides/_rels/slide52.xml.rels><?xml version="1.0" encoding="UTF-8" standalone="yes"?>
<Relationships xmlns="http://schemas.openxmlformats.org/package/2006/relationships"><Relationship Id="rId8" Type="http://schemas.openxmlformats.org/officeDocument/2006/relationships/slide" Target="slide44.xml"/><Relationship Id="rId13" Type="http://schemas.openxmlformats.org/officeDocument/2006/relationships/slide" Target="slide50.xml"/><Relationship Id="rId18" Type="http://schemas.openxmlformats.org/officeDocument/2006/relationships/slide" Target="slide59.xml"/><Relationship Id="rId3" Type="http://schemas.openxmlformats.org/officeDocument/2006/relationships/slide" Target="slide39.xml"/><Relationship Id="rId21" Type="http://schemas.openxmlformats.org/officeDocument/2006/relationships/image" Target="../media/image122.emf"/><Relationship Id="rId7" Type="http://schemas.openxmlformats.org/officeDocument/2006/relationships/slide" Target="slide43.xml"/><Relationship Id="rId12" Type="http://schemas.openxmlformats.org/officeDocument/2006/relationships/slide" Target="slide48.xml"/><Relationship Id="rId17" Type="http://schemas.openxmlformats.org/officeDocument/2006/relationships/slide" Target="slide57.xml"/><Relationship Id="rId2" Type="http://schemas.openxmlformats.org/officeDocument/2006/relationships/slideLayout" Target="../slideLayouts/slideLayout2.xml"/><Relationship Id="rId16" Type="http://schemas.openxmlformats.org/officeDocument/2006/relationships/slide" Target="slide54.xml"/><Relationship Id="rId20" Type="http://schemas.openxmlformats.org/officeDocument/2006/relationships/package" Target="../embeddings/Microsoft_Word___91.docx"/><Relationship Id="rId1" Type="http://schemas.openxmlformats.org/officeDocument/2006/relationships/vmlDrawing" Target="../drawings/vmlDrawing32.vml"/><Relationship Id="rId6" Type="http://schemas.openxmlformats.org/officeDocument/2006/relationships/slide" Target="slide42.xml"/><Relationship Id="rId11" Type="http://schemas.openxmlformats.org/officeDocument/2006/relationships/slide" Target="slide47.xml"/><Relationship Id="rId5" Type="http://schemas.openxmlformats.org/officeDocument/2006/relationships/slide" Target="slide41.xml"/><Relationship Id="rId15" Type="http://schemas.openxmlformats.org/officeDocument/2006/relationships/slide" Target="slide52.xml"/><Relationship Id="rId10" Type="http://schemas.openxmlformats.org/officeDocument/2006/relationships/slide" Target="slide46.xml"/><Relationship Id="rId19" Type="http://schemas.openxmlformats.org/officeDocument/2006/relationships/image" Target="../media/image123.png"/><Relationship Id="rId4" Type="http://schemas.openxmlformats.org/officeDocument/2006/relationships/slide" Target="slide40.xml"/><Relationship Id="rId9" Type="http://schemas.openxmlformats.org/officeDocument/2006/relationships/slide" Target="slide45.xml"/><Relationship Id="rId14" Type="http://schemas.openxmlformats.org/officeDocument/2006/relationships/slide" Target="slide51.xml"/></Relationships>
</file>

<file path=ppt/slides/_rels/slide53.xml.rels><?xml version="1.0" encoding="UTF-8" standalone="yes"?>
<Relationships xmlns="http://schemas.openxmlformats.org/package/2006/relationships"><Relationship Id="rId8" Type="http://schemas.openxmlformats.org/officeDocument/2006/relationships/package" Target="../embeddings/Microsoft_Word___94.docx"/><Relationship Id="rId13" Type="http://schemas.openxmlformats.org/officeDocument/2006/relationships/slide" Target="slide42.xml"/><Relationship Id="rId18" Type="http://schemas.openxmlformats.org/officeDocument/2006/relationships/slide" Target="slide47.xml"/><Relationship Id="rId3" Type="http://schemas.openxmlformats.org/officeDocument/2006/relationships/image" Target="../media/image127.png"/><Relationship Id="rId21" Type="http://schemas.openxmlformats.org/officeDocument/2006/relationships/slide" Target="slide51.xml"/><Relationship Id="rId7" Type="http://schemas.openxmlformats.org/officeDocument/2006/relationships/image" Target="../media/image125.emf"/><Relationship Id="rId12" Type="http://schemas.openxmlformats.org/officeDocument/2006/relationships/slide" Target="slide41.xml"/><Relationship Id="rId17" Type="http://schemas.openxmlformats.org/officeDocument/2006/relationships/slide" Target="slide46.xml"/><Relationship Id="rId25" Type="http://schemas.openxmlformats.org/officeDocument/2006/relationships/slide" Target="slide59.xml"/><Relationship Id="rId2" Type="http://schemas.openxmlformats.org/officeDocument/2006/relationships/slideLayout" Target="../slideLayouts/slideLayout3.xml"/><Relationship Id="rId16" Type="http://schemas.openxmlformats.org/officeDocument/2006/relationships/slide" Target="slide45.xml"/><Relationship Id="rId20" Type="http://schemas.openxmlformats.org/officeDocument/2006/relationships/slide" Target="slide50.xml"/><Relationship Id="rId1" Type="http://schemas.openxmlformats.org/officeDocument/2006/relationships/vmlDrawing" Target="../drawings/vmlDrawing33.vml"/><Relationship Id="rId6" Type="http://schemas.openxmlformats.org/officeDocument/2006/relationships/package" Target="../embeddings/Microsoft_Word___93.docx"/><Relationship Id="rId11" Type="http://schemas.openxmlformats.org/officeDocument/2006/relationships/slide" Target="slide40.xml"/><Relationship Id="rId24" Type="http://schemas.openxmlformats.org/officeDocument/2006/relationships/slide" Target="slide57.xml"/><Relationship Id="rId5" Type="http://schemas.openxmlformats.org/officeDocument/2006/relationships/image" Target="../media/image124.emf"/><Relationship Id="rId15" Type="http://schemas.openxmlformats.org/officeDocument/2006/relationships/slide" Target="slide44.xml"/><Relationship Id="rId23" Type="http://schemas.openxmlformats.org/officeDocument/2006/relationships/slide" Target="slide54.xml"/><Relationship Id="rId10" Type="http://schemas.openxmlformats.org/officeDocument/2006/relationships/slide" Target="slide39.xml"/><Relationship Id="rId19" Type="http://schemas.openxmlformats.org/officeDocument/2006/relationships/slide" Target="slide48.xml"/><Relationship Id="rId4" Type="http://schemas.openxmlformats.org/officeDocument/2006/relationships/package" Target="../embeddings/Microsoft_Word___92.docx"/><Relationship Id="rId9" Type="http://schemas.openxmlformats.org/officeDocument/2006/relationships/image" Target="../media/image126.emf"/><Relationship Id="rId14" Type="http://schemas.openxmlformats.org/officeDocument/2006/relationships/slide" Target="slide43.xml"/><Relationship Id="rId22" Type="http://schemas.openxmlformats.org/officeDocument/2006/relationships/slide" Target="slide52.xml"/></Relationships>
</file>

<file path=ppt/slides/_rels/slide54.xml.rels><?xml version="1.0" encoding="UTF-8" standalone="yes"?>
<Relationships xmlns="http://schemas.openxmlformats.org/package/2006/relationships"><Relationship Id="rId8" Type="http://schemas.openxmlformats.org/officeDocument/2006/relationships/slide" Target="slide44.xml"/><Relationship Id="rId13" Type="http://schemas.openxmlformats.org/officeDocument/2006/relationships/slide" Target="slide50.xml"/><Relationship Id="rId18" Type="http://schemas.openxmlformats.org/officeDocument/2006/relationships/slide" Target="slide59.xml"/><Relationship Id="rId3" Type="http://schemas.openxmlformats.org/officeDocument/2006/relationships/slide" Target="slide39.xml"/><Relationship Id="rId21" Type="http://schemas.openxmlformats.org/officeDocument/2006/relationships/image" Target="../media/image128.emf"/><Relationship Id="rId7" Type="http://schemas.openxmlformats.org/officeDocument/2006/relationships/slide" Target="slide43.xml"/><Relationship Id="rId12" Type="http://schemas.openxmlformats.org/officeDocument/2006/relationships/slide" Target="slide48.xml"/><Relationship Id="rId17" Type="http://schemas.openxmlformats.org/officeDocument/2006/relationships/slide" Target="slide57.xml"/><Relationship Id="rId2" Type="http://schemas.openxmlformats.org/officeDocument/2006/relationships/slideLayout" Target="../slideLayouts/slideLayout2.xml"/><Relationship Id="rId16" Type="http://schemas.openxmlformats.org/officeDocument/2006/relationships/slide" Target="slide54.xml"/><Relationship Id="rId20" Type="http://schemas.openxmlformats.org/officeDocument/2006/relationships/package" Target="../embeddings/Microsoft_Word___95.docx"/><Relationship Id="rId1" Type="http://schemas.openxmlformats.org/officeDocument/2006/relationships/vmlDrawing" Target="../drawings/vmlDrawing34.vml"/><Relationship Id="rId6" Type="http://schemas.openxmlformats.org/officeDocument/2006/relationships/slide" Target="slide42.xml"/><Relationship Id="rId11" Type="http://schemas.openxmlformats.org/officeDocument/2006/relationships/slide" Target="slide47.xml"/><Relationship Id="rId5" Type="http://schemas.openxmlformats.org/officeDocument/2006/relationships/slide" Target="slide41.xml"/><Relationship Id="rId15" Type="http://schemas.openxmlformats.org/officeDocument/2006/relationships/slide" Target="slide52.xml"/><Relationship Id="rId10" Type="http://schemas.openxmlformats.org/officeDocument/2006/relationships/slide" Target="slide46.xml"/><Relationship Id="rId19" Type="http://schemas.openxmlformats.org/officeDocument/2006/relationships/image" Target="../media/image129.png"/><Relationship Id="rId4" Type="http://schemas.openxmlformats.org/officeDocument/2006/relationships/slide" Target="slide40.xml"/><Relationship Id="rId9" Type="http://schemas.openxmlformats.org/officeDocument/2006/relationships/slide" Target="slide45.xml"/><Relationship Id="rId14" Type="http://schemas.openxmlformats.org/officeDocument/2006/relationships/slide" Target="slide51.xml"/></Relationships>
</file>

<file path=ppt/slides/_rels/slide55.xml.rels><?xml version="1.0" encoding="UTF-8" standalone="yes"?>
<Relationships xmlns="http://schemas.openxmlformats.org/package/2006/relationships"><Relationship Id="rId8" Type="http://schemas.openxmlformats.org/officeDocument/2006/relationships/slide" Target="slide44.xml"/><Relationship Id="rId13" Type="http://schemas.openxmlformats.org/officeDocument/2006/relationships/slide" Target="slide50.xml"/><Relationship Id="rId18" Type="http://schemas.openxmlformats.org/officeDocument/2006/relationships/slide" Target="slide59.xml"/><Relationship Id="rId3" Type="http://schemas.openxmlformats.org/officeDocument/2006/relationships/slide" Target="slide39.xml"/><Relationship Id="rId21" Type="http://schemas.openxmlformats.org/officeDocument/2006/relationships/image" Target="../media/image130.emf"/><Relationship Id="rId7" Type="http://schemas.openxmlformats.org/officeDocument/2006/relationships/slide" Target="slide43.xml"/><Relationship Id="rId12" Type="http://schemas.openxmlformats.org/officeDocument/2006/relationships/slide" Target="slide48.xml"/><Relationship Id="rId17" Type="http://schemas.openxmlformats.org/officeDocument/2006/relationships/slide" Target="slide57.xml"/><Relationship Id="rId2" Type="http://schemas.openxmlformats.org/officeDocument/2006/relationships/slideLayout" Target="../slideLayouts/slideLayout3.xml"/><Relationship Id="rId16" Type="http://schemas.openxmlformats.org/officeDocument/2006/relationships/slide" Target="slide54.xml"/><Relationship Id="rId20" Type="http://schemas.openxmlformats.org/officeDocument/2006/relationships/package" Target="../embeddings/Microsoft_Word___96.docx"/><Relationship Id="rId1" Type="http://schemas.openxmlformats.org/officeDocument/2006/relationships/vmlDrawing" Target="../drawings/vmlDrawing35.vml"/><Relationship Id="rId6" Type="http://schemas.openxmlformats.org/officeDocument/2006/relationships/slide" Target="slide42.xml"/><Relationship Id="rId11" Type="http://schemas.openxmlformats.org/officeDocument/2006/relationships/slide" Target="slide47.xml"/><Relationship Id="rId5" Type="http://schemas.openxmlformats.org/officeDocument/2006/relationships/slide" Target="slide41.xml"/><Relationship Id="rId15" Type="http://schemas.openxmlformats.org/officeDocument/2006/relationships/slide" Target="slide52.xml"/><Relationship Id="rId23" Type="http://schemas.openxmlformats.org/officeDocument/2006/relationships/image" Target="../media/image131.emf"/><Relationship Id="rId10" Type="http://schemas.openxmlformats.org/officeDocument/2006/relationships/slide" Target="slide46.xml"/><Relationship Id="rId19" Type="http://schemas.openxmlformats.org/officeDocument/2006/relationships/image" Target="../media/image129.png"/><Relationship Id="rId4" Type="http://schemas.openxmlformats.org/officeDocument/2006/relationships/slide" Target="slide40.xml"/><Relationship Id="rId9" Type="http://schemas.openxmlformats.org/officeDocument/2006/relationships/slide" Target="slide45.xml"/><Relationship Id="rId14" Type="http://schemas.openxmlformats.org/officeDocument/2006/relationships/slide" Target="slide51.xml"/><Relationship Id="rId22" Type="http://schemas.openxmlformats.org/officeDocument/2006/relationships/package" Target="../embeddings/Microsoft_Word___97.docx"/></Relationships>
</file>

<file path=ppt/slides/_rels/slide56.xml.rels><?xml version="1.0" encoding="UTF-8" standalone="yes"?>
<Relationships xmlns="http://schemas.openxmlformats.org/package/2006/relationships"><Relationship Id="rId8" Type="http://schemas.openxmlformats.org/officeDocument/2006/relationships/slide" Target="slide44.xml"/><Relationship Id="rId13" Type="http://schemas.openxmlformats.org/officeDocument/2006/relationships/slide" Target="slide50.xml"/><Relationship Id="rId18" Type="http://schemas.openxmlformats.org/officeDocument/2006/relationships/slide" Target="slide59.xml"/><Relationship Id="rId3" Type="http://schemas.openxmlformats.org/officeDocument/2006/relationships/slide" Target="slide39.xml"/><Relationship Id="rId21" Type="http://schemas.openxmlformats.org/officeDocument/2006/relationships/image" Target="../media/image132.emf"/><Relationship Id="rId7" Type="http://schemas.openxmlformats.org/officeDocument/2006/relationships/slide" Target="slide43.xml"/><Relationship Id="rId12" Type="http://schemas.openxmlformats.org/officeDocument/2006/relationships/slide" Target="slide48.xml"/><Relationship Id="rId17" Type="http://schemas.openxmlformats.org/officeDocument/2006/relationships/slide" Target="slide57.xml"/><Relationship Id="rId2" Type="http://schemas.openxmlformats.org/officeDocument/2006/relationships/slideLayout" Target="../slideLayouts/slideLayout3.xml"/><Relationship Id="rId16" Type="http://schemas.openxmlformats.org/officeDocument/2006/relationships/slide" Target="slide54.xml"/><Relationship Id="rId20" Type="http://schemas.openxmlformats.org/officeDocument/2006/relationships/package" Target="../embeddings/Microsoft_Word___98.docx"/><Relationship Id="rId1" Type="http://schemas.openxmlformats.org/officeDocument/2006/relationships/vmlDrawing" Target="../drawings/vmlDrawing36.vml"/><Relationship Id="rId6" Type="http://schemas.openxmlformats.org/officeDocument/2006/relationships/slide" Target="slide42.xml"/><Relationship Id="rId11" Type="http://schemas.openxmlformats.org/officeDocument/2006/relationships/slide" Target="slide47.xml"/><Relationship Id="rId5" Type="http://schemas.openxmlformats.org/officeDocument/2006/relationships/slide" Target="slide41.xml"/><Relationship Id="rId15" Type="http://schemas.openxmlformats.org/officeDocument/2006/relationships/slide" Target="slide52.xml"/><Relationship Id="rId23" Type="http://schemas.openxmlformats.org/officeDocument/2006/relationships/image" Target="../media/image133.emf"/><Relationship Id="rId10" Type="http://schemas.openxmlformats.org/officeDocument/2006/relationships/slide" Target="slide46.xml"/><Relationship Id="rId19" Type="http://schemas.openxmlformats.org/officeDocument/2006/relationships/image" Target="../media/image129.png"/><Relationship Id="rId4" Type="http://schemas.openxmlformats.org/officeDocument/2006/relationships/slide" Target="slide40.xml"/><Relationship Id="rId9" Type="http://schemas.openxmlformats.org/officeDocument/2006/relationships/slide" Target="slide45.xml"/><Relationship Id="rId14" Type="http://schemas.openxmlformats.org/officeDocument/2006/relationships/slide" Target="slide51.xml"/><Relationship Id="rId22" Type="http://schemas.openxmlformats.org/officeDocument/2006/relationships/package" Target="../embeddings/Microsoft_Word___99.docx"/></Relationships>
</file>

<file path=ppt/slides/_rels/slide57.xml.rels><?xml version="1.0" encoding="UTF-8" standalone="yes"?>
<Relationships xmlns="http://schemas.openxmlformats.org/package/2006/relationships"><Relationship Id="rId8" Type="http://schemas.openxmlformats.org/officeDocument/2006/relationships/slide" Target="slide42.xml"/><Relationship Id="rId13" Type="http://schemas.openxmlformats.org/officeDocument/2006/relationships/slide" Target="slide47.xml"/><Relationship Id="rId18" Type="http://schemas.openxmlformats.org/officeDocument/2006/relationships/slide" Target="slide54.xml"/><Relationship Id="rId3" Type="http://schemas.microsoft.com/office/2007/relationships/hdphoto" Target="../media/hdphoto1.wdp"/><Relationship Id="rId7" Type="http://schemas.openxmlformats.org/officeDocument/2006/relationships/slide" Target="slide41.xml"/><Relationship Id="rId12" Type="http://schemas.openxmlformats.org/officeDocument/2006/relationships/slide" Target="slide46.xml"/><Relationship Id="rId17" Type="http://schemas.openxmlformats.org/officeDocument/2006/relationships/slide" Target="slide52.xml"/><Relationship Id="rId2" Type="http://schemas.openxmlformats.org/officeDocument/2006/relationships/image" Target="../media/image77.png"/><Relationship Id="rId16" Type="http://schemas.openxmlformats.org/officeDocument/2006/relationships/slide" Target="slide51.xml"/><Relationship Id="rId20" Type="http://schemas.openxmlformats.org/officeDocument/2006/relationships/slide" Target="slide59.xml"/><Relationship Id="rId1" Type="http://schemas.openxmlformats.org/officeDocument/2006/relationships/slideLayout" Target="../slideLayouts/slideLayout2.xml"/><Relationship Id="rId6" Type="http://schemas.openxmlformats.org/officeDocument/2006/relationships/slide" Target="slide40.xml"/><Relationship Id="rId11" Type="http://schemas.openxmlformats.org/officeDocument/2006/relationships/slide" Target="slide45.xml"/><Relationship Id="rId5" Type="http://schemas.openxmlformats.org/officeDocument/2006/relationships/slide" Target="slide39.xml"/><Relationship Id="rId15" Type="http://schemas.openxmlformats.org/officeDocument/2006/relationships/slide" Target="slide50.xml"/><Relationship Id="rId10" Type="http://schemas.openxmlformats.org/officeDocument/2006/relationships/slide" Target="slide44.xml"/><Relationship Id="rId19" Type="http://schemas.openxmlformats.org/officeDocument/2006/relationships/slide" Target="slide57.xml"/><Relationship Id="rId4" Type="http://schemas.openxmlformats.org/officeDocument/2006/relationships/image" Target="../media/image78.png"/><Relationship Id="rId9" Type="http://schemas.openxmlformats.org/officeDocument/2006/relationships/slide" Target="slide43.xml"/><Relationship Id="rId14" Type="http://schemas.openxmlformats.org/officeDocument/2006/relationships/slide" Target="slide48.xml"/></Relationships>
</file>

<file path=ppt/slides/_rels/slide58.xml.rels><?xml version="1.0" encoding="UTF-8" standalone="yes"?>
<Relationships xmlns="http://schemas.openxmlformats.org/package/2006/relationships"><Relationship Id="rId8" Type="http://schemas.openxmlformats.org/officeDocument/2006/relationships/slide" Target="slide45.xml"/><Relationship Id="rId13" Type="http://schemas.openxmlformats.org/officeDocument/2006/relationships/slide" Target="slide51.xml"/><Relationship Id="rId3" Type="http://schemas.openxmlformats.org/officeDocument/2006/relationships/slide" Target="slide40.xml"/><Relationship Id="rId7" Type="http://schemas.openxmlformats.org/officeDocument/2006/relationships/slide" Target="slide44.xml"/><Relationship Id="rId12" Type="http://schemas.openxmlformats.org/officeDocument/2006/relationships/slide" Target="slide50.xml"/><Relationship Id="rId17" Type="http://schemas.openxmlformats.org/officeDocument/2006/relationships/slide" Target="slide59.xml"/><Relationship Id="rId2" Type="http://schemas.openxmlformats.org/officeDocument/2006/relationships/slide" Target="slide39.xml"/><Relationship Id="rId16" Type="http://schemas.openxmlformats.org/officeDocument/2006/relationships/slide" Target="slide57.xml"/><Relationship Id="rId1" Type="http://schemas.openxmlformats.org/officeDocument/2006/relationships/slideLayout" Target="../slideLayouts/slideLayout3.xml"/><Relationship Id="rId6" Type="http://schemas.openxmlformats.org/officeDocument/2006/relationships/slide" Target="slide43.xml"/><Relationship Id="rId11" Type="http://schemas.openxmlformats.org/officeDocument/2006/relationships/slide" Target="slide48.xml"/><Relationship Id="rId5" Type="http://schemas.openxmlformats.org/officeDocument/2006/relationships/slide" Target="slide42.xml"/><Relationship Id="rId15" Type="http://schemas.openxmlformats.org/officeDocument/2006/relationships/slide" Target="slide54.xml"/><Relationship Id="rId10" Type="http://schemas.openxmlformats.org/officeDocument/2006/relationships/slide" Target="slide47.xml"/><Relationship Id="rId4" Type="http://schemas.openxmlformats.org/officeDocument/2006/relationships/slide" Target="slide41.xml"/><Relationship Id="rId9" Type="http://schemas.openxmlformats.org/officeDocument/2006/relationships/slide" Target="slide46.xml"/><Relationship Id="rId14" Type="http://schemas.openxmlformats.org/officeDocument/2006/relationships/slide" Target="slide52.xml"/></Relationships>
</file>

<file path=ppt/slides/_rels/slide59.xml.rels><?xml version="1.0" encoding="UTF-8" standalone="yes"?>
<Relationships xmlns="http://schemas.openxmlformats.org/package/2006/relationships"><Relationship Id="rId8" Type="http://schemas.openxmlformats.org/officeDocument/2006/relationships/slide" Target="slide45.xml"/><Relationship Id="rId13" Type="http://schemas.openxmlformats.org/officeDocument/2006/relationships/slide" Target="slide51.xml"/><Relationship Id="rId3" Type="http://schemas.openxmlformats.org/officeDocument/2006/relationships/slide" Target="slide40.xml"/><Relationship Id="rId7" Type="http://schemas.openxmlformats.org/officeDocument/2006/relationships/slide" Target="slide44.xml"/><Relationship Id="rId12" Type="http://schemas.openxmlformats.org/officeDocument/2006/relationships/slide" Target="slide50.xml"/><Relationship Id="rId17" Type="http://schemas.openxmlformats.org/officeDocument/2006/relationships/slide" Target="slide59.xml"/><Relationship Id="rId2" Type="http://schemas.openxmlformats.org/officeDocument/2006/relationships/slide" Target="slide39.xml"/><Relationship Id="rId16" Type="http://schemas.openxmlformats.org/officeDocument/2006/relationships/slide" Target="slide57.xml"/><Relationship Id="rId1" Type="http://schemas.openxmlformats.org/officeDocument/2006/relationships/slideLayout" Target="../slideLayouts/slideLayout2.xml"/><Relationship Id="rId6" Type="http://schemas.openxmlformats.org/officeDocument/2006/relationships/slide" Target="slide43.xml"/><Relationship Id="rId11" Type="http://schemas.openxmlformats.org/officeDocument/2006/relationships/slide" Target="slide48.xml"/><Relationship Id="rId5" Type="http://schemas.openxmlformats.org/officeDocument/2006/relationships/slide" Target="slide42.xml"/><Relationship Id="rId15" Type="http://schemas.openxmlformats.org/officeDocument/2006/relationships/slide" Target="slide54.xml"/><Relationship Id="rId10" Type="http://schemas.openxmlformats.org/officeDocument/2006/relationships/slide" Target="slide47.xml"/><Relationship Id="rId4" Type="http://schemas.openxmlformats.org/officeDocument/2006/relationships/slide" Target="slide41.xml"/><Relationship Id="rId9" Type="http://schemas.openxmlformats.org/officeDocument/2006/relationships/slide" Target="slide46.xml"/><Relationship Id="rId14" Type="http://schemas.openxmlformats.org/officeDocument/2006/relationships/slide" Target="slide5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6.emf"/><Relationship Id="rId4" Type="http://schemas.openxmlformats.org/officeDocument/2006/relationships/package" Target="../embeddings/Microsoft_Word___4.docx"/></Relationships>
</file>

<file path=ppt/slides/_rels/slide60.xml.rels><?xml version="1.0" encoding="UTF-8" standalone="yes"?>
<Relationships xmlns="http://schemas.openxmlformats.org/package/2006/relationships"><Relationship Id="rId8" Type="http://schemas.openxmlformats.org/officeDocument/2006/relationships/slide" Target="slide42.xml"/><Relationship Id="rId13" Type="http://schemas.openxmlformats.org/officeDocument/2006/relationships/slide" Target="slide47.xml"/><Relationship Id="rId18" Type="http://schemas.openxmlformats.org/officeDocument/2006/relationships/slide" Target="slide54.xml"/><Relationship Id="rId26" Type="http://schemas.openxmlformats.org/officeDocument/2006/relationships/image" Target="../media/image136.emf"/><Relationship Id="rId3" Type="http://schemas.openxmlformats.org/officeDocument/2006/relationships/package" Target="../embeddings/Microsoft_Word___100.docx"/><Relationship Id="rId21" Type="http://schemas.openxmlformats.org/officeDocument/2006/relationships/slide" Target="slide3.xml"/><Relationship Id="rId7" Type="http://schemas.openxmlformats.org/officeDocument/2006/relationships/slide" Target="slide41.xml"/><Relationship Id="rId12" Type="http://schemas.openxmlformats.org/officeDocument/2006/relationships/slide" Target="slide46.xml"/><Relationship Id="rId17" Type="http://schemas.openxmlformats.org/officeDocument/2006/relationships/slide" Target="slide52.xml"/><Relationship Id="rId25" Type="http://schemas.openxmlformats.org/officeDocument/2006/relationships/package" Target="../embeddings/Microsoft_Word___102.docx"/><Relationship Id="rId2" Type="http://schemas.openxmlformats.org/officeDocument/2006/relationships/slideLayout" Target="../slideLayouts/slideLayout3.xml"/><Relationship Id="rId16" Type="http://schemas.openxmlformats.org/officeDocument/2006/relationships/slide" Target="slide51.xml"/><Relationship Id="rId20" Type="http://schemas.openxmlformats.org/officeDocument/2006/relationships/slide" Target="slide59.xml"/><Relationship Id="rId29" Type="http://schemas.openxmlformats.org/officeDocument/2006/relationships/package" Target="../embeddings/Microsoft_Word___104.docx"/><Relationship Id="rId1" Type="http://schemas.openxmlformats.org/officeDocument/2006/relationships/vmlDrawing" Target="../drawings/vmlDrawing37.vml"/><Relationship Id="rId6" Type="http://schemas.openxmlformats.org/officeDocument/2006/relationships/slide" Target="slide40.xml"/><Relationship Id="rId11" Type="http://schemas.openxmlformats.org/officeDocument/2006/relationships/slide" Target="slide45.xml"/><Relationship Id="rId24" Type="http://schemas.openxmlformats.org/officeDocument/2006/relationships/image" Target="../media/image135.emf"/><Relationship Id="rId5" Type="http://schemas.openxmlformats.org/officeDocument/2006/relationships/slide" Target="slide39.xml"/><Relationship Id="rId15" Type="http://schemas.openxmlformats.org/officeDocument/2006/relationships/slide" Target="slide50.xml"/><Relationship Id="rId23" Type="http://schemas.openxmlformats.org/officeDocument/2006/relationships/package" Target="../embeddings/Microsoft_Word___101.docx"/><Relationship Id="rId28" Type="http://schemas.openxmlformats.org/officeDocument/2006/relationships/image" Target="../media/image137.emf"/><Relationship Id="rId10" Type="http://schemas.openxmlformats.org/officeDocument/2006/relationships/slide" Target="slide44.xml"/><Relationship Id="rId19" Type="http://schemas.openxmlformats.org/officeDocument/2006/relationships/slide" Target="slide57.xml"/><Relationship Id="rId4" Type="http://schemas.openxmlformats.org/officeDocument/2006/relationships/image" Target="../media/image134.emf"/><Relationship Id="rId9" Type="http://schemas.openxmlformats.org/officeDocument/2006/relationships/slide" Target="slide43.xml"/><Relationship Id="rId14" Type="http://schemas.openxmlformats.org/officeDocument/2006/relationships/slide" Target="slide48.xml"/><Relationship Id="rId22" Type="http://schemas.openxmlformats.org/officeDocument/2006/relationships/image" Target="../media/image9.png"/><Relationship Id="rId27" Type="http://schemas.openxmlformats.org/officeDocument/2006/relationships/package" Target="../embeddings/Microsoft_Word___103.docx"/><Relationship Id="rId30" Type="http://schemas.openxmlformats.org/officeDocument/2006/relationships/image" Target="../media/image138.emf"/></Relationships>
</file>

<file path=ppt/slides/_rels/slide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Word___5.docx"/><Relationship Id="rId2" Type="http://schemas.openxmlformats.org/officeDocument/2006/relationships/slideLayout" Target="../slideLayouts/slideLayout18.xml"/><Relationship Id="rId1" Type="http://schemas.openxmlformats.org/officeDocument/2006/relationships/vmlDrawing" Target="../drawings/vmlDrawing3.vml"/><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3.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4" name="矩形 13">
            <a:extLst>
              <a:ext uri="{FF2B5EF4-FFF2-40B4-BE49-F238E27FC236}">
                <a16:creationId xmlns="" xmlns:a16="http://schemas.microsoft.com/office/drawing/2014/main" id="{E06BD271-C75C-4F7F-9409-8196C0EB7739}"/>
              </a:ext>
            </a:extLst>
          </p:cNvPr>
          <p:cNvSpPr/>
          <p:nvPr/>
        </p:nvSpPr>
        <p:spPr>
          <a:xfrm>
            <a:off x="1004" y="2780928"/>
            <a:ext cx="2134556" cy="1531147"/>
          </a:xfrm>
          <a:prstGeom prst="rect">
            <a:avLst/>
          </a:prstGeom>
          <a:solidFill>
            <a:srgbClr val="34A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5" name="任意多边形 3">
            <a:extLst>
              <a:ext uri="{FF2B5EF4-FFF2-40B4-BE49-F238E27FC236}">
                <a16:creationId xmlns="" xmlns:a16="http://schemas.microsoft.com/office/drawing/2014/main" id="{79E30776-5979-4CC0-866F-A9CAE1CDEC86}"/>
              </a:ext>
            </a:extLst>
          </p:cNvPr>
          <p:cNvSpPr/>
          <p:nvPr/>
        </p:nvSpPr>
        <p:spPr>
          <a:xfrm>
            <a:off x="398490" y="2901062"/>
            <a:ext cx="1170461" cy="1295844"/>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bg1"/>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a:endParaRPr>
          </a:p>
        </p:txBody>
      </p:sp>
      <p:sp>
        <p:nvSpPr>
          <p:cNvPr id="10" name="矩形 9">
            <a:extLst>
              <a:ext uri="{FF2B5EF4-FFF2-40B4-BE49-F238E27FC236}">
                <a16:creationId xmlns="" xmlns:a16="http://schemas.microsoft.com/office/drawing/2014/main" id="{BC35A84C-1A16-BF4B-BC0C-18174FC593C8}"/>
              </a:ext>
            </a:extLst>
          </p:cNvPr>
          <p:cNvSpPr/>
          <p:nvPr/>
        </p:nvSpPr>
        <p:spPr>
          <a:xfrm>
            <a:off x="2495600" y="2896209"/>
            <a:ext cx="6623202" cy="464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300"/>
              </a:spcBef>
              <a:spcAft>
                <a:spcPts val="1300"/>
              </a:spcAft>
            </a:pPr>
            <a:r>
              <a:rPr lang="zh-CN" altLang="en-US" sz="2000" dirty="0" smtClean="0">
                <a:solidFill>
                  <a:schemeClr val="tx1"/>
                </a:solidFill>
                <a:latin typeface="Microsoft YaHei" panose="020B0503020204020204" pitchFamily="34" charset="-122"/>
                <a:cs typeface="Times New Roman" pitchFamily="18" charset="0"/>
              </a:rPr>
              <a:t>第</a:t>
            </a:r>
            <a:r>
              <a:rPr lang="en-US" altLang="zh-CN" sz="2000" dirty="0" smtClean="0">
                <a:solidFill>
                  <a:schemeClr val="tx1"/>
                </a:solidFill>
                <a:latin typeface="Microsoft YaHei" panose="020B0503020204020204" pitchFamily="34" charset="-122"/>
                <a:cs typeface="Times New Roman" pitchFamily="18" charset="0"/>
              </a:rPr>
              <a:t>13</a:t>
            </a:r>
            <a:r>
              <a:rPr lang="zh-CN" altLang="en-US" sz="2000" dirty="0" smtClean="0">
                <a:solidFill>
                  <a:schemeClr val="tx1"/>
                </a:solidFill>
                <a:latin typeface="Microsoft YaHei" panose="020B0503020204020204" pitchFamily="34" charset="-122"/>
                <a:cs typeface="Times New Roman" pitchFamily="18" charset="0"/>
              </a:rPr>
              <a:t>章</a:t>
            </a:r>
            <a:r>
              <a:rPr lang="zh-CN" altLang="zh-CN" sz="2000" dirty="0" smtClean="0">
                <a:solidFill>
                  <a:schemeClr val="tx1"/>
                </a:solidFill>
                <a:latin typeface="Microsoft YaHei" panose="020B0503020204020204" pitchFamily="34" charset="-122"/>
                <a:cs typeface="Times New Roman" pitchFamily="18" charset="0"/>
              </a:rPr>
              <a:t>　</a:t>
            </a:r>
            <a:r>
              <a:rPr lang="en-US" altLang="zh-CN" sz="2000" dirty="0">
                <a:solidFill>
                  <a:schemeClr val="tx1"/>
                </a:solidFill>
                <a:latin typeface="Microsoft YaHei" panose="020B0503020204020204" pitchFamily="34" charset="-122"/>
                <a:cs typeface="Times New Roman" pitchFamily="18" charset="0"/>
              </a:rPr>
              <a:t>§13.3</a:t>
            </a:r>
            <a:r>
              <a:rPr lang="zh-CN" altLang="zh-CN" sz="2000" dirty="0">
                <a:solidFill>
                  <a:schemeClr val="tx1"/>
                </a:solidFill>
                <a:latin typeface="Microsoft YaHei" panose="020B0503020204020204" pitchFamily="34" charset="-122"/>
                <a:cs typeface="Times New Roman" pitchFamily="18" charset="0"/>
              </a:rPr>
              <a:t>　空间图形的表面积和体积</a:t>
            </a:r>
          </a:p>
        </p:txBody>
      </p:sp>
      <p:sp>
        <p:nvSpPr>
          <p:cNvPr id="11" name="文本框 10">
            <a:extLst>
              <a:ext uri="{FF2B5EF4-FFF2-40B4-BE49-F238E27FC236}">
                <a16:creationId xmlns="" xmlns:a16="http://schemas.microsoft.com/office/drawing/2014/main" id="{0E76CD41-BF5C-EA4C-A184-F794300C8D31}"/>
              </a:ext>
            </a:extLst>
          </p:cNvPr>
          <p:cNvSpPr txBox="1"/>
          <p:nvPr/>
        </p:nvSpPr>
        <p:spPr>
          <a:xfrm>
            <a:off x="2495600" y="3372337"/>
            <a:ext cx="8712968" cy="824456"/>
          </a:xfrm>
          <a:prstGeom prst="rect">
            <a:avLst/>
          </a:prstGeom>
          <a:noFill/>
        </p:spPr>
        <p:txBody>
          <a:bodyPr wrap="square" rtlCol="0">
            <a:spAutoFit/>
            <a:scene3d>
              <a:camera prst="orthographicFront"/>
              <a:lightRig rig="threePt" dir="t"/>
            </a:scene3d>
            <a:sp3d contourW="12700"/>
          </a:bodyPr>
          <a:lstStyle/>
          <a:p>
            <a:pPr>
              <a:lnSpc>
                <a:spcPct val="150000"/>
              </a:lnSpc>
              <a:spcBef>
                <a:spcPts val="1400"/>
              </a:spcBef>
              <a:spcAft>
                <a:spcPts val="1450"/>
              </a:spcAft>
            </a:pPr>
            <a:r>
              <a:rPr lang="en-US" altLang="zh-CN" sz="3500" b="1" dirty="0">
                <a:latin typeface="微软雅黑" panose="020B0503020204020204" pitchFamily="34" charset="-122"/>
              </a:rPr>
              <a:t>13.3.2</a:t>
            </a:r>
            <a:r>
              <a:rPr lang="zh-CN" altLang="zh-CN" sz="3500" b="1" dirty="0">
                <a:latin typeface="微软雅黑" panose="020B0503020204020204" pitchFamily="34" charset="-122"/>
              </a:rPr>
              <a:t>　空间图形的体积</a:t>
            </a:r>
          </a:p>
        </p:txBody>
      </p:sp>
      <p:pic>
        <p:nvPicPr>
          <p:cNvPr id="12" name="图片 11">
            <a:extLst>
              <a:ext uri="{FF2B5EF4-FFF2-40B4-BE49-F238E27FC236}">
                <a16:creationId xmlns="" xmlns:a16="http://schemas.microsoft.com/office/drawing/2014/main" id="{2DAA2A69-B8C7-A146-AE32-F71F934663BD}"/>
              </a:ext>
            </a:extLst>
          </p:cNvPr>
          <p:cNvPicPr>
            <a:picLocks noChangeAspect="1"/>
          </p:cNvPicPr>
          <p:nvPr/>
        </p:nvPicPr>
        <p:blipFill>
          <a:blip r:embed="rId3">
            <a:alphaModFix amt="18000"/>
            <a:extLst>
              <a:ext uri="{28A0092B-C50C-407E-A947-70E740481C1C}">
                <a14:useLocalDpi xmlns:a14="http://schemas.microsoft.com/office/drawing/2010/main" val="0"/>
              </a:ext>
            </a:extLst>
          </a:blip>
          <a:stretch>
            <a:fillRect/>
          </a:stretch>
        </p:blipFill>
        <p:spPr>
          <a:xfrm>
            <a:off x="0" y="0"/>
            <a:ext cx="4093029" cy="2451662"/>
          </a:xfrm>
          <a:prstGeom prst="rect">
            <a:avLst/>
          </a:prstGeom>
        </p:spPr>
      </p:pic>
    </p:spTree>
    <p:extLst>
      <p:ext uri="{BB962C8B-B14F-4D97-AF65-F5344CB8AC3E}">
        <p14:creationId xmlns:p14="http://schemas.microsoft.com/office/powerpoint/2010/main" val="2034394365"/>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2">
            <a:extLst>
              <a:ext uri="{FF2B5EF4-FFF2-40B4-BE49-F238E27FC236}">
                <a16:creationId xmlns="" xmlns:a16="http://schemas.microsoft.com/office/drawing/2014/main" id="{5C0B93A0-1072-704B-9BE9-2BBBB8442780}"/>
              </a:ext>
            </a:extLst>
          </p:cNvPr>
          <p:cNvSpPr/>
          <p:nvPr/>
        </p:nvSpPr>
        <p:spPr bwMode="auto">
          <a:xfrm>
            <a:off x="-732" y="2658850"/>
            <a:ext cx="1343472" cy="1186771"/>
          </a:xfrm>
          <a:prstGeom prst="rect">
            <a:avLst/>
          </a:prstGeom>
          <a:solidFill>
            <a:srgbClr val="69BDDC"/>
          </a:solidFill>
          <a:ln w="28575">
            <a:noFill/>
          </a:ln>
          <a:extLst>
            <a:ext uri="{91240B29-F687-4F45-9708-019B960494DF}">
              <a14:hiddenLine xmlns:a14="http://schemas.microsoft.com/office/drawing/2010/main" w="28575">
                <a:solidFill>
                  <a:schemeClr val="accent1"/>
                </a:solidFill>
              </a14:hiddenLine>
            </a:ext>
          </a:extLst>
        </p:spPr>
        <p:txBody>
          <a:bodyPr anchor="ctr"/>
          <a:lstStyle/>
          <a:p>
            <a:pPr algn="ctr">
              <a:defRPr/>
            </a:pPr>
            <a:r>
              <a:rPr lang="en-US" altLang="zh-CN" sz="5400" dirty="0">
                <a:solidFill>
                  <a:srgbClr val="F5C131">
                    <a:lumMod val="20000"/>
                    <a:lumOff val="80000"/>
                  </a:srgbClr>
                </a:solidFill>
                <a:latin typeface="微软雅黑" panose="020B0503020204020204" pitchFamily="34" charset="-122"/>
              </a:rPr>
              <a:t>2</a:t>
            </a:r>
            <a:endParaRPr sz="5400" dirty="0">
              <a:solidFill>
                <a:srgbClr val="F5C131">
                  <a:lumMod val="20000"/>
                  <a:lumOff val="80000"/>
                </a:srgbClr>
              </a:solidFill>
              <a:latin typeface="微软雅黑" panose="020B0503020204020204" pitchFamily="34" charset="-122"/>
            </a:endParaRPr>
          </a:p>
        </p:txBody>
      </p:sp>
      <p:sp>
        <p:nvSpPr>
          <p:cNvPr id="8" name="文本框 18">
            <a:extLst>
              <a:ext uri="{FF2B5EF4-FFF2-40B4-BE49-F238E27FC236}">
                <a16:creationId xmlns="" xmlns:a16="http://schemas.microsoft.com/office/drawing/2014/main" id="{BD048E81-1781-914B-9126-831580D51281}"/>
              </a:ext>
            </a:extLst>
          </p:cNvPr>
          <p:cNvSpPr txBox="1"/>
          <p:nvPr/>
        </p:nvSpPr>
        <p:spPr>
          <a:xfrm>
            <a:off x="1701062" y="2977468"/>
            <a:ext cx="5187026" cy="707886"/>
          </a:xfrm>
          <a:prstGeom prst="rect">
            <a:avLst/>
          </a:prstGeom>
          <a:noFill/>
        </p:spPr>
        <p:txBody>
          <a:bodyPr wrap="square" rtlCol="0">
            <a:spAutoFit/>
          </a:bodyPr>
          <a:lstStyle/>
          <a:p>
            <a:pPr>
              <a:defRPr/>
            </a:pPr>
            <a:r>
              <a:rPr lang="zh-CN" altLang="en-US" sz="4000" b="1" dirty="0" smtClean="0">
                <a:solidFill>
                  <a:srgbClr val="000000">
                    <a:lumMod val="75000"/>
                    <a:lumOff val="25000"/>
                  </a:srgbClr>
                </a:solidFill>
                <a:latin typeface="微软雅黑" panose="020B0503020204020204" pitchFamily="34" charset="-122"/>
              </a:rPr>
              <a:t>题型探究</a:t>
            </a:r>
            <a:endParaRPr lang="zh-CN" altLang="en-US" sz="4000" b="1" dirty="0">
              <a:solidFill>
                <a:srgbClr val="000000">
                  <a:lumMod val="75000"/>
                  <a:lumOff val="25000"/>
                </a:srgbClr>
              </a:solidFill>
              <a:latin typeface="微软雅黑" panose="020B0503020204020204" pitchFamily="34" charset="-122"/>
            </a:endParaRPr>
          </a:p>
        </p:txBody>
      </p:sp>
      <p:pic>
        <p:nvPicPr>
          <p:cNvPr id="11" name="图片 10">
            <a:extLst>
              <a:ext uri="{FF2B5EF4-FFF2-40B4-BE49-F238E27FC236}">
                <a16:creationId xmlns="" xmlns:a16="http://schemas.microsoft.com/office/drawing/2014/main" id="{FFC846ED-24D9-544C-A7B1-00C1C0E7EE9C}"/>
              </a:ext>
            </a:extLst>
          </p:cNvPr>
          <p:cNvPicPr>
            <a:picLocks noChangeAspect="1"/>
          </p:cNvPicPr>
          <p:nvPr/>
        </p:nvPicPr>
        <p:blipFill>
          <a:blip r:embed="rId2">
            <a:alphaModFix amt="18000"/>
            <a:extLst>
              <a:ext uri="{28A0092B-C50C-407E-A947-70E740481C1C}">
                <a14:useLocalDpi xmlns:a14="http://schemas.microsoft.com/office/drawing/2010/main" val="0"/>
              </a:ext>
            </a:extLst>
          </a:blip>
          <a:stretch>
            <a:fillRect/>
          </a:stretch>
        </p:blipFill>
        <p:spPr>
          <a:xfrm>
            <a:off x="0" y="0"/>
            <a:ext cx="4093029" cy="2451662"/>
          </a:xfrm>
          <a:prstGeom prst="rect">
            <a:avLst/>
          </a:prstGeom>
        </p:spPr>
      </p:pic>
      <p:sp>
        <p:nvSpPr>
          <p:cNvPr id="13" name="文本框 17">
            <a:extLst>
              <a:ext uri="{FF2B5EF4-FFF2-40B4-BE49-F238E27FC236}">
                <a16:creationId xmlns="" xmlns:a16="http://schemas.microsoft.com/office/drawing/2014/main" id="{34BAE266-6D78-8441-80C0-79C85588BFCA}"/>
              </a:ext>
            </a:extLst>
          </p:cNvPr>
          <p:cNvSpPr txBox="1"/>
          <p:nvPr/>
        </p:nvSpPr>
        <p:spPr>
          <a:xfrm>
            <a:off x="-55029" y="3519781"/>
            <a:ext cx="1452066" cy="338554"/>
          </a:xfrm>
          <a:prstGeom prst="rect">
            <a:avLst/>
          </a:prstGeom>
          <a:noFill/>
          <a:effectLst/>
        </p:spPr>
        <p:txBody>
          <a:bodyPr wrap="square" rtlCol="0">
            <a:spAutoFit/>
          </a:bodyPr>
          <a:lstStyle/>
          <a:p>
            <a:pPr algn="ctr">
              <a:defRPr/>
            </a:pPr>
            <a:r>
              <a:rPr lang="en-US" altLang="zh-CN" sz="1600" dirty="0">
                <a:solidFill>
                  <a:srgbClr val="FFFFFF">
                    <a:lumMod val="50000"/>
                  </a:srgbClr>
                </a:solidFill>
                <a:latin typeface="微软雅黑" panose="020B0503020204020204" pitchFamily="34" charset="-122"/>
              </a:rPr>
              <a:t>PART TWO</a:t>
            </a:r>
            <a:endParaRPr lang="zh-CN" altLang="en-US" sz="1600" dirty="0">
              <a:solidFill>
                <a:srgbClr val="FFFFFF">
                  <a:lumMod val="50000"/>
                </a:srgbClr>
              </a:solidFill>
              <a:latin typeface="微软雅黑" panose="020B0503020204020204" pitchFamily="34" charset="-122"/>
            </a:endParaRPr>
          </a:p>
        </p:txBody>
      </p:sp>
    </p:spTree>
    <p:extLst>
      <p:ext uri="{BB962C8B-B14F-4D97-AF65-F5344CB8AC3E}">
        <p14:creationId xmlns:p14="http://schemas.microsoft.com/office/powerpoint/2010/main" val="295130448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07368" y="1206277"/>
            <a:ext cx="11165834" cy="738664"/>
          </a:xfrm>
          <a:prstGeom prst="rect">
            <a:avLst/>
          </a:prstGeom>
        </p:spPr>
        <p:txBody>
          <a:bodyPr wrap="square">
            <a:spAutoFit/>
          </a:bodyPr>
          <a:lstStyle/>
          <a:p>
            <a:pPr>
              <a:lnSpc>
                <a:spcPct val="150000"/>
              </a:lnSpc>
              <a:spcAft>
                <a:spcPts val="0"/>
              </a:spcAft>
              <a:tabLst>
                <a:tab pos="2250440" algn="l"/>
              </a:tabLst>
            </a:pPr>
            <a:r>
              <a:rPr lang="zh-CN" altLang="zh-CN" sz="2800" b="1" kern="100" dirty="0" smtClean="0">
                <a:solidFill>
                  <a:srgbClr val="0000FF"/>
                </a:solidFill>
                <a:latin typeface="+mj-ea"/>
                <a:ea typeface="+mj-ea"/>
                <a:cs typeface="Times New Roman" panose="02020603050405020304" pitchFamily="18" charset="0"/>
              </a:rPr>
              <a:t>例</a:t>
            </a:r>
            <a:r>
              <a:rPr lang="en-US" altLang="zh-CN" sz="2800" b="1" kern="100" dirty="0" smtClean="0">
                <a:solidFill>
                  <a:srgbClr val="0000FF"/>
                </a:solidFill>
                <a:latin typeface="+mj-ea"/>
                <a:ea typeface="+mj-ea"/>
                <a:cs typeface="Courier New" panose="02070309020205020404" pitchFamily="49" charset="0"/>
              </a:rPr>
              <a:t>1</a:t>
            </a:r>
            <a:r>
              <a:rPr lang="zh-CN" altLang="zh-CN" sz="2800" b="1"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棱台的上、下底面面积分别是</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，高为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，则该棱台的体积是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 y="168180"/>
            <a:ext cx="12190476" cy="584127"/>
          </a:xfrm>
          <a:prstGeom prst="rect">
            <a:avLst/>
          </a:prstGeom>
        </p:spPr>
      </p:pic>
      <p:sp>
        <p:nvSpPr>
          <p:cNvPr id="12" name="矩形 11"/>
          <p:cNvSpPr/>
          <p:nvPr/>
        </p:nvSpPr>
        <p:spPr>
          <a:xfrm>
            <a:off x="2682752" y="210706"/>
            <a:ext cx="6826496" cy="553998"/>
          </a:xfrm>
          <a:prstGeom prst="rect">
            <a:avLst/>
          </a:prstGeom>
        </p:spPr>
        <p:txBody>
          <a:bodyPr wrap="square">
            <a:spAutoFit/>
          </a:bodyPr>
          <a:lstStyle/>
          <a:p>
            <a:pPr algn="ctr"/>
            <a:r>
              <a:rPr lang="zh-CN" altLang="zh-CN" sz="3000" b="1" kern="100" dirty="0">
                <a:solidFill>
                  <a:srgbClr val="000000"/>
                </a:solidFill>
                <a:latin typeface="Times New Roman" panose="02020603050405020304" pitchFamily="18" charset="0"/>
                <a:cs typeface="Times New Roman" panose="02020603050405020304" pitchFamily="18" charset="0"/>
              </a:rPr>
              <a:t>一、柱体、锥体、台体的体积</a:t>
            </a:r>
          </a:p>
        </p:txBody>
      </p:sp>
      <p:graphicFrame>
        <p:nvGraphicFramePr>
          <p:cNvPr id="2" name="对象 1"/>
          <p:cNvGraphicFramePr>
            <a:graphicFrameLocks noChangeAspect="1"/>
          </p:cNvGraphicFramePr>
          <p:nvPr>
            <p:extLst>
              <p:ext uri="{D42A27DB-BD31-4B8C-83A1-F6EECF244321}">
                <p14:modId xmlns:p14="http://schemas.microsoft.com/office/powerpoint/2010/main" val="429154555"/>
              </p:ext>
            </p:extLst>
          </p:nvPr>
        </p:nvGraphicFramePr>
        <p:xfrm>
          <a:off x="498425" y="2109793"/>
          <a:ext cx="9169400" cy="1809750"/>
        </p:xfrm>
        <a:graphic>
          <a:graphicData uri="http://schemas.openxmlformats.org/presentationml/2006/ole">
            <mc:AlternateContent xmlns:mc="http://schemas.openxmlformats.org/markup-compatibility/2006">
              <mc:Choice xmlns:v="urn:schemas-microsoft-com:vml" Requires="v">
                <p:oleObj spid="_x0000_s399387" name="文档" r:id="rId4" imgW="9169933" imgH="1809810" progId="Word.Document.12">
                  <p:embed/>
                </p:oleObj>
              </mc:Choice>
              <mc:Fallback>
                <p:oleObj name="文档" r:id="rId4" imgW="9169933" imgH="1809810" progId="Word.Document.12">
                  <p:embed/>
                  <p:pic>
                    <p:nvPicPr>
                      <p:cNvPr id="0" name=""/>
                      <p:cNvPicPr/>
                      <p:nvPr/>
                    </p:nvPicPr>
                    <p:blipFill>
                      <a:blip r:embed="rId5"/>
                      <a:stretch>
                        <a:fillRect/>
                      </a:stretch>
                    </p:blipFill>
                    <p:spPr>
                      <a:xfrm>
                        <a:off x="498425" y="2109793"/>
                        <a:ext cx="9169400" cy="1809750"/>
                      </a:xfrm>
                      <a:prstGeom prst="rect">
                        <a:avLst/>
                      </a:prstGeom>
                    </p:spPr>
                  </p:pic>
                </p:oleObj>
              </mc:Fallback>
            </mc:AlternateContent>
          </a:graphicData>
        </a:graphic>
      </p:graphicFrame>
      <p:sp>
        <p:nvSpPr>
          <p:cNvPr id="7" name="TextBox 19"/>
          <p:cNvSpPr txBox="1"/>
          <p:nvPr/>
        </p:nvSpPr>
        <p:spPr>
          <a:xfrm>
            <a:off x="3422179" y="2107526"/>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3594951937"/>
              </p:ext>
            </p:extLst>
          </p:nvPr>
        </p:nvGraphicFramePr>
        <p:xfrm>
          <a:off x="516309" y="4055715"/>
          <a:ext cx="10817225" cy="1552575"/>
        </p:xfrm>
        <a:graphic>
          <a:graphicData uri="http://schemas.openxmlformats.org/presentationml/2006/ole">
            <mc:AlternateContent xmlns:mc="http://schemas.openxmlformats.org/markup-compatibility/2006">
              <mc:Choice xmlns:v="urn:schemas-microsoft-com:vml" Requires="v">
                <p:oleObj spid="_x0000_s399388" name="文档" r:id="rId6" imgW="10818014" imgH="1552230" progId="Word.Document.12">
                  <p:embed/>
                </p:oleObj>
              </mc:Choice>
              <mc:Fallback>
                <p:oleObj name="文档" r:id="rId6" imgW="10818014" imgH="1552230" progId="Word.Document.12">
                  <p:embed/>
                  <p:pic>
                    <p:nvPicPr>
                      <p:cNvPr id="0" name=""/>
                      <p:cNvPicPr/>
                      <p:nvPr/>
                    </p:nvPicPr>
                    <p:blipFill>
                      <a:blip r:embed="rId7"/>
                      <a:stretch>
                        <a:fillRect/>
                      </a:stretch>
                    </p:blipFill>
                    <p:spPr>
                      <a:xfrm>
                        <a:off x="516309" y="4055715"/>
                        <a:ext cx="10817225" cy="1552575"/>
                      </a:xfrm>
                      <a:prstGeom prst="rect">
                        <a:avLst/>
                      </a:prstGeom>
                    </p:spPr>
                  </p:pic>
                </p:oleObj>
              </mc:Fallback>
            </mc:AlternateContent>
          </a:graphicData>
        </a:graphic>
      </p:graphicFrame>
    </p:spTree>
    <p:extLst>
      <p:ext uri="{BB962C8B-B14F-4D97-AF65-F5344CB8AC3E}">
        <p14:creationId xmlns:p14="http://schemas.microsoft.com/office/powerpoint/2010/main" val="1898193831"/>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7843" y="270173"/>
            <a:ext cx="11079707" cy="1769715"/>
          </a:xfrm>
          <a:prstGeom prst="rect">
            <a:avLst/>
          </a:prstGeom>
        </p:spPr>
        <p:txBody>
          <a:bodyPr wrap="square">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把长和宽分别为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和</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的矩形卷成一个圆柱的侧面，则该圆柱的</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体积</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ts val="3000"/>
              </a:lnSpc>
              <a:spcAft>
                <a:spcPts val="0"/>
              </a:spcAft>
              <a:tabLst>
                <a:tab pos="2250440" algn="l"/>
              </a:tabLst>
            </a:pPr>
            <a:endPar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tabLst>
                <a:tab pos="2250440" algn="l"/>
              </a:tabLst>
            </a:pP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为</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__________.</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476031172"/>
              </p:ext>
            </p:extLst>
          </p:nvPr>
        </p:nvGraphicFramePr>
        <p:xfrm>
          <a:off x="1156023" y="962926"/>
          <a:ext cx="1673225" cy="1171575"/>
        </p:xfrm>
        <a:graphic>
          <a:graphicData uri="http://schemas.openxmlformats.org/presentationml/2006/ole">
            <mc:AlternateContent xmlns:mc="http://schemas.openxmlformats.org/markup-compatibility/2006">
              <mc:Choice xmlns:v="urn:schemas-microsoft-com:vml" Requires="v">
                <p:oleObj spid="_x0000_s374891" name="文档" r:id="rId3" imgW="1674014" imgH="1171530" progId="Word.Document.12">
                  <p:embed/>
                </p:oleObj>
              </mc:Choice>
              <mc:Fallback>
                <p:oleObj name="文档" r:id="rId3" imgW="1674014" imgH="1171530" progId="Word.Document.12">
                  <p:embed/>
                  <p:pic>
                    <p:nvPicPr>
                      <p:cNvPr id="0" name=""/>
                      <p:cNvPicPr/>
                      <p:nvPr/>
                    </p:nvPicPr>
                    <p:blipFill>
                      <a:blip r:embed="rId4"/>
                      <a:stretch>
                        <a:fillRect/>
                      </a:stretch>
                    </p:blipFill>
                    <p:spPr>
                      <a:xfrm>
                        <a:off x="1156023" y="962926"/>
                        <a:ext cx="1673225" cy="1171575"/>
                      </a:xfrm>
                      <a:prstGeom prst="rect">
                        <a:avLst/>
                      </a:prstGeom>
                    </p:spPr>
                  </p:pic>
                </p:oleObj>
              </mc:Fallback>
            </mc:AlternateContent>
          </a:graphicData>
        </a:graphic>
      </p:graphicFrame>
      <p:sp>
        <p:nvSpPr>
          <p:cNvPr id="10" name="矩形 9"/>
          <p:cNvSpPr/>
          <p:nvPr/>
        </p:nvSpPr>
        <p:spPr>
          <a:xfrm>
            <a:off x="397843" y="2314972"/>
            <a:ext cx="8113776" cy="657872"/>
          </a:xfrm>
          <a:prstGeom prst="rect">
            <a:avLst/>
          </a:prstGeom>
        </p:spPr>
        <p:txBody>
          <a:bodyPr>
            <a:spAutoFit/>
          </a:bodyPr>
          <a:lstStyle/>
          <a:p>
            <a:pPr>
              <a:lnSpc>
                <a:spcPct val="150000"/>
              </a:lnSpc>
              <a:spcAft>
                <a:spcPts val="0"/>
              </a:spcAft>
              <a:tabLst>
                <a:tab pos="2250440" algn="l"/>
              </a:tabLs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设圆柱的底面半径为</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r</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，母线长为</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l</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11" name="对象 10"/>
          <p:cNvGraphicFramePr>
            <a:graphicFrameLocks noChangeAspect="1"/>
          </p:cNvGraphicFramePr>
          <p:nvPr>
            <p:extLst>
              <p:ext uri="{D42A27DB-BD31-4B8C-83A1-F6EECF244321}">
                <p14:modId xmlns:p14="http://schemas.microsoft.com/office/powerpoint/2010/main" val="2311048054"/>
              </p:ext>
            </p:extLst>
          </p:nvPr>
        </p:nvGraphicFramePr>
        <p:xfrm>
          <a:off x="479376" y="3016002"/>
          <a:ext cx="9359900" cy="1314450"/>
        </p:xfrm>
        <a:graphic>
          <a:graphicData uri="http://schemas.openxmlformats.org/presentationml/2006/ole">
            <mc:AlternateContent xmlns:mc="http://schemas.openxmlformats.org/markup-compatibility/2006">
              <mc:Choice xmlns:v="urn:schemas-microsoft-com:vml" Requires="v">
                <p:oleObj spid="_x0000_s374892" name="文档" r:id="rId5" imgW="9360376" imgH="1314360" progId="Word.Document.12">
                  <p:embed/>
                </p:oleObj>
              </mc:Choice>
              <mc:Fallback>
                <p:oleObj name="文档" r:id="rId5" imgW="9360376" imgH="1314360" progId="Word.Document.12">
                  <p:embed/>
                  <p:pic>
                    <p:nvPicPr>
                      <p:cNvPr id="0" name=""/>
                      <p:cNvPicPr/>
                      <p:nvPr/>
                    </p:nvPicPr>
                    <p:blipFill>
                      <a:blip r:embed="rId6"/>
                      <a:stretch>
                        <a:fillRect/>
                      </a:stretch>
                    </p:blipFill>
                    <p:spPr>
                      <a:xfrm>
                        <a:off x="479376" y="3016002"/>
                        <a:ext cx="9359900" cy="1314450"/>
                      </a:xfrm>
                      <a:prstGeom prst="rect">
                        <a:avLst/>
                      </a:prstGeom>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2217507292"/>
              </p:ext>
            </p:extLst>
          </p:nvPr>
        </p:nvGraphicFramePr>
        <p:xfrm>
          <a:off x="479376" y="3904481"/>
          <a:ext cx="9359900" cy="1314450"/>
        </p:xfrm>
        <a:graphic>
          <a:graphicData uri="http://schemas.openxmlformats.org/presentationml/2006/ole">
            <mc:AlternateContent xmlns:mc="http://schemas.openxmlformats.org/markup-compatibility/2006">
              <mc:Choice xmlns:v="urn:schemas-microsoft-com:vml" Requires="v">
                <p:oleObj spid="_x0000_s374893" name="文档" r:id="rId7" imgW="9360376" imgH="1314360" progId="Word.Document.12">
                  <p:embed/>
                </p:oleObj>
              </mc:Choice>
              <mc:Fallback>
                <p:oleObj name="文档" r:id="rId7" imgW="9360376" imgH="1314360" progId="Word.Document.12">
                  <p:embed/>
                  <p:pic>
                    <p:nvPicPr>
                      <p:cNvPr id="0" name=""/>
                      <p:cNvPicPr/>
                      <p:nvPr/>
                    </p:nvPicPr>
                    <p:blipFill>
                      <a:blip r:embed="rId8"/>
                      <a:stretch>
                        <a:fillRect/>
                      </a:stretch>
                    </p:blipFill>
                    <p:spPr>
                      <a:xfrm>
                        <a:off x="479376" y="3904481"/>
                        <a:ext cx="9359900" cy="1314450"/>
                      </a:xfrm>
                      <a:prstGeom prst="rect">
                        <a:avLst/>
                      </a:prstGeom>
                    </p:spPr>
                  </p:pic>
                </p:oleObj>
              </mc:Fallback>
            </mc:AlternateContent>
          </a:graphicData>
        </a:graphic>
      </p:graphicFrame>
      <p:graphicFrame>
        <p:nvGraphicFramePr>
          <p:cNvPr id="13" name="对象 12"/>
          <p:cNvGraphicFramePr>
            <a:graphicFrameLocks noChangeAspect="1"/>
          </p:cNvGraphicFramePr>
          <p:nvPr>
            <p:extLst>
              <p:ext uri="{D42A27DB-BD31-4B8C-83A1-F6EECF244321}">
                <p14:modId xmlns:p14="http://schemas.microsoft.com/office/powerpoint/2010/main" val="156384919"/>
              </p:ext>
            </p:extLst>
          </p:nvPr>
        </p:nvGraphicFramePr>
        <p:xfrm>
          <a:off x="479376" y="4869160"/>
          <a:ext cx="9359900" cy="1314450"/>
        </p:xfrm>
        <a:graphic>
          <a:graphicData uri="http://schemas.openxmlformats.org/presentationml/2006/ole">
            <mc:AlternateContent xmlns:mc="http://schemas.openxmlformats.org/markup-compatibility/2006">
              <mc:Choice xmlns:v="urn:schemas-microsoft-com:vml" Requires="v">
                <p:oleObj spid="_x0000_s374894" name="文档" r:id="rId9" imgW="9360376" imgH="1314360" progId="Word.Document.12">
                  <p:embed/>
                </p:oleObj>
              </mc:Choice>
              <mc:Fallback>
                <p:oleObj name="文档" r:id="rId9" imgW="9360376" imgH="1314360" progId="Word.Document.12">
                  <p:embed/>
                  <p:pic>
                    <p:nvPicPr>
                      <p:cNvPr id="0" name=""/>
                      <p:cNvPicPr/>
                      <p:nvPr/>
                    </p:nvPicPr>
                    <p:blipFill>
                      <a:blip r:embed="rId10"/>
                      <a:stretch>
                        <a:fillRect/>
                      </a:stretch>
                    </p:blipFill>
                    <p:spPr>
                      <a:xfrm>
                        <a:off x="479376" y="4869160"/>
                        <a:ext cx="9359900" cy="1314450"/>
                      </a:xfrm>
                      <a:prstGeom prst="rect">
                        <a:avLst/>
                      </a:prstGeom>
                    </p:spPr>
                  </p:pic>
                </p:oleObj>
              </mc:Fallback>
            </mc:AlternateContent>
          </a:graphicData>
        </a:graphic>
      </p:graphicFrame>
      <p:graphicFrame>
        <p:nvGraphicFramePr>
          <p:cNvPr id="14" name="对象 13"/>
          <p:cNvGraphicFramePr>
            <a:graphicFrameLocks noChangeAspect="1"/>
          </p:cNvGraphicFramePr>
          <p:nvPr>
            <p:extLst>
              <p:ext uri="{D42A27DB-BD31-4B8C-83A1-F6EECF244321}">
                <p14:modId xmlns:p14="http://schemas.microsoft.com/office/powerpoint/2010/main" val="3950195920"/>
              </p:ext>
            </p:extLst>
          </p:nvPr>
        </p:nvGraphicFramePr>
        <p:xfrm>
          <a:off x="5368602" y="4874518"/>
          <a:ext cx="5686425" cy="1314450"/>
        </p:xfrm>
        <a:graphic>
          <a:graphicData uri="http://schemas.openxmlformats.org/presentationml/2006/ole">
            <mc:AlternateContent xmlns:mc="http://schemas.openxmlformats.org/markup-compatibility/2006">
              <mc:Choice xmlns:v="urn:schemas-microsoft-com:vml" Requires="v">
                <p:oleObj spid="_x0000_s374895" name="文档" r:id="rId11" imgW="5693322" imgH="1314360" progId="Word.Document.12">
                  <p:embed/>
                </p:oleObj>
              </mc:Choice>
              <mc:Fallback>
                <p:oleObj name="文档" r:id="rId11" imgW="5693322" imgH="1314360" progId="Word.Document.12">
                  <p:embed/>
                  <p:pic>
                    <p:nvPicPr>
                      <p:cNvPr id="0" name=""/>
                      <p:cNvPicPr/>
                      <p:nvPr/>
                    </p:nvPicPr>
                    <p:blipFill>
                      <a:blip r:embed="rId12"/>
                      <a:stretch>
                        <a:fillRect/>
                      </a:stretch>
                    </p:blipFill>
                    <p:spPr>
                      <a:xfrm>
                        <a:off x="5368602" y="4874518"/>
                        <a:ext cx="5686425" cy="1314450"/>
                      </a:xfrm>
                      <a:prstGeom prst="rect">
                        <a:avLst/>
                      </a:prstGeom>
                    </p:spPr>
                  </p:pic>
                </p:oleObj>
              </mc:Fallback>
            </mc:AlternateContent>
          </a:graphicData>
        </a:graphic>
      </p:graphicFrame>
      <p:graphicFrame>
        <p:nvGraphicFramePr>
          <p:cNvPr id="15" name="对象 14"/>
          <p:cNvGraphicFramePr>
            <a:graphicFrameLocks noChangeAspect="1"/>
          </p:cNvGraphicFramePr>
          <p:nvPr>
            <p:extLst>
              <p:ext uri="{D42A27DB-BD31-4B8C-83A1-F6EECF244321}">
                <p14:modId xmlns:p14="http://schemas.microsoft.com/office/powerpoint/2010/main" val="3706607289"/>
              </p:ext>
            </p:extLst>
          </p:nvPr>
        </p:nvGraphicFramePr>
        <p:xfrm>
          <a:off x="479376" y="5839916"/>
          <a:ext cx="9359900" cy="1314450"/>
        </p:xfrm>
        <a:graphic>
          <a:graphicData uri="http://schemas.openxmlformats.org/presentationml/2006/ole">
            <mc:AlternateContent xmlns:mc="http://schemas.openxmlformats.org/markup-compatibility/2006">
              <mc:Choice xmlns:v="urn:schemas-microsoft-com:vml" Requires="v">
                <p:oleObj spid="_x0000_s374896" name="文档" r:id="rId13" imgW="9360376" imgH="1314360" progId="Word.Document.12">
                  <p:embed/>
                </p:oleObj>
              </mc:Choice>
              <mc:Fallback>
                <p:oleObj name="文档" r:id="rId13" imgW="9360376" imgH="1314360" progId="Word.Document.12">
                  <p:embed/>
                  <p:pic>
                    <p:nvPicPr>
                      <p:cNvPr id="0" name=""/>
                      <p:cNvPicPr/>
                      <p:nvPr/>
                    </p:nvPicPr>
                    <p:blipFill>
                      <a:blip r:embed="rId14"/>
                      <a:stretch>
                        <a:fillRect/>
                      </a:stretch>
                    </p:blipFill>
                    <p:spPr>
                      <a:xfrm>
                        <a:off x="479376" y="5839916"/>
                        <a:ext cx="9359900" cy="1314450"/>
                      </a:xfrm>
                      <a:prstGeom prst="rect">
                        <a:avLst/>
                      </a:prstGeom>
                    </p:spPr>
                  </p:pic>
                </p:oleObj>
              </mc:Fallback>
            </mc:AlternateContent>
          </a:graphicData>
        </a:graphic>
      </p:graphicFrame>
    </p:spTree>
    <p:extLst>
      <p:ext uri="{BB962C8B-B14F-4D97-AF65-F5344CB8AC3E}">
        <p14:creationId xmlns:p14="http://schemas.microsoft.com/office/powerpoint/2010/main" val="291550918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linds(horizont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linds(horizont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linds(horizontal)">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50725" y="683171"/>
            <a:ext cx="8047164" cy="2051638"/>
          </a:xfrm>
          <a:prstGeom prst="rect">
            <a:avLst/>
          </a:prstGeom>
        </p:spPr>
        <p:txBody>
          <a:bodyPr wrap="square">
            <a:spAutoFit/>
          </a:bodyPr>
          <a:lstStyle/>
          <a:p>
            <a:pPr>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如图所示，正方体</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的棱长为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，过顶点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截下一个三棱锥</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p>
          <a:p>
            <a:pPr algn="just">
              <a:lnSpc>
                <a:spcPct val="150000"/>
              </a:lnSpc>
              <a:spcAft>
                <a:spcPts val="0"/>
              </a:spcAft>
              <a:tabLst>
                <a:tab pos="2250440" algn="l"/>
              </a:tabLs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①</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求剩余部分的体积</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p:txBody>
      </p:sp>
      <p:pic>
        <p:nvPicPr>
          <p:cNvPr id="398338" name="Picture 2" descr="S744"/>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20584" y="438658"/>
            <a:ext cx="2664048" cy="2584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extLst>
              <p:ext uri="{D42A27DB-BD31-4B8C-83A1-F6EECF244321}">
                <p14:modId xmlns:p14="http://schemas.microsoft.com/office/powerpoint/2010/main" val="2888178379"/>
              </p:ext>
            </p:extLst>
          </p:nvPr>
        </p:nvGraphicFramePr>
        <p:xfrm>
          <a:off x="623392" y="3820641"/>
          <a:ext cx="9988550" cy="1543050"/>
        </p:xfrm>
        <a:graphic>
          <a:graphicData uri="http://schemas.openxmlformats.org/presentationml/2006/ole">
            <mc:AlternateContent xmlns:mc="http://schemas.openxmlformats.org/markup-compatibility/2006">
              <mc:Choice xmlns:v="urn:schemas-microsoft-com:vml" Requires="v">
                <p:oleObj spid="_x0000_s398395" name="文档" r:id="rId4" imgW="9989246" imgH="1543050" progId="Word.Document.12">
                  <p:embed/>
                </p:oleObj>
              </mc:Choice>
              <mc:Fallback>
                <p:oleObj name="文档" r:id="rId4" imgW="9989246" imgH="1543050" progId="Word.Document.12">
                  <p:embed/>
                  <p:pic>
                    <p:nvPicPr>
                      <p:cNvPr id="0" name=""/>
                      <p:cNvPicPr/>
                      <p:nvPr/>
                    </p:nvPicPr>
                    <p:blipFill>
                      <a:blip r:embed="rId5"/>
                      <a:stretch>
                        <a:fillRect/>
                      </a:stretch>
                    </p:blipFill>
                    <p:spPr>
                      <a:xfrm>
                        <a:off x="623392" y="3820641"/>
                        <a:ext cx="9988550" cy="1543050"/>
                      </a:xfrm>
                      <a:prstGeom prst="rect">
                        <a:avLst/>
                      </a:prstGeom>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3172465162"/>
              </p:ext>
            </p:extLst>
          </p:nvPr>
        </p:nvGraphicFramePr>
        <p:xfrm>
          <a:off x="1411288" y="4031233"/>
          <a:ext cx="1692275" cy="584200"/>
        </p:xfrm>
        <a:graphic>
          <a:graphicData uri="http://schemas.openxmlformats.org/presentationml/2006/ole">
            <mc:AlternateContent xmlns:mc="http://schemas.openxmlformats.org/markup-compatibility/2006">
              <mc:Choice xmlns:v="urn:schemas-microsoft-com:vml" Requires="v">
                <p:oleObj spid="_x0000_s398396" name="Equation" r:id="rId6" imgW="711000" imgH="253800" progId="Equation.DSMT4">
                  <p:embed/>
                </p:oleObj>
              </mc:Choice>
              <mc:Fallback>
                <p:oleObj name="Equation" r:id="rId6" imgW="711000" imgH="253800" progId="Equation.DSMT4">
                  <p:embed/>
                  <p:pic>
                    <p:nvPicPr>
                      <p:cNvPr id="0" name="Object 3"/>
                      <p:cNvPicPr>
                        <a:picLocks noChangeAspect="1" noChangeArrowheads="1"/>
                      </p:cNvPicPr>
                      <p:nvPr/>
                    </p:nvPicPr>
                    <p:blipFill>
                      <a:blip r:embed="rId7"/>
                      <a:srcRect/>
                      <a:stretch>
                        <a:fillRect/>
                      </a:stretch>
                    </p:blipFill>
                    <p:spPr bwMode="auto">
                      <a:xfrm>
                        <a:off x="1411288" y="4031233"/>
                        <a:ext cx="1692275" cy="584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890024018"/>
              </p:ext>
            </p:extLst>
          </p:nvPr>
        </p:nvGraphicFramePr>
        <p:xfrm>
          <a:off x="623392" y="4963244"/>
          <a:ext cx="9988550" cy="1543050"/>
        </p:xfrm>
        <a:graphic>
          <a:graphicData uri="http://schemas.openxmlformats.org/presentationml/2006/ole">
            <mc:AlternateContent xmlns:mc="http://schemas.openxmlformats.org/markup-compatibility/2006">
              <mc:Choice xmlns:v="urn:schemas-microsoft-com:vml" Requires="v">
                <p:oleObj spid="_x0000_s398397" name="文档" r:id="rId8" imgW="9989246" imgH="1543050" progId="Word.Document.12">
                  <p:embed/>
                </p:oleObj>
              </mc:Choice>
              <mc:Fallback>
                <p:oleObj name="文档" r:id="rId8" imgW="9989246" imgH="1543050" progId="Word.Document.12">
                  <p:embed/>
                  <p:pic>
                    <p:nvPicPr>
                      <p:cNvPr id="0" name=""/>
                      <p:cNvPicPr/>
                      <p:nvPr/>
                    </p:nvPicPr>
                    <p:blipFill>
                      <a:blip r:embed="rId9"/>
                      <a:stretch>
                        <a:fillRect/>
                      </a:stretch>
                    </p:blipFill>
                    <p:spPr>
                      <a:xfrm>
                        <a:off x="623392" y="4963244"/>
                        <a:ext cx="9988550" cy="1543050"/>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48507115"/>
              </p:ext>
            </p:extLst>
          </p:nvPr>
        </p:nvGraphicFramePr>
        <p:xfrm>
          <a:off x="5375275" y="5170661"/>
          <a:ext cx="1692275" cy="582613"/>
        </p:xfrm>
        <a:graphic>
          <a:graphicData uri="http://schemas.openxmlformats.org/presentationml/2006/ole">
            <mc:AlternateContent xmlns:mc="http://schemas.openxmlformats.org/markup-compatibility/2006">
              <mc:Choice xmlns:v="urn:schemas-microsoft-com:vml" Requires="v">
                <p:oleObj spid="_x0000_s398398" name="Equation" r:id="rId10" imgW="711000" imgH="253800" progId="Equation.DSMT4">
                  <p:embed/>
                </p:oleObj>
              </mc:Choice>
              <mc:Fallback>
                <p:oleObj name="Equation" r:id="rId10" imgW="711000" imgH="253800" progId="Equation.DSMT4">
                  <p:embed/>
                  <p:pic>
                    <p:nvPicPr>
                      <p:cNvPr id="0" name="Object 5"/>
                      <p:cNvPicPr>
                        <a:picLocks noChangeAspect="1" noChangeArrowheads="1"/>
                      </p:cNvPicPr>
                      <p:nvPr/>
                    </p:nvPicPr>
                    <p:blipFill>
                      <a:blip r:embed="rId11"/>
                      <a:srcRect/>
                      <a:stretch>
                        <a:fillRect/>
                      </a:stretch>
                    </p:blipFill>
                    <p:spPr bwMode="auto">
                      <a:xfrm>
                        <a:off x="5375275" y="5170661"/>
                        <a:ext cx="1692275" cy="582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961807971"/>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par>
                                <p:cTn id="16" presetID="3" presetClass="entr" presetSubtype="1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07368" y="270639"/>
            <a:ext cx="5262979" cy="738664"/>
          </a:xfrm>
          <a:prstGeom prst="rect">
            <a:avLst/>
          </a:prstGeom>
        </p:spPr>
        <p:txBody>
          <a:bodyPr wrap="none">
            <a:spAutoFit/>
          </a:bodyPr>
          <a:lstStyle/>
          <a:p>
            <a:pPr algn="just">
              <a:lnSpc>
                <a:spcPct val="150000"/>
              </a:lnSpc>
              <a:spcAft>
                <a:spcPts val="0"/>
              </a:spcAft>
              <a:tabLst>
                <a:tab pos="2250440" algn="l"/>
              </a:tabLst>
            </a:pP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②</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求三棱锥</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的体积及高</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5" name="Picture 2" descr="S744"/>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20584" y="1708968"/>
            <a:ext cx="2664048" cy="2584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对象 6"/>
          <p:cNvGraphicFramePr>
            <a:graphicFrameLocks noChangeAspect="1"/>
          </p:cNvGraphicFramePr>
          <p:nvPr>
            <p:extLst>
              <p:ext uri="{D42A27DB-BD31-4B8C-83A1-F6EECF244321}">
                <p14:modId xmlns:p14="http://schemas.microsoft.com/office/powerpoint/2010/main" val="2849532308"/>
              </p:ext>
            </p:extLst>
          </p:nvPr>
        </p:nvGraphicFramePr>
        <p:xfrm>
          <a:off x="551384" y="1540768"/>
          <a:ext cx="8464550" cy="1609725"/>
        </p:xfrm>
        <a:graphic>
          <a:graphicData uri="http://schemas.openxmlformats.org/presentationml/2006/ole">
            <mc:AlternateContent xmlns:mc="http://schemas.openxmlformats.org/markup-compatibility/2006">
              <mc:Choice xmlns:v="urn:schemas-microsoft-com:vml" Requires="v">
                <p:oleObj spid="_x0000_s400499" name="文档" r:id="rId4" imgW="8465156" imgH="1609470" progId="Word.Document.12">
                  <p:embed/>
                </p:oleObj>
              </mc:Choice>
              <mc:Fallback>
                <p:oleObj name="文档" r:id="rId4" imgW="8465156" imgH="1609470" progId="Word.Document.12">
                  <p:embed/>
                  <p:pic>
                    <p:nvPicPr>
                      <p:cNvPr id="0" name=""/>
                      <p:cNvPicPr/>
                      <p:nvPr/>
                    </p:nvPicPr>
                    <p:blipFill>
                      <a:blip r:embed="rId5"/>
                      <a:stretch>
                        <a:fillRect/>
                      </a:stretch>
                    </p:blipFill>
                    <p:spPr>
                      <a:xfrm>
                        <a:off x="551384" y="1540768"/>
                        <a:ext cx="8464550" cy="1609725"/>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3405222954"/>
              </p:ext>
            </p:extLst>
          </p:nvPr>
        </p:nvGraphicFramePr>
        <p:xfrm>
          <a:off x="1278806" y="1761430"/>
          <a:ext cx="1692275" cy="584200"/>
        </p:xfrm>
        <a:graphic>
          <a:graphicData uri="http://schemas.openxmlformats.org/presentationml/2006/ole">
            <mc:AlternateContent xmlns:mc="http://schemas.openxmlformats.org/markup-compatibility/2006">
              <mc:Choice xmlns:v="urn:schemas-microsoft-com:vml" Requires="v">
                <p:oleObj spid="_x0000_s400500" name="Equation" r:id="rId6" imgW="711000" imgH="253800" progId="Equation.DSMT4">
                  <p:embed/>
                </p:oleObj>
              </mc:Choice>
              <mc:Fallback>
                <p:oleObj name="Equation" r:id="rId6" imgW="711000" imgH="253800" progId="Equation.DSMT4">
                  <p:embed/>
                  <p:pic>
                    <p:nvPicPr>
                      <p:cNvPr id="0" name="Object 1"/>
                      <p:cNvPicPr>
                        <a:picLocks noChangeAspect="1" noChangeArrowheads="1"/>
                      </p:cNvPicPr>
                      <p:nvPr/>
                    </p:nvPicPr>
                    <p:blipFill>
                      <a:blip r:embed="rId7"/>
                      <a:srcRect/>
                      <a:stretch>
                        <a:fillRect/>
                      </a:stretch>
                    </p:blipFill>
                    <p:spPr bwMode="auto">
                      <a:xfrm>
                        <a:off x="1278806" y="1761430"/>
                        <a:ext cx="1692275" cy="584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3504126961"/>
              </p:ext>
            </p:extLst>
          </p:nvPr>
        </p:nvGraphicFramePr>
        <p:xfrm>
          <a:off x="3417888" y="1761108"/>
          <a:ext cx="1692275" cy="584200"/>
        </p:xfrm>
        <a:graphic>
          <a:graphicData uri="http://schemas.openxmlformats.org/presentationml/2006/ole">
            <mc:AlternateContent xmlns:mc="http://schemas.openxmlformats.org/markup-compatibility/2006">
              <mc:Choice xmlns:v="urn:schemas-microsoft-com:vml" Requires="v">
                <p:oleObj spid="_x0000_s400501" name="Equation" r:id="rId8" imgW="711000" imgH="253800" progId="Equation.DSMT4">
                  <p:embed/>
                </p:oleObj>
              </mc:Choice>
              <mc:Fallback>
                <p:oleObj name="Equation" r:id="rId8" imgW="711000" imgH="253800" progId="Equation.DSMT4">
                  <p:embed/>
                  <p:pic>
                    <p:nvPicPr>
                      <p:cNvPr id="0" name="Object 5"/>
                      <p:cNvPicPr>
                        <a:picLocks noChangeAspect="1" noChangeArrowheads="1"/>
                      </p:cNvPicPr>
                      <p:nvPr/>
                    </p:nvPicPr>
                    <p:blipFill>
                      <a:blip r:embed="rId9"/>
                      <a:srcRect/>
                      <a:stretch>
                        <a:fillRect/>
                      </a:stretch>
                    </p:blipFill>
                    <p:spPr bwMode="auto">
                      <a:xfrm>
                        <a:off x="3417888" y="1761108"/>
                        <a:ext cx="1692275" cy="584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矩形 12"/>
          <p:cNvSpPr/>
          <p:nvPr/>
        </p:nvSpPr>
        <p:spPr>
          <a:xfrm>
            <a:off x="407368" y="2474312"/>
            <a:ext cx="4634602" cy="738664"/>
          </a:xfrm>
          <a:prstGeom prst="rect">
            <a:avLst/>
          </a:prstGeom>
        </p:spPr>
        <p:txBody>
          <a:bodyPr wrap="none">
            <a:spAutoFit/>
          </a:bodyPr>
          <a:lstStyle/>
          <a:p>
            <a:pPr algn="just">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设三棱锥</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的高为</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h</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14" name="对象 13"/>
          <p:cNvGraphicFramePr>
            <a:graphicFrameLocks noChangeAspect="1"/>
          </p:cNvGraphicFramePr>
          <p:nvPr>
            <p:extLst>
              <p:ext uri="{D42A27DB-BD31-4B8C-83A1-F6EECF244321}">
                <p14:modId xmlns:p14="http://schemas.microsoft.com/office/powerpoint/2010/main" val="1605424593"/>
              </p:ext>
            </p:extLst>
          </p:nvPr>
        </p:nvGraphicFramePr>
        <p:xfrm>
          <a:off x="551384" y="3340968"/>
          <a:ext cx="8464550" cy="1609725"/>
        </p:xfrm>
        <a:graphic>
          <a:graphicData uri="http://schemas.openxmlformats.org/presentationml/2006/ole">
            <mc:AlternateContent xmlns:mc="http://schemas.openxmlformats.org/markup-compatibility/2006">
              <mc:Choice xmlns:v="urn:schemas-microsoft-com:vml" Requires="v">
                <p:oleObj spid="_x0000_s400502" name="文档" r:id="rId10" imgW="8465156" imgH="1609470" progId="Word.Document.12">
                  <p:embed/>
                </p:oleObj>
              </mc:Choice>
              <mc:Fallback>
                <p:oleObj name="文档" r:id="rId10" imgW="8465156" imgH="1609470" progId="Word.Document.12">
                  <p:embed/>
                  <p:pic>
                    <p:nvPicPr>
                      <p:cNvPr id="0" name=""/>
                      <p:cNvPicPr/>
                      <p:nvPr/>
                    </p:nvPicPr>
                    <p:blipFill>
                      <a:blip r:embed="rId11"/>
                      <a:stretch>
                        <a:fillRect/>
                      </a:stretch>
                    </p:blipFill>
                    <p:spPr>
                      <a:xfrm>
                        <a:off x="551384" y="3340968"/>
                        <a:ext cx="8464550" cy="1609725"/>
                      </a:xfrm>
                      <a:prstGeom prst="rect">
                        <a:avLst/>
                      </a:prstGeom>
                    </p:spPr>
                  </p:pic>
                </p:oleObj>
              </mc:Fallback>
            </mc:AlternateContent>
          </a:graphicData>
        </a:graphic>
      </p:graphicFrame>
      <p:graphicFrame>
        <p:nvGraphicFramePr>
          <p:cNvPr id="16" name="对象 15"/>
          <p:cNvGraphicFramePr>
            <a:graphicFrameLocks noChangeAspect="1"/>
          </p:cNvGraphicFramePr>
          <p:nvPr>
            <p:extLst>
              <p:ext uri="{D42A27DB-BD31-4B8C-83A1-F6EECF244321}">
                <p14:modId xmlns:p14="http://schemas.microsoft.com/office/powerpoint/2010/main" val="3559840871"/>
              </p:ext>
            </p:extLst>
          </p:nvPr>
        </p:nvGraphicFramePr>
        <p:xfrm>
          <a:off x="944563" y="3546475"/>
          <a:ext cx="1692275" cy="584200"/>
        </p:xfrm>
        <a:graphic>
          <a:graphicData uri="http://schemas.openxmlformats.org/presentationml/2006/ole">
            <mc:AlternateContent xmlns:mc="http://schemas.openxmlformats.org/markup-compatibility/2006">
              <mc:Choice xmlns:v="urn:schemas-microsoft-com:vml" Requires="v">
                <p:oleObj spid="_x0000_s400503" name="Equation" r:id="rId12" imgW="711000" imgH="253800" progId="Equation.DSMT4">
                  <p:embed/>
                </p:oleObj>
              </mc:Choice>
              <mc:Fallback>
                <p:oleObj name="Equation" r:id="rId12" imgW="711000" imgH="253800" progId="Equation.DSMT4">
                  <p:embed/>
                  <p:pic>
                    <p:nvPicPr>
                      <p:cNvPr id="0" name="Object 7"/>
                      <p:cNvPicPr>
                        <a:picLocks noChangeAspect="1" noChangeArrowheads="1"/>
                      </p:cNvPicPr>
                      <p:nvPr/>
                    </p:nvPicPr>
                    <p:blipFill>
                      <a:blip r:embed="rId13"/>
                      <a:srcRect/>
                      <a:stretch>
                        <a:fillRect/>
                      </a:stretch>
                    </p:blipFill>
                    <p:spPr bwMode="auto">
                      <a:xfrm>
                        <a:off x="944563" y="3546475"/>
                        <a:ext cx="1692275" cy="584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对象 17"/>
          <p:cNvGraphicFramePr>
            <a:graphicFrameLocks noChangeAspect="1"/>
          </p:cNvGraphicFramePr>
          <p:nvPr>
            <p:extLst>
              <p:ext uri="{D42A27DB-BD31-4B8C-83A1-F6EECF244321}">
                <p14:modId xmlns:p14="http://schemas.microsoft.com/office/powerpoint/2010/main" val="359565656"/>
              </p:ext>
            </p:extLst>
          </p:nvPr>
        </p:nvGraphicFramePr>
        <p:xfrm>
          <a:off x="3389118" y="3546475"/>
          <a:ext cx="988215" cy="561487"/>
        </p:xfrm>
        <a:graphic>
          <a:graphicData uri="http://schemas.openxmlformats.org/presentationml/2006/ole">
            <mc:AlternateContent xmlns:mc="http://schemas.openxmlformats.org/markup-compatibility/2006">
              <mc:Choice xmlns:v="urn:schemas-microsoft-com:vml" Requires="v">
                <p:oleObj spid="_x0000_s400504" name="Equation" r:id="rId14" imgW="418918" imgH="241195" progId="Equation.DSMT4">
                  <p:embed/>
                </p:oleObj>
              </mc:Choice>
              <mc:Fallback>
                <p:oleObj name="Equation" r:id="rId14" imgW="418918" imgH="241195" progId="Equation.DSMT4">
                  <p:embed/>
                  <p:pic>
                    <p:nvPicPr>
                      <p:cNvPr id="0" name="Object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89118" y="3546475"/>
                        <a:ext cx="988215" cy="561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对象 18"/>
          <p:cNvGraphicFramePr>
            <a:graphicFrameLocks noChangeAspect="1"/>
          </p:cNvGraphicFramePr>
          <p:nvPr>
            <p:extLst>
              <p:ext uri="{D42A27DB-BD31-4B8C-83A1-F6EECF244321}">
                <p14:modId xmlns:p14="http://schemas.microsoft.com/office/powerpoint/2010/main" val="1599375378"/>
              </p:ext>
            </p:extLst>
          </p:nvPr>
        </p:nvGraphicFramePr>
        <p:xfrm>
          <a:off x="552450" y="3798565"/>
          <a:ext cx="8458200" cy="1695450"/>
        </p:xfrm>
        <a:graphic>
          <a:graphicData uri="http://schemas.openxmlformats.org/presentationml/2006/ole">
            <mc:AlternateContent xmlns:mc="http://schemas.openxmlformats.org/markup-compatibility/2006">
              <mc:Choice xmlns:v="urn:schemas-microsoft-com:vml" Requires="v">
                <p:oleObj spid="_x0000_s400505" name="文档" r:id="rId16" imgW="8465156" imgH="1697490" progId="Word.Document.12">
                  <p:embed/>
                </p:oleObj>
              </mc:Choice>
              <mc:Fallback>
                <p:oleObj name="文档" r:id="rId16" imgW="8465156" imgH="1697490" progId="Word.Document.12">
                  <p:embed/>
                  <p:pic>
                    <p:nvPicPr>
                      <p:cNvPr id="0" name=""/>
                      <p:cNvPicPr/>
                      <p:nvPr/>
                    </p:nvPicPr>
                    <p:blipFill>
                      <a:blip r:embed="rId17"/>
                      <a:stretch>
                        <a:fillRect/>
                      </a:stretch>
                    </p:blipFill>
                    <p:spPr>
                      <a:xfrm>
                        <a:off x="552450" y="3798565"/>
                        <a:ext cx="8458200" cy="1695450"/>
                      </a:xfrm>
                      <a:prstGeom prst="rect">
                        <a:avLst/>
                      </a:prstGeom>
                    </p:spPr>
                  </p:pic>
                </p:oleObj>
              </mc:Fallback>
            </mc:AlternateContent>
          </a:graphicData>
        </a:graphic>
      </p:graphicFrame>
      <p:graphicFrame>
        <p:nvGraphicFramePr>
          <p:cNvPr id="20" name="对象 19"/>
          <p:cNvGraphicFramePr>
            <a:graphicFrameLocks noChangeAspect="1"/>
          </p:cNvGraphicFramePr>
          <p:nvPr>
            <p:extLst>
              <p:ext uri="{D42A27DB-BD31-4B8C-83A1-F6EECF244321}">
                <p14:modId xmlns:p14="http://schemas.microsoft.com/office/powerpoint/2010/main" val="4223308853"/>
              </p:ext>
            </p:extLst>
          </p:nvPr>
        </p:nvGraphicFramePr>
        <p:xfrm>
          <a:off x="552450" y="4960218"/>
          <a:ext cx="8458200" cy="1695450"/>
        </p:xfrm>
        <a:graphic>
          <a:graphicData uri="http://schemas.openxmlformats.org/presentationml/2006/ole">
            <mc:AlternateContent xmlns:mc="http://schemas.openxmlformats.org/markup-compatibility/2006">
              <mc:Choice xmlns:v="urn:schemas-microsoft-com:vml" Requires="v">
                <p:oleObj spid="_x0000_s400506" name="文档" r:id="rId18" imgW="8465156" imgH="1697490" progId="Word.Document.12">
                  <p:embed/>
                </p:oleObj>
              </mc:Choice>
              <mc:Fallback>
                <p:oleObj name="文档" r:id="rId18" imgW="8465156" imgH="1697490" progId="Word.Document.12">
                  <p:embed/>
                  <p:pic>
                    <p:nvPicPr>
                      <p:cNvPr id="0" name=""/>
                      <p:cNvPicPr/>
                      <p:nvPr/>
                    </p:nvPicPr>
                    <p:blipFill>
                      <a:blip r:embed="rId19"/>
                      <a:stretch>
                        <a:fillRect/>
                      </a:stretch>
                    </p:blipFill>
                    <p:spPr>
                      <a:xfrm>
                        <a:off x="552450" y="4960218"/>
                        <a:ext cx="8458200" cy="1695450"/>
                      </a:xfrm>
                      <a:prstGeom prst="rect">
                        <a:avLst/>
                      </a:prstGeom>
                    </p:spPr>
                  </p:pic>
                </p:oleObj>
              </mc:Fallback>
            </mc:AlternateContent>
          </a:graphicData>
        </a:graphic>
      </p:graphicFrame>
    </p:spTree>
    <p:extLst>
      <p:ext uri="{BB962C8B-B14F-4D97-AF65-F5344CB8AC3E}">
        <p14:creationId xmlns:p14="http://schemas.microsoft.com/office/powerpoint/2010/main" val="397862209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par>
                                <p:cTn id="11" presetID="3" presetClass="entr" presetSubtype="1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linds(horizont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linds(horizontal)">
                                      <p:cBhvr>
                                        <p:cTn id="23" dur="500"/>
                                        <p:tgtEl>
                                          <p:spTgt spid="14"/>
                                        </p:tgtEl>
                                      </p:cBhvr>
                                    </p:animEffect>
                                  </p:childTnLst>
                                </p:cTn>
                              </p:par>
                              <p:par>
                                <p:cTn id="24" presetID="3" presetClass="entr" presetSubtype="1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linds(horizontal)">
                                      <p:cBhvr>
                                        <p:cTn id="26" dur="500"/>
                                        <p:tgtEl>
                                          <p:spTgt spid="16"/>
                                        </p:tgtEl>
                                      </p:cBhvr>
                                    </p:animEffect>
                                  </p:childTnLst>
                                </p:cTn>
                              </p:par>
                              <p:par>
                                <p:cTn id="27" presetID="3" presetClass="entr" presetSubtype="1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blinds(horizontal)">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blinds(horizontal)">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blinds(horizontal)">
                                      <p:cBhvr>
                                        <p:cTn id="3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891786" y="302069"/>
            <a:ext cx="10408429" cy="6232800"/>
          </a:xfrm>
          <a:prstGeom prst="rect">
            <a:avLst/>
          </a:prstGeom>
          <a:solidFill>
            <a:schemeClr val="bg1">
              <a:lumMod val="95000"/>
              <a:alpha val="82000"/>
            </a:schemeClr>
          </a:solidFill>
          <a:ln w="3175">
            <a:solidFill>
              <a:srgbClr val="0070C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rgbClr val="000000"/>
              </a:solidFill>
            </a:endParaRPr>
          </a:p>
        </p:txBody>
      </p:sp>
      <p:grpSp>
        <p:nvGrpSpPr>
          <p:cNvPr id="12" name="组合 11"/>
          <p:cNvGrpSpPr/>
          <p:nvPr/>
        </p:nvGrpSpPr>
        <p:grpSpPr>
          <a:xfrm>
            <a:off x="1187376" y="198165"/>
            <a:ext cx="1092200" cy="1193800"/>
            <a:chOff x="10740732" y="1514604"/>
            <a:chExt cx="1092200" cy="1193800"/>
          </a:xfrm>
        </p:grpSpPr>
        <p:pic>
          <p:nvPicPr>
            <p:cNvPr id="13" name="Picture 17" descr="D:\Teliss_Tong\Copy\定期备份\工作备份\！PPT图片及版面资源\06-PPT精选插图\04-图标\红色坎肩.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0732" y="1514604"/>
              <a:ext cx="1092200" cy="11938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7"/>
            <p:cNvSpPr>
              <a:spLocks noChangeArrowheads="1"/>
            </p:cNvSpPr>
            <p:nvPr/>
          </p:nvSpPr>
          <p:spPr bwMode="auto">
            <a:xfrm>
              <a:off x="10919742" y="1662152"/>
              <a:ext cx="720080" cy="799706"/>
            </a:xfrm>
            <a:prstGeom prst="rect">
              <a:avLst/>
            </a:prstGeom>
            <a:noFill/>
            <a:ln w="9525">
              <a:noFill/>
              <a:miter lim="800000"/>
              <a:headEnd/>
              <a:tailEnd/>
            </a:ln>
            <a:effectLst/>
          </p:spPr>
          <p:txBody>
            <a:bodyPr wrap="square">
              <a:spAutoFit/>
            </a:bodyPr>
            <a:lstStyle/>
            <a:p>
              <a:pPr>
                <a:lnSpc>
                  <a:spcPct val="120000"/>
                </a:lnSpc>
                <a:defRPr/>
              </a:pPr>
              <a:r>
                <a:rPr lang="zh-CN" altLang="en-US" sz="2000" b="1" dirty="0">
                  <a:solidFill>
                    <a:srgbClr val="FFFFFF"/>
                  </a:solidFill>
                  <a:latin typeface="微软雅黑" pitchFamily="34" charset="-122"/>
                </a:rPr>
                <a:t>反思感悟</a:t>
              </a:r>
            </a:p>
          </p:txBody>
        </p:sp>
      </p:grpSp>
      <p:sp>
        <p:nvSpPr>
          <p:cNvPr id="3" name="矩形 2"/>
          <p:cNvSpPr/>
          <p:nvPr/>
        </p:nvSpPr>
        <p:spPr>
          <a:xfrm>
            <a:off x="1157412" y="586780"/>
            <a:ext cx="9877176" cy="5909310"/>
          </a:xfrm>
          <a:prstGeom prst="rect">
            <a:avLst/>
          </a:prstGeom>
        </p:spPr>
        <p:txBody>
          <a:bodyPr wrap="square">
            <a:spAutoFit/>
          </a:bodyPr>
          <a:lstStyle/>
          <a:p>
            <a:pPr algn="just">
              <a:lnSpc>
                <a:spcPct val="150000"/>
              </a:lnSpc>
              <a:spcAft>
                <a:spcPts val="0"/>
              </a:spcAft>
              <a:tabLst>
                <a:tab pos="2250440" algn="l"/>
              </a:tabLst>
            </a:pP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求</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空间图形体积的常用方法</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公式法：直接代入公式求解</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等积法：例如四面体的任何一个面都可以作为底面，只需选用底面积和高都易求的形式即可</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补体法：将空间图形补成易求解的空间图形，如棱锥补成棱柱，棱台补成棱锥等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分割法：将空间图形分割成易求解的几部分，分别求体积</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p>
          <a:p>
            <a:pPr algn="just">
              <a:lnSpc>
                <a:spcPct val="150000"/>
              </a:lnSpc>
              <a:spcAft>
                <a:spcPts val="0"/>
              </a:spcAft>
              <a:tabLst>
                <a:tab pos="2250440" algn="l"/>
              </a:tabLs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提醒：求空间图形的体积时，要注意利用好空间图形的轴截面</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尤其为圆柱、圆锥时</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，准确求出空间图形的高和底面积</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86493883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linds(horizontal)">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79376" y="188640"/>
            <a:ext cx="8136904" cy="2677656"/>
          </a:xfrm>
          <a:prstGeom prst="rect">
            <a:avLst/>
          </a:prstGeom>
        </p:spPr>
        <p:txBody>
          <a:bodyPr wrap="square">
            <a:spAutoFit/>
          </a:bodyPr>
          <a:lstStyle/>
          <a:p>
            <a:pPr algn="just">
              <a:lnSpc>
                <a:spcPct val="150000"/>
              </a:lnSpc>
              <a:spcAft>
                <a:spcPts val="0"/>
              </a:spcAft>
              <a:tabLst>
                <a:tab pos="2250440" algn="l"/>
              </a:tabLst>
            </a:pPr>
            <a:r>
              <a:rPr lang="zh-CN" altLang="zh-CN" sz="2800" b="1" kern="100" dirty="0" smtClean="0">
                <a:solidFill>
                  <a:srgbClr val="0000FF"/>
                </a:solidFill>
                <a:latin typeface="+mj-ea"/>
                <a:ea typeface="+mj-ea"/>
                <a:cs typeface="Times New Roman" panose="02020603050405020304" pitchFamily="18" charset="0"/>
              </a:rPr>
              <a:t>跟踪训练</a:t>
            </a:r>
            <a:r>
              <a:rPr lang="en-US" altLang="zh-CN" sz="2800" b="1" kern="100" dirty="0" smtClean="0">
                <a:solidFill>
                  <a:srgbClr val="0000FF"/>
                </a:solidFill>
                <a:latin typeface="+mj-ea"/>
                <a:ea typeface="+mj-ea"/>
                <a:cs typeface="Courier New" panose="02070309020205020404" pitchFamily="49" charset="0"/>
              </a:rPr>
              <a:t>1</a:t>
            </a:r>
            <a:r>
              <a:rPr lang="zh-CN" altLang="zh-CN" sz="2800" b="1"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如图所示，在长方体</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中，用截面截下一个棱锥</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DD</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，求棱锥</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DD</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的体积与剩余部分的体积之比</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372799" name="Picture 63" descr="S745"/>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76320" y="469159"/>
            <a:ext cx="2791711" cy="1951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479376" y="3141434"/>
            <a:ext cx="5650906" cy="738664"/>
          </a:xfrm>
          <a:prstGeom prst="rect">
            <a:avLst/>
          </a:prstGeom>
        </p:spPr>
        <p:txBody>
          <a:bodyPr wrap="none">
            <a:spAutoFit/>
          </a:bodyPr>
          <a:lstStyle/>
          <a:p>
            <a:pPr algn="just">
              <a:lnSpc>
                <a:spcPct val="150000"/>
              </a:lnSpc>
              <a:spcAft>
                <a:spcPts val="0"/>
              </a:spcAft>
              <a:tabLst>
                <a:tab pos="2250440" algn="l"/>
              </a:tabLs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设</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8" name="对象 7"/>
          <p:cNvGraphicFramePr>
            <a:graphicFrameLocks noChangeAspect="1"/>
          </p:cNvGraphicFramePr>
          <p:nvPr>
            <p:extLst>
              <p:ext uri="{D42A27DB-BD31-4B8C-83A1-F6EECF244321}">
                <p14:modId xmlns:p14="http://schemas.microsoft.com/office/powerpoint/2010/main" val="2312857347"/>
              </p:ext>
            </p:extLst>
          </p:nvPr>
        </p:nvGraphicFramePr>
        <p:xfrm>
          <a:off x="503784" y="3987899"/>
          <a:ext cx="9807575" cy="1466850"/>
        </p:xfrm>
        <a:graphic>
          <a:graphicData uri="http://schemas.openxmlformats.org/presentationml/2006/ole">
            <mc:AlternateContent xmlns:mc="http://schemas.openxmlformats.org/markup-compatibility/2006">
              <mc:Choice xmlns:v="urn:schemas-microsoft-com:vml" Requires="v">
                <p:oleObj spid="_x0000_s372824" name="文档" r:id="rId4" imgW="9808257" imgH="1466640" progId="Word.Document.12">
                  <p:embed/>
                </p:oleObj>
              </mc:Choice>
              <mc:Fallback>
                <p:oleObj name="文档" r:id="rId4" imgW="9808257" imgH="1466640" progId="Word.Document.12">
                  <p:embed/>
                  <p:pic>
                    <p:nvPicPr>
                      <p:cNvPr id="0" name=""/>
                      <p:cNvPicPr/>
                      <p:nvPr/>
                    </p:nvPicPr>
                    <p:blipFill>
                      <a:blip r:embed="rId5"/>
                      <a:stretch>
                        <a:fillRect/>
                      </a:stretch>
                    </p:blipFill>
                    <p:spPr>
                      <a:xfrm>
                        <a:off x="503784" y="3987899"/>
                        <a:ext cx="9807575" cy="1466850"/>
                      </a:xfrm>
                      <a:prstGeom prst="rect">
                        <a:avLst/>
                      </a:prstGeom>
                    </p:spPr>
                  </p:pic>
                </p:oleObj>
              </mc:Fallback>
            </mc:AlternateContent>
          </a:graphicData>
        </a:graphic>
      </p:graphicFrame>
      <p:graphicFrame>
        <p:nvGraphicFramePr>
          <p:cNvPr id="18" name="对象 17"/>
          <p:cNvGraphicFramePr>
            <a:graphicFrameLocks noChangeAspect="1"/>
          </p:cNvGraphicFramePr>
          <p:nvPr>
            <p:extLst>
              <p:ext uri="{D42A27DB-BD31-4B8C-83A1-F6EECF244321}">
                <p14:modId xmlns:p14="http://schemas.microsoft.com/office/powerpoint/2010/main" val="86284334"/>
              </p:ext>
            </p:extLst>
          </p:nvPr>
        </p:nvGraphicFramePr>
        <p:xfrm>
          <a:off x="504825" y="4927054"/>
          <a:ext cx="11496675" cy="1247775"/>
        </p:xfrm>
        <a:graphic>
          <a:graphicData uri="http://schemas.openxmlformats.org/presentationml/2006/ole">
            <mc:AlternateContent xmlns:mc="http://schemas.openxmlformats.org/markup-compatibility/2006">
              <mc:Choice xmlns:v="urn:schemas-microsoft-com:vml" Requires="v">
                <p:oleObj spid="_x0000_s372825" name="文档" r:id="rId6" imgW="11503881" imgH="1247670" progId="Word.Document.12">
                  <p:embed/>
                </p:oleObj>
              </mc:Choice>
              <mc:Fallback>
                <p:oleObj name="文档" r:id="rId6" imgW="11503881" imgH="1247670" progId="Word.Document.12">
                  <p:embed/>
                  <p:pic>
                    <p:nvPicPr>
                      <p:cNvPr id="0" name=""/>
                      <p:cNvPicPr/>
                      <p:nvPr/>
                    </p:nvPicPr>
                    <p:blipFill>
                      <a:blip r:embed="rId7"/>
                      <a:stretch>
                        <a:fillRect/>
                      </a:stretch>
                    </p:blipFill>
                    <p:spPr>
                      <a:xfrm>
                        <a:off x="504825" y="4927054"/>
                        <a:ext cx="11496675" cy="1247775"/>
                      </a:xfrm>
                      <a:prstGeom prst="rect">
                        <a:avLst/>
                      </a:prstGeom>
                    </p:spPr>
                  </p:pic>
                </p:oleObj>
              </mc:Fallback>
            </mc:AlternateContent>
          </a:graphicData>
        </a:graphic>
      </p:graphicFrame>
      <p:sp>
        <p:nvSpPr>
          <p:cNvPr id="16" name="矩形 15"/>
          <p:cNvSpPr/>
          <p:nvPr/>
        </p:nvSpPr>
        <p:spPr>
          <a:xfrm>
            <a:off x="479376" y="5805264"/>
            <a:ext cx="9817669" cy="722531"/>
          </a:xfrm>
          <a:prstGeom prst="rect">
            <a:avLst/>
          </a:prstGeom>
        </p:spPr>
        <p:txBody>
          <a:bodyPr>
            <a:spAutoFit/>
          </a:bodyPr>
          <a:lstStyle/>
          <a:p>
            <a:pPr>
              <a:lnSpc>
                <a:spcPct val="150000"/>
              </a:lnSpc>
              <a:spcAft>
                <a:spcPts val="0"/>
              </a:spcAft>
              <a:tabLst>
                <a:tab pos="2250440" algn="l"/>
              </a:tabLst>
            </a:pPr>
            <a:r>
              <a:rPr lang="en-US" altLang="zh-CN" sz="2800" kern="10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棱锥</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DD</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的体积与剩余部分的体积之比为</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5.</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32676205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linds(horizont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linds(horizontal)">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9629" y="382594"/>
            <a:ext cx="8596216" cy="1481280"/>
          </a:xfrm>
          <a:prstGeom prst="rect">
            <a:avLst/>
          </a:prstGeom>
        </p:spPr>
        <p:txBody>
          <a:bodyPr wrap="square">
            <a:spAutoFit/>
          </a:bodyPr>
          <a:lstStyle/>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圆台上底的面积为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16π cm</a:t>
            </a:r>
            <a:r>
              <a:rPr lang="en-US" altLang="zh-CN" sz="2800" kern="100" baseline="30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，下底半径为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 cm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，母线长为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 cm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，那么圆台的侧面积和体积各是多少？</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4" name="Picture 63" descr="S745"/>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309196" y="286549"/>
            <a:ext cx="2537919" cy="1774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389629" y="2420888"/>
            <a:ext cx="8925154" cy="1384995"/>
          </a:xfrm>
          <a:prstGeom prst="rect">
            <a:avLst/>
          </a:prstGeom>
        </p:spPr>
        <p:txBody>
          <a:bodyPr>
            <a:spAutoFit/>
          </a:bodyPr>
          <a:lstStyle/>
          <a:p>
            <a:pPr>
              <a:lnSpc>
                <a:spcPct val="150000"/>
              </a:lnSpc>
              <a:spcAft>
                <a:spcPts val="0"/>
              </a:spcAft>
              <a:tabLst>
                <a:tab pos="2250440" algn="l"/>
              </a:tabLs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如图，由题意可知，圆台的上底面半径为</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 cm</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于是</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S</a:t>
            </a:r>
            <a:r>
              <a:rPr lang="zh-CN" altLang="zh-CN" sz="2800" kern="100" baseline="-25000" dirty="0">
                <a:latin typeface="Times New Roman" panose="02020603050405020304" pitchFamily="18" charset="0"/>
                <a:ea typeface="黑体" panose="02010609060101010101" pitchFamily="49" charset="-122"/>
                <a:cs typeface="Times New Roman" panose="02020603050405020304" pitchFamily="18" charset="0"/>
              </a:rPr>
              <a:t>圆台侧</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π(</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r</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r</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l</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100π(cm</a:t>
            </a:r>
            <a:r>
              <a:rPr lang="en-US" altLang="zh-CN" sz="2800" kern="100" baseline="30000" dirty="0">
                <a:latin typeface="Times New Roman" panose="02020603050405020304" pitchFamily="18" charset="0"/>
                <a:ea typeface="黑体" panose="02010609060101010101" pitchFamily="49" charset="-122"/>
                <a:cs typeface="Courier New" panose="02070309020205020404" pitchFamily="49" charset="0"/>
              </a:rPr>
              <a:t>2</a:t>
            </a:r>
            <a:r>
              <a:rPr lang="en-US" altLang="zh-CN" sz="2800" kern="100" dirty="0" smtClean="0">
                <a:latin typeface="Times New Roman" panose="02020603050405020304" pitchFamily="18" charset="0"/>
                <a:ea typeface="黑体" panose="02010609060101010101" pitchFamily="49" charset="-122"/>
                <a:cs typeface="Courier New" panose="02070309020205020404" pitchFamily="49" charset="0"/>
              </a:rPr>
              <a:t>).</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p:txBody>
      </p:sp>
      <p:pic>
        <p:nvPicPr>
          <p:cNvPr id="401410" name="Picture 2" descr="S746"/>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92344" y="2675314"/>
            <a:ext cx="2479410" cy="2373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对象 6"/>
          <p:cNvGraphicFramePr>
            <a:graphicFrameLocks noChangeAspect="1"/>
          </p:cNvGraphicFramePr>
          <p:nvPr>
            <p:extLst>
              <p:ext uri="{D42A27DB-BD31-4B8C-83A1-F6EECF244321}">
                <p14:modId xmlns:p14="http://schemas.microsoft.com/office/powerpoint/2010/main" val="13566330"/>
              </p:ext>
            </p:extLst>
          </p:nvPr>
        </p:nvGraphicFramePr>
        <p:xfrm>
          <a:off x="488901" y="3969618"/>
          <a:ext cx="8931275" cy="962025"/>
        </p:xfrm>
        <a:graphic>
          <a:graphicData uri="http://schemas.openxmlformats.org/presentationml/2006/ole">
            <mc:AlternateContent xmlns:mc="http://schemas.openxmlformats.org/markup-compatibility/2006">
              <mc:Choice xmlns:v="urn:schemas-microsoft-com:vml" Requires="v">
                <p:oleObj spid="_x0000_s401447" name="文档" r:id="rId5" imgW="8931946" imgH="962010" progId="Word.Document.12">
                  <p:embed/>
                </p:oleObj>
              </mc:Choice>
              <mc:Fallback>
                <p:oleObj name="文档" r:id="rId5" imgW="8931946" imgH="962010" progId="Word.Document.12">
                  <p:embed/>
                  <p:pic>
                    <p:nvPicPr>
                      <p:cNvPr id="0" name=""/>
                      <p:cNvPicPr/>
                      <p:nvPr/>
                    </p:nvPicPr>
                    <p:blipFill>
                      <a:blip r:embed="rId6"/>
                      <a:stretch>
                        <a:fillRect/>
                      </a:stretch>
                    </p:blipFill>
                    <p:spPr>
                      <a:xfrm>
                        <a:off x="488901" y="3969618"/>
                        <a:ext cx="8931275" cy="962025"/>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623362710"/>
              </p:ext>
            </p:extLst>
          </p:nvPr>
        </p:nvGraphicFramePr>
        <p:xfrm>
          <a:off x="488901" y="4780756"/>
          <a:ext cx="8931275" cy="962025"/>
        </p:xfrm>
        <a:graphic>
          <a:graphicData uri="http://schemas.openxmlformats.org/presentationml/2006/ole">
            <mc:AlternateContent xmlns:mc="http://schemas.openxmlformats.org/markup-compatibility/2006">
              <mc:Choice xmlns:v="urn:schemas-microsoft-com:vml" Requires="v">
                <p:oleObj spid="_x0000_s401448" name="文档" r:id="rId7" imgW="8931946" imgH="962010" progId="Word.Document.12">
                  <p:embed/>
                </p:oleObj>
              </mc:Choice>
              <mc:Fallback>
                <p:oleObj name="文档" r:id="rId7" imgW="8931946" imgH="962010" progId="Word.Document.12">
                  <p:embed/>
                  <p:pic>
                    <p:nvPicPr>
                      <p:cNvPr id="0" name=""/>
                      <p:cNvPicPr/>
                      <p:nvPr/>
                    </p:nvPicPr>
                    <p:blipFill>
                      <a:blip r:embed="rId8"/>
                      <a:stretch>
                        <a:fillRect/>
                      </a:stretch>
                    </p:blipFill>
                    <p:spPr>
                      <a:xfrm>
                        <a:off x="488901" y="4780756"/>
                        <a:ext cx="8931275" cy="962025"/>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2851997390"/>
              </p:ext>
            </p:extLst>
          </p:nvPr>
        </p:nvGraphicFramePr>
        <p:xfrm>
          <a:off x="485775" y="4898851"/>
          <a:ext cx="11630025" cy="1905000"/>
        </p:xfrm>
        <a:graphic>
          <a:graphicData uri="http://schemas.openxmlformats.org/presentationml/2006/ole">
            <mc:AlternateContent xmlns:mc="http://schemas.openxmlformats.org/markup-compatibility/2006">
              <mc:Choice xmlns:v="urn:schemas-microsoft-com:vml" Requires="v">
                <p:oleObj spid="_x0000_s401449" name="文档" r:id="rId9" imgW="11637057" imgH="1904850" progId="Word.Document.12">
                  <p:embed/>
                </p:oleObj>
              </mc:Choice>
              <mc:Fallback>
                <p:oleObj name="文档" r:id="rId9" imgW="11637057" imgH="1904850" progId="Word.Document.12">
                  <p:embed/>
                  <p:pic>
                    <p:nvPicPr>
                      <p:cNvPr id="0" name=""/>
                      <p:cNvPicPr/>
                      <p:nvPr/>
                    </p:nvPicPr>
                    <p:blipFill>
                      <a:blip r:embed="rId10"/>
                      <a:stretch>
                        <a:fillRect/>
                      </a:stretch>
                    </p:blipFill>
                    <p:spPr>
                      <a:xfrm>
                        <a:off x="485775" y="4898851"/>
                        <a:ext cx="11630025" cy="1905000"/>
                      </a:xfrm>
                      <a:prstGeom prst="rect">
                        <a:avLst/>
                      </a:prstGeom>
                    </p:spPr>
                  </p:pic>
                </p:oleObj>
              </mc:Fallback>
            </mc:AlternateContent>
          </a:graphicData>
        </a:graphic>
      </p:graphicFrame>
    </p:spTree>
    <p:extLst>
      <p:ext uri="{BB962C8B-B14F-4D97-AF65-F5344CB8AC3E}">
        <p14:creationId xmlns:p14="http://schemas.microsoft.com/office/powerpoint/2010/main" val="270374736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01410"/>
                                        </p:tgtEl>
                                        <p:attrNameLst>
                                          <p:attrName>style.visibility</p:attrName>
                                        </p:attrNameLst>
                                      </p:cBhvr>
                                      <p:to>
                                        <p:strVal val="visible"/>
                                      </p:to>
                                    </p:set>
                                    <p:animEffect transition="in" filter="blinds(horizontal)">
                                      <p:cBhvr>
                                        <p:cTn id="10" dur="500"/>
                                        <p:tgtEl>
                                          <p:spTgt spid="40141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blinds(horizontal)">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linds(horizont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linds(horizont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linds(horizontal)">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 y="168180"/>
            <a:ext cx="12190476" cy="584127"/>
          </a:xfrm>
          <a:prstGeom prst="rect">
            <a:avLst/>
          </a:prstGeom>
        </p:spPr>
      </p:pic>
      <p:sp>
        <p:nvSpPr>
          <p:cNvPr id="11" name="矩形 10"/>
          <p:cNvSpPr/>
          <p:nvPr/>
        </p:nvSpPr>
        <p:spPr>
          <a:xfrm>
            <a:off x="3047487" y="188640"/>
            <a:ext cx="6097026" cy="553998"/>
          </a:xfrm>
          <a:prstGeom prst="rect">
            <a:avLst/>
          </a:prstGeom>
        </p:spPr>
        <p:txBody>
          <a:bodyPr wrap="square">
            <a:spAutoFit/>
          </a:bodyPr>
          <a:lstStyle/>
          <a:p>
            <a:pPr algn="ctr"/>
            <a:r>
              <a:rPr lang="zh-CN" altLang="zh-CN" sz="3000" b="1" dirty="0"/>
              <a:t>二、球的表面积与体积</a:t>
            </a:r>
          </a:p>
        </p:txBody>
      </p:sp>
      <p:sp>
        <p:nvSpPr>
          <p:cNvPr id="3" name="矩形 2"/>
          <p:cNvSpPr/>
          <p:nvPr/>
        </p:nvSpPr>
        <p:spPr>
          <a:xfrm>
            <a:off x="382175" y="846237"/>
            <a:ext cx="11402457" cy="1769715"/>
          </a:xfrm>
          <a:prstGeom prst="rect">
            <a:avLst/>
          </a:prstGeom>
        </p:spPr>
        <p:txBody>
          <a:bodyPr wrap="square">
            <a:spAutoFit/>
          </a:bodyPr>
          <a:lstStyle/>
          <a:p>
            <a:pPr>
              <a:lnSpc>
                <a:spcPct val="150000"/>
              </a:lnSpc>
              <a:spcAft>
                <a:spcPts val="0"/>
              </a:spcAft>
              <a:tabLst>
                <a:tab pos="2250440" algn="l"/>
              </a:tabLst>
            </a:pPr>
            <a:r>
              <a:rPr lang="zh-CN" altLang="zh-CN" sz="2800" b="1" kern="100" dirty="0" smtClean="0">
                <a:solidFill>
                  <a:srgbClr val="0000FF"/>
                </a:solidFill>
                <a:latin typeface="+mj-ea"/>
                <a:ea typeface="+mj-ea"/>
                <a:cs typeface="Times New Roman" panose="02020603050405020304" pitchFamily="18" charset="0"/>
              </a:rPr>
              <a:t>例</a:t>
            </a:r>
            <a:r>
              <a:rPr lang="en-US" altLang="zh-CN" sz="2800" b="1" kern="100" dirty="0" smtClean="0">
                <a:solidFill>
                  <a:srgbClr val="0000FF"/>
                </a:solidFill>
                <a:latin typeface="+mj-ea"/>
                <a:ea typeface="+mj-ea"/>
                <a:cs typeface="Courier New" panose="02070309020205020404" pitchFamily="49" charset="0"/>
              </a:rPr>
              <a:t>2</a:t>
            </a:r>
            <a:r>
              <a:rPr lang="zh-CN" altLang="zh-CN" sz="2800" b="1"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设三棱柱的侧棱垂直于底面，所有棱的长都为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，顶点都在一</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个</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nSpc>
                <a:spcPts val="3000"/>
              </a:lnSpc>
              <a:spcAft>
                <a:spcPts val="0"/>
              </a:spcAft>
              <a:tabLst>
                <a:tab pos="2250440" algn="l"/>
              </a:tabLst>
            </a:pPr>
            <a:endPar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endParaRPr>
          </a:p>
          <a:p>
            <a:pPr>
              <a:lnSpc>
                <a:spcPct val="150000"/>
              </a:lnSpc>
              <a:spcAft>
                <a:spcPts val="0"/>
              </a:spcAft>
              <a:tabLst>
                <a:tab pos="2250440" algn="l"/>
              </a:tabLst>
            </a:pP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球面</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上，则该球的表面积为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________.</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2648894936"/>
              </p:ext>
            </p:extLst>
          </p:nvPr>
        </p:nvGraphicFramePr>
        <p:xfrm>
          <a:off x="5125715" y="1544663"/>
          <a:ext cx="1330325" cy="1171575"/>
        </p:xfrm>
        <a:graphic>
          <a:graphicData uri="http://schemas.openxmlformats.org/presentationml/2006/ole">
            <mc:AlternateContent xmlns:mc="http://schemas.openxmlformats.org/markup-compatibility/2006">
              <mc:Choice xmlns:v="urn:schemas-microsoft-com:vml" Requires="v">
                <p:oleObj spid="_x0000_s402468" name="文档" r:id="rId4" imgW="1330945" imgH="1171530" progId="Word.Document.12">
                  <p:embed/>
                </p:oleObj>
              </mc:Choice>
              <mc:Fallback>
                <p:oleObj name="文档" r:id="rId4" imgW="1330945" imgH="1171530" progId="Word.Document.12">
                  <p:embed/>
                  <p:pic>
                    <p:nvPicPr>
                      <p:cNvPr id="0" name=""/>
                      <p:cNvPicPr/>
                      <p:nvPr/>
                    </p:nvPicPr>
                    <p:blipFill>
                      <a:blip r:embed="rId5"/>
                      <a:stretch>
                        <a:fillRect/>
                      </a:stretch>
                    </p:blipFill>
                    <p:spPr>
                      <a:xfrm>
                        <a:off x="5125715" y="1544663"/>
                        <a:ext cx="1330325" cy="1171575"/>
                      </a:xfrm>
                      <a:prstGeom prst="rect">
                        <a:avLst/>
                      </a:prstGeom>
                    </p:spPr>
                  </p:pic>
                </p:oleObj>
              </mc:Fallback>
            </mc:AlternateContent>
          </a:graphicData>
        </a:graphic>
      </p:graphicFrame>
      <p:sp>
        <p:nvSpPr>
          <p:cNvPr id="7" name="矩形 6"/>
          <p:cNvSpPr/>
          <p:nvPr/>
        </p:nvSpPr>
        <p:spPr>
          <a:xfrm>
            <a:off x="382175" y="2774856"/>
            <a:ext cx="8576897" cy="2011763"/>
          </a:xfrm>
          <a:prstGeom prst="rect">
            <a:avLst/>
          </a:prstGeom>
        </p:spPr>
        <p:txBody>
          <a:bodyPr>
            <a:spAutoFit/>
          </a:bodyPr>
          <a:lstStyle/>
          <a:p>
            <a:pPr algn="just">
              <a:lnSpc>
                <a:spcPct val="150000"/>
              </a:lnSpc>
              <a:spcAft>
                <a:spcPts val="0"/>
              </a:spcAft>
              <a:tabLst>
                <a:tab pos="2250440" algn="l"/>
              </a:tabLs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由题意知，该三棱柱为正三棱柱，且侧棱与底面边长相等，均为</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，如图，</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为三棱柱上底面的中心，</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O</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为球心，</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402434" name="Picture 2" descr="S747"/>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540613" y="2934469"/>
            <a:ext cx="2368985" cy="2545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对象 7"/>
          <p:cNvGraphicFramePr>
            <a:graphicFrameLocks noChangeAspect="1"/>
          </p:cNvGraphicFramePr>
          <p:nvPr>
            <p:extLst>
              <p:ext uri="{D42A27DB-BD31-4B8C-83A1-F6EECF244321}">
                <p14:modId xmlns:p14="http://schemas.microsoft.com/office/powerpoint/2010/main" val="3400157464"/>
              </p:ext>
            </p:extLst>
          </p:nvPr>
        </p:nvGraphicFramePr>
        <p:xfrm>
          <a:off x="447675" y="4140671"/>
          <a:ext cx="8153400" cy="1971675"/>
        </p:xfrm>
        <a:graphic>
          <a:graphicData uri="http://schemas.openxmlformats.org/presentationml/2006/ole">
            <mc:AlternateContent xmlns:mc="http://schemas.openxmlformats.org/markup-compatibility/2006">
              <mc:Choice xmlns:v="urn:schemas-microsoft-com:vml" Requires="v">
                <p:oleObj spid="_x0000_s402469" name="文档" r:id="rId7" imgW="8160446" imgH="1971270" progId="Word.Document.12">
                  <p:embed/>
                </p:oleObj>
              </mc:Choice>
              <mc:Fallback>
                <p:oleObj name="文档" r:id="rId7" imgW="8160446" imgH="1971270" progId="Word.Document.12">
                  <p:embed/>
                  <p:pic>
                    <p:nvPicPr>
                      <p:cNvPr id="0" name=""/>
                      <p:cNvPicPr/>
                      <p:nvPr/>
                    </p:nvPicPr>
                    <p:blipFill>
                      <a:blip r:embed="rId8"/>
                      <a:stretch>
                        <a:fillRect/>
                      </a:stretch>
                    </p:blipFill>
                    <p:spPr>
                      <a:xfrm>
                        <a:off x="447675" y="4140671"/>
                        <a:ext cx="8153400" cy="1971675"/>
                      </a:xfrm>
                      <a:prstGeom prst="rect">
                        <a:avLst/>
                      </a:prstGeom>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1174204337"/>
              </p:ext>
            </p:extLst>
          </p:nvPr>
        </p:nvGraphicFramePr>
        <p:xfrm>
          <a:off x="447675" y="5139258"/>
          <a:ext cx="10915650" cy="1962150"/>
        </p:xfrm>
        <a:graphic>
          <a:graphicData uri="http://schemas.openxmlformats.org/presentationml/2006/ole">
            <mc:AlternateContent xmlns:mc="http://schemas.openxmlformats.org/markup-compatibility/2006">
              <mc:Choice xmlns:v="urn:schemas-microsoft-com:vml" Requires="v">
                <p:oleObj spid="_x0000_s402470" name="文档" r:id="rId9" imgW="10922825" imgH="1971270" progId="Word.Document.12">
                  <p:embed/>
                </p:oleObj>
              </mc:Choice>
              <mc:Fallback>
                <p:oleObj name="文档" r:id="rId9" imgW="10922825" imgH="1971270" progId="Word.Document.12">
                  <p:embed/>
                  <p:pic>
                    <p:nvPicPr>
                      <p:cNvPr id="0" name=""/>
                      <p:cNvPicPr/>
                      <p:nvPr/>
                    </p:nvPicPr>
                    <p:blipFill>
                      <a:blip r:embed="rId10"/>
                      <a:stretch>
                        <a:fillRect/>
                      </a:stretch>
                    </p:blipFill>
                    <p:spPr>
                      <a:xfrm>
                        <a:off x="447675" y="5139258"/>
                        <a:ext cx="10915650" cy="1962150"/>
                      </a:xfrm>
                      <a:prstGeom prst="rect">
                        <a:avLst/>
                      </a:prstGeom>
                    </p:spPr>
                  </p:pic>
                </p:oleObj>
              </mc:Fallback>
            </mc:AlternateContent>
          </a:graphicData>
        </a:graphic>
      </p:graphicFrame>
    </p:spTree>
    <p:extLst>
      <p:ext uri="{BB962C8B-B14F-4D97-AF65-F5344CB8AC3E}">
        <p14:creationId xmlns:p14="http://schemas.microsoft.com/office/powerpoint/2010/main" val="46721410"/>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par>
                                <p:cTn id="13" presetID="3" presetClass="entr" presetSubtype="10" fill="hold" nodeType="withEffect">
                                  <p:stCondLst>
                                    <p:cond delay="0"/>
                                  </p:stCondLst>
                                  <p:childTnLst>
                                    <p:set>
                                      <p:cBhvr>
                                        <p:cTn id="14" dur="1" fill="hold">
                                          <p:stCondLst>
                                            <p:cond delay="0"/>
                                          </p:stCondLst>
                                        </p:cTn>
                                        <p:tgtEl>
                                          <p:spTgt spid="402434"/>
                                        </p:tgtEl>
                                        <p:attrNameLst>
                                          <p:attrName>style.visibility</p:attrName>
                                        </p:attrNameLst>
                                      </p:cBhvr>
                                      <p:to>
                                        <p:strVal val="visible"/>
                                      </p:to>
                                    </p:set>
                                    <p:animEffect transition="in" filter="blinds(horizontal)">
                                      <p:cBhvr>
                                        <p:cTn id="15" dur="500"/>
                                        <p:tgtEl>
                                          <p:spTgt spid="40243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linds(horizont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linds(horizontal)">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55638" y="558205"/>
            <a:ext cx="11237936" cy="1966154"/>
          </a:xfrm>
          <a:prstGeom prst="rect">
            <a:avLst/>
          </a:prstGeom>
        </p:spPr>
        <p:txBody>
          <a:bodyPr>
            <a:spAutoFit/>
          </a:bodyPr>
          <a:lstStyle/>
          <a:p>
            <a:pPr>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长方体的长、宽、高分别为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3,2,1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，其顶点都在球</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O</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的球面上，则球</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O</a:t>
            </a:r>
          </a:p>
          <a:p>
            <a:pPr>
              <a:lnSpc>
                <a:spcPts val="3000"/>
              </a:lnSpc>
              <a:spcAft>
                <a:spcPts val="0"/>
              </a:spcAft>
              <a:tabLst>
                <a:tab pos="2250440" algn="l"/>
              </a:tabLst>
            </a:pPr>
            <a:endPar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endParaRPr>
          </a:p>
          <a:p>
            <a:pPr>
              <a:lnSpc>
                <a:spcPct val="150000"/>
              </a:lnSpc>
              <a:spcAft>
                <a:spcPts val="0"/>
              </a:spcAft>
              <a:tabLst>
                <a:tab pos="2250440" algn="l"/>
              </a:tabLst>
            </a:pP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的</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体积为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________.</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1259068323"/>
              </p:ext>
            </p:extLst>
          </p:nvPr>
        </p:nvGraphicFramePr>
        <p:xfrm>
          <a:off x="2196827" y="1247265"/>
          <a:ext cx="1446213" cy="1095375"/>
        </p:xfrm>
        <a:graphic>
          <a:graphicData uri="http://schemas.openxmlformats.org/presentationml/2006/ole">
            <mc:AlternateContent xmlns:mc="http://schemas.openxmlformats.org/markup-compatibility/2006">
              <mc:Choice xmlns:v="urn:schemas-microsoft-com:vml" Requires="v">
                <p:oleObj spid="_x0000_s403480" name="文档" r:id="rId4" imgW="1445481" imgH="1095120" progId="Word.Document.12">
                  <p:embed/>
                </p:oleObj>
              </mc:Choice>
              <mc:Fallback>
                <p:oleObj name="文档" r:id="rId4" imgW="1445481" imgH="1095120" progId="Word.Document.12">
                  <p:embed/>
                  <p:pic>
                    <p:nvPicPr>
                      <p:cNvPr id="0" name=""/>
                      <p:cNvPicPr/>
                      <p:nvPr/>
                    </p:nvPicPr>
                    <p:blipFill>
                      <a:blip r:embed="rId5"/>
                      <a:stretch>
                        <a:fillRect/>
                      </a:stretch>
                    </p:blipFill>
                    <p:spPr>
                      <a:xfrm>
                        <a:off x="2196827" y="1247265"/>
                        <a:ext cx="1446213" cy="1095375"/>
                      </a:xfrm>
                      <a:prstGeom prst="rect">
                        <a:avLst/>
                      </a:prstGeom>
                    </p:spPr>
                  </p:pic>
                </p:oleObj>
              </mc:Fallback>
            </mc:AlternateContent>
          </a:graphicData>
        </a:graphic>
      </p:graphicFrame>
      <p:sp>
        <p:nvSpPr>
          <p:cNvPr id="6" name="矩形 5"/>
          <p:cNvSpPr/>
          <p:nvPr/>
        </p:nvSpPr>
        <p:spPr>
          <a:xfrm>
            <a:off x="455638" y="3266400"/>
            <a:ext cx="6647974" cy="657872"/>
          </a:xfrm>
          <a:prstGeom prst="rect">
            <a:avLst/>
          </a:prstGeom>
        </p:spPr>
        <p:txBody>
          <a:bodyPr wrap="none">
            <a:spAutoFit/>
          </a:bodyPr>
          <a:lstStyle/>
          <a:p>
            <a:pPr algn="just">
              <a:lnSpc>
                <a:spcPct val="150000"/>
              </a:lnSpc>
              <a:spcAft>
                <a:spcPts val="0"/>
              </a:spcAft>
              <a:tabLst>
                <a:tab pos="2250440" algn="l"/>
              </a:tabLs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球的直径是长方体的体</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对角线</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长</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7" name="对象 6"/>
          <p:cNvGraphicFramePr>
            <a:graphicFrameLocks noChangeAspect="1"/>
          </p:cNvGraphicFramePr>
          <p:nvPr>
            <p:extLst>
              <p:ext uri="{D42A27DB-BD31-4B8C-83A1-F6EECF244321}">
                <p14:modId xmlns:p14="http://schemas.microsoft.com/office/powerpoint/2010/main" val="2677894189"/>
              </p:ext>
            </p:extLst>
          </p:nvPr>
        </p:nvGraphicFramePr>
        <p:xfrm>
          <a:off x="455638" y="3501008"/>
          <a:ext cx="9874250" cy="2095500"/>
        </p:xfrm>
        <a:graphic>
          <a:graphicData uri="http://schemas.openxmlformats.org/presentationml/2006/ole">
            <mc:AlternateContent xmlns:mc="http://schemas.openxmlformats.org/markup-compatibility/2006">
              <mc:Choice xmlns:v="urn:schemas-microsoft-com:vml" Requires="v">
                <p:oleObj spid="_x0000_s403481" name="文档" r:id="rId6" imgW="9874710" imgH="2095200" progId="Word.Document.12">
                  <p:embed/>
                </p:oleObj>
              </mc:Choice>
              <mc:Fallback>
                <p:oleObj name="文档" r:id="rId6" imgW="9874710" imgH="2095200" progId="Word.Document.12">
                  <p:embed/>
                  <p:pic>
                    <p:nvPicPr>
                      <p:cNvPr id="0" name=""/>
                      <p:cNvPicPr/>
                      <p:nvPr/>
                    </p:nvPicPr>
                    <p:blipFill>
                      <a:blip r:embed="rId7"/>
                      <a:stretch>
                        <a:fillRect/>
                      </a:stretch>
                    </p:blipFill>
                    <p:spPr>
                      <a:xfrm>
                        <a:off x="455638" y="3501008"/>
                        <a:ext cx="9874250" cy="2095500"/>
                      </a:xfrm>
                      <a:prstGeom prst="rect">
                        <a:avLst/>
                      </a:prstGeom>
                    </p:spPr>
                  </p:pic>
                </p:oleObj>
              </mc:Fallback>
            </mc:AlternateContent>
          </a:graphicData>
        </a:graphic>
      </p:graphicFrame>
    </p:spTree>
    <p:extLst>
      <p:ext uri="{BB962C8B-B14F-4D97-AF65-F5344CB8AC3E}">
        <p14:creationId xmlns:p14="http://schemas.microsoft.com/office/powerpoint/2010/main" val="140531656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原创设计师QQ598969553             _1">
            <a:extLst>
              <a:ext uri="{FF2B5EF4-FFF2-40B4-BE49-F238E27FC236}">
                <a16:creationId xmlns:a16="http://schemas.microsoft.com/office/drawing/2014/main" xmlns="" id="{610910F6-6382-2A46-A81F-FDA7845E7F9F}"/>
              </a:ext>
            </a:extLst>
          </p:cNvPr>
          <p:cNvSpPr/>
          <p:nvPr/>
        </p:nvSpPr>
        <p:spPr bwMode="auto">
          <a:xfrm>
            <a:off x="0" y="411650"/>
            <a:ext cx="723865" cy="6510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solidFill>
                <a:srgbClr val="000000"/>
              </a:solidFill>
            </a:endParaRPr>
          </a:p>
        </p:txBody>
      </p:sp>
      <p:sp>
        <p:nvSpPr>
          <p:cNvPr id="12" name="原创设计师QQ598969553             _2">
            <a:extLst>
              <a:ext uri="{FF2B5EF4-FFF2-40B4-BE49-F238E27FC236}">
                <a16:creationId xmlns:a16="http://schemas.microsoft.com/office/drawing/2014/main" xmlns="" id="{DD711B0D-211F-B94B-9A22-307FCC09C457}"/>
              </a:ext>
            </a:extLst>
          </p:cNvPr>
          <p:cNvSpPr/>
          <p:nvPr/>
        </p:nvSpPr>
        <p:spPr bwMode="auto">
          <a:xfrm>
            <a:off x="0" y="609360"/>
            <a:ext cx="581697" cy="587392"/>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rgbClr val="34AAD3"/>
          </a:solidFill>
          <a:ln>
            <a:noFill/>
          </a:ln>
        </p:spPr>
        <p:txBody>
          <a:bodyPr vert="horz" wrap="square" lIns="91440" tIns="45720" rIns="91440" bIns="45720" numCol="1" anchor="t" anchorCtr="0" compatLnSpc="1"/>
          <a:lstStyle/>
          <a:p>
            <a:endParaRPr lang="zh-CN" altLang="en-US">
              <a:solidFill>
                <a:srgbClr val="000000"/>
              </a:solidFill>
            </a:endParaRPr>
          </a:p>
        </p:txBody>
      </p:sp>
      <p:sp>
        <p:nvSpPr>
          <p:cNvPr id="14" name="原创设计师QQ598969553             _3">
            <a:extLst>
              <a:ext uri="{FF2B5EF4-FFF2-40B4-BE49-F238E27FC236}">
                <a16:creationId xmlns:a16="http://schemas.microsoft.com/office/drawing/2014/main" xmlns="" id="{0CDDA796-E53A-6342-A11D-00B809BBE65B}"/>
              </a:ext>
            </a:extLst>
          </p:cNvPr>
          <p:cNvSpPr>
            <a:spLocks noChangeArrowheads="1"/>
          </p:cNvSpPr>
          <p:nvPr/>
        </p:nvSpPr>
        <p:spPr bwMode="auto">
          <a:xfrm>
            <a:off x="840476" y="548680"/>
            <a:ext cx="288032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zh-CN" sz="2800" b="1" dirty="0">
                <a:solidFill>
                  <a:srgbClr val="000000"/>
                </a:solidFill>
                <a:latin typeface="Impact" pitchFamily="34" charset="0"/>
                <a:cs typeface="宋体" pitchFamily="2" charset="-122"/>
              </a:rPr>
              <a:t>学习目标</a:t>
            </a:r>
            <a:endParaRPr lang="en-US" altLang="zh-CN" sz="2800" b="1" dirty="0">
              <a:solidFill>
                <a:srgbClr val="000000"/>
              </a:solidFill>
              <a:latin typeface="Impact" pitchFamily="34" charset="0"/>
              <a:cs typeface="宋体" pitchFamily="2" charset="-122"/>
            </a:endParaRPr>
          </a:p>
        </p:txBody>
      </p:sp>
      <p:sp>
        <p:nvSpPr>
          <p:cNvPr id="15" name="原创设计师QQ598969553             _5">
            <a:extLst>
              <a:ext uri="{FF2B5EF4-FFF2-40B4-BE49-F238E27FC236}">
                <a16:creationId xmlns:a16="http://schemas.microsoft.com/office/drawing/2014/main" xmlns="" id="{6631F0D6-31CE-704F-8DC4-BE4500EAD9C7}"/>
              </a:ext>
            </a:extLst>
          </p:cNvPr>
          <p:cNvSpPr>
            <a:spLocks noChangeArrowheads="1"/>
          </p:cNvSpPr>
          <p:nvPr/>
        </p:nvSpPr>
        <p:spPr bwMode="auto">
          <a:xfrm>
            <a:off x="839416" y="980084"/>
            <a:ext cx="302539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pPr>
            <a:r>
              <a:rPr lang="en-US" altLang="zh-CN" sz="1200" dirty="0" smtClean="0">
                <a:solidFill>
                  <a:srgbClr val="FFFFFF">
                    <a:lumMod val="75000"/>
                  </a:srgbClr>
                </a:solidFill>
                <a:latin typeface="Arial Black"/>
                <a:cs typeface="宋体" pitchFamily="2" charset="-122"/>
              </a:rPr>
              <a:t>XUE XI MU BIAO</a:t>
            </a:r>
            <a:endParaRPr lang="en-US" altLang="zh-CN" sz="1200" dirty="0">
              <a:solidFill>
                <a:srgbClr val="FFFFFF">
                  <a:lumMod val="75000"/>
                </a:srgbClr>
              </a:solidFill>
              <a:latin typeface="Arial Black"/>
              <a:cs typeface="宋体" pitchFamily="2" charset="-122"/>
            </a:endParaRPr>
          </a:p>
        </p:txBody>
      </p:sp>
      <p:sp>
        <p:nvSpPr>
          <p:cNvPr id="3" name="矩形 2"/>
          <p:cNvSpPr/>
          <p:nvPr/>
        </p:nvSpPr>
        <p:spPr>
          <a:xfrm>
            <a:off x="789528" y="1921659"/>
            <a:ext cx="10471998" cy="2731477"/>
          </a:xfrm>
          <a:prstGeom prst="rect">
            <a:avLst/>
          </a:prstGeom>
        </p:spPr>
        <p:txBody>
          <a:bodyPr wrap="square">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掌握柱体、锥体、台体的体积公式，会利用它们求有关</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空间图形</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的</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体积</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p>
          <a:p>
            <a:pPr algn="just">
              <a:lnSpc>
                <a:spcPct val="150000"/>
              </a:lnSpc>
              <a:spcAft>
                <a:spcPts val="0"/>
              </a:spcAft>
              <a:tabLst>
                <a:tab pos="2250440" algn="l"/>
              </a:tabLs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了解球的表面积与体积公式，并能应用它们求球的表面积及体积</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p>
          <a:p>
            <a:pPr algn="just">
              <a:lnSpc>
                <a:spcPct val="150000"/>
              </a:lnSpc>
              <a:spcAft>
                <a:spcPts val="0"/>
              </a:spcAft>
              <a:tabLst>
                <a:tab pos="2250440" algn="l"/>
              </a:tabLs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3</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会求简单组合体的体积及表面积</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828131605"/>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34098" y="442764"/>
            <a:ext cx="10799436" cy="2212939"/>
          </a:xfrm>
          <a:prstGeom prst="rect">
            <a:avLst/>
          </a:prstGeom>
        </p:spPr>
        <p:txBody>
          <a:bodyPr>
            <a:spAutoFit/>
          </a:bodyPr>
          <a:lstStyle/>
          <a:p>
            <a:pPr algn="just">
              <a:lnSpc>
                <a:spcPct val="150000"/>
              </a:lnSpc>
              <a:spcAft>
                <a:spcPts val="0"/>
              </a:spcAft>
              <a:tabLst>
                <a:tab pos="2250440" algn="l"/>
              </a:tabLst>
            </a:pPr>
            <a:r>
              <a:rPr lang="zh-CN" altLang="zh-CN" sz="2800" b="1" kern="10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延伸探究</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若把本例</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换成</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棱长为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的正方体的各个顶点均在同一球面上</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，求此球的体积</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5" name="矩形 4"/>
          <p:cNvSpPr/>
          <p:nvPr/>
        </p:nvSpPr>
        <p:spPr>
          <a:xfrm>
            <a:off x="534098" y="3242291"/>
            <a:ext cx="8925154" cy="723659"/>
          </a:xfrm>
          <a:prstGeom prst="rect">
            <a:avLst/>
          </a:prstGeom>
        </p:spPr>
        <p:txBody>
          <a:bodyPr>
            <a:spAutoFit/>
          </a:bodyPr>
          <a:lstStyle/>
          <a:p>
            <a:pPr>
              <a:lnSpc>
                <a:spcPct val="150000"/>
              </a:lnSpc>
              <a:spcAft>
                <a:spcPts val="0"/>
              </a:spcAft>
              <a:tabLst>
                <a:tab pos="2250440" algn="l"/>
              </a:tabLs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正方体的外接球的直径等于正方体的体对角线长，</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6" name="对象 5"/>
          <p:cNvGraphicFramePr>
            <a:graphicFrameLocks noChangeAspect="1"/>
          </p:cNvGraphicFramePr>
          <p:nvPr>
            <p:extLst>
              <p:ext uri="{D42A27DB-BD31-4B8C-83A1-F6EECF244321}">
                <p14:modId xmlns:p14="http://schemas.microsoft.com/office/powerpoint/2010/main" val="3982033265"/>
              </p:ext>
            </p:extLst>
          </p:nvPr>
        </p:nvGraphicFramePr>
        <p:xfrm>
          <a:off x="623392" y="4162797"/>
          <a:ext cx="9237663" cy="1019175"/>
        </p:xfrm>
        <a:graphic>
          <a:graphicData uri="http://schemas.openxmlformats.org/presentationml/2006/ole">
            <mc:AlternateContent xmlns:mc="http://schemas.openxmlformats.org/markup-compatibility/2006">
              <mc:Choice xmlns:v="urn:schemas-microsoft-com:vml" Requires="v">
                <p:oleObj spid="_x0000_s404504" name="文档" r:id="rId3" imgW="9236926" imgH="1019250" progId="Word.Document.12">
                  <p:embed/>
                </p:oleObj>
              </mc:Choice>
              <mc:Fallback>
                <p:oleObj name="文档" r:id="rId3" imgW="9236926" imgH="1019250" progId="Word.Document.12">
                  <p:embed/>
                  <p:pic>
                    <p:nvPicPr>
                      <p:cNvPr id="0" name=""/>
                      <p:cNvPicPr/>
                      <p:nvPr/>
                    </p:nvPicPr>
                    <p:blipFill>
                      <a:blip r:embed="rId4"/>
                      <a:stretch>
                        <a:fillRect/>
                      </a:stretch>
                    </p:blipFill>
                    <p:spPr>
                      <a:xfrm>
                        <a:off x="623392" y="4162797"/>
                        <a:ext cx="9237663" cy="1019175"/>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1314795547"/>
              </p:ext>
            </p:extLst>
          </p:nvPr>
        </p:nvGraphicFramePr>
        <p:xfrm>
          <a:off x="628650" y="4822279"/>
          <a:ext cx="9229725" cy="1343025"/>
        </p:xfrm>
        <a:graphic>
          <a:graphicData uri="http://schemas.openxmlformats.org/presentationml/2006/ole">
            <mc:AlternateContent xmlns:mc="http://schemas.openxmlformats.org/markup-compatibility/2006">
              <mc:Choice xmlns:v="urn:schemas-microsoft-com:vml" Requires="v">
                <p:oleObj spid="_x0000_s404505" name="文档" r:id="rId5" imgW="9236926" imgH="1342710" progId="Word.Document.12">
                  <p:embed/>
                </p:oleObj>
              </mc:Choice>
              <mc:Fallback>
                <p:oleObj name="文档" r:id="rId5" imgW="9236926" imgH="1342710" progId="Word.Document.12">
                  <p:embed/>
                  <p:pic>
                    <p:nvPicPr>
                      <p:cNvPr id="0" name=""/>
                      <p:cNvPicPr/>
                      <p:nvPr/>
                    </p:nvPicPr>
                    <p:blipFill>
                      <a:blip r:embed="rId6"/>
                      <a:stretch>
                        <a:fillRect/>
                      </a:stretch>
                    </p:blipFill>
                    <p:spPr>
                      <a:xfrm>
                        <a:off x="628650" y="4822279"/>
                        <a:ext cx="9229725" cy="1343025"/>
                      </a:xfrm>
                      <a:prstGeom prst="rect">
                        <a:avLst/>
                      </a:prstGeom>
                    </p:spPr>
                  </p:pic>
                </p:oleObj>
              </mc:Fallback>
            </mc:AlternateContent>
          </a:graphicData>
        </a:graphic>
      </p:graphicFrame>
    </p:spTree>
    <p:extLst>
      <p:ext uri="{BB962C8B-B14F-4D97-AF65-F5344CB8AC3E}">
        <p14:creationId xmlns:p14="http://schemas.microsoft.com/office/powerpoint/2010/main" val="307139286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79376" y="414189"/>
            <a:ext cx="11126669" cy="1481280"/>
          </a:xfrm>
          <a:prstGeom prst="rect">
            <a:avLst/>
          </a:prstGeom>
        </p:spPr>
        <p:txBody>
          <a:bodyPr>
            <a:spAutoFit/>
          </a:bodyPr>
          <a:lstStyle/>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若把本例</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换成</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棱长为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的正四面体的各个顶点都在半径为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R</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的球面上</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，求球的体积</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4272208664"/>
              </p:ext>
            </p:extLst>
          </p:nvPr>
        </p:nvGraphicFramePr>
        <p:xfrm>
          <a:off x="594817" y="2507357"/>
          <a:ext cx="10521950" cy="1219200"/>
        </p:xfrm>
        <a:graphic>
          <a:graphicData uri="http://schemas.openxmlformats.org/presentationml/2006/ole">
            <mc:AlternateContent xmlns:mc="http://schemas.openxmlformats.org/markup-compatibility/2006">
              <mc:Choice xmlns:v="urn:schemas-microsoft-com:vml" Requires="v">
                <p:oleObj spid="_x0000_s405550" name="文档" r:id="rId3" imgW="10522488" imgH="1219050" progId="Word.Document.12">
                  <p:embed/>
                </p:oleObj>
              </mc:Choice>
              <mc:Fallback>
                <p:oleObj name="文档" r:id="rId3" imgW="10522488" imgH="1219050" progId="Word.Document.12">
                  <p:embed/>
                  <p:pic>
                    <p:nvPicPr>
                      <p:cNvPr id="0" name=""/>
                      <p:cNvPicPr/>
                      <p:nvPr/>
                    </p:nvPicPr>
                    <p:blipFill>
                      <a:blip r:embed="rId4"/>
                      <a:stretch>
                        <a:fillRect/>
                      </a:stretch>
                    </p:blipFill>
                    <p:spPr>
                      <a:xfrm>
                        <a:off x="594817" y="2507357"/>
                        <a:ext cx="10521950" cy="1219200"/>
                      </a:xfrm>
                      <a:prstGeom prst="rect">
                        <a:avLst/>
                      </a:prstGeom>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1190208731"/>
              </p:ext>
            </p:extLst>
          </p:nvPr>
        </p:nvGraphicFramePr>
        <p:xfrm>
          <a:off x="600075" y="2679179"/>
          <a:ext cx="10515600" cy="1695450"/>
        </p:xfrm>
        <a:graphic>
          <a:graphicData uri="http://schemas.openxmlformats.org/presentationml/2006/ole">
            <mc:AlternateContent xmlns:mc="http://schemas.openxmlformats.org/markup-compatibility/2006">
              <mc:Choice xmlns:v="urn:schemas-microsoft-com:vml" Requires="v">
                <p:oleObj spid="_x0000_s405551" name="文档" r:id="rId5" imgW="10522488" imgH="1697490" progId="Word.Document.12">
                  <p:embed/>
                </p:oleObj>
              </mc:Choice>
              <mc:Fallback>
                <p:oleObj name="文档" r:id="rId5" imgW="10522488" imgH="1697490" progId="Word.Document.12">
                  <p:embed/>
                  <p:pic>
                    <p:nvPicPr>
                      <p:cNvPr id="0" name=""/>
                      <p:cNvPicPr/>
                      <p:nvPr/>
                    </p:nvPicPr>
                    <p:blipFill>
                      <a:blip r:embed="rId6"/>
                      <a:stretch>
                        <a:fillRect/>
                      </a:stretch>
                    </p:blipFill>
                    <p:spPr>
                      <a:xfrm>
                        <a:off x="600075" y="2679179"/>
                        <a:ext cx="10515600" cy="1695450"/>
                      </a:xfrm>
                      <a:prstGeom prst="rect">
                        <a:avLst/>
                      </a:prstGeom>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1032427998"/>
              </p:ext>
            </p:extLst>
          </p:nvPr>
        </p:nvGraphicFramePr>
        <p:xfrm>
          <a:off x="600075" y="3677766"/>
          <a:ext cx="10515600" cy="1695450"/>
        </p:xfrm>
        <a:graphic>
          <a:graphicData uri="http://schemas.openxmlformats.org/presentationml/2006/ole">
            <mc:AlternateContent xmlns:mc="http://schemas.openxmlformats.org/markup-compatibility/2006">
              <mc:Choice xmlns:v="urn:schemas-microsoft-com:vml" Requires="v">
                <p:oleObj spid="_x0000_s405552" name="文档" r:id="rId7" imgW="10522488" imgH="1697490" progId="Word.Document.12">
                  <p:embed/>
                </p:oleObj>
              </mc:Choice>
              <mc:Fallback>
                <p:oleObj name="文档" r:id="rId7" imgW="10522488" imgH="1697490" progId="Word.Document.12">
                  <p:embed/>
                  <p:pic>
                    <p:nvPicPr>
                      <p:cNvPr id="0" name=""/>
                      <p:cNvPicPr/>
                      <p:nvPr/>
                    </p:nvPicPr>
                    <p:blipFill>
                      <a:blip r:embed="rId8"/>
                      <a:stretch>
                        <a:fillRect/>
                      </a:stretch>
                    </p:blipFill>
                    <p:spPr>
                      <a:xfrm>
                        <a:off x="600075" y="3677766"/>
                        <a:ext cx="10515600" cy="1695450"/>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1543095786"/>
              </p:ext>
            </p:extLst>
          </p:nvPr>
        </p:nvGraphicFramePr>
        <p:xfrm>
          <a:off x="600075" y="4797152"/>
          <a:ext cx="10515600" cy="1695450"/>
        </p:xfrm>
        <a:graphic>
          <a:graphicData uri="http://schemas.openxmlformats.org/presentationml/2006/ole">
            <mc:AlternateContent xmlns:mc="http://schemas.openxmlformats.org/markup-compatibility/2006">
              <mc:Choice xmlns:v="urn:schemas-microsoft-com:vml" Requires="v">
                <p:oleObj spid="_x0000_s405553" name="文档" r:id="rId9" imgW="10522488" imgH="1702350" progId="Word.Document.12">
                  <p:embed/>
                </p:oleObj>
              </mc:Choice>
              <mc:Fallback>
                <p:oleObj name="文档" r:id="rId9" imgW="10522488" imgH="1702350" progId="Word.Document.12">
                  <p:embed/>
                  <p:pic>
                    <p:nvPicPr>
                      <p:cNvPr id="0" name=""/>
                      <p:cNvPicPr/>
                      <p:nvPr/>
                    </p:nvPicPr>
                    <p:blipFill>
                      <a:blip r:embed="rId10"/>
                      <a:stretch>
                        <a:fillRect/>
                      </a:stretch>
                    </p:blipFill>
                    <p:spPr>
                      <a:xfrm>
                        <a:off x="600075" y="4797152"/>
                        <a:ext cx="10515600" cy="1695450"/>
                      </a:xfrm>
                      <a:prstGeom prst="rect">
                        <a:avLst/>
                      </a:prstGeom>
                    </p:spPr>
                  </p:pic>
                </p:oleObj>
              </mc:Fallback>
            </mc:AlternateContent>
          </a:graphicData>
        </a:graphic>
      </p:graphicFrame>
    </p:spTree>
    <p:extLst>
      <p:ext uri="{BB962C8B-B14F-4D97-AF65-F5344CB8AC3E}">
        <p14:creationId xmlns:p14="http://schemas.microsoft.com/office/powerpoint/2010/main" val="2905312571"/>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891786" y="868607"/>
            <a:ext cx="10408429" cy="4758733"/>
          </a:xfrm>
          <a:prstGeom prst="rect">
            <a:avLst/>
          </a:prstGeom>
          <a:solidFill>
            <a:schemeClr val="bg1">
              <a:lumMod val="95000"/>
              <a:alpha val="82000"/>
            </a:schemeClr>
          </a:solidFill>
          <a:ln w="3175">
            <a:solidFill>
              <a:srgbClr val="0070C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000000"/>
              </a:solidFill>
            </a:endParaRPr>
          </a:p>
        </p:txBody>
      </p:sp>
      <p:grpSp>
        <p:nvGrpSpPr>
          <p:cNvPr id="12" name="组合 11"/>
          <p:cNvGrpSpPr/>
          <p:nvPr/>
        </p:nvGrpSpPr>
        <p:grpSpPr>
          <a:xfrm>
            <a:off x="1187376" y="764704"/>
            <a:ext cx="1092200" cy="1193800"/>
            <a:chOff x="10740732" y="1514604"/>
            <a:chExt cx="1092200" cy="1193800"/>
          </a:xfrm>
        </p:grpSpPr>
        <p:pic>
          <p:nvPicPr>
            <p:cNvPr id="13" name="Picture 17" descr="D:\Teliss_Tong\Copy\定期备份\工作备份\！PPT图片及版面资源\06-PPT精选插图\04-图标\红色坎肩.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0732" y="1514604"/>
              <a:ext cx="1092200" cy="11938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7"/>
            <p:cNvSpPr>
              <a:spLocks noChangeArrowheads="1"/>
            </p:cNvSpPr>
            <p:nvPr/>
          </p:nvSpPr>
          <p:spPr bwMode="auto">
            <a:xfrm>
              <a:off x="10919742" y="1662152"/>
              <a:ext cx="720080" cy="799706"/>
            </a:xfrm>
            <a:prstGeom prst="rect">
              <a:avLst/>
            </a:prstGeom>
            <a:noFill/>
            <a:ln w="9525">
              <a:noFill/>
              <a:miter lim="800000"/>
              <a:headEnd/>
              <a:tailEnd/>
            </a:ln>
            <a:effectLst/>
          </p:spPr>
          <p:txBody>
            <a:bodyPr wrap="square">
              <a:spAutoFit/>
            </a:bodyPr>
            <a:lstStyle/>
            <a:p>
              <a:pPr>
                <a:lnSpc>
                  <a:spcPct val="120000"/>
                </a:lnSpc>
                <a:defRPr/>
              </a:pPr>
              <a:r>
                <a:rPr lang="zh-CN" altLang="en-US" sz="2000" b="1" dirty="0">
                  <a:solidFill>
                    <a:srgbClr val="FFFFFF"/>
                  </a:solidFill>
                  <a:latin typeface="微软雅黑" pitchFamily="34" charset="-122"/>
                </a:rPr>
                <a:t>反思感悟</a:t>
              </a:r>
            </a:p>
          </p:txBody>
        </p:sp>
      </p:grpSp>
      <p:sp>
        <p:nvSpPr>
          <p:cNvPr id="3" name="矩形 2"/>
          <p:cNvSpPr/>
          <p:nvPr/>
        </p:nvSpPr>
        <p:spPr>
          <a:xfrm>
            <a:off x="1165349" y="2010086"/>
            <a:ext cx="9817670" cy="3348272"/>
          </a:xfrm>
          <a:prstGeom prst="rect">
            <a:avLst/>
          </a:prstGeom>
        </p:spPr>
        <p:txBody>
          <a:bodyPr>
            <a:spAutoFit/>
          </a:bodyPr>
          <a:lstStyle/>
          <a:p>
            <a:pPr>
              <a:lnSpc>
                <a:spcPct val="150000"/>
              </a:lnSpc>
              <a:spcAft>
                <a:spcPts val="0"/>
              </a:spcAft>
              <a:tabLst>
                <a:tab pos="2250440" algn="l"/>
              </a:tabLs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切</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接</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问题的处理规律</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接</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的处理</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tabLst>
                <a:tab pos="2250440" algn="l"/>
              </a:tabLs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抓住外接的特点，即球心到多面体的顶点的距离等于球的半径</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切</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的处理</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tabLst>
                <a:tab pos="2250440" algn="l"/>
              </a:tabLs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首先要找准切点，通过作截面来解决，截面过球心</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7329913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linds(horizontal)">
                                      <p:cBhvr>
                                        <p:cTn id="1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8318" y="154732"/>
            <a:ext cx="11283479" cy="1398845"/>
          </a:xfrm>
          <a:prstGeom prst="rect">
            <a:avLst/>
          </a:prstGeom>
        </p:spPr>
        <p:txBody>
          <a:bodyPr wrap="square">
            <a:spAutoFit/>
          </a:bodyPr>
          <a:lstStyle/>
          <a:p>
            <a:pPr algn="just">
              <a:lnSpc>
                <a:spcPct val="150000"/>
              </a:lnSpc>
              <a:spcAft>
                <a:spcPts val="0"/>
              </a:spcAft>
              <a:tabLst>
                <a:tab pos="2250440" algn="l"/>
              </a:tabLst>
            </a:pPr>
            <a:r>
              <a:rPr lang="zh-CN" altLang="zh-CN" sz="2800" b="1" kern="100" dirty="0" smtClean="0">
                <a:solidFill>
                  <a:srgbClr val="0000FF"/>
                </a:solidFill>
                <a:latin typeface="+mj-ea"/>
                <a:ea typeface="+mj-ea"/>
                <a:cs typeface="Times New Roman" panose="02020603050405020304" pitchFamily="18" charset="0"/>
              </a:rPr>
              <a:t>跟踪训练</a:t>
            </a:r>
            <a:r>
              <a:rPr lang="en-US" altLang="zh-CN" sz="2800" b="1" kern="100" dirty="0" smtClean="0">
                <a:solidFill>
                  <a:srgbClr val="0000FF"/>
                </a:solidFill>
                <a:latin typeface="+mj-ea"/>
                <a:ea typeface="+mj-ea"/>
                <a:cs typeface="Courier New" panose="02070309020205020404" pitchFamily="49" charset="0"/>
              </a:rPr>
              <a:t>2</a:t>
            </a:r>
            <a:r>
              <a:rPr lang="zh-CN" altLang="zh-CN" sz="2800" b="1"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求球与它的外切等边圆锥</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轴截面是正三角形的圆锥叫等边圆锥</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的体积之比</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375824" name="Picture 16" descr="S749"/>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92344" y="1988840"/>
            <a:ext cx="2682779" cy="2754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388318" y="1719858"/>
            <a:ext cx="9817669" cy="1356092"/>
          </a:xfrm>
          <a:prstGeom prst="rect">
            <a:avLst/>
          </a:prstGeom>
        </p:spPr>
        <p:txBody>
          <a:bodyPr>
            <a:spAutoFit/>
          </a:bodyPr>
          <a:lstStyle/>
          <a:p>
            <a:pPr>
              <a:lnSpc>
                <a:spcPct val="150000"/>
              </a:lnSpc>
              <a:spcAft>
                <a:spcPts val="0"/>
              </a:spcAft>
              <a:tabLst>
                <a:tab pos="2250440" algn="l"/>
              </a:tabLs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如图，等边三角形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为圆锥的轴截面，截球面得圆</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O</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设球的半径</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OE</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R</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8" name="对象 7"/>
          <p:cNvGraphicFramePr>
            <a:graphicFrameLocks noChangeAspect="1"/>
          </p:cNvGraphicFramePr>
          <p:nvPr>
            <p:extLst>
              <p:ext uri="{D42A27DB-BD31-4B8C-83A1-F6EECF244321}">
                <p14:modId xmlns:p14="http://schemas.microsoft.com/office/powerpoint/2010/main" val="3669660727"/>
              </p:ext>
            </p:extLst>
          </p:nvPr>
        </p:nvGraphicFramePr>
        <p:xfrm>
          <a:off x="488901" y="3156570"/>
          <a:ext cx="9169400" cy="1314450"/>
        </p:xfrm>
        <a:graphic>
          <a:graphicData uri="http://schemas.openxmlformats.org/presentationml/2006/ole">
            <mc:AlternateContent xmlns:mc="http://schemas.openxmlformats.org/markup-compatibility/2006">
              <mc:Choice xmlns:v="urn:schemas-microsoft-com:vml" Requires="v">
                <p:oleObj spid="_x0000_s375865" name="文档" r:id="rId4" imgW="9169933" imgH="1314360" progId="Word.Document.12">
                  <p:embed/>
                </p:oleObj>
              </mc:Choice>
              <mc:Fallback>
                <p:oleObj name="文档" r:id="rId4" imgW="9169933" imgH="1314360" progId="Word.Document.12">
                  <p:embed/>
                  <p:pic>
                    <p:nvPicPr>
                      <p:cNvPr id="0" name=""/>
                      <p:cNvPicPr/>
                      <p:nvPr/>
                    </p:nvPicPr>
                    <p:blipFill>
                      <a:blip r:embed="rId5"/>
                      <a:stretch>
                        <a:fillRect/>
                      </a:stretch>
                    </p:blipFill>
                    <p:spPr>
                      <a:xfrm>
                        <a:off x="488901" y="3156570"/>
                        <a:ext cx="9169400" cy="1314450"/>
                      </a:xfrm>
                      <a:prstGeom prst="rect">
                        <a:avLst/>
                      </a:prstGeom>
                    </p:spPr>
                  </p:pic>
                </p:oleObj>
              </mc:Fallback>
            </mc:AlternateContent>
          </a:graphicData>
        </a:graphic>
      </p:graphicFrame>
      <p:sp>
        <p:nvSpPr>
          <p:cNvPr id="10" name="矩形 9"/>
          <p:cNvSpPr/>
          <p:nvPr/>
        </p:nvSpPr>
        <p:spPr>
          <a:xfrm>
            <a:off x="388318" y="3976955"/>
            <a:ext cx="5194051" cy="738664"/>
          </a:xfrm>
          <a:prstGeom prst="rect">
            <a:avLst/>
          </a:prstGeom>
        </p:spPr>
        <p:txBody>
          <a:bodyPr wrap="none">
            <a:spAutoFit/>
          </a:bodyPr>
          <a:lstStyle/>
          <a:p>
            <a:pPr algn="just">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OA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OD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R</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R</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R</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13" name="对象 12"/>
          <p:cNvGraphicFramePr>
            <a:graphicFrameLocks noChangeAspect="1"/>
          </p:cNvGraphicFramePr>
          <p:nvPr>
            <p:extLst>
              <p:ext uri="{D42A27DB-BD31-4B8C-83A1-F6EECF244321}">
                <p14:modId xmlns:p14="http://schemas.microsoft.com/office/powerpoint/2010/main" val="2268487734"/>
              </p:ext>
            </p:extLst>
          </p:nvPr>
        </p:nvGraphicFramePr>
        <p:xfrm>
          <a:off x="5341565" y="4142573"/>
          <a:ext cx="4733925" cy="962025"/>
        </p:xfrm>
        <a:graphic>
          <a:graphicData uri="http://schemas.openxmlformats.org/presentationml/2006/ole">
            <mc:AlternateContent xmlns:mc="http://schemas.openxmlformats.org/markup-compatibility/2006">
              <mc:Choice xmlns:v="urn:schemas-microsoft-com:vml" Requires="v">
                <p:oleObj spid="_x0000_s375866" name="文档" r:id="rId6" imgW="4740833" imgH="962010" progId="Word.Document.12">
                  <p:embed/>
                </p:oleObj>
              </mc:Choice>
              <mc:Fallback>
                <p:oleObj name="文档" r:id="rId6" imgW="4740833" imgH="962010" progId="Word.Document.12">
                  <p:embed/>
                  <p:pic>
                    <p:nvPicPr>
                      <p:cNvPr id="0" name=""/>
                      <p:cNvPicPr/>
                      <p:nvPr/>
                    </p:nvPicPr>
                    <p:blipFill>
                      <a:blip r:embed="rId7"/>
                      <a:stretch>
                        <a:fillRect/>
                      </a:stretch>
                    </p:blipFill>
                    <p:spPr>
                      <a:xfrm>
                        <a:off x="5341565" y="4142573"/>
                        <a:ext cx="4733925" cy="962025"/>
                      </a:xfrm>
                      <a:prstGeom prst="rect">
                        <a:avLst/>
                      </a:prstGeom>
                    </p:spPr>
                  </p:pic>
                </p:oleObj>
              </mc:Fallback>
            </mc:AlternateContent>
          </a:graphicData>
        </a:graphic>
      </p:graphicFrame>
      <p:graphicFrame>
        <p:nvGraphicFramePr>
          <p:cNvPr id="14" name="对象 13"/>
          <p:cNvGraphicFramePr>
            <a:graphicFrameLocks noChangeAspect="1"/>
          </p:cNvGraphicFramePr>
          <p:nvPr>
            <p:extLst>
              <p:ext uri="{D42A27DB-BD31-4B8C-83A1-F6EECF244321}">
                <p14:modId xmlns:p14="http://schemas.microsoft.com/office/powerpoint/2010/main" val="1253929685"/>
              </p:ext>
            </p:extLst>
          </p:nvPr>
        </p:nvGraphicFramePr>
        <p:xfrm>
          <a:off x="488901" y="4744194"/>
          <a:ext cx="9169400" cy="1314450"/>
        </p:xfrm>
        <a:graphic>
          <a:graphicData uri="http://schemas.openxmlformats.org/presentationml/2006/ole">
            <mc:AlternateContent xmlns:mc="http://schemas.openxmlformats.org/markup-compatibility/2006">
              <mc:Choice xmlns:v="urn:schemas-microsoft-com:vml" Requires="v">
                <p:oleObj spid="_x0000_s375867" name="文档" r:id="rId8" imgW="9169933" imgH="1314360" progId="Word.Document.12">
                  <p:embed/>
                </p:oleObj>
              </mc:Choice>
              <mc:Fallback>
                <p:oleObj name="文档" r:id="rId8" imgW="9169933" imgH="1314360" progId="Word.Document.12">
                  <p:embed/>
                  <p:pic>
                    <p:nvPicPr>
                      <p:cNvPr id="0" name=""/>
                      <p:cNvPicPr/>
                      <p:nvPr/>
                    </p:nvPicPr>
                    <p:blipFill>
                      <a:blip r:embed="rId9"/>
                      <a:stretch>
                        <a:fillRect/>
                      </a:stretch>
                    </p:blipFill>
                    <p:spPr>
                      <a:xfrm>
                        <a:off x="488901" y="4744194"/>
                        <a:ext cx="9169400" cy="1314450"/>
                      </a:xfrm>
                      <a:prstGeom prst="rect">
                        <a:avLst/>
                      </a:prstGeom>
                    </p:spPr>
                  </p:pic>
                </p:oleObj>
              </mc:Fallback>
            </mc:AlternateContent>
          </a:graphicData>
        </a:graphic>
      </p:graphicFrame>
      <p:graphicFrame>
        <p:nvGraphicFramePr>
          <p:cNvPr id="15" name="对象 14"/>
          <p:cNvGraphicFramePr>
            <a:graphicFrameLocks noChangeAspect="1"/>
          </p:cNvGraphicFramePr>
          <p:nvPr>
            <p:extLst>
              <p:ext uri="{D42A27DB-BD31-4B8C-83A1-F6EECF244321}">
                <p14:modId xmlns:p14="http://schemas.microsoft.com/office/powerpoint/2010/main" val="1512514162"/>
              </p:ext>
            </p:extLst>
          </p:nvPr>
        </p:nvGraphicFramePr>
        <p:xfrm>
          <a:off x="488901" y="5689823"/>
          <a:ext cx="9169400" cy="1314450"/>
        </p:xfrm>
        <a:graphic>
          <a:graphicData uri="http://schemas.openxmlformats.org/presentationml/2006/ole">
            <mc:AlternateContent xmlns:mc="http://schemas.openxmlformats.org/markup-compatibility/2006">
              <mc:Choice xmlns:v="urn:schemas-microsoft-com:vml" Requires="v">
                <p:oleObj spid="_x0000_s375868" name="文档" r:id="rId10" imgW="9169933" imgH="1314360" progId="Word.Document.12">
                  <p:embed/>
                </p:oleObj>
              </mc:Choice>
              <mc:Fallback>
                <p:oleObj name="文档" r:id="rId10" imgW="9169933" imgH="1314360" progId="Word.Document.12">
                  <p:embed/>
                  <p:pic>
                    <p:nvPicPr>
                      <p:cNvPr id="0" name=""/>
                      <p:cNvPicPr/>
                      <p:nvPr/>
                    </p:nvPicPr>
                    <p:blipFill>
                      <a:blip r:embed="rId11"/>
                      <a:stretch>
                        <a:fillRect/>
                      </a:stretch>
                    </p:blipFill>
                    <p:spPr>
                      <a:xfrm>
                        <a:off x="488901" y="5689823"/>
                        <a:ext cx="9169400" cy="1314450"/>
                      </a:xfrm>
                      <a:prstGeom prst="rect">
                        <a:avLst/>
                      </a:prstGeom>
                    </p:spPr>
                  </p:pic>
                </p:oleObj>
              </mc:Fallback>
            </mc:AlternateContent>
          </a:graphicData>
        </a:graphic>
      </p:graphicFrame>
      <p:sp>
        <p:nvSpPr>
          <p:cNvPr id="12" name="矩形 11"/>
          <p:cNvSpPr/>
          <p:nvPr/>
        </p:nvSpPr>
        <p:spPr>
          <a:xfrm>
            <a:off x="7137959" y="5714672"/>
            <a:ext cx="3225563" cy="738664"/>
          </a:xfrm>
          <a:prstGeom prst="rect">
            <a:avLst/>
          </a:prstGeom>
        </p:spPr>
        <p:txBody>
          <a:bodyPr wrap="none">
            <a:spAutoFit/>
          </a:bodyPr>
          <a:lstStyle/>
          <a:p>
            <a:pPr algn="just">
              <a:lnSpc>
                <a:spcPct val="150000"/>
              </a:lnSpc>
              <a:spcAft>
                <a:spcPts val="0"/>
              </a:spcAft>
              <a:tabLst>
                <a:tab pos="2250440" algn="l"/>
              </a:tabLst>
            </a:pPr>
            <a:r>
              <a:rPr lang="en-US" altLang="zh-CN" sz="2800" kern="10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a:latin typeface="Times New Roman" panose="02020603050405020304" pitchFamily="18" charset="0"/>
                <a:ea typeface="黑体" panose="02010609060101010101" pitchFamily="49" charset="-122"/>
                <a:cs typeface="Courier New" panose="02070309020205020404" pitchFamily="49" charset="0"/>
              </a:rPr>
              <a:t>V</a:t>
            </a:r>
            <a:r>
              <a:rPr lang="zh-CN" altLang="zh-CN" sz="2800" kern="100" baseline="-25000" dirty="0">
                <a:latin typeface="Times New Roman" panose="02020603050405020304" pitchFamily="18" charset="0"/>
                <a:ea typeface="黑体" panose="02010609060101010101" pitchFamily="49" charset="-122"/>
                <a:cs typeface="Times New Roman" panose="02020603050405020304" pitchFamily="18" charset="0"/>
              </a:rPr>
              <a:t>球</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V</a:t>
            </a:r>
            <a:r>
              <a:rPr lang="zh-CN" altLang="zh-CN" sz="2800" kern="100" baseline="-25000" dirty="0">
                <a:latin typeface="Times New Roman" panose="02020603050405020304" pitchFamily="18" charset="0"/>
                <a:ea typeface="黑体" panose="02010609060101010101" pitchFamily="49" charset="-122"/>
                <a:cs typeface="Times New Roman" panose="02020603050405020304" pitchFamily="18" charset="0"/>
              </a:rPr>
              <a:t>圆锥</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9.</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58145254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75824"/>
                                        </p:tgtEl>
                                        <p:attrNameLst>
                                          <p:attrName>style.visibility</p:attrName>
                                        </p:attrNameLst>
                                      </p:cBhvr>
                                      <p:to>
                                        <p:strVal val="visible"/>
                                      </p:to>
                                    </p:set>
                                    <p:animEffect transition="in" filter="blinds(horizontal)">
                                      <p:cBhvr>
                                        <p:cTn id="10" dur="500"/>
                                        <p:tgtEl>
                                          <p:spTgt spid="37582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blinds(horizontal)">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linds(horizont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linds(horizont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linds(horizontal)">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blinds(horizontal)">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linds(horizontal)">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blinds(horizontal)">
                                      <p:cBhvr>
                                        <p:cTn id="4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 y="168180"/>
            <a:ext cx="12190476" cy="584127"/>
          </a:xfrm>
          <a:prstGeom prst="rect">
            <a:avLst/>
          </a:prstGeom>
        </p:spPr>
      </p:pic>
      <p:sp>
        <p:nvSpPr>
          <p:cNvPr id="11" name="矩形 10"/>
          <p:cNvSpPr/>
          <p:nvPr/>
        </p:nvSpPr>
        <p:spPr>
          <a:xfrm>
            <a:off x="3047487" y="188640"/>
            <a:ext cx="6097026" cy="553998"/>
          </a:xfrm>
          <a:prstGeom prst="rect">
            <a:avLst/>
          </a:prstGeom>
        </p:spPr>
        <p:txBody>
          <a:bodyPr wrap="square">
            <a:spAutoFit/>
          </a:bodyPr>
          <a:lstStyle/>
          <a:p>
            <a:pPr algn="ctr"/>
            <a:r>
              <a:rPr lang="zh-CN" altLang="zh-CN" sz="3000" b="1" dirty="0"/>
              <a:t>三、组合体的体积</a:t>
            </a:r>
          </a:p>
        </p:txBody>
      </p:sp>
      <p:sp>
        <p:nvSpPr>
          <p:cNvPr id="3" name="矩形 2"/>
          <p:cNvSpPr/>
          <p:nvPr/>
        </p:nvSpPr>
        <p:spPr>
          <a:xfrm>
            <a:off x="453675" y="914410"/>
            <a:ext cx="8047164" cy="2677656"/>
          </a:xfrm>
          <a:prstGeom prst="rect">
            <a:avLst/>
          </a:prstGeom>
        </p:spPr>
        <p:txBody>
          <a:bodyPr wrap="square">
            <a:spAutoFit/>
          </a:bodyPr>
          <a:lstStyle/>
          <a:p>
            <a:pPr algn="just">
              <a:lnSpc>
                <a:spcPct val="150000"/>
              </a:lnSpc>
              <a:spcAft>
                <a:spcPts val="0"/>
              </a:spcAft>
              <a:tabLst>
                <a:tab pos="2250440" algn="l"/>
              </a:tabLst>
            </a:pPr>
            <a:r>
              <a:rPr lang="zh-CN" altLang="zh-CN" sz="2800" b="1" kern="100" dirty="0" smtClean="0">
                <a:solidFill>
                  <a:srgbClr val="0000FF"/>
                </a:solidFill>
                <a:latin typeface="+mj-ea"/>
                <a:ea typeface="+mj-ea"/>
                <a:cs typeface="Times New Roman" panose="02020603050405020304" pitchFamily="18" charset="0"/>
              </a:rPr>
              <a:t>例</a:t>
            </a:r>
            <a:r>
              <a:rPr lang="en-US" altLang="zh-CN" sz="2800" b="1" kern="100" dirty="0" smtClean="0">
                <a:solidFill>
                  <a:srgbClr val="0000FF"/>
                </a:solidFill>
                <a:latin typeface="+mj-ea"/>
                <a:ea typeface="+mj-ea"/>
                <a:cs typeface="Courier New" panose="02070309020205020404" pitchFamily="49" charset="0"/>
              </a:rPr>
              <a:t>3</a:t>
            </a:r>
            <a:r>
              <a:rPr lang="zh-CN" altLang="zh-CN" sz="2800" b="1"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如图所示的空间图形，上面是圆柱，其底面直径为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 cm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，高为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 cm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，下面是正六棱柱，其底面边长为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 cm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，高为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 cm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，现从中间挖去一个直径为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 cm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的圆柱，求此空间图形的体积</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406530" name="Picture 2" descr="S75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40501" y="1124744"/>
            <a:ext cx="2559326" cy="235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extLst>
              <p:ext uri="{D42A27DB-BD31-4B8C-83A1-F6EECF244321}">
                <p14:modId xmlns:p14="http://schemas.microsoft.com/office/powerpoint/2010/main" val="848364676"/>
              </p:ext>
            </p:extLst>
          </p:nvPr>
        </p:nvGraphicFramePr>
        <p:xfrm>
          <a:off x="507951" y="3414142"/>
          <a:ext cx="9436100" cy="2028825"/>
        </p:xfrm>
        <a:graphic>
          <a:graphicData uri="http://schemas.openxmlformats.org/presentationml/2006/ole">
            <mc:AlternateContent xmlns:mc="http://schemas.openxmlformats.org/markup-compatibility/2006">
              <mc:Choice xmlns:v="urn:schemas-microsoft-com:vml" Requires="v">
                <p:oleObj spid="_x0000_s406551" name="文档" r:id="rId5" imgW="9436554" imgH="2028510" progId="Word.Document.12">
                  <p:embed/>
                </p:oleObj>
              </mc:Choice>
              <mc:Fallback>
                <p:oleObj name="文档" r:id="rId5" imgW="9436554" imgH="2028510" progId="Word.Document.12">
                  <p:embed/>
                  <p:pic>
                    <p:nvPicPr>
                      <p:cNvPr id="0" name=""/>
                      <p:cNvPicPr/>
                      <p:nvPr/>
                    </p:nvPicPr>
                    <p:blipFill>
                      <a:blip r:embed="rId6"/>
                      <a:stretch>
                        <a:fillRect/>
                      </a:stretch>
                    </p:blipFill>
                    <p:spPr>
                      <a:xfrm>
                        <a:off x="507951" y="3414142"/>
                        <a:ext cx="9436100" cy="2028825"/>
                      </a:xfrm>
                      <a:prstGeom prst="rect">
                        <a:avLst/>
                      </a:prstGeom>
                    </p:spPr>
                  </p:pic>
                </p:oleObj>
              </mc:Fallback>
            </mc:AlternateContent>
          </a:graphicData>
        </a:graphic>
      </p:graphicFrame>
      <p:sp>
        <p:nvSpPr>
          <p:cNvPr id="5" name="矩形 4"/>
          <p:cNvSpPr/>
          <p:nvPr/>
        </p:nvSpPr>
        <p:spPr>
          <a:xfrm>
            <a:off x="6627119" y="4077538"/>
            <a:ext cx="4437433" cy="738664"/>
          </a:xfrm>
          <a:prstGeom prst="rect">
            <a:avLst/>
          </a:prstGeom>
        </p:spPr>
        <p:txBody>
          <a:bodyPr wrap="none">
            <a:spAutoFit/>
          </a:bodyPr>
          <a:lstStyle/>
          <a:p>
            <a:pPr algn="just">
              <a:lnSpc>
                <a:spcPct val="150000"/>
              </a:lnSpc>
              <a:spcAft>
                <a:spcPts val="0"/>
              </a:spcAft>
              <a:tabLst>
                <a:tab pos="2250440" algn="l"/>
              </a:tabLst>
            </a:pPr>
            <a:r>
              <a:rPr lang="en-US" altLang="zh-CN" sz="2800" i="1" kern="100">
                <a:latin typeface="Times New Roman" panose="02020603050405020304" pitchFamily="18" charset="0"/>
                <a:ea typeface="黑体" panose="02010609060101010101" pitchFamily="49" charset="-122"/>
                <a:cs typeface="Courier New" panose="02070309020205020404" pitchFamily="49" charset="0"/>
              </a:rPr>
              <a:t>V</a:t>
            </a:r>
            <a:r>
              <a:rPr lang="zh-CN" altLang="zh-CN" sz="2800" kern="100" baseline="-25000" dirty="0">
                <a:latin typeface="Times New Roman" panose="02020603050405020304" pitchFamily="18" charset="0"/>
                <a:ea typeface="黑体" panose="02010609060101010101" pitchFamily="49" charset="-122"/>
                <a:cs typeface="Times New Roman" panose="02020603050405020304" pitchFamily="18" charset="0"/>
              </a:rPr>
              <a:t>圆柱</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π·3</a:t>
            </a:r>
            <a:r>
              <a:rPr lang="en-US" altLang="zh-CN" sz="2800" kern="100" baseline="30000" dirty="0">
                <a:latin typeface="Times New Roman" panose="02020603050405020304" pitchFamily="18" charset="0"/>
                <a:ea typeface="黑体" panose="02010609060101010101" pitchFamily="49" charset="-122"/>
                <a:cs typeface="Courier New" panose="02070309020205020404" pitchFamily="49" charset="0"/>
              </a:rPr>
              <a:t>2</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27π(cm</a:t>
            </a:r>
            <a:r>
              <a:rPr lang="en-US" altLang="zh-CN" sz="2800" kern="100" baseline="30000" dirty="0">
                <a:latin typeface="Times New Roman" panose="02020603050405020304" pitchFamily="18" charset="0"/>
                <a:ea typeface="黑体" panose="02010609060101010101" pitchFamily="49" charset="-122"/>
                <a:cs typeface="Courier New" panose="02070309020205020404" pitchFamily="49" charset="0"/>
              </a:rPr>
              <a:t>3</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8" name="矩形 7"/>
          <p:cNvSpPr/>
          <p:nvPr/>
        </p:nvSpPr>
        <p:spPr>
          <a:xfrm>
            <a:off x="453675" y="4950693"/>
            <a:ext cx="5514651" cy="738664"/>
          </a:xfrm>
          <a:prstGeom prst="rect">
            <a:avLst/>
          </a:prstGeom>
        </p:spPr>
        <p:txBody>
          <a:bodyPr wrap="none">
            <a:spAutoFit/>
          </a:bodyPr>
          <a:lstStyle/>
          <a:p>
            <a:pPr algn="just">
              <a:lnSpc>
                <a:spcPct val="150000"/>
              </a:lnSpc>
              <a:spcAft>
                <a:spcPts val="0"/>
              </a:spcAft>
              <a:tabLst>
                <a:tab pos="2250440" algn="l"/>
              </a:tabLst>
            </a:pP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V</a:t>
            </a:r>
            <a:r>
              <a:rPr lang="zh-CN" altLang="zh-CN" sz="2800" kern="100" baseline="-25000" dirty="0">
                <a:latin typeface="Times New Roman" panose="02020603050405020304" pitchFamily="18" charset="0"/>
                <a:ea typeface="黑体" panose="02010609060101010101" pitchFamily="49" charset="-122"/>
                <a:cs typeface="Times New Roman" panose="02020603050405020304" pitchFamily="18" charset="0"/>
              </a:rPr>
              <a:t>挖去圆柱</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π·1</a:t>
            </a:r>
            <a:r>
              <a:rPr lang="en-US" altLang="zh-CN" sz="2800" kern="100" baseline="30000" dirty="0">
                <a:latin typeface="Times New Roman" panose="02020603050405020304" pitchFamily="18" charset="0"/>
                <a:ea typeface="黑体" panose="02010609060101010101" pitchFamily="49" charset="-122"/>
                <a:cs typeface="Courier New" panose="02070309020205020404" pitchFamily="49" charset="0"/>
              </a:rPr>
              <a:t>2</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5π(cm</a:t>
            </a:r>
            <a:r>
              <a:rPr lang="en-US" altLang="zh-CN" sz="2800" kern="100" baseline="30000" dirty="0">
                <a:latin typeface="Times New Roman" panose="02020603050405020304" pitchFamily="18" charset="0"/>
                <a:ea typeface="黑体" panose="02010609060101010101" pitchFamily="49" charset="-122"/>
                <a:cs typeface="Courier New" panose="02070309020205020404" pitchFamily="49" charset="0"/>
              </a:rPr>
              <a:t>3</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12" name="对象 11"/>
          <p:cNvGraphicFramePr>
            <a:graphicFrameLocks noChangeAspect="1"/>
          </p:cNvGraphicFramePr>
          <p:nvPr>
            <p:extLst>
              <p:ext uri="{D42A27DB-BD31-4B8C-83A1-F6EECF244321}">
                <p14:modId xmlns:p14="http://schemas.microsoft.com/office/powerpoint/2010/main" val="61917491"/>
              </p:ext>
            </p:extLst>
          </p:nvPr>
        </p:nvGraphicFramePr>
        <p:xfrm>
          <a:off x="479376" y="5980509"/>
          <a:ext cx="11353800" cy="914400"/>
        </p:xfrm>
        <a:graphic>
          <a:graphicData uri="http://schemas.openxmlformats.org/presentationml/2006/ole">
            <mc:AlternateContent xmlns:mc="http://schemas.openxmlformats.org/markup-compatibility/2006">
              <mc:Choice xmlns:v="urn:schemas-microsoft-com:vml" Requires="v">
                <p:oleObj spid="_x0000_s406552" name="文档" r:id="rId7" imgW="11360981" imgH="914490" progId="Word.Document.12">
                  <p:embed/>
                </p:oleObj>
              </mc:Choice>
              <mc:Fallback>
                <p:oleObj name="文档" r:id="rId7" imgW="11360981" imgH="914490" progId="Word.Document.12">
                  <p:embed/>
                  <p:pic>
                    <p:nvPicPr>
                      <p:cNvPr id="0" name=""/>
                      <p:cNvPicPr/>
                      <p:nvPr/>
                    </p:nvPicPr>
                    <p:blipFill>
                      <a:blip r:embed="rId8"/>
                      <a:stretch>
                        <a:fillRect/>
                      </a:stretch>
                    </p:blipFill>
                    <p:spPr>
                      <a:xfrm>
                        <a:off x="479376" y="5980509"/>
                        <a:ext cx="11353800" cy="914400"/>
                      </a:xfrm>
                      <a:prstGeom prst="rect">
                        <a:avLst/>
                      </a:prstGeom>
                    </p:spPr>
                  </p:pic>
                </p:oleObj>
              </mc:Fallback>
            </mc:AlternateContent>
          </a:graphicData>
        </a:graphic>
      </p:graphicFrame>
    </p:spTree>
    <p:extLst>
      <p:ext uri="{BB962C8B-B14F-4D97-AF65-F5344CB8AC3E}">
        <p14:creationId xmlns:p14="http://schemas.microsoft.com/office/powerpoint/2010/main" val="288860193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891786" y="1584495"/>
            <a:ext cx="10408429" cy="2780609"/>
          </a:xfrm>
          <a:prstGeom prst="rect">
            <a:avLst/>
          </a:prstGeom>
          <a:solidFill>
            <a:schemeClr val="bg1">
              <a:lumMod val="95000"/>
              <a:alpha val="82000"/>
            </a:schemeClr>
          </a:solidFill>
          <a:ln w="3175">
            <a:solidFill>
              <a:srgbClr val="0070C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000000"/>
              </a:solidFill>
            </a:endParaRPr>
          </a:p>
        </p:txBody>
      </p:sp>
      <p:grpSp>
        <p:nvGrpSpPr>
          <p:cNvPr id="12" name="组合 11"/>
          <p:cNvGrpSpPr/>
          <p:nvPr/>
        </p:nvGrpSpPr>
        <p:grpSpPr>
          <a:xfrm>
            <a:off x="1187376" y="1480592"/>
            <a:ext cx="1092200" cy="1193800"/>
            <a:chOff x="10740732" y="1514604"/>
            <a:chExt cx="1092200" cy="1193800"/>
          </a:xfrm>
        </p:grpSpPr>
        <p:pic>
          <p:nvPicPr>
            <p:cNvPr id="13" name="Picture 17" descr="D:\Teliss_Tong\Copy\定期备份\工作备份\！PPT图片及版面资源\06-PPT精选插图\04-图标\红色坎肩.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0732" y="1514604"/>
              <a:ext cx="1092200" cy="11938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7"/>
            <p:cNvSpPr>
              <a:spLocks noChangeArrowheads="1"/>
            </p:cNvSpPr>
            <p:nvPr/>
          </p:nvSpPr>
          <p:spPr bwMode="auto">
            <a:xfrm>
              <a:off x="10919742" y="1662152"/>
              <a:ext cx="720080" cy="799706"/>
            </a:xfrm>
            <a:prstGeom prst="rect">
              <a:avLst/>
            </a:prstGeom>
            <a:noFill/>
            <a:ln w="9525">
              <a:noFill/>
              <a:miter lim="800000"/>
              <a:headEnd/>
              <a:tailEnd/>
            </a:ln>
            <a:effectLst/>
          </p:spPr>
          <p:txBody>
            <a:bodyPr wrap="square">
              <a:spAutoFit/>
            </a:bodyPr>
            <a:lstStyle/>
            <a:p>
              <a:pPr>
                <a:lnSpc>
                  <a:spcPct val="120000"/>
                </a:lnSpc>
                <a:defRPr/>
              </a:pPr>
              <a:r>
                <a:rPr lang="zh-CN" altLang="en-US" sz="2000" b="1" dirty="0">
                  <a:solidFill>
                    <a:srgbClr val="FFFFFF"/>
                  </a:solidFill>
                  <a:latin typeface="微软雅黑" pitchFamily="34" charset="-122"/>
                </a:rPr>
                <a:t>反思感悟</a:t>
              </a:r>
            </a:p>
          </p:txBody>
        </p:sp>
      </p:grpSp>
      <p:sp>
        <p:nvSpPr>
          <p:cNvPr id="3" name="矩形 2"/>
          <p:cNvSpPr/>
          <p:nvPr/>
        </p:nvSpPr>
        <p:spPr>
          <a:xfrm>
            <a:off x="1187165" y="2708920"/>
            <a:ext cx="9817670" cy="1413478"/>
          </a:xfrm>
          <a:prstGeom prst="rect">
            <a:avLst/>
          </a:prstGeom>
        </p:spPr>
        <p:txBody>
          <a:bodyPr>
            <a:spAutoFit/>
          </a:bodyPr>
          <a:lstStyle/>
          <a:p>
            <a:pPr>
              <a:lnSpc>
                <a:spcPct val="150000"/>
              </a:lnSpc>
              <a:spcAft>
                <a:spcPts val="0"/>
              </a:spcAft>
              <a:tabLst>
                <a:tab pos="2250440" algn="l"/>
              </a:tabLs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代入公式计算空间图形的体积时，注意柱体与锥体的体积公式的区别</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383879461"/>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79376" y="567730"/>
            <a:ext cx="10996436" cy="2031325"/>
          </a:xfrm>
          <a:prstGeom prst="rect">
            <a:avLst/>
          </a:prstGeom>
        </p:spPr>
        <p:txBody>
          <a:bodyPr wrap="square">
            <a:spAutoFit/>
          </a:bodyPr>
          <a:lstStyle/>
          <a:p>
            <a:pPr algn="just">
              <a:lnSpc>
                <a:spcPct val="150000"/>
              </a:lnSpc>
              <a:spcAft>
                <a:spcPts val="0"/>
              </a:spcAft>
              <a:tabLst>
                <a:tab pos="2250440" algn="l"/>
              </a:tabLst>
            </a:pPr>
            <a:r>
              <a:rPr lang="zh-CN" altLang="zh-CN" sz="2800" b="1" kern="100" dirty="0" smtClean="0">
                <a:solidFill>
                  <a:srgbClr val="0000FF"/>
                </a:solidFill>
                <a:latin typeface="+mj-ea"/>
                <a:ea typeface="+mj-ea"/>
                <a:cs typeface="Times New Roman" panose="02020603050405020304" pitchFamily="18" charset="0"/>
              </a:rPr>
              <a:t>跟踪训练</a:t>
            </a:r>
            <a:r>
              <a:rPr lang="en-US" altLang="zh-CN" sz="2800" b="1" kern="100" dirty="0" smtClean="0">
                <a:solidFill>
                  <a:srgbClr val="0000FF"/>
                </a:solidFill>
                <a:latin typeface="+mj-ea"/>
                <a:ea typeface="+mj-ea"/>
                <a:cs typeface="Courier New" panose="02070309020205020404" pitchFamily="49" charset="0"/>
              </a:rPr>
              <a:t>3</a:t>
            </a:r>
            <a:r>
              <a:rPr lang="zh-CN" altLang="zh-CN" sz="2800" b="1"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如图，在四边形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中，</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DAB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90°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ADC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135°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CD</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，求四边形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绕</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所在直线旋转一周所得的空间图形的体积</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218183396"/>
              </p:ext>
            </p:extLst>
          </p:nvPr>
        </p:nvGraphicFramePr>
        <p:xfrm>
          <a:off x="4020071" y="1324996"/>
          <a:ext cx="1177925" cy="723900"/>
        </p:xfrm>
        <a:graphic>
          <a:graphicData uri="http://schemas.openxmlformats.org/presentationml/2006/ole">
            <mc:AlternateContent xmlns:mc="http://schemas.openxmlformats.org/markup-compatibility/2006">
              <mc:Choice xmlns:v="urn:schemas-microsoft-com:vml" Requires="v">
                <p:oleObj spid="_x0000_s407565" name="文档" r:id="rId3" imgW="1178590" imgH="723600" progId="Word.Document.12">
                  <p:embed/>
                </p:oleObj>
              </mc:Choice>
              <mc:Fallback>
                <p:oleObj name="文档" r:id="rId3" imgW="1178590" imgH="723600" progId="Word.Document.12">
                  <p:embed/>
                  <p:pic>
                    <p:nvPicPr>
                      <p:cNvPr id="0" name=""/>
                      <p:cNvPicPr/>
                      <p:nvPr/>
                    </p:nvPicPr>
                    <p:blipFill>
                      <a:blip r:embed="rId4"/>
                      <a:stretch>
                        <a:fillRect/>
                      </a:stretch>
                    </p:blipFill>
                    <p:spPr>
                      <a:xfrm>
                        <a:off x="4020071" y="1324996"/>
                        <a:ext cx="1177925" cy="723900"/>
                      </a:xfrm>
                      <a:prstGeom prst="rect">
                        <a:avLst/>
                      </a:prstGeom>
                    </p:spPr>
                  </p:pic>
                </p:oleObj>
              </mc:Fallback>
            </mc:AlternateContent>
          </a:graphicData>
        </a:graphic>
      </p:graphicFrame>
      <p:pic>
        <p:nvPicPr>
          <p:cNvPr id="407554" name="Picture 2" descr="2-490"/>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44737" y="3175400"/>
            <a:ext cx="3102527" cy="2125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28050"/>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8578" name="Picture 2" descr="S750"/>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05614" y="832394"/>
            <a:ext cx="2935002" cy="209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502248" y="514772"/>
            <a:ext cx="7852851" cy="4010021"/>
          </a:xfrm>
          <a:prstGeom prst="rect">
            <a:avLst/>
          </a:prstGeom>
        </p:spPr>
        <p:txBody>
          <a:bodyPr wrap="square">
            <a:spAutoFit/>
          </a:bodyPr>
          <a:lstStyle/>
          <a:p>
            <a:pPr algn="just">
              <a:lnSpc>
                <a:spcPct val="150000"/>
              </a:lnSpc>
              <a:spcAft>
                <a:spcPts val="0"/>
              </a:spcAft>
              <a:tabLst>
                <a:tab pos="2250440" algn="l"/>
              </a:tabLs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如图，过点</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作</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CE</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垂直于</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AD</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，交</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的延长线于点</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则</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所求空间图形的体积可看成是由梯形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ABCE</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绕</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AE</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所在直线旋转一周所得的圆台的体积，减去</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EDC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绕</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DE</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所在直线旋转一周所得的圆锥的体积</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所以所求空间图形的体积</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V</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V</a:t>
            </a:r>
            <a:r>
              <a:rPr lang="zh-CN" altLang="zh-CN" sz="2800" kern="100" baseline="-25000" dirty="0">
                <a:latin typeface="Times New Roman" panose="02020603050405020304" pitchFamily="18" charset="0"/>
                <a:ea typeface="黑体" panose="02010609060101010101" pitchFamily="49" charset="-122"/>
                <a:cs typeface="Times New Roman" panose="02020603050405020304" pitchFamily="18" charset="0"/>
              </a:rPr>
              <a:t>圆台</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V</a:t>
            </a:r>
            <a:r>
              <a:rPr lang="zh-CN" altLang="zh-CN" sz="2800" kern="100" baseline="-25000" dirty="0">
                <a:latin typeface="Times New Roman" panose="02020603050405020304" pitchFamily="18" charset="0"/>
                <a:ea typeface="黑体" panose="02010609060101010101" pitchFamily="49" charset="-122"/>
                <a:cs typeface="Times New Roman" panose="02020603050405020304" pitchFamily="18" charset="0"/>
              </a:rPr>
              <a:t>圆锥</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1189460133"/>
              </p:ext>
            </p:extLst>
          </p:nvPr>
        </p:nvGraphicFramePr>
        <p:xfrm>
          <a:off x="602618" y="4613870"/>
          <a:ext cx="9094788" cy="1685925"/>
        </p:xfrm>
        <a:graphic>
          <a:graphicData uri="http://schemas.openxmlformats.org/presentationml/2006/ole">
            <mc:AlternateContent xmlns:mc="http://schemas.openxmlformats.org/markup-compatibility/2006">
              <mc:Choice xmlns:v="urn:schemas-microsoft-com:vml" Requires="v">
                <p:oleObj spid="_x0000_s408589" name="文档" r:id="rId4" imgW="9094025" imgH="1685880" progId="Word.Document.12">
                  <p:embed/>
                </p:oleObj>
              </mc:Choice>
              <mc:Fallback>
                <p:oleObj name="文档" r:id="rId4" imgW="9094025" imgH="1685880" progId="Word.Document.12">
                  <p:embed/>
                  <p:pic>
                    <p:nvPicPr>
                      <p:cNvPr id="0" name=""/>
                      <p:cNvPicPr/>
                      <p:nvPr/>
                    </p:nvPicPr>
                    <p:blipFill>
                      <a:blip r:embed="rId5"/>
                      <a:stretch>
                        <a:fillRect/>
                      </a:stretch>
                    </p:blipFill>
                    <p:spPr>
                      <a:xfrm>
                        <a:off x="602618" y="4613870"/>
                        <a:ext cx="9094788" cy="1685925"/>
                      </a:xfrm>
                      <a:prstGeom prst="rect">
                        <a:avLst/>
                      </a:prstGeom>
                    </p:spPr>
                  </p:pic>
                </p:oleObj>
              </mc:Fallback>
            </mc:AlternateContent>
          </a:graphicData>
        </a:graphic>
      </p:graphicFrame>
    </p:spTree>
    <p:extLst>
      <p:ext uri="{BB962C8B-B14F-4D97-AF65-F5344CB8AC3E}">
        <p14:creationId xmlns:p14="http://schemas.microsoft.com/office/powerpoint/2010/main" val="2671329376"/>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08578"/>
                                        </p:tgtEl>
                                        <p:attrNameLst>
                                          <p:attrName>style.visibility</p:attrName>
                                        </p:attrNameLst>
                                      </p:cBhvr>
                                      <p:to>
                                        <p:strVal val="visible"/>
                                      </p:to>
                                    </p:set>
                                    <p:animEffect transition="in" filter="blinds(horizontal)">
                                      <p:cBhvr>
                                        <p:cTn id="10" dur="500"/>
                                        <p:tgtEl>
                                          <p:spTgt spid="40857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linds(horizontal)">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linds(horizontal)">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linds(horizontal)">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5"/>
          <p:cNvSpPr txBox="1">
            <a:spLocks/>
          </p:cNvSpPr>
          <p:nvPr/>
        </p:nvSpPr>
        <p:spPr>
          <a:xfrm>
            <a:off x="838200" y="255588"/>
            <a:ext cx="10515600" cy="381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a:solidFill>
                  <a:srgbClr val="000000"/>
                </a:solidFill>
              </a:rPr>
              <a:t>核心素养</a:t>
            </a:r>
            <a:r>
              <a:rPr lang="zh-CN" altLang="en-US" sz="2400" b="1" dirty="0" smtClean="0">
                <a:solidFill>
                  <a:srgbClr val="000000"/>
                </a:solidFill>
              </a:rPr>
              <a:t>之直观想象</a:t>
            </a:r>
            <a:endParaRPr lang="zh-CN" altLang="en-US" sz="2400" b="1" dirty="0">
              <a:solidFill>
                <a:srgbClr val="000000"/>
              </a:solidFill>
            </a:endParaRPr>
          </a:p>
        </p:txBody>
      </p:sp>
      <p:sp>
        <p:nvSpPr>
          <p:cNvPr id="3" name="标题 5">
            <a:extLst>
              <a:ext uri="{FF2B5EF4-FFF2-40B4-BE49-F238E27FC236}">
                <a16:creationId xmlns:a16="http://schemas.microsoft.com/office/drawing/2014/main" xmlns="" id="{8338C955-F869-0D4F-AF60-AC1847908819}"/>
              </a:ext>
            </a:extLst>
          </p:cNvPr>
          <p:cNvSpPr txBox="1">
            <a:spLocks/>
          </p:cNvSpPr>
          <p:nvPr/>
        </p:nvSpPr>
        <p:spPr>
          <a:xfrm>
            <a:off x="838200" y="650235"/>
            <a:ext cx="10515600" cy="3807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1200" dirty="0" smtClean="0">
                <a:solidFill>
                  <a:srgbClr val="FFFFFF">
                    <a:lumMod val="65000"/>
                  </a:srgbClr>
                </a:solidFill>
                <a:latin typeface="Times New Roman" panose="02020603050405020304" pitchFamily="18" charset="0"/>
                <a:ea typeface="Times New Roman" panose="02020603050405020304" pitchFamily="18" charset="0"/>
                <a:cs typeface="Times New Roman" panose="02020603050405020304" pitchFamily="18" charset="0"/>
              </a:rPr>
              <a:t>HE XIN SU YANG ZHI </a:t>
            </a:r>
            <a:r>
              <a:rPr lang="en-US" altLang="zh-CN" sz="1200" dirty="0" err="1" smtClean="0">
                <a:solidFill>
                  <a:srgbClr val="FFFFFF">
                    <a:lumMod val="65000"/>
                  </a:srgbClr>
                </a:solidFill>
                <a:latin typeface="Times New Roman" panose="02020603050405020304" pitchFamily="18" charset="0"/>
                <a:ea typeface="Times New Roman" panose="02020603050405020304" pitchFamily="18" charset="0"/>
                <a:cs typeface="Times New Roman" panose="02020603050405020304" pitchFamily="18" charset="0"/>
              </a:rPr>
              <a:t>ZHI</a:t>
            </a:r>
            <a:r>
              <a:rPr lang="en-US" altLang="zh-CN" sz="1200" dirty="0" smtClean="0">
                <a:solidFill>
                  <a:srgbClr val="FFFFFF">
                    <a:lumMod val="65000"/>
                  </a:srgbClr>
                </a:solidFill>
                <a:latin typeface="Times New Roman" panose="02020603050405020304" pitchFamily="18" charset="0"/>
                <a:ea typeface="Times New Roman" panose="02020603050405020304" pitchFamily="18" charset="0"/>
                <a:cs typeface="Times New Roman" panose="02020603050405020304" pitchFamily="18" charset="0"/>
              </a:rPr>
              <a:t> GUAN XIANG </a:t>
            </a:r>
            <a:r>
              <a:rPr lang="en-US" altLang="zh-CN" sz="1200" dirty="0" err="1" smtClean="0">
                <a:solidFill>
                  <a:srgbClr val="FFFFFF">
                    <a:lumMod val="65000"/>
                  </a:srgbClr>
                </a:solidFill>
                <a:latin typeface="Times New Roman" panose="02020603050405020304" pitchFamily="18" charset="0"/>
                <a:ea typeface="Times New Roman" panose="02020603050405020304" pitchFamily="18" charset="0"/>
                <a:cs typeface="Times New Roman" panose="02020603050405020304" pitchFamily="18" charset="0"/>
              </a:rPr>
              <a:t>XIANG</a:t>
            </a:r>
            <a:endParaRPr lang="en-US" altLang="zh-CN" sz="1200" dirty="0">
              <a:solidFill>
                <a:srgbClr val="FFFFFF">
                  <a:lumMod val="65000"/>
                </a:srgb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矩形 3"/>
          <p:cNvSpPr/>
          <p:nvPr/>
        </p:nvSpPr>
        <p:spPr>
          <a:xfrm>
            <a:off x="426418" y="1088414"/>
            <a:ext cx="10948131" cy="2062079"/>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ctr">
              <a:lnSpc>
                <a:spcPct val="150000"/>
              </a:lnSpc>
              <a:spcAft>
                <a:spcPts val="0"/>
              </a:spcAft>
              <a:tabLst>
                <a:tab pos="2430780" algn="l"/>
              </a:tabLst>
            </a:pPr>
            <a:r>
              <a:rPr lang="zh-CN" altLang="zh-CN" sz="2800" b="1"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简单组合体的表面积与体积</a:t>
            </a:r>
            <a:endParaRPr lang="en-US" altLang="zh-CN" sz="2800" b="1"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tabLst>
                <a:tab pos="2250440" algn="l"/>
              </a:tabLst>
            </a:pPr>
            <a:r>
              <a:rPr lang="zh-CN" altLang="zh-CN" sz="2800" b="1"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典例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如图所示，在棱长为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的正方体上底面中心位置打一个直径为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，深为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的圆柱形孔，求打孔后的几何体的表面积和体积</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409602" name="Picture 2" descr="S75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69263" y="3411014"/>
            <a:ext cx="2853474" cy="2826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6758455"/>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S751"/>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30525" y="1052736"/>
            <a:ext cx="2594067" cy="256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634681" y="716736"/>
            <a:ext cx="10799436" cy="4718963"/>
          </a:xfrm>
          <a:prstGeom prst="rect">
            <a:avLst/>
          </a:prstGeom>
        </p:spPr>
        <p:txBody>
          <a:bodyPr>
            <a:spAutoFit/>
          </a:bodyPr>
          <a:lstStyle/>
          <a:p>
            <a:pPr>
              <a:lnSpc>
                <a:spcPct val="150000"/>
              </a:lnSpc>
              <a:spcAft>
                <a:spcPts val="0"/>
              </a:spcAft>
              <a:tabLst>
                <a:tab pos="2250440" algn="l"/>
              </a:tabLs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正方体的表面积为</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S</a:t>
            </a:r>
            <a:r>
              <a:rPr lang="zh-CN" altLang="zh-CN" sz="2800" kern="100" baseline="-25000" dirty="0">
                <a:latin typeface="Times New Roman" panose="02020603050405020304" pitchFamily="18" charset="0"/>
                <a:ea typeface="黑体" panose="02010609060101010101" pitchFamily="49" charset="-122"/>
                <a:cs typeface="Times New Roman" panose="02020603050405020304" pitchFamily="18" charset="0"/>
              </a:rPr>
              <a:t>正方体</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6</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96</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圆柱形孔的半径为</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，高为</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圆柱的侧面积</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S</a:t>
            </a:r>
            <a:r>
              <a:rPr lang="zh-CN" altLang="zh-CN" sz="2800" kern="100" baseline="-25000" dirty="0">
                <a:latin typeface="Times New Roman" panose="02020603050405020304" pitchFamily="18" charset="0"/>
                <a:ea typeface="黑体" panose="02010609060101010101" pitchFamily="49" charset="-122"/>
                <a:cs typeface="Times New Roman" panose="02020603050405020304" pitchFamily="18" charset="0"/>
              </a:rPr>
              <a:t>圆柱侧</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2π</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8π</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所求的表面积为</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S</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96</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8π</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2π</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96</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6π</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正方体的体积为</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V</a:t>
            </a:r>
            <a:r>
              <a:rPr lang="zh-CN" altLang="zh-CN" sz="2800" kern="100" baseline="-25000" dirty="0">
                <a:latin typeface="Times New Roman" panose="02020603050405020304" pitchFamily="18" charset="0"/>
                <a:ea typeface="黑体" panose="02010609060101010101" pitchFamily="49" charset="-122"/>
                <a:cs typeface="Times New Roman" panose="02020603050405020304" pitchFamily="18" charset="0"/>
              </a:rPr>
              <a:t>正方体</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64</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圆柱的体积为</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V</a:t>
            </a:r>
            <a:r>
              <a:rPr lang="zh-CN" altLang="zh-CN" sz="2800" kern="100" baseline="-25000" dirty="0">
                <a:latin typeface="Times New Roman" panose="02020603050405020304" pitchFamily="18" charset="0"/>
                <a:ea typeface="黑体" panose="02010609060101010101" pitchFamily="49" charset="-122"/>
                <a:cs typeface="Times New Roman" panose="02020603050405020304" pitchFamily="18" charset="0"/>
              </a:rPr>
              <a:t>圆柱</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4π</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所求的体积为</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V</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64</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4π.</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743577568"/>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linds(horizontal)">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linds(horizontal)">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blinds(horizontal)">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blinds(horizontal)">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blinds(horizontal)">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blinds(horizontal)">
                                      <p:cBhvr>
                                        <p:cTn id="4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 xmlns:a16="http://schemas.microsoft.com/office/drawing/2014/main" id="{2DAA2A69-B8C7-A146-AE32-F71F934663BD}"/>
              </a:ext>
            </a:extLst>
          </p:cNvPr>
          <p:cNvPicPr>
            <a:picLocks noChangeAspect="1"/>
          </p:cNvPicPr>
          <p:nvPr/>
        </p:nvPicPr>
        <p:blipFill>
          <a:blip r:embed="rId6">
            <a:alphaModFix amt="18000"/>
            <a:extLst>
              <a:ext uri="{28A0092B-C50C-407E-A947-70E740481C1C}">
                <a14:useLocalDpi xmlns:a14="http://schemas.microsoft.com/office/drawing/2010/main" val="0"/>
              </a:ext>
            </a:extLst>
          </a:blip>
          <a:stretch>
            <a:fillRect/>
          </a:stretch>
        </p:blipFill>
        <p:spPr>
          <a:xfrm>
            <a:off x="0" y="0"/>
            <a:ext cx="4093029" cy="2451662"/>
          </a:xfrm>
          <a:prstGeom prst="rect">
            <a:avLst/>
          </a:prstGeom>
        </p:spPr>
      </p:pic>
      <p:sp>
        <p:nvSpPr>
          <p:cNvPr id="12" name="矩形 11"/>
          <p:cNvSpPr/>
          <p:nvPr/>
        </p:nvSpPr>
        <p:spPr>
          <a:xfrm>
            <a:off x="-8240" y="2348880"/>
            <a:ext cx="1702385" cy="2867691"/>
          </a:xfrm>
          <a:prstGeom prst="rect">
            <a:avLst/>
          </a:prstGeom>
          <a:solidFill>
            <a:srgbClr val="DFEEF4"/>
          </a:solidFill>
          <a:ln w="9525">
            <a:solidFill>
              <a:srgbClr val="DBEA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321"/>
            <a:endParaRPr lang="zh-CN" altLang="en-US">
              <a:solidFill>
                <a:prstClr val="white"/>
              </a:solidFill>
            </a:endParaRPr>
          </a:p>
        </p:txBody>
      </p:sp>
      <p:sp>
        <p:nvSpPr>
          <p:cNvPr id="13" name="更多2018年PPT下载：http://www.ppt20.com/u/739134/">
            <a:extLst>
              <a:ext uri="{FF2B5EF4-FFF2-40B4-BE49-F238E27FC236}">
                <a16:creationId xmlns="" xmlns:a16="http://schemas.microsoft.com/office/drawing/2014/main" id="{046CB508-A3E9-D740-9306-E6A8B0A1E1C5}"/>
              </a:ext>
            </a:extLst>
          </p:cNvPr>
          <p:cNvSpPr/>
          <p:nvPr/>
        </p:nvSpPr>
        <p:spPr>
          <a:xfrm>
            <a:off x="545435" y="2751673"/>
            <a:ext cx="595035" cy="2062103"/>
          </a:xfrm>
          <a:prstGeom prst="rect">
            <a:avLst/>
          </a:prstGeom>
        </p:spPr>
        <p:txBody>
          <a:bodyPr wrap="none">
            <a:spAutoFit/>
          </a:bodyPr>
          <a:lstStyle/>
          <a:p>
            <a:pPr>
              <a:defRPr/>
            </a:pPr>
            <a:r>
              <a:rPr lang="zh-CN" altLang="en-US" sz="3200" dirty="0" smtClean="0">
                <a:solidFill>
                  <a:schemeClr val="bg1">
                    <a:lumMod val="50000"/>
                  </a:schemeClr>
                </a:solidFill>
                <a:latin typeface="微软雅黑" panose="020B0503020204020204" pitchFamily="34" charset="-122"/>
              </a:rPr>
              <a:t>内</a:t>
            </a:r>
            <a:endParaRPr lang="en-US" altLang="zh-CN" sz="3200" dirty="0" smtClean="0">
              <a:solidFill>
                <a:schemeClr val="bg1">
                  <a:lumMod val="50000"/>
                </a:schemeClr>
              </a:solidFill>
              <a:latin typeface="微软雅黑" panose="020B0503020204020204" pitchFamily="34" charset="-122"/>
            </a:endParaRPr>
          </a:p>
          <a:p>
            <a:pPr>
              <a:defRPr/>
            </a:pPr>
            <a:r>
              <a:rPr lang="zh-CN" altLang="en-US" sz="3200" dirty="0" smtClean="0">
                <a:solidFill>
                  <a:schemeClr val="bg1">
                    <a:lumMod val="50000"/>
                  </a:schemeClr>
                </a:solidFill>
                <a:latin typeface="微软雅黑" panose="020B0503020204020204" pitchFamily="34" charset="-122"/>
              </a:rPr>
              <a:t>容</a:t>
            </a:r>
            <a:endParaRPr lang="en-US" altLang="zh-CN" sz="3200" dirty="0" smtClean="0">
              <a:solidFill>
                <a:schemeClr val="bg1">
                  <a:lumMod val="50000"/>
                </a:schemeClr>
              </a:solidFill>
              <a:latin typeface="微软雅黑" panose="020B0503020204020204" pitchFamily="34" charset="-122"/>
            </a:endParaRPr>
          </a:p>
          <a:p>
            <a:pPr>
              <a:defRPr/>
            </a:pPr>
            <a:r>
              <a:rPr lang="zh-CN" altLang="en-US" sz="3200" dirty="0" smtClean="0">
                <a:solidFill>
                  <a:schemeClr val="bg1">
                    <a:lumMod val="50000"/>
                  </a:schemeClr>
                </a:solidFill>
                <a:latin typeface="微软雅黑" panose="020B0503020204020204" pitchFamily="34" charset="-122"/>
              </a:rPr>
              <a:t>索</a:t>
            </a:r>
            <a:endParaRPr lang="en-US" altLang="zh-CN" sz="3200" dirty="0" smtClean="0">
              <a:solidFill>
                <a:schemeClr val="bg1">
                  <a:lumMod val="50000"/>
                </a:schemeClr>
              </a:solidFill>
              <a:latin typeface="微软雅黑" panose="020B0503020204020204" pitchFamily="34" charset="-122"/>
            </a:endParaRPr>
          </a:p>
          <a:p>
            <a:pPr>
              <a:defRPr/>
            </a:pPr>
            <a:r>
              <a:rPr lang="zh-CN" altLang="en-US" sz="3200" dirty="0" smtClean="0">
                <a:solidFill>
                  <a:schemeClr val="bg1">
                    <a:lumMod val="50000"/>
                  </a:schemeClr>
                </a:solidFill>
                <a:latin typeface="微软雅黑" panose="020B0503020204020204" pitchFamily="34" charset="-122"/>
              </a:rPr>
              <a:t>引</a:t>
            </a:r>
            <a:endParaRPr lang="zh-CN" altLang="en-US" sz="3200" dirty="0">
              <a:solidFill>
                <a:schemeClr val="bg1">
                  <a:lumMod val="50000"/>
                </a:schemeClr>
              </a:solidFill>
              <a:latin typeface="等线" panose="020F0502020204030204"/>
              <a:ea typeface="等线" panose="02010600030101010101" pitchFamily="2" charset="-122"/>
            </a:endParaRPr>
          </a:p>
        </p:txBody>
      </p:sp>
      <p:sp>
        <p:nvSpPr>
          <p:cNvPr id="14" name="矩形 13">
            <a:extLst>
              <a:ext uri="{FF2B5EF4-FFF2-40B4-BE49-F238E27FC236}">
                <a16:creationId xmlns="" xmlns:a16="http://schemas.microsoft.com/office/drawing/2014/main" id="{E06BD271-C75C-4F7F-9409-8196C0EB7739}"/>
              </a:ext>
            </a:extLst>
          </p:cNvPr>
          <p:cNvSpPr/>
          <p:nvPr/>
        </p:nvSpPr>
        <p:spPr>
          <a:xfrm>
            <a:off x="1919536" y="2348880"/>
            <a:ext cx="4539907" cy="2867691"/>
          </a:xfrm>
          <a:prstGeom prst="rect">
            <a:avLst/>
          </a:prstGeom>
          <a:solidFill>
            <a:srgbClr val="34A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5" name="PA_文本框 8">
            <a:hlinkClick r:id="rId7" action="ppaction://hlinksldjump"/>
            <a:extLst>
              <a:ext uri="{FF2B5EF4-FFF2-40B4-BE49-F238E27FC236}">
                <a16:creationId xmlns="" xmlns:a16="http://schemas.microsoft.com/office/drawing/2014/main" id="{6825730B-79D3-DF4B-B6DE-033ACDED2B40}"/>
              </a:ext>
            </a:extLst>
          </p:cNvPr>
          <p:cNvSpPr txBox="1"/>
          <p:nvPr>
            <p:custDataLst>
              <p:tags r:id="rId1"/>
            </p:custDataLst>
          </p:nvPr>
        </p:nvSpPr>
        <p:spPr>
          <a:xfrm>
            <a:off x="3143672" y="2707715"/>
            <a:ext cx="2075965" cy="492443"/>
          </a:xfrm>
          <a:prstGeom prst="rect">
            <a:avLst/>
          </a:prstGeom>
          <a:noFill/>
        </p:spPr>
        <p:txBody>
          <a:bodyPr wrap="square" rtlCol="0">
            <a:spAutoFit/>
          </a:bodyPr>
          <a:lstStyle/>
          <a:p>
            <a:r>
              <a:rPr lang="zh-CN" altLang="en-US" sz="2600" b="1" dirty="0" smtClean="0">
                <a:solidFill>
                  <a:schemeClr val="bg1"/>
                </a:solidFill>
              </a:rPr>
              <a:t>知识梳理</a:t>
            </a:r>
            <a:endParaRPr lang="zh-CN" altLang="en-US" sz="2600" b="1" dirty="0">
              <a:solidFill>
                <a:schemeClr val="bg1"/>
              </a:solidFill>
            </a:endParaRPr>
          </a:p>
        </p:txBody>
      </p:sp>
      <p:sp>
        <p:nvSpPr>
          <p:cNvPr id="16" name="PA_文本框 9">
            <a:hlinkClick r:id="rId8" action="ppaction://hlinksldjump"/>
            <a:extLst>
              <a:ext uri="{FF2B5EF4-FFF2-40B4-BE49-F238E27FC236}">
                <a16:creationId xmlns="" xmlns:a16="http://schemas.microsoft.com/office/drawing/2014/main" id="{3E4B6F71-C5BB-FE46-BF1A-59231A563427}"/>
              </a:ext>
            </a:extLst>
          </p:cNvPr>
          <p:cNvSpPr txBox="1"/>
          <p:nvPr>
            <p:custDataLst>
              <p:tags r:id="rId2"/>
            </p:custDataLst>
          </p:nvPr>
        </p:nvSpPr>
        <p:spPr>
          <a:xfrm>
            <a:off x="3143672" y="3296362"/>
            <a:ext cx="2075965" cy="492443"/>
          </a:xfrm>
          <a:prstGeom prst="rect">
            <a:avLst/>
          </a:prstGeom>
          <a:noFill/>
        </p:spPr>
        <p:txBody>
          <a:bodyPr wrap="square" rtlCol="0">
            <a:spAutoFit/>
          </a:bodyPr>
          <a:lstStyle/>
          <a:p>
            <a:r>
              <a:rPr lang="zh-CN" altLang="en-US" sz="2600" b="1" dirty="0">
                <a:solidFill>
                  <a:schemeClr val="bg1"/>
                </a:solidFill>
              </a:rPr>
              <a:t>题型探究</a:t>
            </a:r>
          </a:p>
        </p:txBody>
      </p:sp>
      <p:sp>
        <p:nvSpPr>
          <p:cNvPr id="17" name="PA_文本框 10">
            <a:hlinkClick r:id="rId9" action="ppaction://hlinksldjump"/>
            <a:extLst>
              <a:ext uri="{FF2B5EF4-FFF2-40B4-BE49-F238E27FC236}">
                <a16:creationId xmlns="" xmlns:a16="http://schemas.microsoft.com/office/drawing/2014/main" id="{0A911338-A9E3-BC45-9E72-7B1B17814308}"/>
              </a:ext>
            </a:extLst>
          </p:cNvPr>
          <p:cNvSpPr txBox="1"/>
          <p:nvPr>
            <p:custDataLst>
              <p:tags r:id="rId3"/>
            </p:custDataLst>
          </p:nvPr>
        </p:nvSpPr>
        <p:spPr>
          <a:xfrm>
            <a:off x="3143672" y="3885009"/>
            <a:ext cx="2075965" cy="492443"/>
          </a:xfrm>
          <a:prstGeom prst="rect">
            <a:avLst/>
          </a:prstGeom>
          <a:noFill/>
        </p:spPr>
        <p:txBody>
          <a:bodyPr wrap="square" rtlCol="0">
            <a:spAutoFit/>
          </a:bodyPr>
          <a:lstStyle/>
          <a:p>
            <a:r>
              <a:rPr lang="zh-CN" altLang="en-US" sz="2600" b="1" dirty="0">
                <a:solidFill>
                  <a:schemeClr val="bg1"/>
                </a:solidFill>
              </a:rPr>
              <a:t>随堂演练</a:t>
            </a:r>
          </a:p>
        </p:txBody>
      </p:sp>
      <p:sp>
        <p:nvSpPr>
          <p:cNvPr id="18" name="PA_文本框 10">
            <a:hlinkClick r:id="rId10" action="ppaction://hlinksldjump"/>
            <a:extLst>
              <a:ext uri="{FF2B5EF4-FFF2-40B4-BE49-F238E27FC236}">
                <a16:creationId xmlns="" xmlns:a16="http://schemas.microsoft.com/office/drawing/2014/main" id="{0A911338-A9E3-BC45-9E72-7B1B17814308}"/>
              </a:ext>
            </a:extLst>
          </p:cNvPr>
          <p:cNvSpPr txBox="1"/>
          <p:nvPr>
            <p:custDataLst>
              <p:tags r:id="rId4"/>
            </p:custDataLst>
          </p:nvPr>
        </p:nvSpPr>
        <p:spPr>
          <a:xfrm>
            <a:off x="3143672" y="4473656"/>
            <a:ext cx="2075965" cy="492443"/>
          </a:xfrm>
          <a:prstGeom prst="rect">
            <a:avLst/>
          </a:prstGeom>
          <a:noFill/>
        </p:spPr>
        <p:txBody>
          <a:bodyPr wrap="square" rtlCol="0">
            <a:spAutoFit/>
          </a:bodyPr>
          <a:lstStyle/>
          <a:p>
            <a:r>
              <a:rPr lang="zh-CN" altLang="en-US" sz="2600" b="1" dirty="0" smtClean="0">
                <a:solidFill>
                  <a:schemeClr val="bg1"/>
                </a:solidFill>
              </a:rPr>
              <a:t>课时对点练</a:t>
            </a:r>
            <a:endParaRPr lang="zh-CN" altLang="en-US" sz="2600" b="1" dirty="0">
              <a:solidFill>
                <a:schemeClr val="bg1"/>
              </a:solidFill>
            </a:endParaRPr>
          </a:p>
        </p:txBody>
      </p:sp>
    </p:spTree>
    <p:extLst>
      <p:ext uri="{BB962C8B-B14F-4D97-AF65-F5344CB8AC3E}">
        <p14:creationId xmlns:p14="http://schemas.microsoft.com/office/powerpoint/2010/main" val="3021471508"/>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1786" y="950141"/>
            <a:ext cx="10408429" cy="4567091"/>
          </a:xfrm>
          <a:prstGeom prst="rect">
            <a:avLst/>
          </a:prstGeom>
          <a:solidFill>
            <a:schemeClr val="bg1">
              <a:lumMod val="95000"/>
              <a:alpha val="82000"/>
            </a:schemeClr>
          </a:solidFill>
          <a:ln w="3175">
            <a:solidFill>
              <a:srgbClr val="0070C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000000"/>
              </a:solidFill>
            </a:endParaRPr>
          </a:p>
        </p:txBody>
      </p:sp>
      <p:grpSp>
        <p:nvGrpSpPr>
          <p:cNvPr id="3" name="组合 2"/>
          <p:cNvGrpSpPr/>
          <p:nvPr/>
        </p:nvGrpSpPr>
        <p:grpSpPr>
          <a:xfrm>
            <a:off x="1187376" y="846238"/>
            <a:ext cx="1092200" cy="1193800"/>
            <a:chOff x="10740732" y="1514604"/>
            <a:chExt cx="1092200" cy="1193800"/>
          </a:xfrm>
        </p:grpSpPr>
        <p:pic>
          <p:nvPicPr>
            <p:cNvPr id="4" name="Picture 17" descr="D:\Teliss_Tong\Copy\定期备份\工作备份\！PPT图片及版面资源\06-PPT精选插图\04-图标\红色坎肩.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0732" y="1514604"/>
              <a:ext cx="1092200" cy="11938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7"/>
            <p:cNvSpPr>
              <a:spLocks noChangeArrowheads="1"/>
            </p:cNvSpPr>
            <p:nvPr/>
          </p:nvSpPr>
          <p:spPr bwMode="auto">
            <a:xfrm>
              <a:off x="10919742" y="1662152"/>
              <a:ext cx="720080" cy="799706"/>
            </a:xfrm>
            <a:prstGeom prst="rect">
              <a:avLst/>
            </a:prstGeom>
            <a:noFill/>
            <a:ln w="9525">
              <a:noFill/>
              <a:miter lim="800000"/>
              <a:headEnd/>
              <a:tailEnd/>
            </a:ln>
            <a:effectLst/>
          </p:spPr>
          <p:txBody>
            <a:bodyPr wrap="square">
              <a:spAutoFit/>
            </a:bodyPr>
            <a:lstStyle/>
            <a:p>
              <a:pPr>
                <a:lnSpc>
                  <a:spcPct val="120000"/>
                </a:lnSpc>
                <a:defRPr/>
              </a:pPr>
              <a:r>
                <a:rPr lang="zh-CN" altLang="en-US" sz="2000" b="1" dirty="0" smtClean="0">
                  <a:solidFill>
                    <a:srgbClr val="FFFFFF"/>
                  </a:solidFill>
                  <a:latin typeface="微软雅黑" pitchFamily="34" charset="-122"/>
                </a:rPr>
                <a:t>素养提升</a:t>
              </a:r>
              <a:endParaRPr lang="zh-CN" altLang="en-US" sz="2000" b="1" dirty="0">
                <a:solidFill>
                  <a:srgbClr val="FFFFFF"/>
                </a:solidFill>
                <a:latin typeface="微软雅黑" pitchFamily="34" charset="-122"/>
              </a:endParaRPr>
            </a:p>
          </p:txBody>
        </p:sp>
      </p:grpSp>
      <p:sp>
        <p:nvSpPr>
          <p:cNvPr id="6" name="矩形 5"/>
          <p:cNvSpPr/>
          <p:nvPr/>
        </p:nvSpPr>
        <p:spPr>
          <a:xfrm>
            <a:off x="1254619" y="2032359"/>
            <a:ext cx="9682763" cy="3249800"/>
          </a:xfrm>
          <a:prstGeom prst="rect">
            <a:avLst/>
          </a:prstGeom>
        </p:spPr>
        <p:txBody>
          <a:bodyPr wrap="square">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求组合体的表面积与体积的关键是弄清组合体中各简单空间图形的结构特征及组合形式，对于与旋转体有关的组合体问题，要根据条件分清各个简单空间图形的底面半径及母线长，再分别代入公式求解</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识别空间图形的结构特征，提升直观想象素养</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8" name="返回">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39498" y="6327667"/>
            <a:ext cx="952502" cy="399289"/>
          </a:xfrm>
          <a:prstGeom prst="rect">
            <a:avLst/>
          </a:prstGeom>
        </p:spPr>
      </p:pic>
    </p:spTree>
    <p:extLst>
      <p:ext uri="{BB962C8B-B14F-4D97-AF65-F5344CB8AC3E}">
        <p14:creationId xmlns:p14="http://schemas.microsoft.com/office/powerpoint/2010/main" val="359332403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linds(horizontal)">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2">
            <a:extLst>
              <a:ext uri="{FF2B5EF4-FFF2-40B4-BE49-F238E27FC236}">
                <a16:creationId xmlns="" xmlns:a16="http://schemas.microsoft.com/office/drawing/2014/main" id="{5C0B93A0-1072-704B-9BE9-2BBBB8442780}"/>
              </a:ext>
            </a:extLst>
          </p:cNvPr>
          <p:cNvSpPr/>
          <p:nvPr/>
        </p:nvSpPr>
        <p:spPr bwMode="auto">
          <a:xfrm>
            <a:off x="-732" y="2658850"/>
            <a:ext cx="1343472" cy="1186771"/>
          </a:xfrm>
          <a:prstGeom prst="rect">
            <a:avLst/>
          </a:prstGeom>
          <a:solidFill>
            <a:srgbClr val="69BDDC"/>
          </a:solidFill>
          <a:ln w="28575">
            <a:noFill/>
          </a:ln>
          <a:extLst>
            <a:ext uri="{91240B29-F687-4F45-9708-019B960494DF}">
              <a14:hiddenLine xmlns:a14="http://schemas.microsoft.com/office/drawing/2010/main" w="28575">
                <a:solidFill>
                  <a:schemeClr val="accent1"/>
                </a:solidFill>
              </a14:hiddenLine>
            </a:ext>
          </a:extLst>
        </p:spPr>
        <p:txBody>
          <a:bodyPr anchor="ctr"/>
          <a:lstStyle/>
          <a:p>
            <a:pPr algn="ctr">
              <a:defRPr/>
            </a:pPr>
            <a:r>
              <a:rPr lang="en-US" altLang="zh-CN" sz="5400" dirty="0">
                <a:solidFill>
                  <a:srgbClr val="F5C131">
                    <a:lumMod val="20000"/>
                    <a:lumOff val="80000"/>
                  </a:srgbClr>
                </a:solidFill>
                <a:latin typeface="微软雅黑" panose="020B0503020204020204" pitchFamily="34" charset="-122"/>
              </a:rPr>
              <a:t>3</a:t>
            </a:r>
            <a:endParaRPr sz="5400" dirty="0">
              <a:solidFill>
                <a:srgbClr val="F5C131">
                  <a:lumMod val="20000"/>
                  <a:lumOff val="80000"/>
                </a:srgbClr>
              </a:solidFill>
              <a:latin typeface="微软雅黑" panose="020B0503020204020204" pitchFamily="34" charset="-122"/>
            </a:endParaRPr>
          </a:p>
        </p:txBody>
      </p:sp>
      <p:sp>
        <p:nvSpPr>
          <p:cNvPr id="9" name="文本框 18">
            <a:extLst>
              <a:ext uri="{FF2B5EF4-FFF2-40B4-BE49-F238E27FC236}">
                <a16:creationId xmlns="" xmlns:a16="http://schemas.microsoft.com/office/drawing/2014/main" id="{BD048E81-1781-914B-9126-831580D51281}"/>
              </a:ext>
            </a:extLst>
          </p:cNvPr>
          <p:cNvSpPr txBox="1"/>
          <p:nvPr/>
        </p:nvSpPr>
        <p:spPr>
          <a:xfrm>
            <a:off x="1701062" y="2977468"/>
            <a:ext cx="3386826" cy="707886"/>
          </a:xfrm>
          <a:prstGeom prst="rect">
            <a:avLst/>
          </a:prstGeom>
          <a:noFill/>
        </p:spPr>
        <p:txBody>
          <a:bodyPr wrap="square" rtlCol="0">
            <a:spAutoFit/>
          </a:bodyPr>
          <a:lstStyle/>
          <a:p>
            <a:pPr>
              <a:defRPr/>
            </a:pPr>
            <a:r>
              <a:rPr lang="zh-CN" altLang="en-US" sz="4000" b="1" dirty="0">
                <a:solidFill>
                  <a:srgbClr val="000000">
                    <a:lumMod val="75000"/>
                    <a:lumOff val="25000"/>
                  </a:srgbClr>
                </a:solidFill>
                <a:latin typeface="微软雅黑" panose="020B0503020204020204" pitchFamily="34" charset="-122"/>
              </a:rPr>
              <a:t>随堂演练</a:t>
            </a:r>
          </a:p>
        </p:txBody>
      </p:sp>
      <p:pic>
        <p:nvPicPr>
          <p:cNvPr id="10" name="图片 9">
            <a:extLst>
              <a:ext uri="{FF2B5EF4-FFF2-40B4-BE49-F238E27FC236}">
                <a16:creationId xmlns="" xmlns:a16="http://schemas.microsoft.com/office/drawing/2014/main" id="{FFC846ED-24D9-544C-A7B1-00C1C0E7EE9C}"/>
              </a:ext>
            </a:extLst>
          </p:cNvPr>
          <p:cNvPicPr>
            <a:picLocks noChangeAspect="1"/>
          </p:cNvPicPr>
          <p:nvPr/>
        </p:nvPicPr>
        <p:blipFill>
          <a:blip r:embed="rId2">
            <a:alphaModFix amt="18000"/>
            <a:extLst>
              <a:ext uri="{28A0092B-C50C-407E-A947-70E740481C1C}">
                <a14:useLocalDpi xmlns:a14="http://schemas.microsoft.com/office/drawing/2010/main" val="0"/>
              </a:ext>
            </a:extLst>
          </a:blip>
          <a:stretch>
            <a:fillRect/>
          </a:stretch>
        </p:blipFill>
        <p:spPr>
          <a:xfrm>
            <a:off x="0" y="0"/>
            <a:ext cx="4093029" cy="2451662"/>
          </a:xfrm>
          <a:prstGeom prst="rect">
            <a:avLst/>
          </a:prstGeom>
        </p:spPr>
      </p:pic>
      <p:sp>
        <p:nvSpPr>
          <p:cNvPr id="11" name="文本框 17">
            <a:extLst>
              <a:ext uri="{FF2B5EF4-FFF2-40B4-BE49-F238E27FC236}">
                <a16:creationId xmlns="" xmlns:a16="http://schemas.microsoft.com/office/drawing/2014/main" id="{34BAE266-6D78-8441-80C0-79C85588BFCA}"/>
              </a:ext>
            </a:extLst>
          </p:cNvPr>
          <p:cNvSpPr txBox="1"/>
          <p:nvPr/>
        </p:nvSpPr>
        <p:spPr>
          <a:xfrm>
            <a:off x="-127632" y="3519781"/>
            <a:ext cx="1597273" cy="338554"/>
          </a:xfrm>
          <a:prstGeom prst="rect">
            <a:avLst/>
          </a:prstGeom>
          <a:noFill/>
          <a:effectLst/>
        </p:spPr>
        <p:txBody>
          <a:bodyPr wrap="square" rtlCol="0">
            <a:spAutoFit/>
          </a:bodyPr>
          <a:lstStyle/>
          <a:p>
            <a:pPr algn="ctr">
              <a:defRPr/>
            </a:pPr>
            <a:r>
              <a:rPr lang="en-US" altLang="zh-CN" sz="1600" dirty="0">
                <a:solidFill>
                  <a:srgbClr val="FFFFFF">
                    <a:lumMod val="50000"/>
                  </a:srgbClr>
                </a:solidFill>
                <a:latin typeface="微软雅黑" panose="020B0503020204020204" pitchFamily="34" charset="-122"/>
              </a:rPr>
              <a:t>PART THREE</a:t>
            </a:r>
            <a:endParaRPr lang="zh-CN" altLang="en-US" sz="1600" dirty="0">
              <a:solidFill>
                <a:srgbClr val="FFFFFF">
                  <a:lumMod val="50000"/>
                </a:srgbClr>
              </a:solidFill>
              <a:latin typeface="微软雅黑" panose="020B0503020204020204" pitchFamily="34" charset="-122"/>
            </a:endParaRPr>
          </a:p>
        </p:txBody>
      </p:sp>
    </p:spTree>
    <p:extLst>
      <p:ext uri="{BB962C8B-B14F-4D97-AF65-F5344CB8AC3E}">
        <p14:creationId xmlns:p14="http://schemas.microsoft.com/office/powerpoint/2010/main" val="326095552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79376" y="430267"/>
            <a:ext cx="10794931" cy="2072154"/>
          </a:xfrm>
          <a:prstGeom prst="rect">
            <a:avLst/>
          </a:prstGeom>
        </p:spPr>
        <p:txBody>
          <a:bodyPr wrap="square">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若长方体的长、宽、高分别为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 cm,4 cm,5 cm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，则长方体的体积为</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A.27 cm</a:t>
            </a:r>
            <a:r>
              <a:rPr lang="en-US" altLang="zh-CN" sz="2800" kern="100" baseline="30000" dirty="0">
                <a:latin typeface="Times New Roman" panose="02020603050405020304" pitchFamily="18" charset="0"/>
                <a:ea typeface="方正中等线简体" panose="03000509000000000000" pitchFamily="65" charset="-122"/>
                <a:cs typeface="Courier New" panose="02070309020205020404" pitchFamily="49" charset="0"/>
              </a:rPr>
              <a:t>3</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B.60 cm</a:t>
            </a:r>
            <a:r>
              <a:rPr lang="en-US" altLang="zh-CN" sz="2800" kern="100" baseline="30000" dirty="0" smtClean="0">
                <a:latin typeface="Times New Roman" panose="02020603050405020304" pitchFamily="18" charset="0"/>
                <a:ea typeface="方正中等线简体" panose="03000509000000000000" pitchFamily="65" charset="-122"/>
                <a:cs typeface="Courier New" panose="02070309020205020404" pitchFamily="49" charset="0"/>
              </a:rPr>
              <a:t>3</a:t>
            </a:r>
            <a:endPar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endParaRPr>
          </a:p>
          <a:p>
            <a:pPr algn="just">
              <a:lnSpc>
                <a:spcPct val="150000"/>
              </a:lnSpc>
              <a:spcAft>
                <a:spcPts val="0"/>
              </a:spcAft>
              <a:tabLst>
                <a:tab pos="2250440" algn="l"/>
              </a:tabLs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C.64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cm</a:t>
            </a:r>
            <a:r>
              <a:rPr lang="en-US" altLang="zh-CN" sz="2800" kern="100" baseline="30000" dirty="0">
                <a:latin typeface="Times New Roman" panose="02020603050405020304" pitchFamily="18" charset="0"/>
                <a:ea typeface="方正中等线简体" panose="03000509000000000000" pitchFamily="65" charset="-122"/>
                <a:cs typeface="Courier New" panose="02070309020205020404" pitchFamily="49" charset="0"/>
              </a:rPr>
              <a:t>3</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D.125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cm</a:t>
            </a:r>
            <a:r>
              <a:rPr lang="en-US" altLang="zh-CN" sz="2800" kern="100" baseline="30000" dirty="0">
                <a:latin typeface="Times New Roman" panose="02020603050405020304" pitchFamily="18" charset="0"/>
                <a:ea typeface="方正中等线简体" panose="03000509000000000000" pitchFamily="65" charset="-122"/>
                <a:cs typeface="Courier New" panose="02070309020205020404" pitchFamily="49" charset="0"/>
              </a:rPr>
              <a:t>3</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1" name="Rectangle 21">
            <a:hlinkClick r:id="rId2" action="ppaction://hlinksldjump"/>
          </p:cNvPr>
          <p:cNvSpPr>
            <a:spLocks noChangeArrowheads="1"/>
          </p:cNvSpPr>
          <p:nvPr/>
        </p:nvSpPr>
        <p:spPr bwMode="auto">
          <a:xfrm>
            <a:off x="2259241"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srgbClr val="0000FF"/>
                </a:solidFill>
                <a:latin typeface="Broadway" pitchFamily="82" charset="0"/>
                <a:ea typeface="楷体" panose="02010609060101010101" pitchFamily="49" charset="-122"/>
                <a:cs typeface="经典繁仿黑" pitchFamily="49" charset="-122"/>
              </a:rPr>
              <a:t>1</a:t>
            </a:r>
          </a:p>
        </p:txBody>
      </p:sp>
      <p:sp>
        <p:nvSpPr>
          <p:cNvPr id="13" name="Rectangle 21">
            <a:hlinkClick r:id="rId3" action="ppaction://hlinksldjump"/>
          </p:cNvPr>
          <p:cNvSpPr>
            <a:spLocks noChangeArrowheads="1"/>
          </p:cNvSpPr>
          <p:nvPr/>
        </p:nvSpPr>
        <p:spPr bwMode="auto">
          <a:xfrm>
            <a:off x="2544349"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2</a:t>
            </a:r>
          </a:p>
        </p:txBody>
      </p:sp>
      <p:sp>
        <p:nvSpPr>
          <p:cNvPr id="14" name="Rectangle 21">
            <a:hlinkClick r:id="rId4" action="ppaction://hlinksldjump"/>
          </p:cNvPr>
          <p:cNvSpPr>
            <a:spLocks noChangeArrowheads="1"/>
          </p:cNvSpPr>
          <p:nvPr/>
        </p:nvSpPr>
        <p:spPr bwMode="auto">
          <a:xfrm>
            <a:off x="2829457"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3</a:t>
            </a:r>
          </a:p>
        </p:txBody>
      </p:sp>
      <p:sp>
        <p:nvSpPr>
          <p:cNvPr id="15" name="Rectangle 21">
            <a:hlinkClick r:id="rId5" action="ppaction://hlinksldjump"/>
          </p:cNvPr>
          <p:cNvSpPr>
            <a:spLocks noChangeArrowheads="1"/>
          </p:cNvSpPr>
          <p:nvPr/>
        </p:nvSpPr>
        <p:spPr bwMode="auto">
          <a:xfrm>
            <a:off x="3114565"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16" name="Rectangle 21">
            <a:hlinkClick r:id="rId6" action="ppaction://hlinksldjump"/>
          </p:cNvPr>
          <p:cNvSpPr>
            <a:spLocks noChangeArrowheads="1"/>
          </p:cNvSpPr>
          <p:nvPr/>
        </p:nvSpPr>
        <p:spPr bwMode="auto">
          <a:xfrm>
            <a:off x="3399673"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smtClean="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7" name="TextBox 19"/>
          <p:cNvSpPr txBox="1"/>
          <p:nvPr/>
        </p:nvSpPr>
        <p:spPr>
          <a:xfrm>
            <a:off x="3971750" y="1213535"/>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6" name="矩形 5"/>
          <p:cNvSpPr/>
          <p:nvPr/>
        </p:nvSpPr>
        <p:spPr>
          <a:xfrm>
            <a:off x="479376" y="3266400"/>
            <a:ext cx="4703532" cy="738664"/>
          </a:xfrm>
          <a:prstGeom prst="rect">
            <a:avLst/>
          </a:prstGeom>
        </p:spPr>
        <p:txBody>
          <a:bodyPr wrap="none">
            <a:spAutoFit/>
          </a:bodyPr>
          <a:lstStyle/>
          <a:p>
            <a:pPr algn="just">
              <a:lnSpc>
                <a:spcPct val="150000"/>
              </a:lnSpc>
              <a:spcAft>
                <a:spcPts val="0"/>
              </a:spcAft>
              <a:tabLst>
                <a:tab pos="2250440" algn="l"/>
              </a:tabLst>
            </a:pPr>
            <a:r>
              <a:rPr lang="zh-CN" altLang="zh-CN" sz="2800" b="1" kern="10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V</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5</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60(cm</a:t>
            </a:r>
            <a:r>
              <a:rPr lang="en-US" altLang="zh-CN" sz="2800" kern="100" baseline="30000" dirty="0">
                <a:latin typeface="Times New Roman" panose="02020603050405020304" pitchFamily="18" charset="0"/>
                <a:ea typeface="黑体" panose="02010609060101010101" pitchFamily="49" charset="-122"/>
                <a:cs typeface="Courier New" panose="02070309020205020404" pitchFamily="49" charset="0"/>
              </a:rPr>
              <a:t>3</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45207398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26328" y="462503"/>
            <a:ext cx="10754248" cy="2092876"/>
          </a:xfrm>
          <a:prstGeom prst="rect">
            <a:avLst/>
          </a:prstGeom>
        </p:spPr>
        <p:txBody>
          <a:bodyPr>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圆台的体积为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7π</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，上、下底面的半径分别为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和</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，则圆台的高为</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A.3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B.4</a:t>
            </a:r>
          </a:p>
          <a:p>
            <a:pPr algn="just">
              <a:lnSpc>
                <a:spcPct val="150000"/>
              </a:lnSpc>
              <a:spcAft>
                <a:spcPts val="0"/>
              </a:spcAft>
              <a:tabLst>
                <a:tab pos="2250440" algn="l"/>
              </a:tabLs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C.5  		D.6</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2" name="Rectangle 21">
            <a:hlinkClick r:id="rId3" action="ppaction://hlinksldjump"/>
          </p:cNvPr>
          <p:cNvSpPr>
            <a:spLocks noChangeArrowheads="1"/>
          </p:cNvSpPr>
          <p:nvPr/>
        </p:nvSpPr>
        <p:spPr bwMode="auto">
          <a:xfrm>
            <a:off x="2259241"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1</a:t>
            </a:r>
          </a:p>
        </p:txBody>
      </p:sp>
      <p:sp>
        <p:nvSpPr>
          <p:cNvPr id="23" name="Rectangle 21">
            <a:hlinkClick r:id="rId4" action="ppaction://hlinksldjump"/>
          </p:cNvPr>
          <p:cNvSpPr>
            <a:spLocks noChangeArrowheads="1"/>
          </p:cNvSpPr>
          <p:nvPr/>
        </p:nvSpPr>
        <p:spPr bwMode="auto">
          <a:xfrm>
            <a:off x="2544349"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srgbClr val="0000FF"/>
                </a:solidFill>
                <a:latin typeface="Broadway" pitchFamily="82" charset="0"/>
                <a:ea typeface="楷体" panose="02010609060101010101" pitchFamily="49" charset="-122"/>
                <a:cs typeface="经典繁仿黑" pitchFamily="49" charset="-122"/>
              </a:rPr>
              <a:t>2</a:t>
            </a:r>
          </a:p>
        </p:txBody>
      </p:sp>
      <p:sp>
        <p:nvSpPr>
          <p:cNvPr id="26" name="Rectangle 21">
            <a:hlinkClick r:id="rId5" action="ppaction://hlinksldjump"/>
          </p:cNvPr>
          <p:cNvSpPr>
            <a:spLocks noChangeArrowheads="1"/>
          </p:cNvSpPr>
          <p:nvPr/>
        </p:nvSpPr>
        <p:spPr bwMode="auto">
          <a:xfrm>
            <a:off x="2829457"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3</a:t>
            </a:r>
          </a:p>
        </p:txBody>
      </p:sp>
      <p:sp>
        <p:nvSpPr>
          <p:cNvPr id="27" name="Rectangle 21">
            <a:hlinkClick r:id="rId6" action="ppaction://hlinksldjump"/>
          </p:cNvPr>
          <p:cNvSpPr>
            <a:spLocks noChangeArrowheads="1"/>
          </p:cNvSpPr>
          <p:nvPr/>
        </p:nvSpPr>
        <p:spPr bwMode="auto">
          <a:xfrm>
            <a:off x="3114565"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28" name="Rectangle 21">
            <a:hlinkClick r:id="rId7" action="ppaction://hlinksldjump"/>
          </p:cNvPr>
          <p:cNvSpPr>
            <a:spLocks noChangeArrowheads="1"/>
          </p:cNvSpPr>
          <p:nvPr/>
        </p:nvSpPr>
        <p:spPr bwMode="auto">
          <a:xfrm>
            <a:off x="3399673"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smtClean="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6" name="TextBox 19"/>
          <p:cNvSpPr txBox="1"/>
          <p:nvPr/>
        </p:nvSpPr>
        <p:spPr>
          <a:xfrm>
            <a:off x="361825" y="1266493"/>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905400354"/>
              </p:ext>
            </p:extLst>
          </p:nvPr>
        </p:nvGraphicFramePr>
        <p:xfrm>
          <a:off x="535853" y="3320777"/>
          <a:ext cx="10398125" cy="1476375"/>
        </p:xfrm>
        <a:graphic>
          <a:graphicData uri="http://schemas.openxmlformats.org/presentationml/2006/ole">
            <mc:AlternateContent xmlns:mc="http://schemas.openxmlformats.org/markup-compatibility/2006">
              <mc:Choice xmlns:v="urn:schemas-microsoft-com:vml" Requires="v">
                <p:oleObj spid="_x0000_s380952" name="文档" r:id="rId8" imgW="10398497" imgH="1476360" progId="Word.Document.12">
                  <p:embed/>
                </p:oleObj>
              </mc:Choice>
              <mc:Fallback>
                <p:oleObj name="文档" r:id="rId8" imgW="10398497" imgH="1476360" progId="Word.Document.12">
                  <p:embed/>
                  <p:pic>
                    <p:nvPicPr>
                      <p:cNvPr id="0" name=""/>
                      <p:cNvPicPr/>
                      <p:nvPr/>
                    </p:nvPicPr>
                    <p:blipFill>
                      <a:blip r:embed="rId9"/>
                      <a:stretch>
                        <a:fillRect/>
                      </a:stretch>
                    </p:blipFill>
                    <p:spPr>
                      <a:xfrm>
                        <a:off x="535853" y="3320777"/>
                        <a:ext cx="10398125" cy="1476375"/>
                      </a:xfrm>
                      <a:prstGeom prst="rect">
                        <a:avLst/>
                      </a:prstGeom>
                    </p:spPr>
                  </p:pic>
                </p:oleObj>
              </mc:Fallback>
            </mc:AlternateContent>
          </a:graphicData>
        </a:graphic>
      </p:graphicFrame>
    </p:spTree>
    <p:extLst>
      <p:ext uri="{BB962C8B-B14F-4D97-AF65-F5344CB8AC3E}">
        <p14:creationId xmlns:p14="http://schemas.microsoft.com/office/powerpoint/2010/main" val="1807740825"/>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extLst>
              <p:ext uri="{D42A27DB-BD31-4B8C-83A1-F6EECF244321}">
                <p14:modId xmlns:p14="http://schemas.microsoft.com/office/powerpoint/2010/main" val="2157122363"/>
              </p:ext>
            </p:extLst>
          </p:nvPr>
        </p:nvGraphicFramePr>
        <p:xfrm>
          <a:off x="551384" y="445393"/>
          <a:ext cx="10829925" cy="2657475"/>
        </p:xfrm>
        <a:graphic>
          <a:graphicData uri="http://schemas.openxmlformats.org/presentationml/2006/ole">
            <mc:AlternateContent xmlns:mc="http://schemas.openxmlformats.org/markup-compatibility/2006">
              <mc:Choice xmlns:v="urn:schemas-microsoft-com:vml" Requires="v">
                <p:oleObj spid="_x0000_s382032" name="文档" r:id="rId4" imgW="10837193" imgH="2657070" progId="Word.Document.12">
                  <p:embed/>
                </p:oleObj>
              </mc:Choice>
              <mc:Fallback>
                <p:oleObj name="文档" r:id="rId4" imgW="10837193" imgH="2657070" progId="Word.Document.12">
                  <p:embed/>
                  <p:pic>
                    <p:nvPicPr>
                      <p:cNvPr id="0" name=""/>
                      <p:cNvPicPr/>
                      <p:nvPr/>
                    </p:nvPicPr>
                    <p:blipFill>
                      <a:blip r:embed="rId5"/>
                      <a:stretch>
                        <a:fillRect/>
                      </a:stretch>
                    </p:blipFill>
                    <p:spPr>
                      <a:xfrm>
                        <a:off x="551384" y="445393"/>
                        <a:ext cx="10829925" cy="2657475"/>
                      </a:xfrm>
                      <a:prstGeom prst="rect">
                        <a:avLst/>
                      </a:prstGeom>
                    </p:spPr>
                  </p:pic>
                </p:oleObj>
              </mc:Fallback>
            </mc:AlternateContent>
          </a:graphicData>
        </a:graphic>
      </p:graphicFrame>
      <p:sp>
        <p:nvSpPr>
          <p:cNvPr id="14" name="TextBox 19"/>
          <p:cNvSpPr txBox="1"/>
          <p:nvPr/>
        </p:nvSpPr>
        <p:spPr>
          <a:xfrm>
            <a:off x="2456434" y="1732012"/>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7" name="矩形 6"/>
          <p:cNvSpPr/>
          <p:nvPr/>
        </p:nvSpPr>
        <p:spPr>
          <a:xfrm>
            <a:off x="407368" y="2752078"/>
            <a:ext cx="8113776" cy="657872"/>
          </a:xfrm>
          <a:prstGeom prst="rect">
            <a:avLst/>
          </a:prstGeom>
        </p:spPr>
        <p:txBody>
          <a:bodyPr>
            <a:spAutoFit/>
          </a:bodyPr>
          <a:lstStyle/>
          <a:p>
            <a:pPr>
              <a:lnSpc>
                <a:spcPct val="150000"/>
              </a:lnSpc>
              <a:spcAft>
                <a:spcPts val="0"/>
              </a:spcAft>
              <a:tabLst>
                <a:tab pos="2250440" algn="l"/>
              </a:tabLs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设圆锥底面半径为</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r</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，扇形弧长为</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l</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18" name="对象 17"/>
          <p:cNvGraphicFramePr>
            <a:graphicFrameLocks noChangeAspect="1"/>
          </p:cNvGraphicFramePr>
          <p:nvPr>
            <p:extLst>
              <p:ext uri="{D42A27DB-BD31-4B8C-83A1-F6EECF244321}">
                <p14:modId xmlns:p14="http://schemas.microsoft.com/office/powerpoint/2010/main" val="3714107695"/>
              </p:ext>
            </p:extLst>
          </p:nvPr>
        </p:nvGraphicFramePr>
        <p:xfrm>
          <a:off x="551384" y="3550518"/>
          <a:ext cx="10829925" cy="1362075"/>
        </p:xfrm>
        <a:graphic>
          <a:graphicData uri="http://schemas.openxmlformats.org/presentationml/2006/ole">
            <mc:AlternateContent xmlns:mc="http://schemas.openxmlformats.org/markup-compatibility/2006">
              <mc:Choice xmlns:v="urn:schemas-microsoft-com:vml" Requires="v">
                <p:oleObj spid="_x0000_s382033" name="文档" r:id="rId6" imgW="10837193" imgH="1361880" progId="Word.Document.12">
                  <p:embed/>
                </p:oleObj>
              </mc:Choice>
              <mc:Fallback>
                <p:oleObj name="文档" r:id="rId6" imgW="10837193" imgH="1361880" progId="Word.Document.12">
                  <p:embed/>
                  <p:pic>
                    <p:nvPicPr>
                      <p:cNvPr id="0" name=""/>
                      <p:cNvPicPr/>
                      <p:nvPr/>
                    </p:nvPicPr>
                    <p:blipFill>
                      <a:blip r:embed="rId7"/>
                      <a:stretch>
                        <a:fillRect/>
                      </a:stretch>
                    </p:blipFill>
                    <p:spPr>
                      <a:xfrm>
                        <a:off x="551384" y="3550518"/>
                        <a:ext cx="10829925" cy="1362075"/>
                      </a:xfrm>
                      <a:prstGeom prst="rect">
                        <a:avLst/>
                      </a:prstGeom>
                    </p:spPr>
                  </p:pic>
                </p:oleObj>
              </mc:Fallback>
            </mc:AlternateContent>
          </a:graphicData>
        </a:graphic>
      </p:graphicFrame>
      <p:graphicFrame>
        <p:nvGraphicFramePr>
          <p:cNvPr id="19" name="对象 18"/>
          <p:cNvGraphicFramePr>
            <a:graphicFrameLocks noChangeAspect="1"/>
          </p:cNvGraphicFramePr>
          <p:nvPr>
            <p:extLst>
              <p:ext uri="{D42A27DB-BD31-4B8C-83A1-F6EECF244321}">
                <p14:modId xmlns:p14="http://schemas.microsoft.com/office/powerpoint/2010/main" val="3819928472"/>
              </p:ext>
            </p:extLst>
          </p:nvPr>
        </p:nvGraphicFramePr>
        <p:xfrm>
          <a:off x="551384" y="3832473"/>
          <a:ext cx="10829925" cy="1771650"/>
        </p:xfrm>
        <a:graphic>
          <a:graphicData uri="http://schemas.openxmlformats.org/presentationml/2006/ole">
            <mc:AlternateContent xmlns:mc="http://schemas.openxmlformats.org/markup-compatibility/2006">
              <mc:Choice xmlns:v="urn:schemas-microsoft-com:vml" Requires="v">
                <p:oleObj spid="_x0000_s382034" name="文档" r:id="rId8" imgW="10837193" imgH="1779570" progId="Word.Document.12">
                  <p:embed/>
                </p:oleObj>
              </mc:Choice>
              <mc:Fallback>
                <p:oleObj name="文档" r:id="rId8" imgW="10837193" imgH="1779570" progId="Word.Document.12">
                  <p:embed/>
                  <p:pic>
                    <p:nvPicPr>
                      <p:cNvPr id="0" name=""/>
                      <p:cNvPicPr/>
                      <p:nvPr/>
                    </p:nvPicPr>
                    <p:blipFill>
                      <a:blip r:embed="rId9"/>
                      <a:stretch>
                        <a:fillRect/>
                      </a:stretch>
                    </p:blipFill>
                    <p:spPr>
                      <a:xfrm>
                        <a:off x="551384" y="3832473"/>
                        <a:ext cx="10829925" cy="1771650"/>
                      </a:xfrm>
                      <a:prstGeom prst="rect">
                        <a:avLst/>
                      </a:prstGeom>
                    </p:spPr>
                  </p:pic>
                </p:oleObj>
              </mc:Fallback>
            </mc:AlternateContent>
          </a:graphicData>
        </a:graphic>
      </p:graphicFrame>
      <p:graphicFrame>
        <p:nvGraphicFramePr>
          <p:cNvPr id="20" name="对象 19"/>
          <p:cNvGraphicFramePr>
            <a:graphicFrameLocks noChangeAspect="1"/>
          </p:cNvGraphicFramePr>
          <p:nvPr>
            <p:extLst>
              <p:ext uri="{D42A27DB-BD31-4B8C-83A1-F6EECF244321}">
                <p14:modId xmlns:p14="http://schemas.microsoft.com/office/powerpoint/2010/main" val="1790224906"/>
              </p:ext>
            </p:extLst>
          </p:nvPr>
        </p:nvGraphicFramePr>
        <p:xfrm>
          <a:off x="551384" y="4797152"/>
          <a:ext cx="10829925" cy="1905000"/>
        </p:xfrm>
        <a:graphic>
          <a:graphicData uri="http://schemas.openxmlformats.org/presentationml/2006/ole">
            <mc:AlternateContent xmlns:mc="http://schemas.openxmlformats.org/markup-compatibility/2006">
              <mc:Choice xmlns:v="urn:schemas-microsoft-com:vml" Requires="v">
                <p:oleObj spid="_x0000_s382035" name="文档" r:id="rId10" imgW="10837193" imgH="1904850" progId="Word.Document.12">
                  <p:embed/>
                </p:oleObj>
              </mc:Choice>
              <mc:Fallback>
                <p:oleObj name="文档" r:id="rId10" imgW="10837193" imgH="1904850" progId="Word.Document.12">
                  <p:embed/>
                  <p:pic>
                    <p:nvPicPr>
                      <p:cNvPr id="0" name=""/>
                      <p:cNvPicPr/>
                      <p:nvPr/>
                    </p:nvPicPr>
                    <p:blipFill>
                      <a:blip r:embed="rId11"/>
                      <a:stretch>
                        <a:fillRect/>
                      </a:stretch>
                    </p:blipFill>
                    <p:spPr>
                      <a:xfrm>
                        <a:off x="551384" y="4797152"/>
                        <a:ext cx="10829925" cy="1905000"/>
                      </a:xfrm>
                      <a:prstGeom prst="rect">
                        <a:avLst/>
                      </a:prstGeom>
                    </p:spPr>
                  </p:pic>
                </p:oleObj>
              </mc:Fallback>
            </mc:AlternateContent>
          </a:graphicData>
        </a:graphic>
      </p:graphicFrame>
      <p:sp>
        <p:nvSpPr>
          <p:cNvPr id="36" name="Rectangle 21">
            <a:hlinkClick r:id="rId12" action="ppaction://hlinksldjump"/>
          </p:cNvPr>
          <p:cNvSpPr>
            <a:spLocks noChangeArrowheads="1"/>
          </p:cNvSpPr>
          <p:nvPr/>
        </p:nvSpPr>
        <p:spPr bwMode="auto">
          <a:xfrm>
            <a:off x="2259241"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1</a:t>
            </a:r>
          </a:p>
        </p:txBody>
      </p:sp>
      <p:sp>
        <p:nvSpPr>
          <p:cNvPr id="37" name="Rectangle 21">
            <a:hlinkClick r:id="rId13" action="ppaction://hlinksldjump"/>
          </p:cNvPr>
          <p:cNvSpPr>
            <a:spLocks noChangeArrowheads="1"/>
          </p:cNvSpPr>
          <p:nvPr/>
        </p:nvSpPr>
        <p:spPr bwMode="auto">
          <a:xfrm>
            <a:off x="2544349"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2</a:t>
            </a:r>
          </a:p>
        </p:txBody>
      </p:sp>
      <p:sp>
        <p:nvSpPr>
          <p:cNvPr id="38" name="Rectangle 21">
            <a:hlinkClick r:id="rId14" action="ppaction://hlinksldjump"/>
          </p:cNvPr>
          <p:cNvSpPr>
            <a:spLocks noChangeArrowheads="1"/>
          </p:cNvSpPr>
          <p:nvPr/>
        </p:nvSpPr>
        <p:spPr bwMode="auto">
          <a:xfrm>
            <a:off x="2829457"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srgbClr val="0000FF"/>
                </a:solidFill>
                <a:latin typeface="Broadway" pitchFamily="82" charset="0"/>
                <a:ea typeface="楷体" panose="02010609060101010101" pitchFamily="49" charset="-122"/>
                <a:cs typeface="经典繁仿黑" pitchFamily="49" charset="-122"/>
              </a:rPr>
              <a:t>3</a:t>
            </a:r>
          </a:p>
        </p:txBody>
      </p:sp>
      <p:sp>
        <p:nvSpPr>
          <p:cNvPr id="39" name="Rectangle 21">
            <a:hlinkClick r:id="rId15" action="ppaction://hlinksldjump"/>
          </p:cNvPr>
          <p:cNvSpPr>
            <a:spLocks noChangeArrowheads="1"/>
          </p:cNvSpPr>
          <p:nvPr/>
        </p:nvSpPr>
        <p:spPr bwMode="auto">
          <a:xfrm>
            <a:off x="3114565"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40" name="Rectangle 21">
            <a:hlinkClick r:id="rId16" action="ppaction://hlinksldjump"/>
          </p:cNvPr>
          <p:cNvSpPr>
            <a:spLocks noChangeArrowheads="1"/>
          </p:cNvSpPr>
          <p:nvPr/>
        </p:nvSpPr>
        <p:spPr bwMode="auto">
          <a:xfrm>
            <a:off x="3399673"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smtClean="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Tree>
    <p:extLst>
      <p:ext uri="{BB962C8B-B14F-4D97-AF65-F5344CB8AC3E}">
        <p14:creationId xmlns:p14="http://schemas.microsoft.com/office/powerpoint/2010/main" val="116364458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linds(horizont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linds(horizontal)">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linds(horizontal)">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对象 4"/>
          <p:cNvGraphicFramePr>
            <a:graphicFrameLocks noChangeAspect="1"/>
          </p:cNvGraphicFramePr>
          <p:nvPr>
            <p:extLst>
              <p:ext uri="{D42A27DB-BD31-4B8C-83A1-F6EECF244321}">
                <p14:modId xmlns:p14="http://schemas.microsoft.com/office/powerpoint/2010/main" val="379111755"/>
              </p:ext>
            </p:extLst>
          </p:nvPr>
        </p:nvGraphicFramePr>
        <p:xfrm>
          <a:off x="448741" y="1772816"/>
          <a:ext cx="11172825" cy="1162050"/>
        </p:xfrm>
        <a:graphic>
          <a:graphicData uri="http://schemas.openxmlformats.org/presentationml/2006/ole">
            <mc:AlternateContent xmlns:mc="http://schemas.openxmlformats.org/markup-compatibility/2006">
              <mc:Choice xmlns:v="urn:schemas-microsoft-com:vml" Requires="v">
                <p:oleObj spid="_x0000_s383045" name="文档" r:id="rId3" imgW="11179722" imgH="1162080" progId="Word.Document.12">
                  <p:embed/>
                </p:oleObj>
              </mc:Choice>
              <mc:Fallback>
                <p:oleObj name="文档" r:id="rId3" imgW="11179722" imgH="1162080" progId="Word.Document.12">
                  <p:embed/>
                  <p:pic>
                    <p:nvPicPr>
                      <p:cNvPr id="0" name=""/>
                      <p:cNvPicPr/>
                      <p:nvPr/>
                    </p:nvPicPr>
                    <p:blipFill>
                      <a:blip r:embed="rId4"/>
                      <a:stretch>
                        <a:fillRect/>
                      </a:stretch>
                    </p:blipFill>
                    <p:spPr>
                      <a:xfrm>
                        <a:off x="448741" y="1772816"/>
                        <a:ext cx="11172825" cy="1162050"/>
                      </a:xfrm>
                      <a:prstGeom prst="rect">
                        <a:avLst/>
                      </a:prstGeom>
                    </p:spPr>
                  </p:pic>
                </p:oleObj>
              </mc:Fallback>
            </mc:AlternateContent>
          </a:graphicData>
        </a:graphic>
      </p:graphicFrame>
      <p:sp>
        <p:nvSpPr>
          <p:cNvPr id="4" name="矩形 3"/>
          <p:cNvSpPr/>
          <p:nvPr/>
        </p:nvSpPr>
        <p:spPr>
          <a:xfrm>
            <a:off x="365953" y="476672"/>
            <a:ext cx="11005681" cy="730925"/>
          </a:xfrm>
          <a:prstGeom prst="rect">
            <a:avLst/>
          </a:prstGeom>
        </p:spPr>
        <p:txBody>
          <a:bodyPr wrap="square">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正方体的外接球的体积是其内切球的体积的</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______</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倍</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2895228672"/>
              </p:ext>
            </p:extLst>
          </p:nvPr>
        </p:nvGraphicFramePr>
        <p:xfrm>
          <a:off x="7709941" y="497414"/>
          <a:ext cx="1112838" cy="647700"/>
        </p:xfrm>
        <a:graphic>
          <a:graphicData uri="http://schemas.openxmlformats.org/presentationml/2006/ole">
            <mc:AlternateContent xmlns:mc="http://schemas.openxmlformats.org/markup-compatibility/2006">
              <mc:Choice xmlns:v="urn:schemas-microsoft-com:vml" Requires="v">
                <p:oleObj spid="_x0000_s383046" name="文档" r:id="rId5" imgW="1112137" imgH="647730" progId="Word.Document.12">
                  <p:embed/>
                </p:oleObj>
              </mc:Choice>
              <mc:Fallback>
                <p:oleObj name="文档" r:id="rId5" imgW="1112137" imgH="647730" progId="Word.Document.12">
                  <p:embed/>
                  <p:pic>
                    <p:nvPicPr>
                      <p:cNvPr id="0" name=""/>
                      <p:cNvPicPr/>
                      <p:nvPr/>
                    </p:nvPicPr>
                    <p:blipFill>
                      <a:blip r:embed="rId6"/>
                      <a:stretch>
                        <a:fillRect/>
                      </a:stretch>
                    </p:blipFill>
                    <p:spPr>
                      <a:xfrm>
                        <a:off x="7709941" y="497414"/>
                        <a:ext cx="1112838" cy="647700"/>
                      </a:xfrm>
                      <a:prstGeom prst="rect">
                        <a:avLst/>
                      </a:prstGeom>
                    </p:spPr>
                  </p:pic>
                </p:oleObj>
              </mc:Fallback>
            </mc:AlternateContent>
          </a:graphicData>
        </a:graphic>
      </p:graphicFrame>
      <p:sp>
        <p:nvSpPr>
          <p:cNvPr id="9" name="矩形 8"/>
          <p:cNvSpPr/>
          <p:nvPr/>
        </p:nvSpPr>
        <p:spPr>
          <a:xfrm>
            <a:off x="365953" y="2528548"/>
            <a:ext cx="6288901" cy="637675"/>
          </a:xfrm>
          <a:prstGeom prst="rect">
            <a:avLst/>
          </a:prstGeom>
        </p:spPr>
        <p:txBody>
          <a:bodyPr wrap="none">
            <a:spAutoFit/>
          </a:bodyPr>
          <a:lstStyle/>
          <a:p>
            <a:pPr algn="just">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外接球的直径为正方体的体</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对角线</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长</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16" name="对象 15"/>
          <p:cNvGraphicFramePr>
            <a:graphicFrameLocks noChangeAspect="1"/>
          </p:cNvGraphicFramePr>
          <p:nvPr>
            <p:extLst>
              <p:ext uri="{D42A27DB-BD31-4B8C-83A1-F6EECF244321}">
                <p14:modId xmlns:p14="http://schemas.microsoft.com/office/powerpoint/2010/main" val="2077502512"/>
              </p:ext>
            </p:extLst>
          </p:nvPr>
        </p:nvGraphicFramePr>
        <p:xfrm>
          <a:off x="447675" y="2737470"/>
          <a:ext cx="11172825" cy="1771650"/>
        </p:xfrm>
        <a:graphic>
          <a:graphicData uri="http://schemas.openxmlformats.org/presentationml/2006/ole">
            <mc:AlternateContent xmlns:mc="http://schemas.openxmlformats.org/markup-compatibility/2006">
              <mc:Choice xmlns:v="urn:schemas-microsoft-com:vml" Requires="v">
                <p:oleObj spid="_x0000_s383047" name="文档" r:id="rId7" imgW="11179722" imgH="1775790" progId="Word.Document.12">
                  <p:embed/>
                </p:oleObj>
              </mc:Choice>
              <mc:Fallback>
                <p:oleObj name="文档" r:id="rId7" imgW="11179722" imgH="1775790" progId="Word.Document.12">
                  <p:embed/>
                  <p:pic>
                    <p:nvPicPr>
                      <p:cNvPr id="0" name=""/>
                      <p:cNvPicPr/>
                      <p:nvPr/>
                    </p:nvPicPr>
                    <p:blipFill>
                      <a:blip r:embed="rId8"/>
                      <a:stretch>
                        <a:fillRect/>
                      </a:stretch>
                    </p:blipFill>
                    <p:spPr>
                      <a:xfrm>
                        <a:off x="447675" y="2737470"/>
                        <a:ext cx="11172825" cy="1771650"/>
                      </a:xfrm>
                      <a:prstGeom prst="rect">
                        <a:avLst/>
                      </a:prstGeom>
                    </p:spPr>
                  </p:pic>
                </p:oleObj>
              </mc:Fallback>
            </mc:AlternateContent>
          </a:graphicData>
        </a:graphic>
      </p:graphicFrame>
      <p:graphicFrame>
        <p:nvGraphicFramePr>
          <p:cNvPr id="21" name="对象 20"/>
          <p:cNvGraphicFramePr>
            <a:graphicFrameLocks noChangeAspect="1"/>
          </p:cNvGraphicFramePr>
          <p:nvPr>
            <p:extLst>
              <p:ext uri="{D42A27DB-BD31-4B8C-83A1-F6EECF244321}">
                <p14:modId xmlns:p14="http://schemas.microsoft.com/office/powerpoint/2010/main" val="3253687080"/>
              </p:ext>
            </p:extLst>
          </p:nvPr>
        </p:nvGraphicFramePr>
        <p:xfrm>
          <a:off x="447675" y="3782439"/>
          <a:ext cx="11172825" cy="1771650"/>
        </p:xfrm>
        <a:graphic>
          <a:graphicData uri="http://schemas.openxmlformats.org/presentationml/2006/ole">
            <mc:AlternateContent xmlns:mc="http://schemas.openxmlformats.org/markup-compatibility/2006">
              <mc:Choice xmlns:v="urn:schemas-microsoft-com:vml" Requires="v">
                <p:oleObj spid="_x0000_s383048" name="文档" r:id="rId9" imgW="11179722" imgH="1775790" progId="Word.Document.12">
                  <p:embed/>
                </p:oleObj>
              </mc:Choice>
              <mc:Fallback>
                <p:oleObj name="文档" r:id="rId9" imgW="11179722" imgH="1775790" progId="Word.Document.12">
                  <p:embed/>
                  <p:pic>
                    <p:nvPicPr>
                      <p:cNvPr id="0" name=""/>
                      <p:cNvPicPr/>
                      <p:nvPr/>
                    </p:nvPicPr>
                    <p:blipFill>
                      <a:blip r:embed="rId10"/>
                      <a:stretch>
                        <a:fillRect/>
                      </a:stretch>
                    </p:blipFill>
                    <p:spPr>
                      <a:xfrm>
                        <a:off x="447675" y="3782439"/>
                        <a:ext cx="11172825" cy="1771650"/>
                      </a:xfrm>
                      <a:prstGeom prst="rect">
                        <a:avLst/>
                      </a:prstGeom>
                    </p:spPr>
                  </p:pic>
                </p:oleObj>
              </mc:Fallback>
            </mc:AlternateContent>
          </a:graphicData>
        </a:graphic>
      </p:graphicFrame>
      <p:graphicFrame>
        <p:nvGraphicFramePr>
          <p:cNvPr id="22" name="对象 21"/>
          <p:cNvGraphicFramePr>
            <a:graphicFrameLocks noChangeAspect="1"/>
          </p:cNvGraphicFramePr>
          <p:nvPr>
            <p:extLst>
              <p:ext uri="{D42A27DB-BD31-4B8C-83A1-F6EECF244321}">
                <p14:modId xmlns:p14="http://schemas.microsoft.com/office/powerpoint/2010/main" val="1409376343"/>
              </p:ext>
            </p:extLst>
          </p:nvPr>
        </p:nvGraphicFramePr>
        <p:xfrm>
          <a:off x="5049341" y="4471764"/>
          <a:ext cx="4772025" cy="1352550"/>
        </p:xfrm>
        <a:graphic>
          <a:graphicData uri="http://schemas.openxmlformats.org/presentationml/2006/ole">
            <mc:AlternateContent xmlns:mc="http://schemas.openxmlformats.org/markup-compatibility/2006">
              <mc:Choice xmlns:v="urn:schemas-microsoft-com:vml" Requires="v">
                <p:oleObj spid="_x0000_s383049" name="文档" r:id="rId11" imgW="4778922" imgH="1352430" progId="Word.Document.12">
                  <p:embed/>
                </p:oleObj>
              </mc:Choice>
              <mc:Fallback>
                <p:oleObj name="文档" r:id="rId11" imgW="4778922" imgH="1352430" progId="Word.Document.12">
                  <p:embed/>
                  <p:pic>
                    <p:nvPicPr>
                      <p:cNvPr id="0" name=""/>
                      <p:cNvPicPr/>
                      <p:nvPr/>
                    </p:nvPicPr>
                    <p:blipFill>
                      <a:blip r:embed="rId12"/>
                      <a:stretch>
                        <a:fillRect/>
                      </a:stretch>
                    </p:blipFill>
                    <p:spPr>
                      <a:xfrm>
                        <a:off x="5049341" y="4471764"/>
                        <a:ext cx="4772025" cy="1352550"/>
                      </a:xfrm>
                      <a:prstGeom prst="rect">
                        <a:avLst/>
                      </a:prstGeom>
                    </p:spPr>
                  </p:pic>
                </p:oleObj>
              </mc:Fallback>
            </mc:AlternateContent>
          </a:graphicData>
        </a:graphic>
      </p:graphicFrame>
      <p:graphicFrame>
        <p:nvGraphicFramePr>
          <p:cNvPr id="34" name="对象 33"/>
          <p:cNvGraphicFramePr>
            <a:graphicFrameLocks noChangeAspect="1"/>
          </p:cNvGraphicFramePr>
          <p:nvPr>
            <p:extLst>
              <p:ext uri="{D42A27DB-BD31-4B8C-83A1-F6EECF244321}">
                <p14:modId xmlns:p14="http://schemas.microsoft.com/office/powerpoint/2010/main" val="797239787"/>
              </p:ext>
            </p:extLst>
          </p:nvPr>
        </p:nvGraphicFramePr>
        <p:xfrm>
          <a:off x="448741" y="5589240"/>
          <a:ext cx="11172825" cy="1162050"/>
        </p:xfrm>
        <a:graphic>
          <a:graphicData uri="http://schemas.openxmlformats.org/presentationml/2006/ole">
            <mc:AlternateContent xmlns:mc="http://schemas.openxmlformats.org/markup-compatibility/2006">
              <mc:Choice xmlns:v="urn:schemas-microsoft-com:vml" Requires="v">
                <p:oleObj spid="_x0000_s383050" name="文档" r:id="rId13" imgW="11179722" imgH="1162080" progId="Word.Document.12">
                  <p:embed/>
                </p:oleObj>
              </mc:Choice>
              <mc:Fallback>
                <p:oleObj name="文档" r:id="rId13" imgW="11179722" imgH="1162080" progId="Word.Document.12">
                  <p:embed/>
                  <p:pic>
                    <p:nvPicPr>
                      <p:cNvPr id="0" name=""/>
                      <p:cNvPicPr/>
                      <p:nvPr/>
                    </p:nvPicPr>
                    <p:blipFill>
                      <a:blip r:embed="rId14"/>
                      <a:stretch>
                        <a:fillRect/>
                      </a:stretch>
                    </p:blipFill>
                    <p:spPr>
                      <a:xfrm>
                        <a:off x="448741" y="5589240"/>
                        <a:ext cx="11172825" cy="1162050"/>
                      </a:xfrm>
                      <a:prstGeom prst="rect">
                        <a:avLst/>
                      </a:prstGeom>
                    </p:spPr>
                  </p:pic>
                </p:oleObj>
              </mc:Fallback>
            </mc:AlternateContent>
          </a:graphicData>
        </a:graphic>
      </p:graphicFrame>
      <p:sp>
        <p:nvSpPr>
          <p:cNvPr id="40" name="Rectangle 21">
            <a:hlinkClick r:id="rId15" action="ppaction://hlinksldjump"/>
          </p:cNvPr>
          <p:cNvSpPr>
            <a:spLocks noChangeArrowheads="1"/>
          </p:cNvSpPr>
          <p:nvPr/>
        </p:nvSpPr>
        <p:spPr bwMode="auto">
          <a:xfrm>
            <a:off x="2259241"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1</a:t>
            </a:r>
          </a:p>
        </p:txBody>
      </p:sp>
      <p:sp>
        <p:nvSpPr>
          <p:cNvPr id="41" name="Rectangle 21">
            <a:hlinkClick r:id="rId16" action="ppaction://hlinksldjump"/>
          </p:cNvPr>
          <p:cNvSpPr>
            <a:spLocks noChangeArrowheads="1"/>
          </p:cNvSpPr>
          <p:nvPr/>
        </p:nvSpPr>
        <p:spPr bwMode="auto">
          <a:xfrm>
            <a:off x="2544349"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2</a:t>
            </a:r>
          </a:p>
        </p:txBody>
      </p:sp>
      <p:sp>
        <p:nvSpPr>
          <p:cNvPr id="42" name="Rectangle 21">
            <a:hlinkClick r:id="rId17" action="ppaction://hlinksldjump"/>
          </p:cNvPr>
          <p:cNvSpPr>
            <a:spLocks noChangeArrowheads="1"/>
          </p:cNvSpPr>
          <p:nvPr/>
        </p:nvSpPr>
        <p:spPr bwMode="auto">
          <a:xfrm>
            <a:off x="2829457"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3</a:t>
            </a:r>
          </a:p>
        </p:txBody>
      </p:sp>
      <p:sp>
        <p:nvSpPr>
          <p:cNvPr id="43" name="Rectangle 21">
            <a:hlinkClick r:id="rId18" action="ppaction://hlinksldjump"/>
          </p:cNvPr>
          <p:cNvSpPr>
            <a:spLocks noChangeArrowheads="1"/>
          </p:cNvSpPr>
          <p:nvPr/>
        </p:nvSpPr>
        <p:spPr bwMode="auto">
          <a:xfrm>
            <a:off x="3114565"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srgbClr val="0000FF"/>
                </a:solidFill>
                <a:latin typeface="Broadway" pitchFamily="82" charset="0"/>
                <a:ea typeface="楷体" panose="02010609060101010101" pitchFamily="49" charset="-122"/>
                <a:cs typeface="经典繁仿黑" pitchFamily="49" charset="-122"/>
              </a:rPr>
              <a:t>4</a:t>
            </a:r>
          </a:p>
        </p:txBody>
      </p:sp>
      <p:sp>
        <p:nvSpPr>
          <p:cNvPr id="44" name="Rectangle 21">
            <a:hlinkClick r:id="rId19" action="ppaction://hlinksldjump"/>
          </p:cNvPr>
          <p:cNvSpPr>
            <a:spLocks noChangeArrowheads="1"/>
          </p:cNvSpPr>
          <p:nvPr/>
        </p:nvSpPr>
        <p:spPr bwMode="auto">
          <a:xfrm>
            <a:off x="3399673"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smtClean="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Tree>
    <p:extLst>
      <p:ext uri="{BB962C8B-B14F-4D97-AF65-F5344CB8AC3E}">
        <p14:creationId xmlns:p14="http://schemas.microsoft.com/office/powerpoint/2010/main" val="263525823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linds(horizont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linds(horizontal)">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linds(horizontal)">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blinds(horizontal)">
                                      <p:cBhvr>
                                        <p:cTn id="3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34497" y="313606"/>
            <a:ext cx="10962103" cy="2123227"/>
          </a:xfrm>
          <a:prstGeom prst="rect">
            <a:avLst/>
          </a:prstGeom>
        </p:spPr>
        <p:txBody>
          <a:bodyPr wrap="square">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已知一个铜质的五棱柱的底面积为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16 cm</a:t>
            </a:r>
            <a:r>
              <a:rPr lang="en-US" altLang="zh-CN" sz="2800" kern="100" baseline="30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，高为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 cm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，现将它熔化后铸成一个正方体的铜块</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不计损耗</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，那么铸成的铜块的棱长是</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________ cm.</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3" name="Rectangle 21">
            <a:hlinkClick r:id="rId2" action="ppaction://hlinksldjump"/>
          </p:cNvPr>
          <p:cNvSpPr>
            <a:spLocks noChangeArrowheads="1"/>
          </p:cNvSpPr>
          <p:nvPr/>
        </p:nvSpPr>
        <p:spPr bwMode="auto">
          <a:xfrm>
            <a:off x="2259241"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1</a:t>
            </a:r>
          </a:p>
        </p:txBody>
      </p:sp>
      <p:sp>
        <p:nvSpPr>
          <p:cNvPr id="24" name="Rectangle 21">
            <a:hlinkClick r:id="rId3" action="ppaction://hlinksldjump"/>
          </p:cNvPr>
          <p:cNvSpPr>
            <a:spLocks noChangeArrowheads="1"/>
          </p:cNvSpPr>
          <p:nvPr/>
        </p:nvSpPr>
        <p:spPr bwMode="auto">
          <a:xfrm>
            <a:off x="2544349"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2</a:t>
            </a:r>
          </a:p>
        </p:txBody>
      </p:sp>
      <p:sp>
        <p:nvSpPr>
          <p:cNvPr id="25" name="Rectangle 21">
            <a:hlinkClick r:id="rId4" action="ppaction://hlinksldjump"/>
          </p:cNvPr>
          <p:cNvSpPr>
            <a:spLocks noChangeArrowheads="1"/>
          </p:cNvSpPr>
          <p:nvPr/>
        </p:nvSpPr>
        <p:spPr bwMode="auto">
          <a:xfrm>
            <a:off x="2829457"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3</a:t>
            </a:r>
          </a:p>
        </p:txBody>
      </p:sp>
      <p:sp>
        <p:nvSpPr>
          <p:cNvPr id="26" name="Rectangle 21">
            <a:hlinkClick r:id="rId5" action="ppaction://hlinksldjump"/>
          </p:cNvPr>
          <p:cNvSpPr>
            <a:spLocks noChangeArrowheads="1"/>
          </p:cNvSpPr>
          <p:nvPr/>
        </p:nvSpPr>
        <p:spPr bwMode="auto">
          <a:xfrm>
            <a:off x="3114565"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27" name="Rectangle 21">
            <a:hlinkClick r:id="rId6" action="ppaction://hlinksldjump"/>
          </p:cNvPr>
          <p:cNvSpPr>
            <a:spLocks noChangeArrowheads="1"/>
          </p:cNvSpPr>
          <p:nvPr/>
        </p:nvSpPr>
        <p:spPr bwMode="auto">
          <a:xfrm>
            <a:off x="3399673"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srgbClr val="0000FF"/>
                </a:solidFill>
                <a:latin typeface="Broadway" pitchFamily="82" charset="0"/>
                <a:ea typeface="楷体" panose="02010609060101010101" pitchFamily="49" charset="-122"/>
                <a:cs typeface="经典繁仿黑" pitchFamily="49" charset="-122"/>
              </a:rPr>
              <a:t>5</a:t>
            </a:r>
          </a:p>
        </p:txBody>
      </p:sp>
      <p:sp>
        <p:nvSpPr>
          <p:cNvPr id="5" name="矩形 4"/>
          <p:cNvSpPr/>
          <p:nvPr/>
        </p:nvSpPr>
        <p:spPr>
          <a:xfrm>
            <a:off x="1113761" y="1710333"/>
            <a:ext cx="364202" cy="523220"/>
          </a:xfrm>
          <a:prstGeom prst="rect">
            <a:avLst/>
          </a:prstGeom>
        </p:spPr>
        <p:txBody>
          <a:bodyPr wrap="none">
            <a:spAutoFit/>
          </a:bodyPr>
          <a:lstStyle/>
          <a:p>
            <a:r>
              <a:rPr lang="en-US" altLang="zh-CN" sz="2800" kern="100">
                <a:solidFill>
                  <a:srgbClr val="C00000"/>
                </a:solidFill>
                <a:latin typeface="Times New Roman" panose="02020603050405020304" pitchFamily="18" charset="0"/>
                <a:ea typeface="方正中等线简体" panose="03000509000000000000" pitchFamily="65" charset="-122"/>
              </a:rPr>
              <a:t>4</a:t>
            </a:r>
            <a:endParaRPr lang="zh-CN" altLang="en-US" dirty="0"/>
          </a:p>
        </p:txBody>
      </p:sp>
      <p:sp>
        <p:nvSpPr>
          <p:cNvPr id="9" name="矩形 8"/>
          <p:cNvSpPr/>
          <p:nvPr/>
        </p:nvSpPr>
        <p:spPr>
          <a:xfrm>
            <a:off x="534497" y="2976307"/>
            <a:ext cx="9817669" cy="2684941"/>
          </a:xfrm>
          <a:prstGeom prst="rect">
            <a:avLst/>
          </a:prstGeom>
        </p:spPr>
        <p:txBody>
          <a:bodyPr>
            <a:spAutoFit/>
          </a:bodyPr>
          <a:lstStyle/>
          <a:p>
            <a:pPr algn="just">
              <a:lnSpc>
                <a:spcPct val="150000"/>
              </a:lnSpc>
              <a:spcAft>
                <a:spcPts val="0"/>
              </a:spcAft>
              <a:tabLst>
                <a:tab pos="2250440" algn="l"/>
              </a:tabLs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铜质的五棱柱的底面积为</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16 cm</a:t>
            </a:r>
            <a:r>
              <a:rPr lang="en-US" altLang="zh-CN" sz="2800" kern="100" baseline="300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，高为</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 cm</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铜质的五棱柱的体积</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V</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16</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64(cm</a:t>
            </a:r>
            <a:r>
              <a:rPr lang="en-US" altLang="zh-CN" sz="2800" kern="100" baseline="30000" dirty="0">
                <a:latin typeface="Times New Roman" panose="02020603050405020304" pitchFamily="18" charset="0"/>
                <a:ea typeface="黑体" panose="02010609060101010101" pitchFamily="49" charset="-122"/>
                <a:cs typeface="Courier New" panose="02070309020205020404" pitchFamily="49" charset="0"/>
              </a:rPr>
              <a:t>3</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设熔化后铸成一个正方体的铜块的棱长为</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 cm</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则</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baseline="30000" dirty="0">
                <a:latin typeface="Times New Roman" panose="02020603050405020304" pitchFamily="18" charset="0"/>
                <a:ea typeface="黑体" panose="02010609060101010101" pitchFamily="49" charset="-122"/>
                <a:cs typeface="Courier New" panose="02070309020205020404" pitchFamily="49" charset="0"/>
              </a:rPr>
              <a:t>3</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64</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，解得</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036224500"/>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linds(horizontal)">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blinds(horizontal)">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blinds(horizontal)">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blinds(horizontal)">
                                      <p:cBhvr>
                                        <p:cTn id="27"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5"/>
          <p:cNvSpPr txBox="1">
            <a:spLocks/>
          </p:cNvSpPr>
          <p:nvPr/>
        </p:nvSpPr>
        <p:spPr>
          <a:xfrm>
            <a:off x="838200" y="255588"/>
            <a:ext cx="10515600" cy="381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solidFill>
                  <a:srgbClr val="000000"/>
                </a:solidFill>
              </a:rPr>
              <a:t>课堂小结</a:t>
            </a:r>
            <a:endParaRPr lang="zh-CN" altLang="en-US" sz="2400" b="1" dirty="0">
              <a:solidFill>
                <a:srgbClr val="000000"/>
              </a:solidFill>
            </a:endParaRPr>
          </a:p>
        </p:txBody>
      </p:sp>
      <p:sp>
        <p:nvSpPr>
          <p:cNvPr id="13" name="标题 5">
            <a:extLst>
              <a:ext uri="{FF2B5EF4-FFF2-40B4-BE49-F238E27FC236}">
                <a16:creationId xmlns="" xmlns:a16="http://schemas.microsoft.com/office/drawing/2014/main" id="{8338C955-F869-0D4F-AF60-AC1847908819}"/>
              </a:ext>
            </a:extLst>
          </p:cNvPr>
          <p:cNvSpPr txBox="1">
            <a:spLocks/>
          </p:cNvSpPr>
          <p:nvPr/>
        </p:nvSpPr>
        <p:spPr>
          <a:xfrm>
            <a:off x="838200" y="650235"/>
            <a:ext cx="10515600" cy="3807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1200" dirty="0" smtClean="0">
                <a:solidFill>
                  <a:srgbClr val="FFFFFF">
                    <a:lumMod val="65000"/>
                  </a:srgbClr>
                </a:solidFill>
                <a:latin typeface="Times New Roman" panose="02020603050405020304" pitchFamily="18" charset="0"/>
                <a:ea typeface="Times New Roman" panose="02020603050405020304" pitchFamily="18" charset="0"/>
                <a:cs typeface="Times New Roman" panose="02020603050405020304" pitchFamily="18" charset="0"/>
              </a:rPr>
              <a:t>KE TANG XIAO JIE</a:t>
            </a:r>
            <a:endParaRPr lang="en-US" altLang="zh-CN" sz="1200" dirty="0">
              <a:solidFill>
                <a:srgbClr val="FFFFFF">
                  <a:lumMod val="65000"/>
                </a:srgb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矩形 3"/>
          <p:cNvSpPr/>
          <p:nvPr/>
        </p:nvSpPr>
        <p:spPr>
          <a:xfrm>
            <a:off x="733564" y="1298910"/>
            <a:ext cx="10691028" cy="4587887"/>
          </a:xfrm>
          <a:prstGeom prst="rect">
            <a:avLst/>
          </a:prstGeom>
        </p:spPr>
        <p:txBody>
          <a:bodyPr wrap="square">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知识清单：</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棱柱、棱锥、棱台的体积</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圆柱、圆锥、圆台的体积</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球的表面积和体积</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简单组合体的表面积和体积</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方法归纳：公式法</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常见误区</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平面图形与空间图形切换不清楚</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6" name="返回">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39498" y="6327667"/>
            <a:ext cx="952502" cy="399289"/>
          </a:xfrm>
          <a:prstGeom prst="rect">
            <a:avLst/>
          </a:prstGeom>
        </p:spPr>
      </p:pic>
    </p:spTree>
    <p:extLst>
      <p:ext uri="{BB962C8B-B14F-4D97-AF65-F5344CB8AC3E}">
        <p14:creationId xmlns:p14="http://schemas.microsoft.com/office/powerpoint/2010/main" val="334066729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blinds(horizontal)">
                                      <p:cBhvr>
                                        <p:cTn id="7" dur="500"/>
                                        <p:tgtEl>
                                          <p:spTgt spid="4">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6" end="6"/>
                                            </p:txEl>
                                          </p:spTgt>
                                        </p:tgtEl>
                                        <p:attrNameLst>
                                          <p:attrName>style.visibility</p:attrName>
                                        </p:attrNameLst>
                                      </p:cBhvr>
                                      <p:to>
                                        <p:strVal val="visible"/>
                                      </p:to>
                                    </p:set>
                                    <p:animEffect transition="in" filter="blinds(horizontal)">
                                      <p:cBhvr>
                                        <p:cTn id="1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a:extLst>
              <a:ext uri="{FF2B5EF4-FFF2-40B4-BE49-F238E27FC236}">
                <a16:creationId xmlns="" xmlns:a16="http://schemas.microsoft.com/office/drawing/2014/main" id="{5C0B93A0-1072-704B-9BE9-2BBBB8442780}"/>
              </a:ext>
            </a:extLst>
          </p:cNvPr>
          <p:cNvSpPr/>
          <p:nvPr/>
        </p:nvSpPr>
        <p:spPr bwMode="auto">
          <a:xfrm>
            <a:off x="-732" y="2658850"/>
            <a:ext cx="1343472" cy="1186771"/>
          </a:xfrm>
          <a:prstGeom prst="rect">
            <a:avLst/>
          </a:prstGeom>
          <a:solidFill>
            <a:srgbClr val="69BDDC"/>
          </a:solidFill>
          <a:ln w="28575">
            <a:noFill/>
          </a:ln>
          <a:extLst>
            <a:ext uri="{91240B29-F687-4F45-9708-019B960494DF}">
              <a14:hiddenLine xmlns:a14="http://schemas.microsoft.com/office/drawing/2010/main" w="28575">
                <a:solidFill>
                  <a:schemeClr val="accent1"/>
                </a:solidFill>
              </a14:hiddenLine>
            </a:ext>
          </a:extLst>
        </p:spPr>
        <p:txBody>
          <a:bodyPr anchor="ctr"/>
          <a:lstStyle/>
          <a:p>
            <a:pPr algn="ctr">
              <a:defRPr/>
            </a:pPr>
            <a:r>
              <a:rPr lang="en-US" altLang="zh-CN" sz="5400" dirty="0" smtClean="0">
                <a:solidFill>
                  <a:srgbClr val="F5C131">
                    <a:lumMod val="20000"/>
                    <a:lumOff val="80000"/>
                  </a:srgbClr>
                </a:solidFill>
                <a:latin typeface="微软雅黑" panose="020B0503020204020204" pitchFamily="34" charset="-122"/>
              </a:rPr>
              <a:t>4</a:t>
            </a:r>
            <a:endParaRPr sz="5400" dirty="0">
              <a:solidFill>
                <a:srgbClr val="F5C131">
                  <a:lumMod val="20000"/>
                  <a:lumOff val="80000"/>
                </a:srgbClr>
              </a:solidFill>
              <a:latin typeface="微软雅黑" panose="020B0503020204020204" pitchFamily="34" charset="-122"/>
            </a:endParaRPr>
          </a:p>
        </p:txBody>
      </p:sp>
      <p:sp>
        <p:nvSpPr>
          <p:cNvPr id="7" name="文本框 18">
            <a:extLst>
              <a:ext uri="{FF2B5EF4-FFF2-40B4-BE49-F238E27FC236}">
                <a16:creationId xmlns="" xmlns:a16="http://schemas.microsoft.com/office/drawing/2014/main" id="{BD048E81-1781-914B-9126-831580D51281}"/>
              </a:ext>
            </a:extLst>
          </p:cNvPr>
          <p:cNvSpPr txBox="1"/>
          <p:nvPr/>
        </p:nvSpPr>
        <p:spPr>
          <a:xfrm>
            <a:off x="1701062" y="2977468"/>
            <a:ext cx="3386826" cy="707886"/>
          </a:xfrm>
          <a:prstGeom prst="rect">
            <a:avLst/>
          </a:prstGeom>
          <a:noFill/>
        </p:spPr>
        <p:txBody>
          <a:bodyPr wrap="square" rtlCol="0">
            <a:spAutoFit/>
          </a:bodyPr>
          <a:lstStyle/>
          <a:p>
            <a:pPr>
              <a:defRPr/>
            </a:pPr>
            <a:r>
              <a:rPr lang="zh-CN" altLang="en-US" sz="4000" b="1" dirty="0">
                <a:solidFill>
                  <a:srgbClr val="000000">
                    <a:lumMod val="75000"/>
                    <a:lumOff val="25000"/>
                  </a:srgbClr>
                </a:solidFill>
                <a:latin typeface="微软雅黑" panose="020B0503020204020204" pitchFamily="34" charset="-122"/>
              </a:rPr>
              <a:t>课时对点练</a:t>
            </a:r>
          </a:p>
        </p:txBody>
      </p:sp>
      <p:pic>
        <p:nvPicPr>
          <p:cNvPr id="8" name="图片 7">
            <a:extLst>
              <a:ext uri="{FF2B5EF4-FFF2-40B4-BE49-F238E27FC236}">
                <a16:creationId xmlns="" xmlns:a16="http://schemas.microsoft.com/office/drawing/2014/main" id="{FFC846ED-24D9-544C-A7B1-00C1C0E7EE9C}"/>
              </a:ext>
            </a:extLst>
          </p:cNvPr>
          <p:cNvPicPr>
            <a:picLocks noChangeAspect="1"/>
          </p:cNvPicPr>
          <p:nvPr/>
        </p:nvPicPr>
        <p:blipFill>
          <a:blip r:embed="rId2">
            <a:alphaModFix amt="18000"/>
            <a:extLst>
              <a:ext uri="{28A0092B-C50C-407E-A947-70E740481C1C}">
                <a14:useLocalDpi xmlns:a14="http://schemas.microsoft.com/office/drawing/2010/main" val="0"/>
              </a:ext>
            </a:extLst>
          </a:blip>
          <a:stretch>
            <a:fillRect/>
          </a:stretch>
        </p:blipFill>
        <p:spPr>
          <a:xfrm>
            <a:off x="0" y="0"/>
            <a:ext cx="4093029" cy="2451662"/>
          </a:xfrm>
          <a:prstGeom prst="rect">
            <a:avLst/>
          </a:prstGeom>
        </p:spPr>
      </p:pic>
      <p:sp>
        <p:nvSpPr>
          <p:cNvPr id="9" name="文本框 17">
            <a:extLst>
              <a:ext uri="{FF2B5EF4-FFF2-40B4-BE49-F238E27FC236}">
                <a16:creationId xmlns="" xmlns:a16="http://schemas.microsoft.com/office/drawing/2014/main" id="{34BAE266-6D78-8441-80C0-79C85588BFCA}"/>
              </a:ext>
            </a:extLst>
          </p:cNvPr>
          <p:cNvSpPr txBox="1"/>
          <p:nvPr/>
        </p:nvSpPr>
        <p:spPr>
          <a:xfrm>
            <a:off x="-55029" y="3519781"/>
            <a:ext cx="1452066" cy="338554"/>
          </a:xfrm>
          <a:prstGeom prst="rect">
            <a:avLst/>
          </a:prstGeom>
          <a:noFill/>
          <a:effectLst/>
        </p:spPr>
        <p:txBody>
          <a:bodyPr wrap="square" rtlCol="0">
            <a:spAutoFit/>
          </a:bodyPr>
          <a:lstStyle/>
          <a:p>
            <a:pPr algn="ctr">
              <a:defRPr/>
            </a:pPr>
            <a:r>
              <a:rPr lang="en-US" altLang="zh-CN" sz="1600" dirty="0">
                <a:solidFill>
                  <a:srgbClr val="FFFFFF">
                    <a:lumMod val="50000"/>
                  </a:srgbClr>
                </a:solidFill>
                <a:latin typeface="微软雅黑" panose="020B0503020204020204" pitchFamily="34" charset="-122"/>
              </a:rPr>
              <a:t>PART </a:t>
            </a:r>
            <a:r>
              <a:rPr lang="en-US" altLang="zh-CN" sz="1600" dirty="0" smtClean="0">
                <a:solidFill>
                  <a:srgbClr val="FFFFFF">
                    <a:lumMod val="50000"/>
                  </a:srgbClr>
                </a:solidFill>
                <a:latin typeface="微软雅黑" panose="020B0503020204020204" pitchFamily="34" charset="-122"/>
              </a:rPr>
              <a:t>FOUR</a:t>
            </a:r>
            <a:endParaRPr lang="zh-CN" altLang="en-US" sz="1600" dirty="0">
              <a:solidFill>
                <a:srgbClr val="FFFFFF">
                  <a:lumMod val="50000"/>
                </a:srgbClr>
              </a:solidFill>
              <a:latin typeface="微软雅黑" panose="020B0503020204020204" pitchFamily="34" charset="-122"/>
            </a:endParaRPr>
          </a:p>
        </p:txBody>
      </p:sp>
    </p:spTree>
    <p:extLst>
      <p:ext uri="{BB962C8B-B14F-4D97-AF65-F5344CB8AC3E}">
        <p14:creationId xmlns:p14="http://schemas.microsoft.com/office/powerpoint/2010/main" val="1355677698"/>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38"/>
          <p:cNvSpPr txBox="1"/>
          <p:nvPr/>
        </p:nvSpPr>
        <p:spPr>
          <a:xfrm>
            <a:off x="1023764" y="168040"/>
            <a:ext cx="2524829" cy="525528"/>
          </a:xfrm>
          <a:prstGeom prst="rect">
            <a:avLst/>
          </a:prstGeom>
          <a:noFill/>
        </p:spPr>
        <p:txBody>
          <a:bodyPr wrap="square" rtlCol="0">
            <a:spAutoFit/>
          </a:bodyPr>
          <a:lstStyle/>
          <a:p>
            <a:pPr>
              <a:lnSpc>
                <a:spcPct val="130000"/>
              </a:lnSpc>
              <a:defRPr/>
            </a:pPr>
            <a:r>
              <a:rPr lang="zh-CN" altLang="en-US" sz="2399" b="1" kern="0" dirty="0" smtClean="0">
                <a:solidFill>
                  <a:schemeClr val="tx1">
                    <a:lumMod val="65000"/>
                    <a:lumOff val="35000"/>
                  </a:schemeClr>
                </a:solidFill>
                <a:latin typeface="微软雅黑" panose="020B0503020204020204" pitchFamily="34" charset="-122"/>
                <a:ea typeface="微软雅黑" panose="020B0503020204020204" pitchFamily="34" charset="-122"/>
              </a:rPr>
              <a:t>基础巩固</a:t>
            </a:r>
            <a:endParaRPr lang="en-US" altLang="zh-CN" sz="2399" b="1"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4" name="Picture 3" descr="C:\Users\Administrator\Desktop\微立体创业计划\005.png"/>
          <p:cNvPicPr>
            <a:picLocks noChangeAspect="1" noChangeArrowheads="1"/>
          </p:cNvPicPr>
          <p:nvPr/>
        </p:nvPicPr>
        <p:blipFill>
          <a:blip r:embed="rId3" cstate="email">
            <a:duotone>
              <a:srgbClr val="5B9BD5">
                <a:shade val="45000"/>
                <a:satMod val="135000"/>
              </a:srgbClr>
              <a:prstClr val="white"/>
            </a:duotone>
            <a:extLst>
              <a:ext uri="{BEBA8EAE-BF5A-486C-A8C5-ECC9F3942E4B}">
                <a14:imgProps xmlns:a14="http://schemas.microsoft.com/office/drawing/2010/main">
                  <a14:imgLayer r:embed="rId4">
                    <a14:imgEffect>
                      <a14:sharpenSoften amount="50000"/>
                    </a14:imgEffect>
                    <a14:imgEffect>
                      <a14:colorTemperature colorTemp="11200"/>
                    </a14:imgEffect>
                    <a14:imgEffect>
                      <a14:brightnessContrast bright="-24000"/>
                    </a14:imgEffect>
                  </a14:imgLayer>
                </a14:imgProps>
              </a:ext>
              <a:ext uri="{28A0092B-C50C-407E-A947-70E740481C1C}">
                <a14:useLocalDpi xmlns:a14="http://schemas.microsoft.com/office/drawing/2010/main"/>
              </a:ext>
            </a:extLst>
          </a:blip>
          <a:srcRect/>
          <a:stretch>
            <a:fillRect/>
          </a:stretch>
        </p:blipFill>
        <p:spPr bwMode="auto">
          <a:xfrm>
            <a:off x="261764" y="116632"/>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35" name="Picture 4" descr="C:\Users\Administrator\Desktop\微立体创业计划\004.png"/>
          <p:cNvPicPr>
            <a:picLocks noChangeAspect="1" noChangeArrowheads="1"/>
          </p:cNvPicPr>
          <p:nvPr/>
        </p:nvPicPr>
        <p:blipFill>
          <a:blip r:embed="rId5" cstate="email">
            <a:duotone>
              <a:prstClr val="black"/>
              <a:srgbClr val="5B9BD5">
                <a:tint val="45000"/>
                <a:satMod val="400000"/>
              </a:srgbClr>
            </a:duotone>
            <a:extLst>
              <a:ext uri="{28A0092B-C50C-407E-A947-70E740481C1C}">
                <a14:useLocalDpi xmlns:a14="http://schemas.microsoft.com/office/drawing/2010/main"/>
              </a:ext>
            </a:extLst>
          </a:blip>
          <a:srcRect/>
          <a:stretch>
            <a:fillRect/>
          </a:stretch>
        </p:blipFill>
        <p:spPr bwMode="auto">
          <a:xfrm>
            <a:off x="414163" y="126004"/>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4" name="矩形 3"/>
          <p:cNvSpPr/>
          <p:nvPr/>
        </p:nvSpPr>
        <p:spPr>
          <a:xfrm>
            <a:off x="479376" y="999778"/>
            <a:ext cx="10542525" cy="2092876"/>
          </a:xfrm>
          <a:prstGeom prst="rect">
            <a:avLst/>
          </a:prstGeom>
        </p:spPr>
        <p:txBody>
          <a:bodyPr wrap="square">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直径为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的球的表面积和体积分别是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A.144π</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144π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B.144π</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36π</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C.36π</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144π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D.36π</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36π</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4" name="TextBox 19"/>
          <p:cNvSpPr txBox="1"/>
          <p:nvPr/>
        </p:nvSpPr>
        <p:spPr>
          <a:xfrm>
            <a:off x="3980002" y="2439938"/>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6" name="矩形 5"/>
          <p:cNvSpPr/>
          <p:nvPr/>
        </p:nvSpPr>
        <p:spPr>
          <a:xfrm>
            <a:off x="479376" y="3698448"/>
            <a:ext cx="2828018" cy="738664"/>
          </a:xfrm>
          <a:prstGeom prst="rect">
            <a:avLst/>
          </a:prstGeom>
        </p:spPr>
        <p:txBody>
          <a:bodyPr wrap="none">
            <a:spAutoFit/>
          </a:bodyPr>
          <a:lstStyle/>
          <a:p>
            <a:pPr algn="just">
              <a:lnSpc>
                <a:spcPct val="150000"/>
              </a:lnSpc>
              <a:spcAft>
                <a:spcPts val="0"/>
              </a:spcAft>
              <a:tabLst>
                <a:tab pos="2250440" algn="l"/>
              </a:tabLst>
            </a:pPr>
            <a:r>
              <a:rPr lang="zh-CN" altLang="zh-CN" sz="2800" b="1" kern="10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a:latin typeface="Times New Roman" panose="02020603050405020304" pitchFamily="18" charset="0"/>
                <a:ea typeface="黑体" panose="02010609060101010101" pitchFamily="49" charset="-122"/>
                <a:cs typeface="Times New Roman" panose="02020603050405020304" pitchFamily="18" charset="0"/>
              </a:rPr>
              <a:t>半径</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R</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7" name="对象 6"/>
          <p:cNvGraphicFramePr>
            <a:graphicFrameLocks noChangeAspect="1"/>
          </p:cNvGraphicFramePr>
          <p:nvPr>
            <p:extLst>
              <p:ext uri="{D42A27DB-BD31-4B8C-83A1-F6EECF244321}">
                <p14:modId xmlns:p14="http://schemas.microsoft.com/office/powerpoint/2010/main" val="1080778626"/>
              </p:ext>
            </p:extLst>
          </p:nvPr>
        </p:nvGraphicFramePr>
        <p:xfrm>
          <a:off x="551384" y="4507954"/>
          <a:ext cx="10140950" cy="1657350"/>
        </p:xfrm>
        <a:graphic>
          <a:graphicData uri="http://schemas.openxmlformats.org/presentationml/2006/ole">
            <mc:AlternateContent xmlns:mc="http://schemas.openxmlformats.org/markup-compatibility/2006">
              <mc:Choice xmlns:v="urn:schemas-microsoft-com:vml" Requires="v">
                <p:oleObj spid="_x0000_s385059" name="文档" r:id="rId6" imgW="10141601" imgH="1656990" progId="Word.Document.12">
                  <p:embed/>
                </p:oleObj>
              </mc:Choice>
              <mc:Fallback>
                <p:oleObj name="文档" r:id="rId6" imgW="10141601" imgH="1656990" progId="Word.Document.12">
                  <p:embed/>
                  <p:pic>
                    <p:nvPicPr>
                      <p:cNvPr id="0" name=""/>
                      <p:cNvPicPr/>
                      <p:nvPr/>
                    </p:nvPicPr>
                    <p:blipFill>
                      <a:blip r:embed="rId7"/>
                      <a:stretch>
                        <a:fillRect/>
                      </a:stretch>
                    </p:blipFill>
                    <p:spPr>
                      <a:xfrm>
                        <a:off x="551384" y="4507954"/>
                        <a:ext cx="10140950" cy="1657350"/>
                      </a:xfrm>
                      <a:prstGeom prst="rect">
                        <a:avLst/>
                      </a:prstGeom>
                    </p:spPr>
                  </p:pic>
                </p:oleObj>
              </mc:Fallback>
            </mc:AlternateContent>
          </a:graphicData>
        </a:graphic>
      </p:graphicFrame>
      <p:sp>
        <p:nvSpPr>
          <p:cNvPr id="32" name="Rectangle 21">
            <a:hlinkClick r:id="rId8"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a:t>
            </a:r>
          </a:p>
        </p:txBody>
      </p:sp>
      <p:sp>
        <p:nvSpPr>
          <p:cNvPr id="33" name="Rectangle 21">
            <a:hlinkClick r:id="rId9"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36" name="Rectangle 21">
            <a:hlinkClick r:id="rId10"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7" name="Rectangle 21">
            <a:hlinkClick r:id="rId11"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38" name="Rectangle 21">
            <a:hlinkClick r:id="rId12"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39" name="Rectangle 21">
            <a:hlinkClick r:id="rId13"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40" name="Rectangle 21">
            <a:hlinkClick r:id="rId14"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1" name="Rectangle 21">
            <a:hlinkClick r:id="rId15"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42" name="Rectangle 21">
            <a:hlinkClick r:id="rId16"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43" name="Rectangle 21">
            <a:hlinkClick r:id="rId17"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44" name="Rectangle 21">
            <a:hlinkClick r:id="rId18"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45" name="Rectangle 21">
            <a:hlinkClick r:id="rId19"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46" name="Rectangle 21">
            <a:hlinkClick r:id="rId20"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47" name="Rectangle 21">
            <a:hlinkClick r:id="rId21"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48" name="Rectangle 21">
            <a:hlinkClick r:id="rId22"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49" name="Rectangle 21">
            <a:hlinkClick r:id="rId23"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Tree>
    <p:extLst>
      <p:ext uri="{BB962C8B-B14F-4D97-AF65-F5344CB8AC3E}">
        <p14:creationId xmlns:p14="http://schemas.microsoft.com/office/powerpoint/2010/main" val="275982005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2">
            <a:extLst>
              <a:ext uri="{FF2B5EF4-FFF2-40B4-BE49-F238E27FC236}">
                <a16:creationId xmlns="" xmlns:a16="http://schemas.microsoft.com/office/drawing/2014/main" id="{5C0B93A0-1072-704B-9BE9-2BBBB8442780}"/>
              </a:ext>
            </a:extLst>
          </p:cNvPr>
          <p:cNvSpPr/>
          <p:nvPr/>
        </p:nvSpPr>
        <p:spPr bwMode="auto">
          <a:xfrm>
            <a:off x="-732" y="2658850"/>
            <a:ext cx="1343472" cy="1186771"/>
          </a:xfrm>
          <a:prstGeom prst="rect">
            <a:avLst/>
          </a:prstGeom>
          <a:solidFill>
            <a:srgbClr val="69BDDC"/>
          </a:solidFill>
          <a:ln w="28575">
            <a:noFill/>
          </a:ln>
          <a:extLst>
            <a:ext uri="{91240B29-F687-4F45-9708-019B960494DF}">
              <a14:hiddenLine xmlns:a14="http://schemas.microsoft.com/office/drawing/2010/main" w="28575">
                <a:solidFill>
                  <a:schemeClr val="accent1"/>
                </a:solidFill>
              </a14:hiddenLine>
            </a:ext>
          </a:extLst>
        </p:spPr>
        <p:txBody>
          <a:bodyPr anchor="ctr"/>
          <a:lstStyle/>
          <a:p>
            <a:pPr algn="ctr">
              <a:defRPr/>
            </a:pPr>
            <a:r>
              <a:rPr lang="en-US" altLang="zh-CN" sz="5400" dirty="0">
                <a:solidFill>
                  <a:srgbClr val="F5C131">
                    <a:lumMod val="20000"/>
                    <a:lumOff val="80000"/>
                  </a:srgbClr>
                </a:solidFill>
                <a:latin typeface="微软雅黑" panose="020B0503020204020204" pitchFamily="34" charset="-122"/>
              </a:rPr>
              <a:t>1</a:t>
            </a:r>
            <a:endParaRPr sz="5400" dirty="0">
              <a:solidFill>
                <a:srgbClr val="F5C131">
                  <a:lumMod val="20000"/>
                  <a:lumOff val="80000"/>
                </a:srgbClr>
              </a:solidFill>
              <a:latin typeface="微软雅黑" panose="020B0503020204020204" pitchFamily="34" charset="-122"/>
            </a:endParaRPr>
          </a:p>
        </p:txBody>
      </p:sp>
      <p:sp>
        <p:nvSpPr>
          <p:cNvPr id="19" name="文本框 18">
            <a:extLst>
              <a:ext uri="{FF2B5EF4-FFF2-40B4-BE49-F238E27FC236}">
                <a16:creationId xmlns="" xmlns:a16="http://schemas.microsoft.com/office/drawing/2014/main" id="{BD048E81-1781-914B-9126-831580D51281}"/>
              </a:ext>
            </a:extLst>
          </p:cNvPr>
          <p:cNvSpPr txBox="1"/>
          <p:nvPr/>
        </p:nvSpPr>
        <p:spPr>
          <a:xfrm>
            <a:off x="1701062" y="2977468"/>
            <a:ext cx="4738804" cy="707886"/>
          </a:xfrm>
          <a:prstGeom prst="rect">
            <a:avLst/>
          </a:prstGeom>
          <a:noFill/>
        </p:spPr>
        <p:txBody>
          <a:bodyPr wrap="square" rtlCol="0">
            <a:spAutoFit/>
          </a:bodyPr>
          <a:lstStyle/>
          <a:p>
            <a:pPr>
              <a:defRPr/>
            </a:pPr>
            <a:r>
              <a:rPr lang="zh-CN" altLang="en-US" sz="4000" b="1" dirty="0">
                <a:solidFill>
                  <a:srgbClr val="000000">
                    <a:lumMod val="75000"/>
                    <a:lumOff val="25000"/>
                  </a:srgbClr>
                </a:solidFill>
                <a:latin typeface="微软雅黑" panose="020B0503020204020204" pitchFamily="34" charset="-122"/>
              </a:rPr>
              <a:t>知识梳理</a:t>
            </a:r>
          </a:p>
        </p:txBody>
      </p:sp>
      <p:pic>
        <p:nvPicPr>
          <p:cNvPr id="21" name="图片 20">
            <a:extLst>
              <a:ext uri="{FF2B5EF4-FFF2-40B4-BE49-F238E27FC236}">
                <a16:creationId xmlns="" xmlns:a16="http://schemas.microsoft.com/office/drawing/2014/main" id="{FFC846ED-24D9-544C-A7B1-00C1C0E7EE9C}"/>
              </a:ext>
            </a:extLst>
          </p:cNvPr>
          <p:cNvPicPr>
            <a:picLocks noChangeAspect="1"/>
          </p:cNvPicPr>
          <p:nvPr/>
        </p:nvPicPr>
        <p:blipFill>
          <a:blip r:embed="rId2">
            <a:alphaModFix amt="18000"/>
            <a:extLst>
              <a:ext uri="{28A0092B-C50C-407E-A947-70E740481C1C}">
                <a14:useLocalDpi xmlns:a14="http://schemas.microsoft.com/office/drawing/2010/main" val="0"/>
              </a:ext>
            </a:extLst>
          </a:blip>
          <a:stretch>
            <a:fillRect/>
          </a:stretch>
        </p:blipFill>
        <p:spPr>
          <a:xfrm>
            <a:off x="0" y="0"/>
            <a:ext cx="4093029" cy="2451662"/>
          </a:xfrm>
          <a:prstGeom prst="rect">
            <a:avLst/>
          </a:prstGeom>
        </p:spPr>
      </p:pic>
      <p:sp>
        <p:nvSpPr>
          <p:cNvPr id="7" name="文本框 17">
            <a:extLst>
              <a:ext uri="{FF2B5EF4-FFF2-40B4-BE49-F238E27FC236}">
                <a16:creationId xmlns="" xmlns:a16="http://schemas.microsoft.com/office/drawing/2014/main" id="{34BAE266-6D78-8441-80C0-79C85588BFCA}"/>
              </a:ext>
            </a:extLst>
          </p:cNvPr>
          <p:cNvSpPr txBox="1"/>
          <p:nvPr/>
        </p:nvSpPr>
        <p:spPr>
          <a:xfrm>
            <a:off x="-55029" y="3519781"/>
            <a:ext cx="1452066" cy="338554"/>
          </a:xfrm>
          <a:prstGeom prst="rect">
            <a:avLst/>
          </a:prstGeom>
          <a:noFill/>
          <a:effectLst/>
        </p:spPr>
        <p:txBody>
          <a:bodyPr wrap="square" rtlCol="0">
            <a:spAutoFit/>
          </a:bodyPr>
          <a:lstStyle/>
          <a:p>
            <a:pPr algn="ctr">
              <a:defRPr/>
            </a:pPr>
            <a:r>
              <a:rPr lang="en-US" altLang="zh-CN" sz="1600" dirty="0">
                <a:solidFill>
                  <a:srgbClr val="FFFFFF">
                    <a:lumMod val="50000"/>
                  </a:srgbClr>
                </a:solidFill>
                <a:latin typeface="微软雅黑" panose="020B0503020204020204" pitchFamily="34" charset="-122"/>
              </a:rPr>
              <a:t>PART ONE</a:t>
            </a:r>
            <a:endParaRPr lang="zh-CN" altLang="en-US" sz="1600" dirty="0">
              <a:solidFill>
                <a:srgbClr val="FFFFFF">
                  <a:lumMod val="50000"/>
                </a:srgbClr>
              </a:solidFill>
              <a:latin typeface="微软雅黑" panose="020B0503020204020204" pitchFamily="34" charset="-122"/>
            </a:endParaRPr>
          </a:p>
        </p:txBody>
      </p:sp>
    </p:spTree>
    <p:extLst>
      <p:ext uri="{BB962C8B-B14F-4D97-AF65-F5344CB8AC3E}">
        <p14:creationId xmlns:p14="http://schemas.microsoft.com/office/powerpoint/2010/main" val="108699872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398218" y="339264"/>
            <a:ext cx="11098382" cy="2028666"/>
          </a:xfrm>
          <a:prstGeom prst="rect">
            <a:avLst/>
          </a:prstGeom>
        </p:spPr>
        <p:txBody>
          <a:bodyPr wrap="square">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体积为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的圆台，一个底面积是另一个底面积的</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9</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倍，那么截得这个圆台的圆锥的体积是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A.54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B.54π          C.58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D.58π</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3" name="TextBox 19"/>
          <p:cNvSpPr txBox="1"/>
          <p:nvPr/>
        </p:nvSpPr>
        <p:spPr>
          <a:xfrm>
            <a:off x="236859" y="1767483"/>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4" name="矩形 3"/>
          <p:cNvSpPr/>
          <p:nvPr/>
        </p:nvSpPr>
        <p:spPr>
          <a:xfrm>
            <a:off x="398218" y="2790453"/>
            <a:ext cx="11350315" cy="657872"/>
          </a:xfrm>
          <a:prstGeom prst="rect">
            <a:avLst/>
          </a:prstGeom>
        </p:spPr>
        <p:txBody>
          <a:bodyPr>
            <a:spAutoFit/>
          </a:bodyPr>
          <a:lstStyle/>
          <a:p>
            <a:pPr>
              <a:lnSpc>
                <a:spcPct val="150000"/>
              </a:lnSpc>
              <a:spcAft>
                <a:spcPts val="0"/>
              </a:spcAft>
              <a:tabLst>
                <a:tab pos="2250440" algn="l"/>
              </a:tabLs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设上底面半径为</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r</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，则由题意求得下底面半径为</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r</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，设圆台高为</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h</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6" name="对象 5"/>
          <p:cNvGraphicFramePr>
            <a:graphicFrameLocks noChangeAspect="1"/>
          </p:cNvGraphicFramePr>
          <p:nvPr>
            <p:extLst>
              <p:ext uri="{D42A27DB-BD31-4B8C-83A1-F6EECF244321}">
                <p14:modId xmlns:p14="http://schemas.microsoft.com/office/powerpoint/2010/main" val="573247814"/>
              </p:ext>
            </p:extLst>
          </p:nvPr>
        </p:nvGraphicFramePr>
        <p:xfrm>
          <a:off x="485775" y="3582541"/>
          <a:ext cx="5511800" cy="1390650"/>
        </p:xfrm>
        <a:graphic>
          <a:graphicData uri="http://schemas.openxmlformats.org/presentationml/2006/ole">
            <mc:AlternateContent xmlns:mc="http://schemas.openxmlformats.org/markup-compatibility/2006">
              <mc:Choice xmlns:v="urn:schemas-microsoft-com:vml" Requires="v">
                <p:oleObj spid="_x0000_s386089" name="文档" r:id="rId3" imgW="5512333" imgH="1390230" progId="Word.Document.12">
                  <p:embed/>
                </p:oleObj>
              </mc:Choice>
              <mc:Fallback>
                <p:oleObj name="文档" r:id="rId3" imgW="5512333" imgH="1390230" progId="Word.Document.12">
                  <p:embed/>
                  <p:pic>
                    <p:nvPicPr>
                      <p:cNvPr id="0" name=""/>
                      <p:cNvPicPr/>
                      <p:nvPr/>
                    </p:nvPicPr>
                    <p:blipFill>
                      <a:blip r:embed="rId4"/>
                      <a:stretch>
                        <a:fillRect/>
                      </a:stretch>
                    </p:blipFill>
                    <p:spPr>
                      <a:xfrm>
                        <a:off x="485775" y="3582541"/>
                        <a:ext cx="5511800" cy="1390650"/>
                      </a:xfrm>
                      <a:prstGeom prst="rect">
                        <a:avLst/>
                      </a:prstGeom>
                    </p:spPr>
                  </p:pic>
                </p:oleObj>
              </mc:Fallback>
            </mc:AlternateContent>
          </a:graphicData>
        </a:graphic>
      </p:graphicFrame>
      <p:sp>
        <p:nvSpPr>
          <p:cNvPr id="8" name="矩形 7"/>
          <p:cNvSpPr/>
          <p:nvPr/>
        </p:nvSpPr>
        <p:spPr>
          <a:xfrm>
            <a:off x="4708798" y="3611556"/>
            <a:ext cx="2092239" cy="738664"/>
          </a:xfrm>
          <a:prstGeom prst="rect">
            <a:avLst/>
          </a:prstGeom>
        </p:spPr>
        <p:txBody>
          <a:bodyPr wrap="none">
            <a:spAutoFit/>
          </a:bodyPr>
          <a:lstStyle/>
          <a:p>
            <a:pPr algn="just">
              <a:lnSpc>
                <a:spcPct val="150000"/>
              </a:lnSpc>
              <a:spcAft>
                <a:spcPts val="0"/>
              </a:spcAft>
              <a:tabLst>
                <a:tab pos="2250440" algn="l"/>
              </a:tabLst>
            </a:pPr>
            <a:r>
              <a:rPr lang="en-US" altLang="zh-CN" sz="2800" kern="100">
                <a:latin typeface="宋体" panose="02010600030101010101" pitchFamily="2" charset="-122"/>
                <a:ea typeface="黑体" panose="02010609060101010101" pitchFamily="49" charset="-122"/>
                <a:cs typeface="Times New Roman" panose="02020603050405020304" pitchFamily="18" charset="0"/>
              </a:rPr>
              <a:t>∴</a:t>
            </a:r>
            <a:r>
              <a:rPr lang="en-US" altLang="zh-CN" sz="2800" kern="100">
                <a:latin typeface="Times New Roman" panose="02020603050405020304" pitchFamily="18" charset="0"/>
                <a:ea typeface="黑体" panose="02010609060101010101" pitchFamily="49" charset="-122"/>
                <a:cs typeface="Courier New" panose="02070309020205020404" pitchFamily="49" charset="0"/>
              </a:rPr>
              <a:t>π</a:t>
            </a:r>
            <a:r>
              <a:rPr lang="en-US" altLang="zh-CN" sz="2800" i="1" kern="100">
                <a:latin typeface="Times New Roman" panose="02020603050405020304" pitchFamily="18" charset="0"/>
                <a:ea typeface="黑体" panose="02010609060101010101" pitchFamily="49" charset="-122"/>
                <a:cs typeface="Courier New" panose="02070309020205020404" pitchFamily="49" charset="0"/>
              </a:rPr>
              <a:t>r</a:t>
            </a:r>
            <a:r>
              <a:rPr lang="en-US" altLang="zh-CN" sz="2800" kern="100" baseline="30000">
                <a:latin typeface="Times New Roman" panose="02020603050405020304" pitchFamily="18" charset="0"/>
                <a:ea typeface="黑体" panose="02010609060101010101" pitchFamily="49" charset="-122"/>
                <a:cs typeface="Courier New" panose="02070309020205020404" pitchFamily="49" charset="0"/>
              </a:rPr>
              <a:t>2</a:t>
            </a:r>
            <a:r>
              <a:rPr lang="en-US" altLang="zh-CN" sz="2800" i="1" kern="100">
                <a:latin typeface="Times New Roman" panose="02020603050405020304" pitchFamily="18" charset="0"/>
                <a:ea typeface="黑体" panose="02010609060101010101" pitchFamily="49" charset="-122"/>
                <a:cs typeface="Courier New" panose="02070309020205020404" pitchFamily="49" charset="0"/>
              </a:rPr>
              <a:t>h</a:t>
            </a:r>
            <a:r>
              <a:rPr lang="en-US" altLang="zh-CN" sz="2800" kern="100" baseline="-2500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12.</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0" name="矩形 9"/>
          <p:cNvSpPr/>
          <p:nvPr/>
        </p:nvSpPr>
        <p:spPr>
          <a:xfrm>
            <a:off x="398218" y="4501946"/>
            <a:ext cx="3236784" cy="738664"/>
          </a:xfrm>
          <a:prstGeom prst="rect">
            <a:avLst/>
          </a:prstGeom>
        </p:spPr>
        <p:txBody>
          <a:bodyPr wrap="none">
            <a:spAutoFit/>
          </a:bodyPr>
          <a:lstStyle/>
          <a:p>
            <a:pPr algn="just">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令原圆锥的高为</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h</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11" name="对象 10"/>
          <p:cNvGraphicFramePr>
            <a:graphicFrameLocks noChangeAspect="1"/>
          </p:cNvGraphicFramePr>
          <p:nvPr>
            <p:extLst>
              <p:ext uri="{D42A27DB-BD31-4B8C-83A1-F6EECF244321}">
                <p14:modId xmlns:p14="http://schemas.microsoft.com/office/powerpoint/2010/main" val="312779396"/>
              </p:ext>
            </p:extLst>
          </p:nvPr>
        </p:nvGraphicFramePr>
        <p:xfrm>
          <a:off x="3407018" y="4424139"/>
          <a:ext cx="6407150" cy="1381125"/>
        </p:xfrm>
        <a:graphic>
          <a:graphicData uri="http://schemas.openxmlformats.org/presentationml/2006/ole">
            <mc:AlternateContent xmlns:mc="http://schemas.openxmlformats.org/markup-compatibility/2006">
              <mc:Choice xmlns:v="urn:schemas-microsoft-com:vml" Requires="v">
                <p:oleObj spid="_x0000_s386090" name="文档" r:id="rId5" imgW="6407553" imgH="1381050" progId="Word.Document.12">
                  <p:embed/>
                </p:oleObj>
              </mc:Choice>
              <mc:Fallback>
                <p:oleObj name="文档" r:id="rId5" imgW="6407553" imgH="1381050" progId="Word.Document.12">
                  <p:embed/>
                  <p:pic>
                    <p:nvPicPr>
                      <p:cNvPr id="0" name=""/>
                      <p:cNvPicPr/>
                      <p:nvPr/>
                    </p:nvPicPr>
                    <p:blipFill>
                      <a:blip r:embed="rId6"/>
                      <a:stretch>
                        <a:fillRect/>
                      </a:stretch>
                    </p:blipFill>
                    <p:spPr>
                      <a:xfrm>
                        <a:off x="3407018" y="4424139"/>
                        <a:ext cx="6407150" cy="1381125"/>
                      </a:xfrm>
                      <a:prstGeom prst="rect">
                        <a:avLst/>
                      </a:prstGeom>
                    </p:spPr>
                  </p:pic>
                </p:oleObj>
              </mc:Fallback>
            </mc:AlternateContent>
          </a:graphicData>
        </a:graphic>
      </p:graphicFrame>
      <p:graphicFrame>
        <p:nvGraphicFramePr>
          <p:cNvPr id="30" name="对象 29"/>
          <p:cNvGraphicFramePr>
            <a:graphicFrameLocks noChangeAspect="1"/>
          </p:cNvGraphicFramePr>
          <p:nvPr>
            <p:extLst>
              <p:ext uri="{D42A27DB-BD31-4B8C-83A1-F6EECF244321}">
                <p14:modId xmlns:p14="http://schemas.microsoft.com/office/powerpoint/2010/main" val="705773353"/>
              </p:ext>
            </p:extLst>
          </p:nvPr>
        </p:nvGraphicFramePr>
        <p:xfrm>
          <a:off x="485775" y="5445224"/>
          <a:ext cx="9639300" cy="1381125"/>
        </p:xfrm>
        <a:graphic>
          <a:graphicData uri="http://schemas.openxmlformats.org/presentationml/2006/ole">
            <mc:AlternateContent xmlns:mc="http://schemas.openxmlformats.org/markup-compatibility/2006">
              <mc:Choice xmlns:v="urn:schemas-microsoft-com:vml" Requires="v">
                <p:oleObj spid="_x0000_s386091" name="文档" r:id="rId7" imgW="9646177" imgH="1381050" progId="Word.Document.12">
                  <p:embed/>
                </p:oleObj>
              </mc:Choice>
              <mc:Fallback>
                <p:oleObj name="文档" r:id="rId7" imgW="9646177" imgH="1381050" progId="Word.Document.12">
                  <p:embed/>
                  <p:pic>
                    <p:nvPicPr>
                      <p:cNvPr id="0" name=""/>
                      <p:cNvPicPr/>
                      <p:nvPr/>
                    </p:nvPicPr>
                    <p:blipFill>
                      <a:blip r:embed="rId8"/>
                      <a:stretch>
                        <a:fillRect/>
                      </a:stretch>
                    </p:blipFill>
                    <p:spPr>
                      <a:xfrm>
                        <a:off x="485775" y="5445224"/>
                        <a:ext cx="9639300" cy="1381125"/>
                      </a:xfrm>
                      <a:prstGeom prst="rect">
                        <a:avLst/>
                      </a:prstGeom>
                    </p:spPr>
                  </p:pic>
                </p:oleObj>
              </mc:Fallback>
            </mc:AlternateContent>
          </a:graphicData>
        </a:graphic>
      </p:graphicFrame>
      <p:sp>
        <p:nvSpPr>
          <p:cNvPr id="79" name="Rectangle 21">
            <a:hlinkClick r:id="rId9"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80" name="Rectangle 21">
            <a:hlinkClick r:id="rId10"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2</a:t>
            </a:r>
          </a:p>
        </p:txBody>
      </p:sp>
      <p:sp>
        <p:nvSpPr>
          <p:cNvPr id="81" name="Rectangle 21">
            <a:hlinkClick r:id="rId11"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2" name="Rectangle 21">
            <a:hlinkClick r:id="rId12"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83" name="Rectangle 21">
            <a:hlinkClick r:id="rId13"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84" name="Rectangle 21">
            <a:hlinkClick r:id="rId14"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85" name="Rectangle 21">
            <a:hlinkClick r:id="rId15"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6" name="Rectangle 21">
            <a:hlinkClick r:id="rId16"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87" name="Rectangle 21">
            <a:hlinkClick r:id="rId17"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88" name="Rectangle 21">
            <a:hlinkClick r:id="rId18"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89" name="Rectangle 21">
            <a:hlinkClick r:id="rId19"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90" name="Rectangle 21">
            <a:hlinkClick r:id="rId20"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91" name="Rectangle 21">
            <a:hlinkClick r:id="rId21"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92" name="Rectangle 21">
            <a:hlinkClick r:id="rId22"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93" name="Rectangle 21">
            <a:hlinkClick r:id="rId23"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94" name="Rectangle 21">
            <a:hlinkClick r:id="rId24"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Tree>
    <p:extLst>
      <p:ext uri="{BB962C8B-B14F-4D97-AF65-F5344CB8AC3E}">
        <p14:creationId xmlns:p14="http://schemas.microsoft.com/office/powerpoint/2010/main" val="272872870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blinds(horizontal)">
                                      <p:cBhvr>
                                        <p:cTn id="3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4" grpId="0"/>
      <p:bldP spid="8" grpId="0"/>
      <p:bldP spid="1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13246" y="388062"/>
            <a:ext cx="8751106" cy="1384995"/>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如图所示，在正方体</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中，点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S</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为棱</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上一动点，四棱锥</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S</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的体积占正方体体积的</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410626" name="Picture 2" descr="S75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542859" y="559886"/>
            <a:ext cx="2134611" cy="2384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extLst>
              <p:ext uri="{D42A27DB-BD31-4B8C-83A1-F6EECF244321}">
                <p14:modId xmlns:p14="http://schemas.microsoft.com/office/powerpoint/2010/main" val="926293606"/>
              </p:ext>
            </p:extLst>
          </p:nvPr>
        </p:nvGraphicFramePr>
        <p:xfrm>
          <a:off x="567804" y="2009775"/>
          <a:ext cx="6483350" cy="1400175"/>
        </p:xfrm>
        <a:graphic>
          <a:graphicData uri="http://schemas.openxmlformats.org/presentationml/2006/ole">
            <mc:AlternateContent xmlns:mc="http://schemas.openxmlformats.org/markup-compatibility/2006">
              <mc:Choice xmlns:v="urn:schemas-microsoft-com:vml" Requires="v">
                <p:oleObj spid="_x0000_s410654" name="文档" r:id="rId4" imgW="6484001" imgH="1399950" progId="Word.Document.12">
                  <p:embed/>
                </p:oleObj>
              </mc:Choice>
              <mc:Fallback>
                <p:oleObj name="文档" r:id="rId4" imgW="6484001" imgH="1399950" progId="Word.Document.12">
                  <p:embed/>
                  <p:pic>
                    <p:nvPicPr>
                      <p:cNvPr id="0" name=""/>
                      <p:cNvPicPr/>
                      <p:nvPr/>
                    </p:nvPicPr>
                    <p:blipFill>
                      <a:blip r:embed="rId5"/>
                      <a:stretch>
                        <a:fillRect/>
                      </a:stretch>
                    </p:blipFill>
                    <p:spPr>
                      <a:xfrm>
                        <a:off x="567804" y="2009775"/>
                        <a:ext cx="6483350" cy="1400175"/>
                      </a:xfrm>
                      <a:prstGeom prst="rect">
                        <a:avLst/>
                      </a:prstGeom>
                    </p:spPr>
                  </p:pic>
                </p:oleObj>
              </mc:Fallback>
            </mc:AlternateContent>
          </a:graphicData>
        </a:graphic>
      </p:graphicFrame>
      <p:sp>
        <p:nvSpPr>
          <p:cNvPr id="24" name="TextBox 19"/>
          <p:cNvSpPr txBox="1"/>
          <p:nvPr/>
        </p:nvSpPr>
        <p:spPr>
          <a:xfrm>
            <a:off x="1707398" y="2212122"/>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5" name="矩形 4"/>
          <p:cNvSpPr/>
          <p:nvPr/>
        </p:nvSpPr>
        <p:spPr>
          <a:xfrm>
            <a:off x="513246" y="3673599"/>
            <a:ext cx="8113776" cy="738664"/>
          </a:xfrm>
          <a:prstGeom prst="rect">
            <a:avLst/>
          </a:prstGeom>
        </p:spPr>
        <p:txBody>
          <a:bodyPr>
            <a:spAutoFit/>
          </a:bodyPr>
          <a:lstStyle/>
          <a:p>
            <a:pPr>
              <a:lnSpc>
                <a:spcPct val="150000"/>
              </a:lnSpc>
              <a:spcAft>
                <a:spcPts val="0"/>
              </a:spcAft>
              <a:tabLst>
                <a:tab pos="2250440" algn="l"/>
              </a:tabLs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令正方体棱长为</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，则</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V</a:t>
            </a:r>
            <a:r>
              <a:rPr lang="zh-CN" altLang="zh-CN" sz="2800" kern="100" baseline="-25000" dirty="0">
                <a:latin typeface="Times New Roman" panose="02020603050405020304" pitchFamily="18" charset="0"/>
                <a:ea typeface="黑体" panose="02010609060101010101" pitchFamily="49" charset="-122"/>
                <a:cs typeface="Times New Roman" panose="02020603050405020304" pitchFamily="18" charset="0"/>
              </a:rPr>
              <a:t>正方体</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baseline="30000" dirty="0">
                <a:latin typeface="Times New Roman" panose="02020603050405020304" pitchFamily="18" charset="0"/>
                <a:ea typeface="黑体" panose="02010609060101010101" pitchFamily="49" charset="-122"/>
                <a:cs typeface="Courier New" panose="02070309020205020404" pitchFamily="49" charset="0"/>
              </a:rPr>
              <a:t>3</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9" name="对象 28"/>
          <p:cNvGraphicFramePr>
            <a:graphicFrameLocks noChangeAspect="1"/>
          </p:cNvGraphicFramePr>
          <p:nvPr>
            <p:extLst>
              <p:ext uri="{D42A27DB-BD31-4B8C-83A1-F6EECF244321}">
                <p14:modId xmlns:p14="http://schemas.microsoft.com/office/powerpoint/2010/main" val="2898704789"/>
              </p:ext>
            </p:extLst>
          </p:nvPr>
        </p:nvGraphicFramePr>
        <p:xfrm>
          <a:off x="565150" y="4508500"/>
          <a:ext cx="6462713" cy="1390650"/>
        </p:xfrm>
        <a:graphic>
          <a:graphicData uri="http://schemas.openxmlformats.org/presentationml/2006/ole">
            <mc:AlternateContent xmlns:mc="http://schemas.openxmlformats.org/markup-compatibility/2006">
              <mc:Choice xmlns:v="urn:schemas-microsoft-com:vml" Requires="v">
                <p:oleObj spid="_x0000_s410655" name="文档" r:id="rId6" imgW="6483731" imgH="1400074" progId="Word.Document.12">
                  <p:embed/>
                </p:oleObj>
              </mc:Choice>
              <mc:Fallback>
                <p:oleObj name="文档" r:id="rId6" imgW="6483731" imgH="1400074" progId="Word.Document.12">
                  <p:embed/>
                  <p:pic>
                    <p:nvPicPr>
                      <p:cNvPr id="0" name=""/>
                      <p:cNvPicPr/>
                      <p:nvPr/>
                    </p:nvPicPr>
                    <p:blipFill>
                      <a:blip r:embed="rId7"/>
                      <a:stretch>
                        <a:fillRect/>
                      </a:stretch>
                    </p:blipFill>
                    <p:spPr>
                      <a:xfrm>
                        <a:off x="565150" y="4508500"/>
                        <a:ext cx="6462713" cy="1390650"/>
                      </a:xfrm>
                      <a:prstGeom prst="rect">
                        <a:avLst/>
                      </a:prstGeom>
                    </p:spPr>
                  </p:pic>
                </p:oleObj>
              </mc:Fallback>
            </mc:AlternateContent>
          </a:graphicData>
        </a:graphic>
      </p:graphicFrame>
      <p:graphicFrame>
        <p:nvGraphicFramePr>
          <p:cNvPr id="30" name="对象 29"/>
          <p:cNvGraphicFramePr>
            <a:graphicFrameLocks noChangeAspect="1"/>
          </p:cNvGraphicFramePr>
          <p:nvPr>
            <p:extLst>
              <p:ext uri="{D42A27DB-BD31-4B8C-83A1-F6EECF244321}">
                <p14:modId xmlns:p14="http://schemas.microsoft.com/office/powerpoint/2010/main" val="3278066898"/>
              </p:ext>
            </p:extLst>
          </p:nvPr>
        </p:nvGraphicFramePr>
        <p:xfrm>
          <a:off x="567804" y="5435699"/>
          <a:ext cx="6483350" cy="1400175"/>
        </p:xfrm>
        <a:graphic>
          <a:graphicData uri="http://schemas.openxmlformats.org/presentationml/2006/ole">
            <mc:AlternateContent xmlns:mc="http://schemas.openxmlformats.org/markup-compatibility/2006">
              <mc:Choice xmlns:v="urn:schemas-microsoft-com:vml" Requires="v">
                <p:oleObj spid="_x0000_s410656" name="文档" r:id="rId8" imgW="6484001" imgH="1399950" progId="Word.Document.12">
                  <p:embed/>
                </p:oleObj>
              </mc:Choice>
              <mc:Fallback>
                <p:oleObj name="文档" r:id="rId8" imgW="6484001" imgH="1399950" progId="Word.Document.12">
                  <p:embed/>
                  <p:pic>
                    <p:nvPicPr>
                      <p:cNvPr id="0" name=""/>
                      <p:cNvPicPr/>
                      <p:nvPr/>
                    </p:nvPicPr>
                    <p:blipFill>
                      <a:blip r:embed="rId9"/>
                      <a:stretch>
                        <a:fillRect/>
                      </a:stretch>
                    </p:blipFill>
                    <p:spPr>
                      <a:xfrm>
                        <a:off x="567804" y="5435699"/>
                        <a:ext cx="6483350" cy="1400175"/>
                      </a:xfrm>
                      <a:prstGeom prst="rect">
                        <a:avLst/>
                      </a:prstGeom>
                    </p:spPr>
                  </p:pic>
                </p:oleObj>
              </mc:Fallback>
            </mc:AlternateContent>
          </a:graphicData>
        </a:graphic>
      </p:graphicFrame>
      <p:sp>
        <p:nvSpPr>
          <p:cNvPr id="79" name="Rectangle 21">
            <a:hlinkClick r:id="rId10"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80" name="Rectangle 21">
            <a:hlinkClick r:id="rId11"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81" name="Rectangle 21">
            <a:hlinkClick r:id="rId12"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3</a:t>
            </a:r>
          </a:p>
        </p:txBody>
      </p:sp>
      <p:sp>
        <p:nvSpPr>
          <p:cNvPr id="82" name="Rectangle 21">
            <a:hlinkClick r:id="rId13"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83" name="Rectangle 21">
            <a:hlinkClick r:id="rId14"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84" name="Rectangle 21">
            <a:hlinkClick r:id="rId15"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85" name="Rectangle 21">
            <a:hlinkClick r:id="rId16"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6" name="Rectangle 21">
            <a:hlinkClick r:id="rId17"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87" name="Rectangle 21">
            <a:hlinkClick r:id="rId18"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88" name="Rectangle 21">
            <a:hlinkClick r:id="rId19"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89" name="Rectangle 21">
            <a:hlinkClick r:id="rId20"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90" name="Rectangle 21">
            <a:hlinkClick r:id="rId21"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91" name="Rectangle 21">
            <a:hlinkClick r:id="rId22"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92" name="Rectangle 21">
            <a:hlinkClick r:id="rId23"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93" name="Rectangle 21">
            <a:hlinkClick r:id="rId24"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94" name="Rectangle 21">
            <a:hlinkClick r:id="rId25"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Tree>
    <p:extLst>
      <p:ext uri="{BB962C8B-B14F-4D97-AF65-F5344CB8AC3E}">
        <p14:creationId xmlns:p14="http://schemas.microsoft.com/office/powerpoint/2010/main" val="403392181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blinds(horizontal)">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blinds(horizontal)">
                                      <p:cBhvr>
                                        <p:cTn id="2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69931" y="179115"/>
            <a:ext cx="11126669" cy="1337155"/>
          </a:xfrm>
          <a:prstGeom prst="rect">
            <a:avLst/>
          </a:prstGeom>
        </p:spPr>
        <p:txBody>
          <a:bodyPr>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已知等腰直角三角形的直角边的长为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，将该三角形绕其斜边所在的直线旋转一周而形成的曲面所围成的空间图形的体积为</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442937689"/>
              </p:ext>
            </p:extLst>
          </p:nvPr>
        </p:nvGraphicFramePr>
        <p:xfrm>
          <a:off x="498426" y="1699642"/>
          <a:ext cx="9788525" cy="1638300"/>
        </p:xfrm>
        <a:graphic>
          <a:graphicData uri="http://schemas.openxmlformats.org/presentationml/2006/ole">
            <mc:AlternateContent xmlns:mc="http://schemas.openxmlformats.org/markup-compatibility/2006">
              <mc:Choice xmlns:v="urn:schemas-microsoft-com:vml" Requires="v">
                <p:oleObj spid="_x0000_s387114" name="文档" r:id="rId3" imgW="9789077" imgH="1638090" progId="Word.Document.12">
                  <p:embed/>
                </p:oleObj>
              </mc:Choice>
              <mc:Fallback>
                <p:oleObj name="文档" r:id="rId3" imgW="9789077" imgH="1638090" progId="Word.Document.12">
                  <p:embed/>
                  <p:pic>
                    <p:nvPicPr>
                      <p:cNvPr id="0" name=""/>
                      <p:cNvPicPr/>
                      <p:nvPr/>
                    </p:nvPicPr>
                    <p:blipFill>
                      <a:blip r:embed="rId4"/>
                      <a:stretch>
                        <a:fillRect/>
                      </a:stretch>
                    </p:blipFill>
                    <p:spPr>
                      <a:xfrm>
                        <a:off x="498426" y="1699642"/>
                        <a:ext cx="9788525" cy="1638300"/>
                      </a:xfrm>
                      <a:prstGeom prst="rect">
                        <a:avLst/>
                      </a:prstGeom>
                    </p:spPr>
                  </p:pic>
                </p:oleObj>
              </mc:Fallback>
            </mc:AlternateContent>
          </a:graphicData>
        </a:graphic>
      </p:graphicFrame>
      <p:sp>
        <p:nvSpPr>
          <p:cNvPr id="26" name="TextBox 19"/>
          <p:cNvSpPr txBox="1"/>
          <p:nvPr/>
        </p:nvSpPr>
        <p:spPr>
          <a:xfrm>
            <a:off x="2235809" y="1905040"/>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7" name="矩形 6"/>
          <p:cNvSpPr/>
          <p:nvPr/>
        </p:nvSpPr>
        <p:spPr>
          <a:xfrm>
            <a:off x="369931" y="2804439"/>
            <a:ext cx="9020243" cy="2011763"/>
          </a:xfrm>
          <a:prstGeom prst="rect">
            <a:avLst/>
          </a:prstGeom>
        </p:spPr>
        <p:txBody>
          <a:bodyPr wrap="square">
            <a:spAutoFit/>
          </a:bodyPr>
          <a:lstStyle/>
          <a:p>
            <a:pPr algn="just">
              <a:lnSpc>
                <a:spcPct val="150000"/>
              </a:lnSpc>
              <a:spcAft>
                <a:spcPts val="0"/>
              </a:spcAft>
              <a:tabLst>
                <a:tab pos="2250440" algn="l"/>
              </a:tabLs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绕等腰直角三角形的斜边所在的直线旋转一周而形成的曲面围成的空间图形为两个底面重合，等体积的圆锥，如图所示</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387086" name="Picture 14" descr="S754"/>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48499" y="3068960"/>
            <a:ext cx="2042704" cy="297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3" name="对象 42"/>
          <p:cNvGraphicFramePr>
            <a:graphicFrameLocks noChangeAspect="1"/>
          </p:cNvGraphicFramePr>
          <p:nvPr>
            <p:extLst>
              <p:ext uri="{D42A27DB-BD31-4B8C-83A1-F6EECF244321}">
                <p14:modId xmlns:p14="http://schemas.microsoft.com/office/powerpoint/2010/main" val="4066696627"/>
              </p:ext>
            </p:extLst>
          </p:nvPr>
        </p:nvGraphicFramePr>
        <p:xfrm>
          <a:off x="441276" y="4897735"/>
          <a:ext cx="9782175" cy="914400"/>
        </p:xfrm>
        <a:graphic>
          <a:graphicData uri="http://schemas.openxmlformats.org/presentationml/2006/ole">
            <mc:AlternateContent xmlns:mc="http://schemas.openxmlformats.org/markup-compatibility/2006">
              <mc:Choice xmlns:v="urn:schemas-microsoft-com:vml" Requires="v">
                <p:oleObj spid="_x0000_s387115" name="文档" r:id="rId6" imgW="9789077" imgH="914490" progId="Word.Document.12">
                  <p:embed/>
                </p:oleObj>
              </mc:Choice>
              <mc:Fallback>
                <p:oleObj name="文档" r:id="rId6" imgW="9789077" imgH="914490" progId="Word.Document.12">
                  <p:embed/>
                  <p:pic>
                    <p:nvPicPr>
                      <p:cNvPr id="0" name=""/>
                      <p:cNvPicPr/>
                      <p:nvPr/>
                    </p:nvPicPr>
                    <p:blipFill>
                      <a:blip r:embed="rId7"/>
                      <a:stretch>
                        <a:fillRect/>
                      </a:stretch>
                    </p:blipFill>
                    <p:spPr>
                      <a:xfrm>
                        <a:off x="441276" y="4897735"/>
                        <a:ext cx="9782175" cy="914400"/>
                      </a:xfrm>
                      <a:prstGeom prst="rect">
                        <a:avLst/>
                      </a:prstGeom>
                    </p:spPr>
                  </p:pic>
                </p:oleObj>
              </mc:Fallback>
            </mc:AlternateContent>
          </a:graphicData>
        </a:graphic>
      </p:graphicFrame>
      <p:graphicFrame>
        <p:nvGraphicFramePr>
          <p:cNvPr id="44" name="对象 43"/>
          <p:cNvGraphicFramePr>
            <a:graphicFrameLocks noChangeAspect="1"/>
          </p:cNvGraphicFramePr>
          <p:nvPr>
            <p:extLst>
              <p:ext uri="{D42A27DB-BD31-4B8C-83A1-F6EECF244321}">
                <p14:modId xmlns:p14="http://schemas.microsoft.com/office/powerpoint/2010/main" val="259764434"/>
              </p:ext>
            </p:extLst>
          </p:nvPr>
        </p:nvGraphicFramePr>
        <p:xfrm>
          <a:off x="438150" y="4878685"/>
          <a:ext cx="9782175" cy="1695450"/>
        </p:xfrm>
        <a:graphic>
          <a:graphicData uri="http://schemas.openxmlformats.org/presentationml/2006/ole">
            <mc:AlternateContent xmlns:mc="http://schemas.openxmlformats.org/markup-compatibility/2006">
              <mc:Choice xmlns:v="urn:schemas-microsoft-com:vml" Requires="v">
                <p:oleObj spid="_x0000_s387116" name="文档" r:id="rId8" imgW="9789077" imgH="1697490" progId="Word.Document.12">
                  <p:embed/>
                </p:oleObj>
              </mc:Choice>
              <mc:Fallback>
                <p:oleObj name="文档" r:id="rId8" imgW="9789077" imgH="1697490" progId="Word.Document.12">
                  <p:embed/>
                  <p:pic>
                    <p:nvPicPr>
                      <p:cNvPr id="0" name=""/>
                      <p:cNvPicPr/>
                      <p:nvPr/>
                    </p:nvPicPr>
                    <p:blipFill>
                      <a:blip r:embed="rId9"/>
                      <a:stretch>
                        <a:fillRect/>
                      </a:stretch>
                    </p:blipFill>
                    <p:spPr>
                      <a:xfrm>
                        <a:off x="438150" y="4878685"/>
                        <a:ext cx="9782175" cy="1695450"/>
                      </a:xfrm>
                      <a:prstGeom prst="rect">
                        <a:avLst/>
                      </a:prstGeom>
                    </p:spPr>
                  </p:pic>
                </p:oleObj>
              </mc:Fallback>
            </mc:AlternateContent>
          </a:graphicData>
        </a:graphic>
      </p:graphicFrame>
      <p:sp>
        <p:nvSpPr>
          <p:cNvPr id="77" name="Rectangle 21">
            <a:hlinkClick r:id="rId10"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78" name="Rectangle 21">
            <a:hlinkClick r:id="rId11"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79" name="Rectangle 21">
            <a:hlinkClick r:id="rId12"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0" name="Rectangle 21">
            <a:hlinkClick r:id="rId13"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4</a:t>
            </a:r>
          </a:p>
        </p:txBody>
      </p:sp>
      <p:sp>
        <p:nvSpPr>
          <p:cNvPr id="81" name="Rectangle 21">
            <a:hlinkClick r:id="rId14"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82" name="Rectangle 21">
            <a:hlinkClick r:id="rId15"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83" name="Rectangle 21">
            <a:hlinkClick r:id="rId16"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4" name="Rectangle 21">
            <a:hlinkClick r:id="rId17"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85" name="Rectangle 21">
            <a:hlinkClick r:id="rId18"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86" name="Rectangle 21">
            <a:hlinkClick r:id="rId19"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87" name="Rectangle 21">
            <a:hlinkClick r:id="rId20"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88" name="Rectangle 21">
            <a:hlinkClick r:id="rId21"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89" name="Rectangle 21">
            <a:hlinkClick r:id="rId22"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90" name="Rectangle 21">
            <a:hlinkClick r:id="rId23"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91" name="Rectangle 21">
            <a:hlinkClick r:id="rId24"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92" name="Rectangle 21">
            <a:hlinkClick r:id="rId25"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Tree>
    <p:extLst>
      <p:ext uri="{BB962C8B-B14F-4D97-AF65-F5344CB8AC3E}">
        <p14:creationId xmlns:p14="http://schemas.microsoft.com/office/powerpoint/2010/main" val="260476070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par>
                                <p:cTn id="13" presetID="3" presetClass="entr" presetSubtype="10" fill="hold" nodeType="withEffect">
                                  <p:stCondLst>
                                    <p:cond delay="0"/>
                                  </p:stCondLst>
                                  <p:childTnLst>
                                    <p:set>
                                      <p:cBhvr>
                                        <p:cTn id="14" dur="1" fill="hold">
                                          <p:stCondLst>
                                            <p:cond delay="0"/>
                                          </p:stCondLst>
                                        </p:cTn>
                                        <p:tgtEl>
                                          <p:spTgt spid="387086"/>
                                        </p:tgtEl>
                                        <p:attrNameLst>
                                          <p:attrName>style.visibility</p:attrName>
                                        </p:attrNameLst>
                                      </p:cBhvr>
                                      <p:to>
                                        <p:strVal val="visible"/>
                                      </p:to>
                                    </p:set>
                                    <p:animEffect transition="in" filter="blinds(horizontal)">
                                      <p:cBhvr>
                                        <p:cTn id="15" dur="500"/>
                                        <p:tgtEl>
                                          <p:spTgt spid="38708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blinds(horizontal)">
                                      <p:cBhvr>
                                        <p:cTn id="20" dur="500"/>
                                        <p:tgtEl>
                                          <p:spTgt spid="43"/>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blinds(horizontal)">
                                      <p:cBhvr>
                                        <p:cTn id="2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64729" y="437252"/>
            <a:ext cx="11031871" cy="664477"/>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若一个圆台如图所示，则其体积等于</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65"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66" name="Rectangle 21">
            <a:hlinkClick r:id="rId4"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67" name="Rectangle 21">
            <a:hlinkClick r:id="rId5"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8" name="Rectangle 21">
            <a:hlinkClick r:id="rId6"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69" name="Rectangle 21">
            <a:hlinkClick r:id="rId7"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5</a:t>
            </a:r>
          </a:p>
        </p:txBody>
      </p:sp>
      <p:sp>
        <p:nvSpPr>
          <p:cNvPr id="70" name="Rectangle 21">
            <a:hlinkClick r:id="rId8"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71" name="Rectangle 21">
            <a:hlinkClick r:id="rId9"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2" name="Rectangle 21">
            <a:hlinkClick r:id="rId10"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73" name="Rectangle 21">
            <a:hlinkClick r:id="rId11"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74" name="Rectangle 21">
            <a:hlinkClick r:id="rId12"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91" name="Rectangle 21">
            <a:hlinkClick r:id="rId13"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92" name="Rectangle 21">
            <a:hlinkClick r:id="rId14"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93" name="Rectangle 21">
            <a:hlinkClick r:id="rId15"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94" name="Rectangle 21">
            <a:hlinkClick r:id="rId16"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95" name="Rectangle 21">
            <a:hlinkClick r:id="rId17"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96" name="Rectangle 21">
            <a:hlinkClick r:id="rId18"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graphicFrame>
        <p:nvGraphicFramePr>
          <p:cNvPr id="2" name="对象 1"/>
          <p:cNvGraphicFramePr>
            <a:graphicFrameLocks noChangeAspect="1"/>
          </p:cNvGraphicFramePr>
          <p:nvPr>
            <p:extLst>
              <p:ext uri="{D42A27DB-BD31-4B8C-83A1-F6EECF244321}">
                <p14:modId xmlns:p14="http://schemas.microsoft.com/office/powerpoint/2010/main" val="1639655837"/>
              </p:ext>
            </p:extLst>
          </p:nvPr>
        </p:nvGraphicFramePr>
        <p:xfrm>
          <a:off x="534132" y="1390650"/>
          <a:ext cx="4645025" cy="2057400"/>
        </p:xfrm>
        <a:graphic>
          <a:graphicData uri="http://schemas.openxmlformats.org/presentationml/2006/ole">
            <mc:AlternateContent xmlns:mc="http://schemas.openxmlformats.org/markup-compatibility/2006">
              <mc:Choice xmlns:v="urn:schemas-microsoft-com:vml" Requires="v">
                <p:oleObj spid="_x0000_s388149" name="文档" r:id="rId19" imgW="4645746" imgH="2057400" progId="Word.Document.12">
                  <p:embed/>
                </p:oleObj>
              </mc:Choice>
              <mc:Fallback>
                <p:oleObj name="文档" r:id="rId19" imgW="4645746" imgH="2057400" progId="Word.Document.12">
                  <p:embed/>
                  <p:pic>
                    <p:nvPicPr>
                      <p:cNvPr id="0" name=""/>
                      <p:cNvPicPr/>
                      <p:nvPr/>
                    </p:nvPicPr>
                    <p:blipFill>
                      <a:blip r:embed="rId20"/>
                      <a:stretch>
                        <a:fillRect/>
                      </a:stretch>
                    </p:blipFill>
                    <p:spPr>
                      <a:xfrm>
                        <a:off x="534132" y="1390650"/>
                        <a:ext cx="4645025" cy="2057400"/>
                      </a:xfrm>
                      <a:prstGeom prst="rect">
                        <a:avLst/>
                      </a:prstGeom>
                    </p:spPr>
                  </p:pic>
                </p:oleObj>
              </mc:Fallback>
            </mc:AlternateContent>
          </a:graphicData>
        </a:graphic>
      </p:graphicFrame>
      <p:sp>
        <p:nvSpPr>
          <p:cNvPr id="26" name="TextBox 19"/>
          <p:cNvSpPr txBox="1"/>
          <p:nvPr/>
        </p:nvSpPr>
        <p:spPr>
          <a:xfrm>
            <a:off x="284695" y="2204854"/>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317180953"/>
              </p:ext>
            </p:extLst>
          </p:nvPr>
        </p:nvGraphicFramePr>
        <p:xfrm>
          <a:off x="479376" y="3788643"/>
          <a:ext cx="11102975" cy="1143000"/>
        </p:xfrm>
        <a:graphic>
          <a:graphicData uri="http://schemas.openxmlformats.org/presentationml/2006/ole">
            <mc:AlternateContent xmlns:mc="http://schemas.openxmlformats.org/markup-compatibility/2006">
              <mc:Choice xmlns:v="urn:schemas-microsoft-com:vml" Requires="v">
                <p:oleObj spid="_x0000_s388150" name="文档" r:id="rId21" imgW="11103544" imgH="1142910" progId="Word.Document.12">
                  <p:embed/>
                </p:oleObj>
              </mc:Choice>
              <mc:Fallback>
                <p:oleObj name="文档" r:id="rId21" imgW="11103544" imgH="1142910" progId="Word.Document.12">
                  <p:embed/>
                  <p:pic>
                    <p:nvPicPr>
                      <p:cNvPr id="0" name=""/>
                      <p:cNvPicPr/>
                      <p:nvPr/>
                    </p:nvPicPr>
                    <p:blipFill>
                      <a:blip r:embed="rId22"/>
                      <a:stretch>
                        <a:fillRect/>
                      </a:stretch>
                    </p:blipFill>
                    <p:spPr>
                      <a:xfrm>
                        <a:off x="479376" y="3788643"/>
                        <a:ext cx="11102975" cy="1143000"/>
                      </a:xfrm>
                      <a:prstGeom prst="rect">
                        <a:avLst/>
                      </a:prstGeom>
                    </p:spPr>
                  </p:pic>
                </p:oleObj>
              </mc:Fallback>
            </mc:AlternateContent>
          </a:graphicData>
        </a:graphic>
      </p:graphicFrame>
      <p:graphicFrame>
        <p:nvGraphicFramePr>
          <p:cNvPr id="28" name="对象 27"/>
          <p:cNvGraphicFramePr>
            <a:graphicFrameLocks noChangeAspect="1"/>
          </p:cNvGraphicFramePr>
          <p:nvPr>
            <p:extLst>
              <p:ext uri="{D42A27DB-BD31-4B8C-83A1-F6EECF244321}">
                <p14:modId xmlns:p14="http://schemas.microsoft.com/office/powerpoint/2010/main" val="3829057297"/>
              </p:ext>
            </p:extLst>
          </p:nvPr>
        </p:nvGraphicFramePr>
        <p:xfrm>
          <a:off x="476250" y="4056856"/>
          <a:ext cx="11096625" cy="1695450"/>
        </p:xfrm>
        <a:graphic>
          <a:graphicData uri="http://schemas.openxmlformats.org/presentationml/2006/ole">
            <mc:AlternateContent xmlns:mc="http://schemas.openxmlformats.org/markup-compatibility/2006">
              <mc:Choice xmlns:v="urn:schemas-microsoft-com:vml" Requires="v">
                <p:oleObj spid="_x0000_s388151" name="文档" r:id="rId23" imgW="11103544" imgH="1697490" progId="Word.Document.12">
                  <p:embed/>
                </p:oleObj>
              </mc:Choice>
              <mc:Fallback>
                <p:oleObj name="文档" r:id="rId23" imgW="11103544" imgH="1697490" progId="Word.Document.12">
                  <p:embed/>
                  <p:pic>
                    <p:nvPicPr>
                      <p:cNvPr id="0" name=""/>
                      <p:cNvPicPr/>
                      <p:nvPr/>
                    </p:nvPicPr>
                    <p:blipFill>
                      <a:blip r:embed="rId24"/>
                      <a:stretch>
                        <a:fillRect/>
                      </a:stretch>
                    </p:blipFill>
                    <p:spPr>
                      <a:xfrm>
                        <a:off x="476250" y="4056856"/>
                        <a:ext cx="11096625" cy="1695450"/>
                      </a:xfrm>
                      <a:prstGeom prst="rect">
                        <a:avLst/>
                      </a:prstGeom>
                    </p:spPr>
                  </p:pic>
                </p:oleObj>
              </mc:Fallback>
            </mc:AlternateContent>
          </a:graphicData>
        </a:graphic>
      </p:graphicFrame>
      <p:pic>
        <p:nvPicPr>
          <p:cNvPr id="388136" name="Picture 40" descr="创新B128"/>
          <p:cNvPicPr>
            <a:picLocks noChangeAspect="1" noChangeArrowheads="1"/>
          </p:cNvPicPr>
          <p:nvPr/>
        </p:nvPicPr>
        <p:blipFill>
          <a:blip r:embed="rId2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40090" y="839159"/>
            <a:ext cx="2907824" cy="1929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8474098"/>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blinds(horizontal)">
                                      <p:cBhvr>
                                        <p:cTn id="1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14537" y="464287"/>
            <a:ext cx="11173424" cy="1433495"/>
          </a:xfrm>
          <a:prstGeom prst="rect">
            <a:avLst/>
          </a:prstGeom>
        </p:spPr>
        <p:txBody>
          <a:bodyPr>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已知三个球的表面积之比是</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，则这三个球的体积之比为</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_________</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_</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782410046"/>
              </p:ext>
            </p:extLst>
          </p:nvPr>
        </p:nvGraphicFramePr>
        <p:xfrm>
          <a:off x="748358" y="1128870"/>
          <a:ext cx="2635250" cy="676275"/>
        </p:xfrm>
        <a:graphic>
          <a:graphicData uri="http://schemas.openxmlformats.org/presentationml/2006/ole">
            <mc:AlternateContent xmlns:mc="http://schemas.openxmlformats.org/markup-compatibility/2006">
              <mc:Choice xmlns:v="urn:schemas-microsoft-com:vml" Requires="v">
                <p:oleObj spid="_x0000_s336970" name="文档" r:id="rId3" imgW="2635957" imgH="676080" progId="Word.Document.12">
                  <p:embed/>
                </p:oleObj>
              </mc:Choice>
              <mc:Fallback>
                <p:oleObj name="文档" r:id="rId3" imgW="2635957" imgH="676080" progId="Word.Document.12">
                  <p:embed/>
                  <p:pic>
                    <p:nvPicPr>
                      <p:cNvPr id="0" name=""/>
                      <p:cNvPicPr/>
                      <p:nvPr/>
                    </p:nvPicPr>
                    <p:blipFill>
                      <a:blip r:embed="rId4"/>
                      <a:stretch>
                        <a:fillRect/>
                      </a:stretch>
                    </p:blipFill>
                    <p:spPr>
                      <a:xfrm>
                        <a:off x="748358" y="1128870"/>
                        <a:ext cx="2635250" cy="676275"/>
                      </a:xfrm>
                      <a:prstGeom prst="rect">
                        <a:avLst/>
                      </a:prstGeom>
                    </p:spPr>
                  </p:pic>
                </p:oleObj>
              </mc:Fallback>
            </mc:AlternateContent>
          </a:graphicData>
        </a:graphic>
      </p:graphicFrame>
      <p:sp>
        <p:nvSpPr>
          <p:cNvPr id="6" name="矩形 5"/>
          <p:cNvSpPr/>
          <p:nvPr/>
        </p:nvSpPr>
        <p:spPr>
          <a:xfrm>
            <a:off x="414537" y="2455798"/>
            <a:ext cx="9817669" cy="1405250"/>
          </a:xfrm>
          <a:prstGeom prst="rect">
            <a:avLst/>
          </a:prstGeom>
        </p:spPr>
        <p:txBody>
          <a:bodyPr>
            <a:spAutoFit/>
          </a:bodyPr>
          <a:lstStyle/>
          <a:p>
            <a:pPr>
              <a:lnSpc>
                <a:spcPct val="150000"/>
              </a:lnSpc>
              <a:spcAft>
                <a:spcPts val="0"/>
              </a:spcAft>
              <a:tabLst>
                <a:tab pos="2250440" algn="l"/>
              </a:tabLs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设三个球的半径分别为</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根据球的表面积公式得出</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4π</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baseline="30000" dirty="0">
                <a:latin typeface="Times New Roman" panose="02020603050405020304" pitchFamily="18" charset="0"/>
                <a:ea typeface="黑体" panose="02010609060101010101" pitchFamily="49" charset="-122"/>
                <a:cs typeface="Courier New" panose="02070309020205020404" pitchFamily="49" charset="0"/>
              </a:rPr>
              <a:t>2</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4π</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baseline="30000" dirty="0">
                <a:latin typeface="Times New Roman" panose="02020603050405020304" pitchFamily="18" charset="0"/>
                <a:ea typeface="黑体" panose="02010609060101010101" pitchFamily="49" charset="-122"/>
                <a:cs typeface="Courier New" panose="02070309020205020404" pitchFamily="49" charset="0"/>
              </a:rPr>
              <a:t>2</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4π</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a:t>
            </a:r>
            <a:r>
              <a:rPr lang="en-US" altLang="zh-CN" sz="2800" kern="100" baseline="300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7" name="对象 6"/>
          <p:cNvGraphicFramePr>
            <a:graphicFrameLocks noChangeAspect="1"/>
          </p:cNvGraphicFramePr>
          <p:nvPr>
            <p:extLst>
              <p:ext uri="{D42A27DB-BD31-4B8C-83A1-F6EECF244321}">
                <p14:modId xmlns:p14="http://schemas.microsoft.com/office/powerpoint/2010/main" val="912508316"/>
              </p:ext>
            </p:extLst>
          </p:nvPr>
        </p:nvGraphicFramePr>
        <p:xfrm>
          <a:off x="511373" y="3989809"/>
          <a:ext cx="9617075" cy="1095375"/>
        </p:xfrm>
        <a:graphic>
          <a:graphicData uri="http://schemas.openxmlformats.org/presentationml/2006/ole">
            <mc:AlternateContent xmlns:mc="http://schemas.openxmlformats.org/markup-compatibility/2006">
              <mc:Choice xmlns:v="urn:schemas-microsoft-com:vml" Requires="v">
                <p:oleObj spid="_x0000_s336971" name="文档" r:id="rId5" imgW="9617813" imgH="1095120" progId="Word.Document.12">
                  <p:embed/>
                </p:oleObj>
              </mc:Choice>
              <mc:Fallback>
                <p:oleObj name="文档" r:id="rId5" imgW="9617813" imgH="1095120" progId="Word.Document.12">
                  <p:embed/>
                  <p:pic>
                    <p:nvPicPr>
                      <p:cNvPr id="0" name=""/>
                      <p:cNvPicPr/>
                      <p:nvPr/>
                    </p:nvPicPr>
                    <p:blipFill>
                      <a:blip r:embed="rId6"/>
                      <a:stretch>
                        <a:fillRect/>
                      </a:stretch>
                    </p:blipFill>
                    <p:spPr>
                      <a:xfrm>
                        <a:off x="511373" y="3989809"/>
                        <a:ext cx="9617075" cy="1095375"/>
                      </a:xfrm>
                      <a:prstGeom prst="rect">
                        <a:avLst/>
                      </a:prstGeom>
                    </p:spPr>
                  </p:pic>
                </p:oleObj>
              </mc:Fallback>
            </mc:AlternateContent>
          </a:graphicData>
        </a:graphic>
      </p:graphicFrame>
      <p:graphicFrame>
        <p:nvGraphicFramePr>
          <p:cNvPr id="27" name="对象 26"/>
          <p:cNvGraphicFramePr>
            <a:graphicFrameLocks noChangeAspect="1"/>
          </p:cNvGraphicFramePr>
          <p:nvPr>
            <p:extLst>
              <p:ext uri="{D42A27DB-BD31-4B8C-83A1-F6EECF244321}">
                <p14:modId xmlns:p14="http://schemas.microsoft.com/office/powerpoint/2010/main" val="739336802"/>
              </p:ext>
            </p:extLst>
          </p:nvPr>
        </p:nvGraphicFramePr>
        <p:xfrm>
          <a:off x="511373" y="4709889"/>
          <a:ext cx="9617075" cy="1095375"/>
        </p:xfrm>
        <a:graphic>
          <a:graphicData uri="http://schemas.openxmlformats.org/presentationml/2006/ole">
            <mc:AlternateContent xmlns:mc="http://schemas.openxmlformats.org/markup-compatibility/2006">
              <mc:Choice xmlns:v="urn:schemas-microsoft-com:vml" Requires="v">
                <p:oleObj spid="_x0000_s336972" name="文档" r:id="rId7" imgW="9617813" imgH="1095390" progId="Word.Document.12">
                  <p:embed/>
                </p:oleObj>
              </mc:Choice>
              <mc:Fallback>
                <p:oleObj name="文档" r:id="rId7" imgW="9617813" imgH="1095390" progId="Word.Document.12">
                  <p:embed/>
                  <p:pic>
                    <p:nvPicPr>
                      <p:cNvPr id="0" name=""/>
                      <p:cNvPicPr/>
                      <p:nvPr/>
                    </p:nvPicPr>
                    <p:blipFill>
                      <a:blip r:embed="rId8"/>
                      <a:stretch>
                        <a:fillRect/>
                      </a:stretch>
                    </p:blipFill>
                    <p:spPr>
                      <a:xfrm>
                        <a:off x="511373" y="4709889"/>
                        <a:ext cx="9617075" cy="1095375"/>
                      </a:xfrm>
                      <a:prstGeom prst="rect">
                        <a:avLst/>
                      </a:prstGeom>
                    </p:spPr>
                  </p:pic>
                </p:oleObj>
              </mc:Fallback>
            </mc:AlternateContent>
          </a:graphicData>
        </a:graphic>
      </p:graphicFrame>
      <p:sp>
        <p:nvSpPr>
          <p:cNvPr id="45" name="Rectangle 21">
            <a:hlinkClick r:id="rId9"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46" name="Rectangle 21">
            <a:hlinkClick r:id="rId10"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47" name="Rectangle 21">
            <a:hlinkClick r:id="rId11"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12"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49" name="Rectangle 21">
            <a:hlinkClick r:id="rId13"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50" name="Rectangle 21">
            <a:hlinkClick r:id="rId14"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6</a:t>
            </a:r>
          </a:p>
        </p:txBody>
      </p:sp>
      <p:sp>
        <p:nvSpPr>
          <p:cNvPr id="51" name="Rectangle 21">
            <a:hlinkClick r:id="rId15"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16"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53" name="Rectangle 21">
            <a:hlinkClick r:id="rId17"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54" name="Rectangle 21">
            <a:hlinkClick r:id="rId18"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55" name="Rectangle 21">
            <a:hlinkClick r:id="rId19"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56" name="Rectangle 21">
            <a:hlinkClick r:id="rId20"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57" name="Rectangle 21">
            <a:hlinkClick r:id="rId21"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58" name="Rectangle 21">
            <a:hlinkClick r:id="rId22"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59" name="Rectangle 21">
            <a:hlinkClick r:id="rId23"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60" name="Rectangle 21">
            <a:hlinkClick r:id="rId24"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Tree>
    <p:extLst>
      <p:ext uri="{BB962C8B-B14F-4D97-AF65-F5344CB8AC3E}">
        <p14:creationId xmlns:p14="http://schemas.microsoft.com/office/powerpoint/2010/main" val="338889575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linds(horizont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linds(horizontal)">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blinds(horizontal)">
                                      <p:cBhvr>
                                        <p:cTn id="2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07368" y="298748"/>
            <a:ext cx="11187691" cy="1384995"/>
          </a:xfrm>
          <a:prstGeom prst="rect">
            <a:avLst/>
          </a:prstGeom>
        </p:spPr>
        <p:txBody>
          <a:bodyPr wrap="square">
            <a:spAutoFit/>
          </a:bodyPr>
          <a:lstStyle/>
          <a:p>
            <a:pPr>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7.</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正三棱柱</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的底面边长为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，侧棱长</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为</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的中点，则三棱锥</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DC</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的体积为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______.</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1246350026"/>
              </p:ext>
            </p:extLst>
          </p:nvPr>
        </p:nvGraphicFramePr>
        <p:xfrm>
          <a:off x="8383275" y="406765"/>
          <a:ext cx="911225" cy="723900"/>
        </p:xfrm>
        <a:graphic>
          <a:graphicData uri="http://schemas.openxmlformats.org/presentationml/2006/ole">
            <mc:AlternateContent xmlns:mc="http://schemas.openxmlformats.org/markup-compatibility/2006">
              <mc:Choice xmlns:v="urn:schemas-microsoft-com:vml" Requires="v">
                <p:oleObj spid="_x0000_s338041" name="文档" r:id="rId3" imgW="911969" imgH="723600" progId="Word.Document.12">
                  <p:embed/>
                </p:oleObj>
              </mc:Choice>
              <mc:Fallback>
                <p:oleObj name="文档" r:id="rId3" imgW="911969" imgH="723600" progId="Word.Document.12">
                  <p:embed/>
                  <p:pic>
                    <p:nvPicPr>
                      <p:cNvPr id="0" name=""/>
                      <p:cNvPicPr/>
                      <p:nvPr/>
                    </p:nvPicPr>
                    <p:blipFill>
                      <a:blip r:embed="rId4"/>
                      <a:stretch>
                        <a:fillRect/>
                      </a:stretch>
                    </p:blipFill>
                    <p:spPr>
                      <a:xfrm>
                        <a:off x="8383275" y="406765"/>
                        <a:ext cx="911225" cy="723900"/>
                      </a:xfrm>
                      <a:prstGeom prst="rect">
                        <a:avLst/>
                      </a:prstGeom>
                    </p:spPr>
                  </p:pic>
                </p:oleObj>
              </mc:Fallback>
            </mc:AlternateContent>
          </a:graphicData>
        </a:graphic>
      </p:graphicFrame>
      <p:sp>
        <p:nvSpPr>
          <p:cNvPr id="7" name="矩形 6"/>
          <p:cNvSpPr/>
          <p:nvPr/>
        </p:nvSpPr>
        <p:spPr>
          <a:xfrm>
            <a:off x="5195119" y="1083040"/>
            <a:ext cx="364202"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rPr>
              <a:t>1</a:t>
            </a:r>
            <a:endParaRPr lang="zh-CN" altLang="en-US" dirty="0"/>
          </a:p>
        </p:txBody>
      </p:sp>
      <p:graphicFrame>
        <p:nvGraphicFramePr>
          <p:cNvPr id="8" name="对象 7"/>
          <p:cNvGraphicFramePr>
            <a:graphicFrameLocks noChangeAspect="1"/>
          </p:cNvGraphicFramePr>
          <p:nvPr>
            <p:extLst>
              <p:ext uri="{D42A27DB-BD31-4B8C-83A1-F6EECF244321}">
                <p14:modId xmlns:p14="http://schemas.microsoft.com/office/powerpoint/2010/main" val="1820695187"/>
              </p:ext>
            </p:extLst>
          </p:nvPr>
        </p:nvGraphicFramePr>
        <p:xfrm>
          <a:off x="522809" y="2219697"/>
          <a:ext cx="10988675" cy="1895475"/>
        </p:xfrm>
        <a:graphic>
          <a:graphicData uri="http://schemas.openxmlformats.org/presentationml/2006/ole">
            <mc:AlternateContent xmlns:mc="http://schemas.openxmlformats.org/markup-compatibility/2006">
              <mc:Choice xmlns:v="urn:schemas-microsoft-com:vml" Requires="v">
                <p:oleObj spid="_x0000_s338042" name="文档" r:id="rId5" imgW="10989278" imgH="1895400" progId="Word.Document.12">
                  <p:embed/>
                </p:oleObj>
              </mc:Choice>
              <mc:Fallback>
                <p:oleObj name="文档" r:id="rId5" imgW="10989278" imgH="1895400" progId="Word.Document.12">
                  <p:embed/>
                  <p:pic>
                    <p:nvPicPr>
                      <p:cNvPr id="0" name=""/>
                      <p:cNvPicPr/>
                      <p:nvPr/>
                    </p:nvPicPr>
                    <p:blipFill>
                      <a:blip r:embed="rId6"/>
                      <a:stretch>
                        <a:fillRect/>
                      </a:stretch>
                    </p:blipFill>
                    <p:spPr>
                      <a:xfrm>
                        <a:off x="522809" y="2219697"/>
                        <a:ext cx="10988675" cy="1895475"/>
                      </a:xfrm>
                      <a:prstGeom prst="rect">
                        <a:avLst/>
                      </a:prstGeom>
                    </p:spPr>
                  </p:pic>
                </p:oleObj>
              </mc:Fallback>
            </mc:AlternateContent>
          </a:graphicData>
        </a:graphic>
      </p:graphicFrame>
      <p:graphicFrame>
        <p:nvGraphicFramePr>
          <p:cNvPr id="26" name="对象 25"/>
          <p:cNvGraphicFramePr>
            <a:graphicFrameLocks noChangeAspect="1"/>
          </p:cNvGraphicFramePr>
          <p:nvPr>
            <p:extLst>
              <p:ext uri="{D42A27DB-BD31-4B8C-83A1-F6EECF244321}">
                <p14:modId xmlns:p14="http://schemas.microsoft.com/office/powerpoint/2010/main" val="2101814346"/>
              </p:ext>
            </p:extLst>
          </p:nvPr>
        </p:nvGraphicFramePr>
        <p:xfrm>
          <a:off x="522809" y="3558158"/>
          <a:ext cx="10982325" cy="1371600"/>
        </p:xfrm>
        <a:graphic>
          <a:graphicData uri="http://schemas.openxmlformats.org/presentationml/2006/ole">
            <mc:AlternateContent xmlns:mc="http://schemas.openxmlformats.org/markup-compatibility/2006">
              <mc:Choice xmlns:v="urn:schemas-microsoft-com:vml" Requires="v">
                <p:oleObj spid="_x0000_s338043" name="文档" r:id="rId7" imgW="10989278" imgH="1371600" progId="Word.Document.12">
                  <p:embed/>
                </p:oleObj>
              </mc:Choice>
              <mc:Fallback>
                <p:oleObj name="文档" r:id="rId7" imgW="10989278" imgH="1371600" progId="Word.Document.12">
                  <p:embed/>
                  <p:pic>
                    <p:nvPicPr>
                      <p:cNvPr id="0" name=""/>
                      <p:cNvPicPr/>
                      <p:nvPr/>
                    </p:nvPicPr>
                    <p:blipFill>
                      <a:blip r:embed="rId8"/>
                      <a:stretch>
                        <a:fillRect/>
                      </a:stretch>
                    </p:blipFill>
                    <p:spPr>
                      <a:xfrm>
                        <a:off x="522809" y="3558158"/>
                        <a:ext cx="10982325" cy="1371600"/>
                      </a:xfrm>
                      <a:prstGeom prst="rect">
                        <a:avLst/>
                      </a:prstGeom>
                    </p:spPr>
                  </p:pic>
                </p:oleObj>
              </mc:Fallback>
            </mc:AlternateContent>
          </a:graphicData>
        </a:graphic>
      </p:graphicFrame>
      <p:graphicFrame>
        <p:nvGraphicFramePr>
          <p:cNvPr id="27" name="对象 26"/>
          <p:cNvGraphicFramePr>
            <a:graphicFrameLocks noChangeAspect="1"/>
          </p:cNvGraphicFramePr>
          <p:nvPr>
            <p:extLst>
              <p:ext uri="{D42A27DB-BD31-4B8C-83A1-F6EECF244321}">
                <p14:modId xmlns:p14="http://schemas.microsoft.com/office/powerpoint/2010/main" val="2051379717"/>
              </p:ext>
            </p:extLst>
          </p:nvPr>
        </p:nvGraphicFramePr>
        <p:xfrm>
          <a:off x="522809" y="4649688"/>
          <a:ext cx="10982325" cy="1371600"/>
        </p:xfrm>
        <a:graphic>
          <a:graphicData uri="http://schemas.openxmlformats.org/presentationml/2006/ole">
            <mc:AlternateContent xmlns:mc="http://schemas.openxmlformats.org/markup-compatibility/2006">
              <mc:Choice xmlns:v="urn:schemas-microsoft-com:vml" Requires="v">
                <p:oleObj spid="_x0000_s338044" name="文档" r:id="rId9" imgW="10989278" imgH="1371600" progId="Word.Document.12">
                  <p:embed/>
                </p:oleObj>
              </mc:Choice>
              <mc:Fallback>
                <p:oleObj name="文档" r:id="rId9" imgW="10989278" imgH="1371600" progId="Word.Document.12">
                  <p:embed/>
                  <p:pic>
                    <p:nvPicPr>
                      <p:cNvPr id="0" name=""/>
                      <p:cNvPicPr/>
                      <p:nvPr/>
                    </p:nvPicPr>
                    <p:blipFill>
                      <a:blip r:embed="rId10"/>
                      <a:stretch>
                        <a:fillRect/>
                      </a:stretch>
                    </p:blipFill>
                    <p:spPr>
                      <a:xfrm>
                        <a:off x="522809" y="4649688"/>
                        <a:ext cx="10982325" cy="1371600"/>
                      </a:xfrm>
                      <a:prstGeom prst="rect">
                        <a:avLst/>
                      </a:prstGeom>
                    </p:spPr>
                  </p:pic>
                </p:oleObj>
              </mc:Fallback>
            </mc:AlternateContent>
          </a:graphicData>
        </a:graphic>
      </p:graphicFrame>
      <p:graphicFrame>
        <p:nvGraphicFramePr>
          <p:cNvPr id="28" name="对象 27"/>
          <p:cNvGraphicFramePr>
            <a:graphicFrameLocks noChangeAspect="1"/>
          </p:cNvGraphicFramePr>
          <p:nvPr>
            <p:extLst>
              <p:ext uri="{D42A27DB-BD31-4B8C-83A1-F6EECF244321}">
                <p14:modId xmlns:p14="http://schemas.microsoft.com/office/powerpoint/2010/main" val="511703421"/>
              </p:ext>
            </p:extLst>
          </p:nvPr>
        </p:nvGraphicFramePr>
        <p:xfrm>
          <a:off x="522809" y="5360243"/>
          <a:ext cx="10982325" cy="1371600"/>
        </p:xfrm>
        <a:graphic>
          <a:graphicData uri="http://schemas.openxmlformats.org/presentationml/2006/ole">
            <mc:AlternateContent xmlns:mc="http://schemas.openxmlformats.org/markup-compatibility/2006">
              <mc:Choice xmlns:v="urn:schemas-microsoft-com:vml" Requires="v">
                <p:oleObj spid="_x0000_s338045" name="文档" r:id="rId11" imgW="10989278" imgH="1371600" progId="Word.Document.12">
                  <p:embed/>
                </p:oleObj>
              </mc:Choice>
              <mc:Fallback>
                <p:oleObj name="文档" r:id="rId11" imgW="10989278" imgH="1371600" progId="Word.Document.12">
                  <p:embed/>
                  <p:pic>
                    <p:nvPicPr>
                      <p:cNvPr id="0" name=""/>
                      <p:cNvPicPr/>
                      <p:nvPr/>
                    </p:nvPicPr>
                    <p:blipFill>
                      <a:blip r:embed="rId12"/>
                      <a:stretch>
                        <a:fillRect/>
                      </a:stretch>
                    </p:blipFill>
                    <p:spPr>
                      <a:xfrm>
                        <a:off x="522809" y="5360243"/>
                        <a:ext cx="10982325" cy="1371600"/>
                      </a:xfrm>
                      <a:prstGeom prst="rect">
                        <a:avLst/>
                      </a:prstGeom>
                    </p:spPr>
                  </p:pic>
                </p:oleObj>
              </mc:Fallback>
            </mc:AlternateContent>
          </a:graphicData>
        </a:graphic>
      </p:graphicFrame>
      <p:sp>
        <p:nvSpPr>
          <p:cNvPr id="46" name="Rectangle 21">
            <a:hlinkClick r:id="rId1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47" name="Rectangle 21">
            <a:hlinkClick r:id="rId14"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48" name="Rectangle 21">
            <a:hlinkClick r:id="rId15"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16"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50" name="Rectangle 21">
            <a:hlinkClick r:id="rId17"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51" name="Rectangle 21">
            <a:hlinkClick r:id="rId18"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52" name="Rectangle 21">
            <a:hlinkClick r:id="rId19"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7</a:t>
            </a:r>
          </a:p>
        </p:txBody>
      </p:sp>
      <p:sp>
        <p:nvSpPr>
          <p:cNvPr id="53" name="Rectangle 21">
            <a:hlinkClick r:id="rId20"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54" name="Rectangle 21">
            <a:hlinkClick r:id="rId21"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55" name="Rectangle 21">
            <a:hlinkClick r:id="rId22"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56" name="Rectangle 21">
            <a:hlinkClick r:id="rId23"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57" name="Rectangle 21">
            <a:hlinkClick r:id="rId24"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58" name="Rectangle 21">
            <a:hlinkClick r:id="rId25"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59" name="Rectangle 21">
            <a:hlinkClick r:id="rId26"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60" name="Rectangle 21">
            <a:hlinkClick r:id="rId27"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61" name="Rectangle 21">
            <a:hlinkClick r:id="rId28"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Tree>
    <p:extLst>
      <p:ext uri="{BB962C8B-B14F-4D97-AF65-F5344CB8AC3E}">
        <p14:creationId xmlns:p14="http://schemas.microsoft.com/office/powerpoint/2010/main" val="211109642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linds(horizontal)">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blinds(horizontal)">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blinds(horizontal)">
                                      <p:cBhvr>
                                        <p:cTn id="2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40178" y="315813"/>
            <a:ext cx="11190913" cy="1384995"/>
          </a:xfrm>
          <a:prstGeom prst="rect">
            <a:avLst/>
          </a:prstGeom>
        </p:spPr>
        <p:txBody>
          <a:bodyPr>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8.</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一个圆柱和一个圆锥的轴截面分别是边长为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的正方形和正三角形，则圆柱和圆锥的表面积之比为</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_______</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，其体积之比为</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______</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_</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7" name="矩形 6"/>
          <p:cNvSpPr/>
          <p:nvPr/>
        </p:nvSpPr>
        <p:spPr>
          <a:xfrm>
            <a:off x="5337205" y="1056917"/>
            <a:ext cx="902811"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rPr>
              <a:t>2</a:t>
            </a:r>
            <a:r>
              <a:rPr lang="en-US" altLang="zh-CN" sz="2800" kern="100" dirty="0">
                <a:solidFill>
                  <a:srgbClr val="C00000"/>
                </a:solidFill>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solidFill>
                  <a:srgbClr val="C00000"/>
                </a:solidFill>
                <a:latin typeface="Times New Roman" panose="02020603050405020304" pitchFamily="18" charset="0"/>
                <a:ea typeface="方正中等线简体" panose="03000509000000000000" pitchFamily="65" charset="-122"/>
              </a:rPr>
              <a:t>1</a:t>
            </a:r>
            <a:endParaRPr lang="zh-CN" altLang="en-US" dirty="0"/>
          </a:p>
        </p:txBody>
      </p:sp>
      <p:graphicFrame>
        <p:nvGraphicFramePr>
          <p:cNvPr id="10" name="对象 9"/>
          <p:cNvGraphicFramePr>
            <a:graphicFrameLocks noChangeAspect="1"/>
          </p:cNvGraphicFramePr>
          <p:nvPr>
            <p:extLst>
              <p:ext uri="{D42A27DB-BD31-4B8C-83A1-F6EECF244321}">
                <p14:modId xmlns:p14="http://schemas.microsoft.com/office/powerpoint/2010/main" val="2486064199"/>
              </p:ext>
            </p:extLst>
          </p:nvPr>
        </p:nvGraphicFramePr>
        <p:xfrm>
          <a:off x="9127678" y="976908"/>
          <a:ext cx="1720850" cy="704850"/>
        </p:xfrm>
        <a:graphic>
          <a:graphicData uri="http://schemas.openxmlformats.org/presentationml/2006/ole">
            <mc:AlternateContent xmlns:mc="http://schemas.openxmlformats.org/markup-compatibility/2006">
              <mc:Choice xmlns:v="urn:schemas-microsoft-com:vml" Requires="v">
                <p:oleObj spid="_x0000_s358518" name="文档" r:id="rId3" imgW="1721557" imgH="704430" progId="Word.Document.12">
                  <p:embed/>
                </p:oleObj>
              </mc:Choice>
              <mc:Fallback>
                <p:oleObj name="文档" r:id="rId3" imgW="1721557" imgH="704430" progId="Word.Document.12">
                  <p:embed/>
                  <p:pic>
                    <p:nvPicPr>
                      <p:cNvPr id="0" name=""/>
                      <p:cNvPicPr/>
                      <p:nvPr/>
                    </p:nvPicPr>
                    <p:blipFill>
                      <a:blip r:embed="rId4"/>
                      <a:stretch>
                        <a:fillRect/>
                      </a:stretch>
                    </p:blipFill>
                    <p:spPr>
                      <a:xfrm>
                        <a:off x="9127678" y="976908"/>
                        <a:ext cx="1720850" cy="704850"/>
                      </a:xfrm>
                      <a:prstGeom prst="rect">
                        <a:avLst/>
                      </a:prstGeom>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874959899"/>
              </p:ext>
            </p:extLst>
          </p:nvPr>
        </p:nvGraphicFramePr>
        <p:xfrm>
          <a:off x="551384" y="2268091"/>
          <a:ext cx="8702675" cy="1304925"/>
        </p:xfrm>
        <a:graphic>
          <a:graphicData uri="http://schemas.openxmlformats.org/presentationml/2006/ole">
            <mc:AlternateContent xmlns:mc="http://schemas.openxmlformats.org/markup-compatibility/2006">
              <mc:Choice xmlns:v="urn:schemas-microsoft-com:vml" Requires="v">
                <p:oleObj spid="_x0000_s358519" name="文档" r:id="rId5" imgW="8703413" imgH="1304640" progId="Word.Document.12">
                  <p:embed/>
                </p:oleObj>
              </mc:Choice>
              <mc:Fallback>
                <p:oleObj name="文档" r:id="rId5" imgW="8703413" imgH="1304640" progId="Word.Document.12">
                  <p:embed/>
                  <p:pic>
                    <p:nvPicPr>
                      <p:cNvPr id="0" name=""/>
                      <p:cNvPicPr/>
                      <p:nvPr/>
                    </p:nvPicPr>
                    <p:blipFill>
                      <a:blip r:embed="rId6"/>
                      <a:stretch>
                        <a:fillRect/>
                      </a:stretch>
                    </p:blipFill>
                    <p:spPr>
                      <a:xfrm>
                        <a:off x="551384" y="2268091"/>
                        <a:ext cx="8702675" cy="1304925"/>
                      </a:xfrm>
                      <a:prstGeom prst="rect">
                        <a:avLst/>
                      </a:prstGeom>
                    </p:spPr>
                  </p:pic>
                </p:oleObj>
              </mc:Fallback>
            </mc:AlternateContent>
          </a:graphicData>
        </a:graphic>
      </p:graphicFrame>
      <p:graphicFrame>
        <p:nvGraphicFramePr>
          <p:cNvPr id="30" name="对象 29"/>
          <p:cNvGraphicFramePr>
            <a:graphicFrameLocks noChangeAspect="1"/>
          </p:cNvGraphicFramePr>
          <p:nvPr>
            <p:extLst>
              <p:ext uri="{D42A27DB-BD31-4B8C-83A1-F6EECF244321}">
                <p14:modId xmlns:p14="http://schemas.microsoft.com/office/powerpoint/2010/main" val="156745466"/>
              </p:ext>
            </p:extLst>
          </p:nvPr>
        </p:nvGraphicFramePr>
        <p:xfrm>
          <a:off x="551384" y="3246884"/>
          <a:ext cx="8702675" cy="1304925"/>
        </p:xfrm>
        <a:graphic>
          <a:graphicData uri="http://schemas.openxmlformats.org/presentationml/2006/ole">
            <mc:AlternateContent xmlns:mc="http://schemas.openxmlformats.org/markup-compatibility/2006">
              <mc:Choice xmlns:v="urn:schemas-microsoft-com:vml" Requires="v">
                <p:oleObj spid="_x0000_s358520" name="文档" r:id="rId7" imgW="8703413" imgH="1304910" progId="Word.Document.12">
                  <p:embed/>
                </p:oleObj>
              </mc:Choice>
              <mc:Fallback>
                <p:oleObj name="文档" r:id="rId7" imgW="8703413" imgH="1304910" progId="Word.Document.12">
                  <p:embed/>
                  <p:pic>
                    <p:nvPicPr>
                      <p:cNvPr id="0" name=""/>
                      <p:cNvPicPr/>
                      <p:nvPr/>
                    </p:nvPicPr>
                    <p:blipFill>
                      <a:blip r:embed="rId8"/>
                      <a:stretch>
                        <a:fillRect/>
                      </a:stretch>
                    </p:blipFill>
                    <p:spPr>
                      <a:xfrm>
                        <a:off x="551384" y="3246884"/>
                        <a:ext cx="8702675" cy="1304925"/>
                      </a:xfrm>
                      <a:prstGeom prst="rect">
                        <a:avLst/>
                      </a:prstGeom>
                    </p:spPr>
                  </p:pic>
                </p:oleObj>
              </mc:Fallback>
            </mc:AlternateContent>
          </a:graphicData>
        </a:graphic>
      </p:graphicFrame>
      <p:sp>
        <p:nvSpPr>
          <p:cNvPr id="13" name="矩形 12"/>
          <p:cNvSpPr/>
          <p:nvPr/>
        </p:nvSpPr>
        <p:spPr>
          <a:xfrm>
            <a:off x="4468391" y="3266400"/>
            <a:ext cx="3384260" cy="738664"/>
          </a:xfrm>
          <a:prstGeom prst="rect">
            <a:avLst/>
          </a:prstGeom>
        </p:spPr>
        <p:txBody>
          <a:bodyPr wrap="none">
            <a:spAutoFit/>
          </a:bodyPr>
          <a:lstStyle/>
          <a:p>
            <a:pPr algn="just">
              <a:lnSpc>
                <a:spcPct val="150000"/>
              </a:lnSpc>
              <a:spcAft>
                <a:spcPts val="0"/>
              </a:spcAft>
              <a:tabLst>
                <a:tab pos="2250440" algn="l"/>
              </a:tabLst>
            </a:pPr>
            <a:r>
              <a:rPr lang="en-US" altLang="zh-CN" sz="2800" kern="10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a:latin typeface="Times New Roman" panose="02020603050405020304" pitchFamily="18" charset="0"/>
                <a:ea typeface="黑体" panose="02010609060101010101" pitchFamily="49" charset="-122"/>
                <a:cs typeface="Courier New" panose="02070309020205020404" pitchFamily="49" charset="0"/>
              </a:rPr>
              <a:t>S</a:t>
            </a:r>
            <a:r>
              <a:rPr lang="zh-CN" altLang="zh-CN" sz="2800" kern="100" baseline="-25000" dirty="0">
                <a:latin typeface="Times New Roman" panose="02020603050405020304" pitchFamily="18" charset="0"/>
                <a:ea typeface="黑体" panose="02010609060101010101" pitchFamily="49" charset="-122"/>
                <a:cs typeface="Times New Roman" panose="02020603050405020304" pitchFamily="18" charset="0"/>
              </a:rPr>
              <a:t>圆柱</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S</a:t>
            </a:r>
            <a:r>
              <a:rPr lang="zh-CN" altLang="zh-CN" sz="2800" kern="100" baseline="-25000" dirty="0">
                <a:latin typeface="Times New Roman" panose="02020603050405020304" pitchFamily="18" charset="0"/>
                <a:ea typeface="黑体" panose="02010609060101010101" pitchFamily="49" charset="-122"/>
                <a:cs typeface="Times New Roman" panose="02020603050405020304" pitchFamily="18" charset="0"/>
              </a:rPr>
              <a:t>圆锥</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3" name="对象 32"/>
          <p:cNvGraphicFramePr>
            <a:graphicFrameLocks noChangeAspect="1"/>
          </p:cNvGraphicFramePr>
          <p:nvPr>
            <p:extLst>
              <p:ext uri="{D42A27DB-BD31-4B8C-83A1-F6EECF244321}">
                <p14:modId xmlns:p14="http://schemas.microsoft.com/office/powerpoint/2010/main" val="1433242756"/>
              </p:ext>
            </p:extLst>
          </p:nvPr>
        </p:nvGraphicFramePr>
        <p:xfrm>
          <a:off x="551384" y="4321671"/>
          <a:ext cx="8702675" cy="1304925"/>
        </p:xfrm>
        <a:graphic>
          <a:graphicData uri="http://schemas.openxmlformats.org/presentationml/2006/ole">
            <mc:AlternateContent xmlns:mc="http://schemas.openxmlformats.org/markup-compatibility/2006">
              <mc:Choice xmlns:v="urn:schemas-microsoft-com:vml" Requires="v">
                <p:oleObj spid="_x0000_s358521" name="文档" r:id="rId9" imgW="8703413" imgH="1304910" progId="Word.Document.12">
                  <p:embed/>
                </p:oleObj>
              </mc:Choice>
              <mc:Fallback>
                <p:oleObj name="文档" r:id="rId9" imgW="8703413" imgH="1304910" progId="Word.Document.12">
                  <p:embed/>
                  <p:pic>
                    <p:nvPicPr>
                      <p:cNvPr id="0" name=""/>
                      <p:cNvPicPr/>
                      <p:nvPr/>
                    </p:nvPicPr>
                    <p:blipFill>
                      <a:blip r:embed="rId10"/>
                      <a:stretch>
                        <a:fillRect/>
                      </a:stretch>
                    </p:blipFill>
                    <p:spPr>
                      <a:xfrm>
                        <a:off x="551384" y="4321671"/>
                        <a:ext cx="8702675" cy="1304925"/>
                      </a:xfrm>
                      <a:prstGeom prst="rect">
                        <a:avLst/>
                      </a:prstGeom>
                    </p:spPr>
                  </p:pic>
                </p:oleObj>
              </mc:Fallback>
            </mc:AlternateContent>
          </a:graphicData>
        </a:graphic>
      </p:graphicFrame>
      <p:graphicFrame>
        <p:nvGraphicFramePr>
          <p:cNvPr id="34" name="对象 33"/>
          <p:cNvGraphicFramePr>
            <a:graphicFrameLocks noChangeAspect="1"/>
          </p:cNvGraphicFramePr>
          <p:nvPr>
            <p:extLst>
              <p:ext uri="{D42A27DB-BD31-4B8C-83A1-F6EECF244321}">
                <p14:modId xmlns:p14="http://schemas.microsoft.com/office/powerpoint/2010/main" val="1545857769"/>
              </p:ext>
            </p:extLst>
          </p:nvPr>
        </p:nvGraphicFramePr>
        <p:xfrm>
          <a:off x="3685828" y="3706341"/>
          <a:ext cx="8696325" cy="1695450"/>
        </p:xfrm>
        <a:graphic>
          <a:graphicData uri="http://schemas.openxmlformats.org/presentationml/2006/ole">
            <mc:AlternateContent xmlns:mc="http://schemas.openxmlformats.org/markup-compatibility/2006">
              <mc:Choice xmlns:v="urn:schemas-microsoft-com:vml" Requires="v">
                <p:oleObj spid="_x0000_s358522" name="文档" r:id="rId11" imgW="8703413" imgH="1697490" progId="Word.Document.12">
                  <p:embed/>
                </p:oleObj>
              </mc:Choice>
              <mc:Fallback>
                <p:oleObj name="文档" r:id="rId11" imgW="8703413" imgH="1697490" progId="Word.Document.12">
                  <p:embed/>
                  <p:pic>
                    <p:nvPicPr>
                      <p:cNvPr id="0" name=""/>
                      <p:cNvPicPr/>
                      <p:nvPr/>
                    </p:nvPicPr>
                    <p:blipFill>
                      <a:blip r:embed="rId12"/>
                      <a:stretch>
                        <a:fillRect/>
                      </a:stretch>
                    </p:blipFill>
                    <p:spPr>
                      <a:xfrm>
                        <a:off x="3685828" y="3706341"/>
                        <a:ext cx="8696325" cy="1695450"/>
                      </a:xfrm>
                      <a:prstGeom prst="rect">
                        <a:avLst/>
                      </a:prstGeom>
                    </p:spPr>
                  </p:pic>
                </p:oleObj>
              </mc:Fallback>
            </mc:AlternateContent>
          </a:graphicData>
        </a:graphic>
      </p:graphicFrame>
      <p:graphicFrame>
        <p:nvGraphicFramePr>
          <p:cNvPr id="35" name="对象 34"/>
          <p:cNvGraphicFramePr>
            <a:graphicFrameLocks noChangeAspect="1"/>
          </p:cNvGraphicFramePr>
          <p:nvPr>
            <p:extLst>
              <p:ext uri="{D42A27DB-BD31-4B8C-83A1-F6EECF244321}">
                <p14:modId xmlns:p14="http://schemas.microsoft.com/office/powerpoint/2010/main" val="3080698149"/>
              </p:ext>
            </p:extLst>
          </p:nvPr>
        </p:nvGraphicFramePr>
        <p:xfrm>
          <a:off x="552450" y="4715619"/>
          <a:ext cx="8696325" cy="1771650"/>
        </p:xfrm>
        <a:graphic>
          <a:graphicData uri="http://schemas.openxmlformats.org/presentationml/2006/ole">
            <mc:AlternateContent xmlns:mc="http://schemas.openxmlformats.org/markup-compatibility/2006">
              <mc:Choice xmlns:v="urn:schemas-microsoft-com:vml" Requires="v">
                <p:oleObj spid="_x0000_s358523" name="文档" r:id="rId13" imgW="8703413" imgH="1775790" progId="Word.Document.12">
                  <p:embed/>
                </p:oleObj>
              </mc:Choice>
              <mc:Fallback>
                <p:oleObj name="文档" r:id="rId13" imgW="8703413" imgH="1775790" progId="Word.Document.12">
                  <p:embed/>
                  <p:pic>
                    <p:nvPicPr>
                      <p:cNvPr id="0" name=""/>
                      <p:cNvPicPr/>
                      <p:nvPr/>
                    </p:nvPicPr>
                    <p:blipFill>
                      <a:blip r:embed="rId14"/>
                      <a:stretch>
                        <a:fillRect/>
                      </a:stretch>
                    </p:blipFill>
                    <p:spPr>
                      <a:xfrm>
                        <a:off x="552450" y="4715619"/>
                        <a:ext cx="8696325" cy="1771650"/>
                      </a:xfrm>
                      <a:prstGeom prst="rect">
                        <a:avLst/>
                      </a:prstGeom>
                    </p:spPr>
                  </p:pic>
                </p:oleObj>
              </mc:Fallback>
            </mc:AlternateContent>
          </a:graphicData>
        </a:graphic>
      </p:graphicFrame>
      <p:sp>
        <p:nvSpPr>
          <p:cNvPr id="84" name="Rectangle 21">
            <a:hlinkClick r:id="rId15"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85" name="Rectangle 21">
            <a:hlinkClick r:id="rId16"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86" name="Rectangle 21">
            <a:hlinkClick r:id="rId17"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7" name="Rectangle 21">
            <a:hlinkClick r:id="rId18"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88" name="Rectangle 21">
            <a:hlinkClick r:id="rId19"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89" name="Rectangle 21">
            <a:hlinkClick r:id="rId20"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90" name="Rectangle 21">
            <a:hlinkClick r:id="rId21"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1" name="Rectangle 21">
            <a:hlinkClick r:id="rId22"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8</a:t>
            </a:r>
          </a:p>
        </p:txBody>
      </p:sp>
      <p:sp>
        <p:nvSpPr>
          <p:cNvPr id="92" name="Rectangle 21">
            <a:hlinkClick r:id="rId23"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93" name="Rectangle 21">
            <a:hlinkClick r:id="rId24"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94" name="Rectangle 21">
            <a:hlinkClick r:id="rId25"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95" name="Rectangle 21">
            <a:hlinkClick r:id="rId26"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96" name="Rectangle 21">
            <a:hlinkClick r:id="rId27"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97" name="Rectangle 21">
            <a:hlinkClick r:id="rId28"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98" name="Rectangle 21">
            <a:hlinkClick r:id="rId29"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99" name="Rectangle 21">
            <a:hlinkClick r:id="rId30"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Tree>
    <p:extLst>
      <p:ext uri="{BB962C8B-B14F-4D97-AF65-F5344CB8AC3E}">
        <p14:creationId xmlns:p14="http://schemas.microsoft.com/office/powerpoint/2010/main" val="208049882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blinds(horizontal)">
                                      <p:cBhvr>
                                        <p:cTn id="20" dur="500"/>
                                        <p:tgtEl>
                                          <p:spTgt spid="30"/>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linds(horizontal)">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blinds(horizontal)">
                                      <p:cBhvr>
                                        <p:cTn id="30" dur="500"/>
                                        <p:tgtEl>
                                          <p:spTgt spid="33"/>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blinds(horizontal)">
                                      <p:cBhvr>
                                        <p:cTn id="35" dur="500"/>
                                        <p:tgtEl>
                                          <p:spTgt spid="34"/>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blinds(horizontal)">
                                      <p:cBhvr>
                                        <p:cTn id="4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77" name="Rectangle 21">
            <a:hlinkClick r:id="rId4"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78" name="Rectangle 21">
            <a:hlinkClick r:id="rId5"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9" name="Rectangle 21">
            <a:hlinkClick r:id="rId6"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80" name="Rectangle 21">
            <a:hlinkClick r:id="rId7"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81" name="Rectangle 21">
            <a:hlinkClick r:id="rId8"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82" name="Rectangle 21">
            <a:hlinkClick r:id="rId9"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3" name="Rectangle 21">
            <a:hlinkClick r:id="rId10"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84" name="Rectangle 21">
            <a:hlinkClick r:id="rId11"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9</a:t>
            </a:r>
          </a:p>
        </p:txBody>
      </p:sp>
      <p:sp>
        <p:nvSpPr>
          <p:cNvPr id="85" name="Rectangle 21">
            <a:hlinkClick r:id="rId12"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86" name="Rectangle 21">
            <a:hlinkClick r:id="rId13"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87" name="Rectangle 21">
            <a:hlinkClick r:id="rId14"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88" name="Rectangle 21">
            <a:hlinkClick r:id="rId15"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89" name="Rectangle 21">
            <a:hlinkClick r:id="rId16"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90" name="Rectangle 21">
            <a:hlinkClick r:id="rId17"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91" name="Rectangle 21">
            <a:hlinkClick r:id="rId18"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19" name="矩形 18"/>
          <p:cNvSpPr/>
          <p:nvPr/>
        </p:nvSpPr>
        <p:spPr>
          <a:xfrm>
            <a:off x="369931" y="116632"/>
            <a:ext cx="11126669" cy="1427613"/>
          </a:xfrm>
          <a:prstGeom prst="rect">
            <a:avLst/>
          </a:prstGeom>
        </p:spPr>
        <p:txBody>
          <a:bodyPr>
            <a:spAutoFit/>
          </a:bodyPr>
          <a:lstStyle/>
          <a:p>
            <a:pPr algn="just">
              <a:lnSpc>
                <a:spcPct val="150000"/>
              </a:lnSpc>
              <a:spcAft>
                <a:spcPts val="0"/>
              </a:spcAft>
              <a:tabLst>
                <a:tab pos="2250440" algn="l"/>
              </a:tabLs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9.</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某组合体的直观图如图所示，它的中间为圆柱形，左右两端均为半球形，若图中</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r</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l</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，试求该组合体的表面积和体积</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0" name="Picture 2" descr="S756"/>
          <p:cNvPicPr>
            <a:picLocks noChangeAspect="1" noChangeArrowheads="1"/>
          </p:cNvPicPr>
          <p:nvPr/>
        </p:nvPicPr>
        <p:blipFill>
          <a:blip r:embed="rId1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52921" y="1636402"/>
            <a:ext cx="3886159" cy="1657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矩形 20"/>
          <p:cNvSpPr/>
          <p:nvPr/>
        </p:nvSpPr>
        <p:spPr>
          <a:xfrm>
            <a:off x="369931" y="3501008"/>
            <a:ext cx="10799436" cy="730925"/>
          </a:xfrm>
          <a:prstGeom prst="rect">
            <a:avLst/>
          </a:prstGeom>
        </p:spPr>
        <p:txBody>
          <a:bodyPr>
            <a:spAutoFit/>
          </a:bodyPr>
          <a:lstStyle/>
          <a:p>
            <a:pPr>
              <a:lnSpc>
                <a:spcPct val="150000"/>
              </a:lnSpc>
              <a:spcAft>
                <a:spcPts val="0"/>
              </a:spcAft>
              <a:tabLst>
                <a:tab pos="2250440" algn="l"/>
              </a:tabLs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该组合体的表面积</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S</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4π</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r</a:t>
            </a:r>
            <a:r>
              <a:rPr lang="en-US" altLang="zh-CN" sz="2800" kern="100" baseline="300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2π</a:t>
            </a:r>
            <a:r>
              <a:rPr lang="en-US" altLang="zh-CN" sz="2800" i="1" kern="100" dirty="0" err="1">
                <a:latin typeface="Times New Roman" panose="02020603050405020304" pitchFamily="18" charset="0"/>
                <a:ea typeface="黑体" panose="02010609060101010101" pitchFamily="49" charset="-122"/>
                <a:cs typeface="Courier New" panose="02070309020205020404" pitchFamily="49" charset="0"/>
              </a:rPr>
              <a:t>rl</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4π</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kern="100" baseline="300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2π</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10π.</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2" name="对象 21"/>
          <p:cNvGraphicFramePr>
            <a:graphicFrameLocks noChangeAspect="1"/>
          </p:cNvGraphicFramePr>
          <p:nvPr>
            <p:extLst>
              <p:ext uri="{D42A27DB-BD31-4B8C-83A1-F6EECF244321}">
                <p14:modId xmlns:p14="http://schemas.microsoft.com/office/powerpoint/2010/main" val="944706826"/>
              </p:ext>
            </p:extLst>
          </p:nvPr>
        </p:nvGraphicFramePr>
        <p:xfrm>
          <a:off x="430981" y="4283571"/>
          <a:ext cx="9750425" cy="1219200"/>
        </p:xfrm>
        <a:graphic>
          <a:graphicData uri="http://schemas.openxmlformats.org/presentationml/2006/ole">
            <mc:AlternateContent xmlns:mc="http://schemas.openxmlformats.org/markup-compatibility/2006">
              <mc:Choice xmlns:v="urn:schemas-microsoft-com:vml" Requires="v">
                <p:oleObj spid="_x0000_s415754" name="文档" r:id="rId20" imgW="9750989" imgH="1219050" progId="Word.Document.12">
                  <p:embed/>
                </p:oleObj>
              </mc:Choice>
              <mc:Fallback>
                <p:oleObj name="文档" r:id="rId20" imgW="9750989" imgH="1219050" progId="Word.Document.12">
                  <p:embed/>
                  <p:pic>
                    <p:nvPicPr>
                      <p:cNvPr id="0" name=""/>
                      <p:cNvPicPr/>
                      <p:nvPr/>
                    </p:nvPicPr>
                    <p:blipFill>
                      <a:blip r:embed="rId21"/>
                      <a:stretch>
                        <a:fillRect/>
                      </a:stretch>
                    </p:blipFill>
                    <p:spPr>
                      <a:xfrm>
                        <a:off x="430981" y="4283571"/>
                        <a:ext cx="9750425" cy="1219200"/>
                      </a:xfrm>
                      <a:prstGeom prst="rect">
                        <a:avLst/>
                      </a:prstGeom>
                    </p:spPr>
                  </p:pic>
                </p:oleObj>
              </mc:Fallback>
            </mc:AlternateContent>
          </a:graphicData>
        </a:graphic>
      </p:graphicFrame>
      <p:graphicFrame>
        <p:nvGraphicFramePr>
          <p:cNvPr id="23" name="对象 22"/>
          <p:cNvGraphicFramePr>
            <a:graphicFrameLocks noChangeAspect="1"/>
          </p:cNvGraphicFramePr>
          <p:nvPr>
            <p:extLst>
              <p:ext uri="{D42A27DB-BD31-4B8C-83A1-F6EECF244321}">
                <p14:modId xmlns:p14="http://schemas.microsoft.com/office/powerpoint/2010/main" val="1512478919"/>
              </p:ext>
            </p:extLst>
          </p:nvPr>
        </p:nvGraphicFramePr>
        <p:xfrm>
          <a:off x="430981" y="5186511"/>
          <a:ext cx="9750425" cy="1219200"/>
        </p:xfrm>
        <a:graphic>
          <a:graphicData uri="http://schemas.openxmlformats.org/presentationml/2006/ole">
            <mc:AlternateContent xmlns:mc="http://schemas.openxmlformats.org/markup-compatibility/2006">
              <mc:Choice xmlns:v="urn:schemas-microsoft-com:vml" Requires="v">
                <p:oleObj spid="_x0000_s415755" name="文档" r:id="rId22" imgW="9750989" imgH="1219320" progId="Word.Document.12">
                  <p:embed/>
                </p:oleObj>
              </mc:Choice>
              <mc:Fallback>
                <p:oleObj name="文档" r:id="rId22" imgW="9750989" imgH="1219320" progId="Word.Document.12">
                  <p:embed/>
                  <p:pic>
                    <p:nvPicPr>
                      <p:cNvPr id="0" name=""/>
                      <p:cNvPicPr/>
                      <p:nvPr/>
                    </p:nvPicPr>
                    <p:blipFill>
                      <a:blip r:embed="rId23"/>
                      <a:stretch>
                        <a:fillRect/>
                      </a:stretch>
                    </p:blipFill>
                    <p:spPr>
                      <a:xfrm>
                        <a:off x="430981" y="5186511"/>
                        <a:ext cx="9750425" cy="1219200"/>
                      </a:xfrm>
                      <a:prstGeom prst="rect">
                        <a:avLst/>
                      </a:prstGeom>
                    </p:spPr>
                  </p:pic>
                </p:oleObj>
              </mc:Fallback>
            </mc:AlternateContent>
          </a:graphicData>
        </a:graphic>
      </p:graphicFrame>
    </p:spTree>
    <p:extLst>
      <p:ext uri="{BB962C8B-B14F-4D97-AF65-F5344CB8AC3E}">
        <p14:creationId xmlns:p14="http://schemas.microsoft.com/office/powerpoint/2010/main" val="2293888711"/>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linds(horizont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linds(horizontal)">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58" name="Rectangle 21">
            <a:hlinkClick r:id="rId3"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59" name="Rectangle 21">
            <a:hlinkClick r:id="rId4"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0" name="Rectangle 21">
            <a:hlinkClick r:id="rId5"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61" name="Rectangle 21">
            <a:hlinkClick r:id="rId6"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62" name="Rectangle 21">
            <a:hlinkClick r:id="rId7"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63" name="Rectangle 21">
            <a:hlinkClick r:id="rId8"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4" name="Rectangle 21">
            <a:hlinkClick r:id="rId9"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65" name="Rectangle 21">
            <a:hlinkClick r:id="rId10"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66" name="Rectangle 21">
            <a:hlinkClick r:id="rId11"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10</a:t>
            </a:r>
          </a:p>
        </p:txBody>
      </p:sp>
      <p:sp>
        <p:nvSpPr>
          <p:cNvPr id="67" name="Rectangle 21">
            <a:hlinkClick r:id="rId12"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68" name="Rectangle 21">
            <a:hlinkClick r:id="rId13"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69" name="Rectangle 21">
            <a:hlinkClick r:id="rId14"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70" name="Rectangle 21">
            <a:hlinkClick r:id="rId15"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71" name="Rectangle 21">
            <a:hlinkClick r:id="rId16"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72" name="Rectangle 21">
            <a:hlinkClick r:id="rId17"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23" name="矩形 22"/>
          <p:cNvSpPr/>
          <p:nvPr/>
        </p:nvSpPr>
        <p:spPr>
          <a:xfrm>
            <a:off x="553148" y="323161"/>
            <a:ext cx="10799436" cy="2736274"/>
          </a:xfrm>
          <a:prstGeom prst="rect">
            <a:avLst/>
          </a:prstGeom>
        </p:spPr>
        <p:txBody>
          <a:bodyPr>
            <a:spAutoFit/>
          </a:bodyPr>
          <a:lstStyle/>
          <a:p>
            <a:pPr algn="just">
              <a:lnSpc>
                <a:spcPct val="150000"/>
              </a:lnSpc>
              <a:spcAft>
                <a:spcPts val="0"/>
              </a:spcAft>
              <a:tabLst>
                <a:tab pos="2250440" algn="l"/>
              </a:tabLst>
            </a:pPr>
            <a:r>
              <a:rPr lang="en-US" altLang="zh-CN" sz="2800" kern="100" smtClean="0">
                <a:latin typeface="Times New Roman" panose="02020603050405020304" pitchFamily="18" charset="0"/>
                <a:ea typeface="方正中等线简体" panose="03000509000000000000" pitchFamily="65" charset="-122"/>
                <a:cs typeface="Courier New" panose="02070309020205020404" pitchFamily="49" charset="0"/>
              </a:rPr>
              <a:t>10.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如图所示，一个圆锥形的空杯子上放着一个直径为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8 cm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的半球形的冰淇淋，请你设计一种这样的圆锥形杯子</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杯口直径等于半球形的冰淇淋的直径，杯子壁厚忽略不计</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，使冰淇淋融化后不会溢出杯子，怎样设计最省材料？材料最省为多少？</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5" name="Picture 2" descr="S762"/>
          <p:cNvPicPr>
            <a:picLocks noChangeAspect="1" noChangeArrowheads="1"/>
          </p:cNvPicPr>
          <p:nvPr/>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11005" y="3256341"/>
            <a:ext cx="2369991" cy="262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377993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58" name="Rectangle 21">
            <a:hlinkClick r:id="rId4"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59" name="Rectangle 21">
            <a:hlinkClick r:id="rId5"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0" name="Rectangle 21">
            <a:hlinkClick r:id="rId6"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61" name="Rectangle 21">
            <a:hlinkClick r:id="rId7"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62" name="Rectangle 21">
            <a:hlinkClick r:id="rId8"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63" name="Rectangle 21">
            <a:hlinkClick r:id="rId9"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4" name="Rectangle 21">
            <a:hlinkClick r:id="rId10"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65" name="Rectangle 21">
            <a:hlinkClick r:id="rId11"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66" name="Rectangle 21">
            <a:hlinkClick r:id="rId12"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10</a:t>
            </a:r>
          </a:p>
        </p:txBody>
      </p:sp>
      <p:sp>
        <p:nvSpPr>
          <p:cNvPr id="67" name="Rectangle 21">
            <a:hlinkClick r:id="rId13"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68" name="Rectangle 21">
            <a:hlinkClick r:id="rId14"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69" name="Rectangle 21">
            <a:hlinkClick r:id="rId15"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70" name="Rectangle 21">
            <a:hlinkClick r:id="rId16"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71" name="Rectangle 21">
            <a:hlinkClick r:id="rId17"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72" name="Rectangle 21">
            <a:hlinkClick r:id="rId18"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20" name="矩形 19"/>
          <p:cNvSpPr/>
          <p:nvPr/>
        </p:nvSpPr>
        <p:spPr>
          <a:xfrm>
            <a:off x="388987" y="258846"/>
            <a:ext cx="6705600" cy="1523495"/>
          </a:xfrm>
          <a:prstGeom prst="rect">
            <a:avLst/>
          </a:prstGeom>
        </p:spPr>
        <p:txBody>
          <a:bodyPr>
            <a:spAutoFit/>
          </a:bodyPr>
          <a:lstStyle/>
          <a:p>
            <a:pPr algn="just">
              <a:lnSpc>
                <a:spcPct val="150000"/>
              </a:lnSpc>
              <a:spcAft>
                <a:spcPts val="0"/>
              </a:spcAft>
              <a:tabLst>
                <a:tab pos="2250440" algn="l"/>
              </a:tabLs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要使冰淇淋融化后不会溢出杯子，</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则必须有</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V</a:t>
            </a:r>
            <a:r>
              <a:rPr lang="zh-CN" altLang="zh-CN" sz="2800" kern="100" baseline="-25000" dirty="0">
                <a:latin typeface="Times New Roman" panose="02020603050405020304" pitchFamily="18" charset="0"/>
                <a:ea typeface="黑体" panose="02010609060101010101" pitchFamily="49" charset="-122"/>
                <a:cs typeface="Times New Roman" panose="02020603050405020304" pitchFamily="18" charset="0"/>
              </a:rPr>
              <a:t>圆锥</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V</a:t>
            </a:r>
            <a:r>
              <a:rPr lang="zh-CN" altLang="zh-CN" sz="2800" kern="100" baseline="-25000" dirty="0">
                <a:latin typeface="Times New Roman" panose="02020603050405020304" pitchFamily="18" charset="0"/>
                <a:ea typeface="黑体" panose="02010609060101010101" pitchFamily="49" charset="-122"/>
                <a:cs typeface="Times New Roman" panose="02020603050405020304" pitchFamily="18" charset="0"/>
              </a:rPr>
              <a:t>半球</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1" name="Picture 2" descr="S762"/>
          <p:cNvPicPr>
            <a:picLocks noChangeAspect="1" noChangeArrowheads="1"/>
          </p:cNvPicPr>
          <p:nvPr/>
        </p:nvPicPr>
        <p:blipFill>
          <a:blip r:embed="rId1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342633" y="476672"/>
            <a:ext cx="2369991" cy="262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2" name="对象 21"/>
          <p:cNvGraphicFramePr>
            <a:graphicFrameLocks noChangeAspect="1"/>
          </p:cNvGraphicFramePr>
          <p:nvPr>
            <p:extLst>
              <p:ext uri="{D42A27DB-BD31-4B8C-83A1-F6EECF244321}">
                <p14:modId xmlns:p14="http://schemas.microsoft.com/office/powerpoint/2010/main" val="1450570692"/>
              </p:ext>
            </p:extLst>
          </p:nvPr>
        </p:nvGraphicFramePr>
        <p:xfrm>
          <a:off x="479376" y="1856234"/>
          <a:ext cx="7607300" cy="1457325"/>
        </p:xfrm>
        <a:graphic>
          <a:graphicData uri="http://schemas.openxmlformats.org/presentationml/2006/ole">
            <mc:AlternateContent xmlns:mc="http://schemas.openxmlformats.org/markup-compatibility/2006">
              <mc:Choice xmlns:v="urn:schemas-microsoft-com:vml" Requires="v">
                <p:oleObj spid="_x0000_s416786" name="文档" r:id="rId20" imgW="7607754" imgH="1457190" progId="Word.Document.12">
                  <p:embed/>
                </p:oleObj>
              </mc:Choice>
              <mc:Fallback>
                <p:oleObj name="文档" r:id="rId20" imgW="7607754" imgH="1457190" progId="Word.Document.12">
                  <p:embed/>
                  <p:pic>
                    <p:nvPicPr>
                      <p:cNvPr id="0" name=""/>
                      <p:cNvPicPr/>
                      <p:nvPr/>
                    </p:nvPicPr>
                    <p:blipFill>
                      <a:blip r:embed="rId21"/>
                      <a:stretch>
                        <a:fillRect/>
                      </a:stretch>
                    </p:blipFill>
                    <p:spPr>
                      <a:xfrm>
                        <a:off x="479376" y="1856234"/>
                        <a:ext cx="7607300" cy="1457325"/>
                      </a:xfrm>
                      <a:prstGeom prst="rect">
                        <a:avLst/>
                      </a:prstGeom>
                    </p:spPr>
                  </p:pic>
                </p:oleObj>
              </mc:Fallback>
            </mc:AlternateContent>
          </a:graphicData>
        </a:graphic>
      </p:graphicFrame>
      <p:graphicFrame>
        <p:nvGraphicFramePr>
          <p:cNvPr id="24" name="对象 23"/>
          <p:cNvGraphicFramePr>
            <a:graphicFrameLocks noChangeAspect="1"/>
          </p:cNvGraphicFramePr>
          <p:nvPr>
            <p:extLst>
              <p:ext uri="{D42A27DB-BD31-4B8C-83A1-F6EECF244321}">
                <p14:modId xmlns:p14="http://schemas.microsoft.com/office/powerpoint/2010/main" val="1407395466"/>
              </p:ext>
            </p:extLst>
          </p:nvPr>
        </p:nvGraphicFramePr>
        <p:xfrm>
          <a:off x="479376" y="2907779"/>
          <a:ext cx="7607300" cy="1457325"/>
        </p:xfrm>
        <a:graphic>
          <a:graphicData uri="http://schemas.openxmlformats.org/presentationml/2006/ole">
            <mc:AlternateContent xmlns:mc="http://schemas.openxmlformats.org/markup-compatibility/2006">
              <mc:Choice xmlns:v="urn:schemas-microsoft-com:vml" Requires="v">
                <p:oleObj spid="_x0000_s416787" name="文档" r:id="rId22" imgW="7607754" imgH="1457190" progId="Word.Document.12">
                  <p:embed/>
                </p:oleObj>
              </mc:Choice>
              <mc:Fallback>
                <p:oleObj name="文档" r:id="rId22" imgW="7607754" imgH="1457190" progId="Word.Document.12">
                  <p:embed/>
                  <p:pic>
                    <p:nvPicPr>
                      <p:cNvPr id="0" name=""/>
                      <p:cNvPicPr/>
                      <p:nvPr/>
                    </p:nvPicPr>
                    <p:blipFill>
                      <a:blip r:embed="rId23"/>
                      <a:stretch>
                        <a:fillRect/>
                      </a:stretch>
                    </p:blipFill>
                    <p:spPr>
                      <a:xfrm>
                        <a:off x="479376" y="2907779"/>
                        <a:ext cx="7607300" cy="1457325"/>
                      </a:xfrm>
                      <a:prstGeom prst="rect">
                        <a:avLst/>
                      </a:prstGeom>
                    </p:spPr>
                  </p:pic>
                </p:oleObj>
              </mc:Fallback>
            </mc:AlternateContent>
          </a:graphicData>
        </a:graphic>
      </p:graphicFrame>
      <p:sp>
        <p:nvSpPr>
          <p:cNvPr id="26" name="矩形 25"/>
          <p:cNvSpPr/>
          <p:nvPr/>
        </p:nvSpPr>
        <p:spPr>
          <a:xfrm>
            <a:off x="388987" y="3831081"/>
            <a:ext cx="11126669" cy="812530"/>
          </a:xfrm>
          <a:prstGeom prst="rect">
            <a:avLst/>
          </a:prstGeom>
        </p:spPr>
        <p:txBody>
          <a:bodyPr>
            <a:spAutoFit/>
          </a:bodyPr>
          <a:lstStyle/>
          <a:p>
            <a:pPr>
              <a:lnSpc>
                <a:spcPct val="150000"/>
              </a:lnSpc>
              <a:spcAft>
                <a:spcPts val="0"/>
              </a:spcAft>
              <a:tabLst>
                <a:tab pos="2250440" algn="l"/>
              </a:tabLst>
            </a:pPr>
            <a:r>
              <a:rPr lang="zh-CN" altLang="zh-CN" sz="2800" kern="100">
                <a:latin typeface="Times New Roman" panose="02020603050405020304" pitchFamily="18" charset="0"/>
                <a:ea typeface="黑体" panose="02010609060101010101" pitchFamily="49" charset="-122"/>
                <a:cs typeface="Times New Roman" panose="02020603050405020304" pitchFamily="18" charset="0"/>
              </a:rPr>
              <a:t>即当圆锥形杯子的高大于或等于</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8 cm</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时，冰淇淋融化后不会溢出杯子</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7" name="对象 26"/>
          <p:cNvGraphicFramePr>
            <a:graphicFrameLocks noChangeAspect="1"/>
          </p:cNvGraphicFramePr>
          <p:nvPr>
            <p:extLst>
              <p:ext uri="{D42A27DB-BD31-4B8C-83A1-F6EECF244321}">
                <p14:modId xmlns:p14="http://schemas.microsoft.com/office/powerpoint/2010/main" val="3424425641"/>
              </p:ext>
            </p:extLst>
          </p:nvPr>
        </p:nvGraphicFramePr>
        <p:xfrm>
          <a:off x="479376" y="4710286"/>
          <a:ext cx="7607300" cy="1457325"/>
        </p:xfrm>
        <a:graphic>
          <a:graphicData uri="http://schemas.openxmlformats.org/presentationml/2006/ole">
            <mc:AlternateContent xmlns:mc="http://schemas.openxmlformats.org/markup-compatibility/2006">
              <mc:Choice xmlns:v="urn:schemas-microsoft-com:vml" Requires="v">
                <p:oleObj spid="_x0000_s416788" name="文档" r:id="rId24" imgW="7607754" imgH="1457190" progId="Word.Document.12">
                  <p:embed/>
                </p:oleObj>
              </mc:Choice>
              <mc:Fallback>
                <p:oleObj name="文档" r:id="rId24" imgW="7607754" imgH="1457190" progId="Word.Document.12">
                  <p:embed/>
                  <p:pic>
                    <p:nvPicPr>
                      <p:cNvPr id="0" name=""/>
                      <p:cNvPicPr/>
                      <p:nvPr/>
                    </p:nvPicPr>
                    <p:blipFill>
                      <a:blip r:embed="rId25"/>
                      <a:stretch>
                        <a:fillRect/>
                      </a:stretch>
                    </p:blipFill>
                    <p:spPr>
                      <a:xfrm>
                        <a:off x="479376" y="4710286"/>
                        <a:ext cx="7607300" cy="1457325"/>
                      </a:xfrm>
                      <a:prstGeom prst="rect">
                        <a:avLst/>
                      </a:prstGeom>
                    </p:spPr>
                  </p:pic>
                </p:oleObj>
              </mc:Fallback>
            </mc:AlternateContent>
          </a:graphicData>
        </a:graphic>
      </p:graphicFrame>
      <p:graphicFrame>
        <p:nvGraphicFramePr>
          <p:cNvPr id="28" name="对象 27"/>
          <p:cNvGraphicFramePr>
            <a:graphicFrameLocks noChangeAspect="1"/>
          </p:cNvGraphicFramePr>
          <p:nvPr>
            <p:extLst>
              <p:ext uri="{D42A27DB-BD31-4B8C-83A1-F6EECF244321}">
                <p14:modId xmlns:p14="http://schemas.microsoft.com/office/powerpoint/2010/main" val="2797828505"/>
              </p:ext>
            </p:extLst>
          </p:nvPr>
        </p:nvGraphicFramePr>
        <p:xfrm>
          <a:off x="476250" y="5534744"/>
          <a:ext cx="11172825" cy="942975"/>
        </p:xfrm>
        <a:graphic>
          <a:graphicData uri="http://schemas.openxmlformats.org/presentationml/2006/ole">
            <mc:AlternateContent xmlns:mc="http://schemas.openxmlformats.org/markup-compatibility/2006">
              <mc:Choice xmlns:v="urn:schemas-microsoft-com:vml" Requires="v">
                <p:oleObj spid="_x0000_s416789" name="文档" r:id="rId26" imgW="11172969" imgH="942840" progId="Word.Document.12">
                  <p:embed/>
                </p:oleObj>
              </mc:Choice>
              <mc:Fallback>
                <p:oleObj name="文档" r:id="rId26" imgW="11172969" imgH="942840" progId="Word.Document.12">
                  <p:embed/>
                  <p:pic>
                    <p:nvPicPr>
                      <p:cNvPr id="0" name=""/>
                      <p:cNvPicPr/>
                      <p:nvPr/>
                    </p:nvPicPr>
                    <p:blipFill>
                      <a:blip r:embed="rId27"/>
                      <a:stretch>
                        <a:fillRect/>
                      </a:stretch>
                    </p:blipFill>
                    <p:spPr>
                      <a:xfrm>
                        <a:off x="476250" y="5534744"/>
                        <a:ext cx="11172825" cy="942975"/>
                      </a:xfrm>
                      <a:prstGeom prst="rect">
                        <a:avLst/>
                      </a:prstGeom>
                    </p:spPr>
                  </p:pic>
                </p:oleObj>
              </mc:Fallback>
            </mc:AlternateContent>
          </a:graphicData>
        </a:graphic>
      </p:graphicFrame>
    </p:spTree>
    <p:extLst>
      <p:ext uri="{BB962C8B-B14F-4D97-AF65-F5344CB8AC3E}">
        <p14:creationId xmlns:p14="http://schemas.microsoft.com/office/powerpoint/2010/main" val="18487660"/>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blinds(horizontal)">
                                      <p:cBhvr>
                                        <p:cTn id="7" dur="500"/>
                                        <p:tgtEl>
                                          <p:spTgt spid="20">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linds(horizontal)">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0">
                                            <p:txEl>
                                              <p:pRg st="1" end="1"/>
                                            </p:txEl>
                                          </p:spTgt>
                                        </p:tgtEl>
                                        <p:attrNameLst>
                                          <p:attrName>style.visibility</p:attrName>
                                        </p:attrNameLst>
                                      </p:cBhvr>
                                      <p:to>
                                        <p:strVal val="visible"/>
                                      </p:to>
                                    </p:set>
                                    <p:animEffect transition="in" filter="blinds(horizontal)">
                                      <p:cBhvr>
                                        <p:cTn id="15" dur="500"/>
                                        <p:tgtEl>
                                          <p:spTgt spid="20">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linds(horizontal)">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blinds(horizontal)">
                                      <p:cBhvr>
                                        <p:cTn id="25" dur="5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blinds(horizontal)">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linds(horizontal)">
                                      <p:cBhvr>
                                        <p:cTn id="35" dur="50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blinds(horizontal)">
                                      <p:cBhvr>
                                        <p:cTn id="4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5"/>
          <p:cNvSpPr txBox="1">
            <a:spLocks/>
          </p:cNvSpPr>
          <p:nvPr/>
        </p:nvSpPr>
        <p:spPr>
          <a:xfrm>
            <a:off x="866775" y="301599"/>
            <a:ext cx="10515600" cy="5071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zh-CN" altLang="zh-CN" sz="2800" b="1" dirty="0">
                <a:solidFill>
                  <a:srgbClr val="000000"/>
                </a:solidFill>
              </a:rPr>
              <a:t>知识点一　柱体、锥体、台体的体积公式</a:t>
            </a:r>
          </a:p>
        </p:txBody>
      </p:sp>
      <p:sp>
        <p:nvSpPr>
          <p:cNvPr id="8" name="矩形 7"/>
          <p:cNvSpPr/>
          <p:nvPr/>
        </p:nvSpPr>
        <p:spPr>
          <a:xfrm>
            <a:off x="767408" y="1799938"/>
            <a:ext cx="10275294" cy="3062377"/>
          </a:xfrm>
          <a:prstGeom prst="rect">
            <a:avLst/>
          </a:prstGeom>
        </p:spPr>
        <p:txBody>
          <a:bodyPr>
            <a:spAutoFit/>
          </a:bodyPr>
          <a:lstStyle/>
          <a:p>
            <a:pPr>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柱体的体积</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公式</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i="1" u="sng" kern="100" dirty="0" smtClean="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S</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为底面面积，</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h</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为高</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ts val="1000"/>
              </a:lnSpc>
              <a:spcAft>
                <a:spcPts val="0"/>
              </a:spcAft>
              <a:tabLst>
                <a:tab pos="2250440" algn="l"/>
              </a:tabLst>
            </a:pPr>
            <a:endPar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endParaRPr>
          </a:p>
          <a:p>
            <a:pPr>
              <a:lnSpc>
                <a:spcPct val="150000"/>
              </a:lnSpc>
              <a:spcAft>
                <a:spcPts val="0"/>
              </a:spcAft>
              <a:tabLst>
                <a:tab pos="2250440" algn="l"/>
              </a:tabLs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锥体的体积公式</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V</a:t>
            </a:r>
            <a:r>
              <a:rPr lang="zh-CN" altLang="zh-CN" sz="2800" kern="100" baseline="-25000" dirty="0">
                <a:latin typeface="Times New Roman" panose="02020603050405020304" pitchFamily="18" charset="0"/>
                <a:ea typeface="方正中等线简体" panose="03000509000000000000" pitchFamily="65" charset="-122"/>
                <a:cs typeface="Times New Roman" panose="02020603050405020304" pitchFamily="18" charset="0"/>
              </a:rPr>
              <a:t>锥体</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i="1" kern="100" dirty="0" err="1" smtClean="0">
                <a:latin typeface="Times New Roman" panose="02020603050405020304" pitchFamily="18" charset="0"/>
                <a:ea typeface="方正中等线简体" panose="03000509000000000000" pitchFamily="65" charset="-122"/>
                <a:cs typeface="Courier New" panose="02070309020205020404" pitchFamily="49" charset="0"/>
              </a:rPr>
              <a:t>Sh</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S</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为底面面积，</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h</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为高</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ts val="2000"/>
              </a:lnSpc>
              <a:tabLst>
                <a:tab pos="2250440" algn="l"/>
              </a:tabLst>
            </a:pPr>
            <a:endPar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endParaRPr>
          </a:p>
          <a:p>
            <a:pPr>
              <a:lnSpc>
                <a:spcPct val="150000"/>
              </a:lnSpc>
              <a:spcAft>
                <a:spcPts val="0"/>
              </a:spcAft>
              <a:tabLst>
                <a:tab pos="2250440" algn="l"/>
              </a:tabLs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3</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台体的体积公式</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V</a:t>
            </a:r>
            <a:r>
              <a:rPr lang="zh-CN" altLang="zh-CN" sz="2800" kern="100" baseline="-25000" dirty="0">
                <a:latin typeface="Times New Roman" panose="02020603050405020304" pitchFamily="18" charset="0"/>
                <a:ea typeface="方正中等线简体" panose="03000509000000000000" pitchFamily="65" charset="-122"/>
                <a:cs typeface="Times New Roman" panose="02020603050405020304" pitchFamily="18" charset="0"/>
              </a:rPr>
              <a:t>台体</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h</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S</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S</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S</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S</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为上、下底面面积，</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h</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为高</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 name="矩形 2"/>
          <p:cNvSpPr/>
          <p:nvPr/>
        </p:nvSpPr>
        <p:spPr>
          <a:xfrm>
            <a:off x="3647728" y="1863760"/>
            <a:ext cx="1600118" cy="523220"/>
          </a:xfrm>
          <a:prstGeom prst="rect">
            <a:avLst/>
          </a:prstGeom>
        </p:spPr>
        <p:txBody>
          <a:bodyPr wrap="none">
            <a:spAutoFit/>
          </a:bodyPr>
          <a:lstStyle/>
          <a:p>
            <a:r>
              <a:rPr lang="en-US" altLang="zh-CN" sz="2800" i="1" kern="10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V</a:t>
            </a:r>
            <a:r>
              <a:rPr lang="zh-CN" altLang="zh-CN" sz="2800" kern="100" baseline="-250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柱体</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Sh</a:t>
            </a:r>
            <a:endParaRPr lang="zh-CN" altLang="en-US" dirty="0">
              <a:solidFill>
                <a:srgbClr val="C00000"/>
              </a:solidFill>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1288718123"/>
              </p:ext>
            </p:extLst>
          </p:nvPr>
        </p:nvGraphicFramePr>
        <p:xfrm>
          <a:off x="4684415" y="2526407"/>
          <a:ext cx="796925" cy="1162050"/>
        </p:xfrm>
        <a:graphic>
          <a:graphicData uri="http://schemas.openxmlformats.org/presentationml/2006/ole">
            <mc:AlternateContent xmlns:mc="http://schemas.openxmlformats.org/markup-compatibility/2006">
              <mc:Choice xmlns:v="urn:schemas-microsoft-com:vml" Requires="v">
                <p:oleObj spid="_x0000_s397356" name="文档" r:id="rId4" imgW="797432" imgH="1161810" progId="Word.Document.12">
                  <p:embed/>
                </p:oleObj>
              </mc:Choice>
              <mc:Fallback>
                <p:oleObj name="文档" r:id="rId4" imgW="797432" imgH="1161810" progId="Word.Document.12">
                  <p:embed/>
                  <p:pic>
                    <p:nvPicPr>
                      <p:cNvPr id="0" name=""/>
                      <p:cNvPicPr/>
                      <p:nvPr/>
                    </p:nvPicPr>
                    <p:blipFill>
                      <a:blip r:embed="rId5"/>
                      <a:stretch>
                        <a:fillRect/>
                      </a:stretch>
                    </p:blipFill>
                    <p:spPr>
                      <a:xfrm>
                        <a:off x="4684415" y="2526407"/>
                        <a:ext cx="796925" cy="1162050"/>
                      </a:xfrm>
                      <a:prstGeom prst="rect">
                        <a:avLst/>
                      </a:prstGeom>
                    </p:spPr>
                  </p:pic>
                </p:oleObj>
              </mc:Fallback>
            </mc:AlternateContent>
          </a:graphicData>
        </a:graphic>
      </p:graphicFrame>
      <p:graphicFrame>
        <p:nvGraphicFramePr>
          <p:cNvPr id="14" name="对象 13"/>
          <p:cNvGraphicFramePr>
            <a:graphicFrameLocks noChangeAspect="1"/>
          </p:cNvGraphicFramePr>
          <p:nvPr>
            <p:extLst>
              <p:ext uri="{D42A27DB-BD31-4B8C-83A1-F6EECF244321}">
                <p14:modId xmlns:p14="http://schemas.microsoft.com/office/powerpoint/2010/main" val="1115567175"/>
              </p:ext>
            </p:extLst>
          </p:nvPr>
        </p:nvGraphicFramePr>
        <p:xfrm>
          <a:off x="4674889" y="3400028"/>
          <a:ext cx="796925" cy="1162050"/>
        </p:xfrm>
        <a:graphic>
          <a:graphicData uri="http://schemas.openxmlformats.org/presentationml/2006/ole">
            <mc:AlternateContent xmlns:mc="http://schemas.openxmlformats.org/markup-compatibility/2006">
              <mc:Choice xmlns:v="urn:schemas-microsoft-com:vml" Requires="v">
                <p:oleObj spid="_x0000_s397357" name="文档" r:id="rId6" imgW="797432" imgH="1161810" progId="Word.Document.12">
                  <p:embed/>
                </p:oleObj>
              </mc:Choice>
              <mc:Fallback>
                <p:oleObj name="文档" r:id="rId6" imgW="797432" imgH="1161810" progId="Word.Document.12">
                  <p:embed/>
                  <p:pic>
                    <p:nvPicPr>
                      <p:cNvPr id="0" name=""/>
                      <p:cNvPicPr/>
                      <p:nvPr/>
                    </p:nvPicPr>
                    <p:blipFill>
                      <a:blip r:embed="rId7"/>
                      <a:stretch>
                        <a:fillRect/>
                      </a:stretch>
                    </p:blipFill>
                    <p:spPr>
                      <a:xfrm>
                        <a:off x="4674889" y="3400028"/>
                        <a:ext cx="796925" cy="1162050"/>
                      </a:xfrm>
                      <a:prstGeom prst="rect">
                        <a:avLst/>
                      </a:prstGeom>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2608687043"/>
              </p:ext>
            </p:extLst>
          </p:nvPr>
        </p:nvGraphicFramePr>
        <p:xfrm>
          <a:off x="6143625" y="3581003"/>
          <a:ext cx="1530350" cy="742950"/>
        </p:xfrm>
        <a:graphic>
          <a:graphicData uri="http://schemas.openxmlformats.org/presentationml/2006/ole">
            <mc:AlternateContent xmlns:mc="http://schemas.openxmlformats.org/markup-compatibility/2006">
              <mc:Choice xmlns:v="urn:schemas-microsoft-com:vml" Requires="v">
                <p:oleObj spid="_x0000_s397358" name="文档" r:id="rId8" imgW="1531114" imgH="742770" progId="Word.Document.12">
                  <p:embed/>
                </p:oleObj>
              </mc:Choice>
              <mc:Fallback>
                <p:oleObj name="文档" r:id="rId8" imgW="1531114" imgH="742770" progId="Word.Document.12">
                  <p:embed/>
                  <p:pic>
                    <p:nvPicPr>
                      <p:cNvPr id="0" name=""/>
                      <p:cNvPicPr/>
                      <p:nvPr/>
                    </p:nvPicPr>
                    <p:blipFill>
                      <a:blip r:embed="rId9"/>
                      <a:stretch>
                        <a:fillRect/>
                      </a:stretch>
                    </p:blipFill>
                    <p:spPr>
                      <a:xfrm>
                        <a:off x="6143625" y="3581003"/>
                        <a:ext cx="1530350" cy="742950"/>
                      </a:xfrm>
                      <a:prstGeom prst="rect">
                        <a:avLst/>
                      </a:prstGeom>
                    </p:spPr>
                  </p:pic>
                </p:oleObj>
              </mc:Fallback>
            </mc:AlternateContent>
          </a:graphicData>
        </a:graphic>
      </p:graphicFrame>
    </p:spTree>
    <p:extLst>
      <p:ext uri="{BB962C8B-B14F-4D97-AF65-F5344CB8AC3E}">
        <p14:creationId xmlns:p14="http://schemas.microsoft.com/office/powerpoint/2010/main" val="3749231455"/>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38"/>
          <p:cNvSpPr txBox="1"/>
          <p:nvPr/>
        </p:nvSpPr>
        <p:spPr>
          <a:xfrm>
            <a:off x="1023764" y="168040"/>
            <a:ext cx="2524829" cy="572273"/>
          </a:xfrm>
          <a:prstGeom prst="rect">
            <a:avLst/>
          </a:prstGeom>
          <a:noFill/>
        </p:spPr>
        <p:txBody>
          <a:bodyPr wrap="square" rtlCol="0">
            <a:spAutoFit/>
          </a:bodyPr>
          <a:lstStyle/>
          <a:p>
            <a:pPr>
              <a:lnSpc>
                <a:spcPct val="130000"/>
              </a:lnSpc>
              <a:defRPr/>
            </a:pPr>
            <a:r>
              <a:rPr lang="zh-CN" altLang="en-US" sz="2399" b="1" kern="0" dirty="0" smtClean="0">
                <a:solidFill>
                  <a:schemeClr val="tx1">
                    <a:lumMod val="65000"/>
                    <a:lumOff val="35000"/>
                  </a:schemeClr>
                </a:solidFill>
                <a:latin typeface="微软雅黑" panose="020B0503020204020204" pitchFamily="34" charset="-122"/>
                <a:ea typeface="微软雅黑" panose="020B0503020204020204" pitchFamily="34" charset="-122"/>
              </a:rPr>
              <a:t>综合运用</a:t>
            </a:r>
            <a:endParaRPr lang="en-US" altLang="zh-CN" sz="2399" b="1"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25" name="Picture 3" descr="C:\Users\Administrator\Desktop\微立体创业计划\005.png"/>
          <p:cNvPicPr>
            <a:picLocks noChangeAspect="1" noChangeArrowheads="1"/>
          </p:cNvPicPr>
          <p:nvPr/>
        </p:nvPicPr>
        <p:blipFill>
          <a:blip r:embed="rId2" cstate="email">
            <a:duotone>
              <a:srgbClr val="5B9BD5">
                <a:shade val="45000"/>
                <a:satMod val="135000"/>
              </a:srgbClr>
              <a:prstClr val="white"/>
            </a:duotone>
            <a:extLst>
              <a:ext uri="{BEBA8EAE-BF5A-486C-A8C5-ECC9F3942E4B}">
                <a14:imgProps xmlns:a14="http://schemas.microsoft.com/office/drawing/2010/main">
                  <a14:imgLayer r:embed="rId3">
                    <a14:imgEffect>
                      <a14:sharpenSoften amount="50000"/>
                    </a14:imgEffect>
                    <a14:imgEffect>
                      <a14:colorTemperature colorTemp="11200"/>
                    </a14:imgEffect>
                    <a14:imgEffect>
                      <a14:brightnessContrast bright="-24000"/>
                    </a14:imgEffect>
                  </a14:imgLayer>
                </a14:imgProps>
              </a:ext>
              <a:ext uri="{28A0092B-C50C-407E-A947-70E740481C1C}">
                <a14:useLocalDpi xmlns:a14="http://schemas.microsoft.com/office/drawing/2010/main"/>
              </a:ext>
            </a:extLst>
          </a:blip>
          <a:srcRect/>
          <a:stretch>
            <a:fillRect/>
          </a:stretch>
        </p:blipFill>
        <p:spPr bwMode="auto">
          <a:xfrm>
            <a:off x="261764" y="116632"/>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26" name="Picture 4" descr="C:\Users\Administrator\Desktop\微立体创业计划\004.png"/>
          <p:cNvPicPr>
            <a:picLocks noChangeAspect="1" noChangeArrowheads="1"/>
          </p:cNvPicPr>
          <p:nvPr/>
        </p:nvPicPr>
        <p:blipFill>
          <a:blip r:embed="rId4" cstate="email">
            <a:duotone>
              <a:prstClr val="black"/>
              <a:srgbClr val="5B9BD5">
                <a:tint val="45000"/>
                <a:satMod val="400000"/>
              </a:srgbClr>
            </a:duotone>
            <a:extLst>
              <a:ext uri="{28A0092B-C50C-407E-A947-70E740481C1C}">
                <a14:useLocalDpi xmlns:a14="http://schemas.microsoft.com/office/drawing/2010/main"/>
              </a:ext>
            </a:extLst>
          </a:blip>
          <a:srcRect/>
          <a:stretch>
            <a:fillRect/>
          </a:stretch>
        </p:blipFill>
        <p:spPr bwMode="auto">
          <a:xfrm>
            <a:off x="414163" y="126004"/>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5" name="矩形 4"/>
          <p:cNvSpPr/>
          <p:nvPr/>
        </p:nvSpPr>
        <p:spPr>
          <a:xfrm>
            <a:off x="479376" y="866785"/>
            <a:ext cx="8847459" cy="2677656"/>
          </a:xfrm>
          <a:prstGeom prst="rect">
            <a:avLst/>
          </a:prstGeom>
        </p:spPr>
        <p:txBody>
          <a:bodyPr wrap="square">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如图，一个底面半径为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的圆柱被一平面所截，截得的空间图形的最短和最长母线长分别为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和</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，则该空间图形的体积</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为</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A.5π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B.6π         C.20π         D.10π</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p:txBody>
      </p:sp>
      <p:pic>
        <p:nvPicPr>
          <p:cNvPr id="394272" name="Picture 32" descr="S757"/>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65475" y="1124744"/>
            <a:ext cx="1875141" cy="1467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19"/>
          <p:cNvSpPr txBox="1"/>
          <p:nvPr/>
        </p:nvSpPr>
        <p:spPr>
          <a:xfrm>
            <a:off x="4970337" y="2860194"/>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4" name="矩形 3"/>
          <p:cNvSpPr/>
          <p:nvPr/>
        </p:nvSpPr>
        <p:spPr>
          <a:xfrm>
            <a:off x="479376" y="3785177"/>
            <a:ext cx="8888099" cy="2704433"/>
          </a:xfrm>
          <a:prstGeom prst="rect">
            <a:avLst/>
          </a:prstGeom>
        </p:spPr>
        <p:txBody>
          <a:bodyPr wrap="square">
            <a:spAutoFit/>
          </a:bodyPr>
          <a:lstStyle/>
          <a:p>
            <a:pPr>
              <a:lnSpc>
                <a:spcPct val="150000"/>
              </a:lnSpc>
              <a:spcAft>
                <a:spcPts val="0"/>
              </a:spcAft>
              <a:tabLst>
                <a:tab pos="2250440" algn="l"/>
              </a:tabLs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用一个完全相同的空间图形把题中空间图形补成一个圆柱，如图</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a:p>
            <a:pPr>
              <a:lnSpc>
                <a:spcPct val="150000"/>
              </a:lnSpc>
              <a:spcAft>
                <a:spcPts val="0"/>
              </a:spcAft>
              <a:tabLst>
                <a:tab pos="2250440" algn="l"/>
              </a:tabLst>
            </a:pP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则</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圆柱的体积为</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π</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en-US" altLang="zh-CN" sz="2800" kern="100" baseline="30000" dirty="0">
                <a:latin typeface="Times New Roman" panose="02020603050405020304" pitchFamily="18" charset="0"/>
                <a:ea typeface="黑体" panose="02010609060101010101" pitchFamily="49" charset="-122"/>
                <a:cs typeface="Courier New" panose="02070309020205020404" pitchFamily="49" charset="0"/>
              </a:rPr>
              <a:t>2</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5</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20π</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a:p>
            <a:pPr>
              <a:lnSpc>
                <a:spcPct val="150000"/>
              </a:lnSpc>
              <a:spcAft>
                <a:spcPts val="0"/>
              </a:spcAft>
              <a:tabLst>
                <a:tab pos="2250440" algn="l"/>
              </a:tabLst>
            </a:pP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故</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所求几何体的体积为</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10π.</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394273" name="Picture 33" descr="S758"/>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693467" y="4128492"/>
            <a:ext cx="1875141" cy="182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Rectangle 21">
            <a:hlinkClick r:id="rId7"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49" name="Rectangle 21">
            <a:hlinkClick r:id="rId8"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50" name="Rectangle 21">
            <a:hlinkClick r:id="rId9"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4" name="Rectangle 21">
            <a:hlinkClick r:id="rId10"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65" name="Rectangle 21">
            <a:hlinkClick r:id="rId11"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66" name="Rectangle 21">
            <a:hlinkClick r:id="rId12"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67" name="Rectangle 21">
            <a:hlinkClick r:id="rId13"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8" name="Rectangle 21">
            <a:hlinkClick r:id="rId14"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69" name="Rectangle 21">
            <a:hlinkClick r:id="rId15"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70" name="Rectangle 21">
            <a:hlinkClick r:id="rId16"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71" name="Rectangle 21">
            <a:hlinkClick r:id="rId17"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11</a:t>
            </a:r>
          </a:p>
        </p:txBody>
      </p:sp>
      <p:sp>
        <p:nvSpPr>
          <p:cNvPr id="72" name="Rectangle 21">
            <a:hlinkClick r:id="rId18"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73" name="Rectangle 21">
            <a:hlinkClick r:id="rId19"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74" name="Rectangle 21">
            <a:hlinkClick r:id="rId20"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75" name="Rectangle 21">
            <a:hlinkClick r:id="rId21"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79" name="Rectangle 21">
            <a:hlinkClick r:id="rId22"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Tree>
    <p:extLst>
      <p:ext uri="{BB962C8B-B14F-4D97-AF65-F5344CB8AC3E}">
        <p14:creationId xmlns:p14="http://schemas.microsoft.com/office/powerpoint/2010/main" val="93221834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linds(horizont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linds(horizontal)">
                                      <p:cBhvr>
                                        <p:cTn id="12" dur="500"/>
                                        <p:tgtEl>
                                          <p:spTgt spid="4">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94273"/>
                                        </p:tgtEl>
                                        <p:attrNameLst>
                                          <p:attrName>style.visibility</p:attrName>
                                        </p:attrNameLst>
                                      </p:cBhvr>
                                      <p:to>
                                        <p:strVal val="visible"/>
                                      </p:to>
                                    </p:set>
                                    <p:animEffect transition="in" filter="blinds(horizontal)">
                                      <p:cBhvr>
                                        <p:cTn id="15" dur="500"/>
                                        <p:tgtEl>
                                          <p:spTgt spid="394273"/>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blinds(horizontal)">
                                      <p:cBhvr>
                                        <p:cTn id="20" dur="5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blinds(horizontal)">
                                      <p:cBhvr>
                                        <p:cTn id="25"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9376" y="207690"/>
            <a:ext cx="8199387" cy="2072154"/>
          </a:xfrm>
          <a:prstGeom prst="rect">
            <a:avLst/>
          </a:prstGeom>
        </p:spPr>
        <p:txBody>
          <a:bodyPr wrap="square">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如图，已知正六棱柱的最大对角面的面积为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 m</a:t>
            </a:r>
            <a:r>
              <a:rPr lang="en-US" altLang="zh-CN" sz="2800" kern="100" baseline="30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，互相平行的两个侧面的距离为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 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，则这个六棱柱的体积为</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392225" name="Picture 33" descr="S759"/>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407513" y="547825"/>
            <a:ext cx="2233103" cy="2233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对象 2"/>
          <p:cNvGraphicFramePr>
            <a:graphicFrameLocks noChangeAspect="1"/>
          </p:cNvGraphicFramePr>
          <p:nvPr>
            <p:extLst>
              <p:ext uri="{D42A27DB-BD31-4B8C-83A1-F6EECF244321}">
                <p14:modId xmlns:p14="http://schemas.microsoft.com/office/powerpoint/2010/main" val="2016387969"/>
              </p:ext>
            </p:extLst>
          </p:nvPr>
        </p:nvGraphicFramePr>
        <p:xfrm>
          <a:off x="570434" y="2324497"/>
          <a:ext cx="9121775" cy="1428750"/>
        </p:xfrm>
        <a:graphic>
          <a:graphicData uri="http://schemas.openxmlformats.org/presentationml/2006/ole">
            <mc:AlternateContent xmlns:mc="http://schemas.openxmlformats.org/markup-compatibility/2006">
              <mc:Choice xmlns:v="urn:schemas-microsoft-com:vml" Requires="v">
                <p:oleObj spid="_x0000_s392253" name="文档" r:id="rId4" imgW="9122389" imgH="1428570" progId="Word.Document.12">
                  <p:embed/>
                </p:oleObj>
              </mc:Choice>
              <mc:Fallback>
                <p:oleObj name="文档" r:id="rId4" imgW="9122389" imgH="1428570" progId="Word.Document.12">
                  <p:embed/>
                  <p:pic>
                    <p:nvPicPr>
                      <p:cNvPr id="0" name=""/>
                      <p:cNvPicPr/>
                      <p:nvPr/>
                    </p:nvPicPr>
                    <p:blipFill>
                      <a:blip r:embed="rId5"/>
                      <a:stretch>
                        <a:fillRect/>
                      </a:stretch>
                    </p:blipFill>
                    <p:spPr>
                      <a:xfrm>
                        <a:off x="570434" y="2324497"/>
                        <a:ext cx="9121775" cy="1428750"/>
                      </a:xfrm>
                      <a:prstGeom prst="rect">
                        <a:avLst/>
                      </a:prstGeom>
                    </p:spPr>
                  </p:pic>
                </p:oleObj>
              </mc:Fallback>
            </mc:AlternateContent>
          </a:graphicData>
        </a:graphic>
      </p:graphicFrame>
      <p:sp>
        <p:nvSpPr>
          <p:cNvPr id="27" name="TextBox 19"/>
          <p:cNvSpPr txBox="1"/>
          <p:nvPr/>
        </p:nvSpPr>
        <p:spPr>
          <a:xfrm>
            <a:off x="2702099" y="2420888"/>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8" name="矩形 7"/>
          <p:cNvSpPr/>
          <p:nvPr/>
        </p:nvSpPr>
        <p:spPr>
          <a:xfrm>
            <a:off x="479376" y="3520058"/>
            <a:ext cx="8925154" cy="738664"/>
          </a:xfrm>
          <a:prstGeom prst="rect">
            <a:avLst/>
          </a:prstGeom>
        </p:spPr>
        <p:txBody>
          <a:bodyPr>
            <a:spAutoFit/>
          </a:bodyPr>
          <a:lstStyle/>
          <a:p>
            <a:pPr>
              <a:lnSpc>
                <a:spcPct val="150000"/>
              </a:lnSpc>
              <a:spcAft>
                <a:spcPts val="0"/>
              </a:spcAft>
              <a:tabLst>
                <a:tab pos="2250440" algn="l"/>
              </a:tabLs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设正六棱柱的底面边长为</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 m</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，高为</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h</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 m</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0" name="对象 29"/>
          <p:cNvGraphicFramePr>
            <a:graphicFrameLocks noChangeAspect="1"/>
          </p:cNvGraphicFramePr>
          <p:nvPr>
            <p:extLst>
              <p:ext uri="{D42A27DB-BD31-4B8C-83A1-F6EECF244321}">
                <p14:modId xmlns:p14="http://schemas.microsoft.com/office/powerpoint/2010/main" val="388559226"/>
              </p:ext>
            </p:extLst>
          </p:nvPr>
        </p:nvGraphicFramePr>
        <p:xfrm>
          <a:off x="571500" y="3764657"/>
          <a:ext cx="9124950" cy="1800225"/>
        </p:xfrm>
        <a:graphic>
          <a:graphicData uri="http://schemas.openxmlformats.org/presentationml/2006/ole">
            <mc:AlternateContent xmlns:mc="http://schemas.openxmlformats.org/markup-compatibility/2006">
              <mc:Choice xmlns:v="urn:schemas-microsoft-com:vml" Requires="v">
                <p:oleObj spid="_x0000_s392254" name="文档" r:id="rId6" imgW="9122389" imgH="1800090" progId="Word.Document.12">
                  <p:embed/>
                </p:oleObj>
              </mc:Choice>
              <mc:Fallback>
                <p:oleObj name="文档" r:id="rId6" imgW="9122389" imgH="1800090" progId="Word.Document.12">
                  <p:embed/>
                  <p:pic>
                    <p:nvPicPr>
                      <p:cNvPr id="0" name=""/>
                      <p:cNvPicPr/>
                      <p:nvPr/>
                    </p:nvPicPr>
                    <p:blipFill>
                      <a:blip r:embed="rId7"/>
                      <a:stretch>
                        <a:fillRect/>
                      </a:stretch>
                    </p:blipFill>
                    <p:spPr>
                      <a:xfrm>
                        <a:off x="571500" y="3764657"/>
                        <a:ext cx="9124950" cy="1800225"/>
                      </a:xfrm>
                      <a:prstGeom prst="rect">
                        <a:avLst/>
                      </a:prstGeom>
                    </p:spPr>
                  </p:pic>
                </p:oleObj>
              </mc:Fallback>
            </mc:AlternateContent>
          </a:graphicData>
        </a:graphic>
      </p:graphicFrame>
      <p:graphicFrame>
        <p:nvGraphicFramePr>
          <p:cNvPr id="31" name="对象 30"/>
          <p:cNvGraphicFramePr>
            <a:graphicFrameLocks noChangeAspect="1"/>
          </p:cNvGraphicFramePr>
          <p:nvPr>
            <p:extLst>
              <p:ext uri="{D42A27DB-BD31-4B8C-83A1-F6EECF244321}">
                <p14:modId xmlns:p14="http://schemas.microsoft.com/office/powerpoint/2010/main" val="1848652979"/>
              </p:ext>
            </p:extLst>
          </p:nvPr>
        </p:nvGraphicFramePr>
        <p:xfrm>
          <a:off x="571500" y="4816177"/>
          <a:ext cx="9124950" cy="1800225"/>
        </p:xfrm>
        <a:graphic>
          <a:graphicData uri="http://schemas.openxmlformats.org/presentationml/2006/ole">
            <mc:AlternateContent xmlns:mc="http://schemas.openxmlformats.org/markup-compatibility/2006">
              <mc:Choice xmlns:v="urn:schemas-microsoft-com:vml" Requires="v">
                <p:oleObj spid="_x0000_s392255" name="文档" r:id="rId8" imgW="9122389" imgH="1800360" progId="Word.Document.12">
                  <p:embed/>
                </p:oleObj>
              </mc:Choice>
              <mc:Fallback>
                <p:oleObj name="文档" r:id="rId8" imgW="9122389" imgH="1800360" progId="Word.Document.12">
                  <p:embed/>
                  <p:pic>
                    <p:nvPicPr>
                      <p:cNvPr id="0" name=""/>
                      <p:cNvPicPr/>
                      <p:nvPr/>
                    </p:nvPicPr>
                    <p:blipFill>
                      <a:blip r:embed="rId9"/>
                      <a:stretch>
                        <a:fillRect/>
                      </a:stretch>
                    </p:blipFill>
                    <p:spPr>
                      <a:xfrm>
                        <a:off x="571500" y="4816177"/>
                        <a:ext cx="9124950" cy="1800225"/>
                      </a:xfrm>
                      <a:prstGeom prst="rect">
                        <a:avLst/>
                      </a:prstGeom>
                    </p:spPr>
                  </p:pic>
                </p:oleObj>
              </mc:Fallback>
            </mc:AlternateContent>
          </a:graphicData>
        </a:graphic>
      </p:graphicFrame>
      <p:sp>
        <p:nvSpPr>
          <p:cNvPr id="64" name="Rectangle 21">
            <a:hlinkClick r:id="rId10"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65" name="Rectangle 21">
            <a:hlinkClick r:id="rId11"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66" name="Rectangle 21">
            <a:hlinkClick r:id="rId12"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7" name="Rectangle 21">
            <a:hlinkClick r:id="rId13"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68" name="Rectangle 21">
            <a:hlinkClick r:id="rId14"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69" name="Rectangle 21">
            <a:hlinkClick r:id="rId15"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70" name="Rectangle 21">
            <a:hlinkClick r:id="rId16"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1" name="Rectangle 21">
            <a:hlinkClick r:id="rId17"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72" name="Rectangle 21">
            <a:hlinkClick r:id="rId18"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73" name="Rectangle 21">
            <a:hlinkClick r:id="rId19"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74" name="Rectangle 21">
            <a:hlinkClick r:id="rId20"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75" name="Rectangle 21">
            <a:hlinkClick r:id="rId21"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12</a:t>
            </a:r>
          </a:p>
        </p:txBody>
      </p:sp>
      <p:sp>
        <p:nvSpPr>
          <p:cNvPr id="76" name="Rectangle 21">
            <a:hlinkClick r:id="rId22"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77" name="Rectangle 21">
            <a:hlinkClick r:id="rId23"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78" name="Rectangle 21">
            <a:hlinkClick r:id="rId24"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79" name="Rectangle 21">
            <a:hlinkClick r:id="rId25"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Tree>
    <p:extLst>
      <p:ext uri="{BB962C8B-B14F-4D97-AF65-F5344CB8AC3E}">
        <p14:creationId xmlns:p14="http://schemas.microsoft.com/office/powerpoint/2010/main" val="3539220298"/>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linds(horizontal)">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blinds(horizontal)">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82" name="Rectangle 21">
            <a:hlinkClick r:id="rId4"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83" name="Rectangle 21">
            <a:hlinkClick r:id="rId5"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4" name="Rectangle 21">
            <a:hlinkClick r:id="rId6"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85" name="Rectangle 21">
            <a:hlinkClick r:id="rId7"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86" name="Rectangle 21">
            <a:hlinkClick r:id="rId8"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87" name="Rectangle 21">
            <a:hlinkClick r:id="rId9"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8" name="Rectangle 21">
            <a:hlinkClick r:id="rId10"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89" name="Rectangle 21">
            <a:hlinkClick r:id="rId11"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90" name="Rectangle 21">
            <a:hlinkClick r:id="rId12"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91" name="Rectangle 21">
            <a:hlinkClick r:id="rId13"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92" name="Rectangle 21">
            <a:hlinkClick r:id="rId14"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93" name="Rectangle 21">
            <a:hlinkClick r:id="rId15"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13</a:t>
            </a:r>
          </a:p>
        </p:txBody>
      </p:sp>
      <p:sp>
        <p:nvSpPr>
          <p:cNvPr id="94" name="Rectangle 21">
            <a:hlinkClick r:id="rId16"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95" name="Rectangle 21">
            <a:hlinkClick r:id="rId17"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96" name="Rectangle 21">
            <a:hlinkClick r:id="rId18"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5" name="矩形 4"/>
          <p:cNvSpPr/>
          <p:nvPr/>
        </p:nvSpPr>
        <p:spPr>
          <a:xfrm>
            <a:off x="498112" y="376004"/>
            <a:ext cx="10907430" cy="2063934"/>
          </a:xfrm>
          <a:prstGeom prst="rect">
            <a:avLst/>
          </a:prstGeom>
        </p:spPr>
        <p:txBody>
          <a:bodyPr>
            <a:spAutoFit/>
          </a:bodyPr>
          <a:lstStyle/>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如图，在一个倒置的高为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的圆锥形容器中，装有深度为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h</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的水，再放入一个半径为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的不锈钢制的实心半球后，半球的大圆面、水面均与容器口相平，则</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h</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的值为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________.</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362534" name="Picture 38" descr="920新加14"/>
          <p:cNvPicPr>
            <a:picLocks noChangeAspect="1" noChangeArrowheads="1"/>
          </p:cNvPicPr>
          <p:nvPr/>
        </p:nvPicPr>
        <p:blipFill>
          <a:blip r:embed="rId1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08506" y="3049251"/>
            <a:ext cx="2574988" cy="2338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对象 6"/>
          <p:cNvGraphicFramePr>
            <a:graphicFrameLocks noChangeAspect="1"/>
          </p:cNvGraphicFramePr>
          <p:nvPr>
            <p:extLst>
              <p:ext uri="{D42A27DB-BD31-4B8C-83A1-F6EECF244321}">
                <p14:modId xmlns:p14="http://schemas.microsoft.com/office/powerpoint/2010/main" val="3261840498"/>
              </p:ext>
            </p:extLst>
          </p:nvPr>
        </p:nvGraphicFramePr>
        <p:xfrm>
          <a:off x="5569198" y="1379396"/>
          <a:ext cx="949325" cy="962025"/>
        </p:xfrm>
        <a:graphic>
          <a:graphicData uri="http://schemas.openxmlformats.org/presentationml/2006/ole">
            <mc:AlternateContent xmlns:mc="http://schemas.openxmlformats.org/markup-compatibility/2006">
              <mc:Choice xmlns:v="urn:schemas-microsoft-com:vml" Requires="v">
                <p:oleObj spid="_x0000_s362544" name="文档" r:id="rId20" imgW="950058" imgH="962010" progId="Word.Document.12">
                  <p:embed/>
                </p:oleObj>
              </mc:Choice>
              <mc:Fallback>
                <p:oleObj name="文档" r:id="rId20" imgW="950058" imgH="962010" progId="Word.Document.12">
                  <p:embed/>
                  <p:pic>
                    <p:nvPicPr>
                      <p:cNvPr id="0" name=""/>
                      <p:cNvPicPr/>
                      <p:nvPr/>
                    </p:nvPicPr>
                    <p:blipFill>
                      <a:blip r:embed="rId21"/>
                      <a:stretch>
                        <a:fillRect/>
                      </a:stretch>
                    </p:blipFill>
                    <p:spPr>
                      <a:xfrm>
                        <a:off x="5569198" y="1379396"/>
                        <a:ext cx="949325" cy="962025"/>
                      </a:xfrm>
                      <a:prstGeom prst="rect">
                        <a:avLst/>
                      </a:prstGeom>
                    </p:spPr>
                  </p:pic>
                </p:oleObj>
              </mc:Fallback>
            </mc:AlternateContent>
          </a:graphicData>
        </a:graphic>
      </p:graphicFrame>
    </p:spTree>
    <p:extLst>
      <p:ext uri="{BB962C8B-B14F-4D97-AF65-F5344CB8AC3E}">
        <p14:creationId xmlns:p14="http://schemas.microsoft.com/office/powerpoint/2010/main" val="11213883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2674" name="Picture 2" descr="920新加1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65788" y="461061"/>
            <a:ext cx="1875960" cy="2967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矩形 18"/>
          <p:cNvSpPr/>
          <p:nvPr/>
        </p:nvSpPr>
        <p:spPr>
          <a:xfrm>
            <a:off x="470974" y="414189"/>
            <a:ext cx="8577354" cy="2072154"/>
          </a:xfrm>
          <a:prstGeom prst="rect">
            <a:avLst/>
          </a:prstGeom>
        </p:spPr>
        <p:txBody>
          <a:bodyPr wrap="square">
            <a:spAutoFit/>
          </a:bodyPr>
          <a:lstStyle/>
          <a:p>
            <a:pPr algn="just">
              <a:lnSpc>
                <a:spcPct val="150000"/>
              </a:lnSpc>
              <a:spcAft>
                <a:spcPts val="0"/>
              </a:spcAft>
              <a:tabLst>
                <a:tab pos="2250440" algn="l"/>
              </a:tabLs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设圆锥的底面半径为</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r</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，体积为</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V</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，半球的体积为</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V</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，水</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小圆锥</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的体积为</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V</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，如图</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则</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OA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r</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OC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OB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BE</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h</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0" name="对象 19"/>
          <p:cNvGraphicFramePr>
            <a:graphicFrameLocks noChangeAspect="1"/>
          </p:cNvGraphicFramePr>
          <p:nvPr>
            <p:extLst>
              <p:ext uri="{D42A27DB-BD31-4B8C-83A1-F6EECF244321}">
                <p14:modId xmlns:p14="http://schemas.microsoft.com/office/powerpoint/2010/main" val="3291071917"/>
              </p:ext>
            </p:extLst>
          </p:nvPr>
        </p:nvGraphicFramePr>
        <p:xfrm>
          <a:off x="570434" y="2575094"/>
          <a:ext cx="8302625" cy="1504950"/>
        </p:xfrm>
        <a:graphic>
          <a:graphicData uri="http://schemas.openxmlformats.org/presentationml/2006/ole">
            <mc:AlternateContent xmlns:mc="http://schemas.openxmlformats.org/markup-compatibility/2006">
              <mc:Choice xmlns:v="urn:schemas-microsoft-com:vml" Requires="v">
                <p:oleObj spid="_x0000_s412702" name="文档" r:id="rId4" imgW="8303346" imgH="1504710" progId="Word.Document.12">
                  <p:embed/>
                </p:oleObj>
              </mc:Choice>
              <mc:Fallback>
                <p:oleObj name="文档" r:id="rId4" imgW="8303346" imgH="1504710" progId="Word.Document.12">
                  <p:embed/>
                  <p:pic>
                    <p:nvPicPr>
                      <p:cNvPr id="0" name=""/>
                      <p:cNvPicPr/>
                      <p:nvPr/>
                    </p:nvPicPr>
                    <p:blipFill>
                      <a:blip r:embed="rId5"/>
                      <a:stretch>
                        <a:fillRect/>
                      </a:stretch>
                    </p:blipFill>
                    <p:spPr>
                      <a:xfrm>
                        <a:off x="570434" y="2575094"/>
                        <a:ext cx="8302625" cy="1504950"/>
                      </a:xfrm>
                      <a:prstGeom prst="rect">
                        <a:avLst/>
                      </a:prstGeom>
                    </p:spPr>
                  </p:pic>
                </p:oleObj>
              </mc:Fallback>
            </mc:AlternateContent>
          </a:graphicData>
        </a:graphic>
      </p:graphicFrame>
      <p:graphicFrame>
        <p:nvGraphicFramePr>
          <p:cNvPr id="24" name="对象 23"/>
          <p:cNvGraphicFramePr>
            <a:graphicFrameLocks noChangeAspect="1"/>
          </p:cNvGraphicFramePr>
          <p:nvPr>
            <p:extLst>
              <p:ext uri="{D42A27DB-BD31-4B8C-83A1-F6EECF244321}">
                <p14:modId xmlns:p14="http://schemas.microsoft.com/office/powerpoint/2010/main" val="80570758"/>
              </p:ext>
            </p:extLst>
          </p:nvPr>
        </p:nvGraphicFramePr>
        <p:xfrm>
          <a:off x="570434" y="3676571"/>
          <a:ext cx="9467850" cy="1495425"/>
        </p:xfrm>
        <a:graphic>
          <a:graphicData uri="http://schemas.openxmlformats.org/presentationml/2006/ole">
            <mc:AlternateContent xmlns:mc="http://schemas.openxmlformats.org/markup-compatibility/2006">
              <mc:Choice xmlns:v="urn:schemas-microsoft-com:vml" Requires="v">
                <p:oleObj spid="_x0000_s412703" name="文档" r:id="rId6" imgW="9474913" imgH="1494990" progId="Word.Document.12">
                  <p:embed/>
                </p:oleObj>
              </mc:Choice>
              <mc:Fallback>
                <p:oleObj name="文档" r:id="rId6" imgW="9474913" imgH="1494990" progId="Word.Document.12">
                  <p:embed/>
                  <p:pic>
                    <p:nvPicPr>
                      <p:cNvPr id="0" name=""/>
                      <p:cNvPicPr/>
                      <p:nvPr/>
                    </p:nvPicPr>
                    <p:blipFill>
                      <a:blip r:embed="rId7"/>
                      <a:stretch>
                        <a:fillRect/>
                      </a:stretch>
                    </p:blipFill>
                    <p:spPr>
                      <a:xfrm>
                        <a:off x="570434" y="3676571"/>
                        <a:ext cx="9467850" cy="1495425"/>
                      </a:xfrm>
                      <a:prstGeom prst="rect">
                        <a:avLst/>
                      </a:prstGeom>
                    </p:spPr>
                  </p:pic>
                </p:oleObj>
              </mc:Fallback>
            </mc:AlternateContent>
          </a:graphicData>
        </a:graphic>
      </p:graphicFrame>
      <p:graphicFrame>
        <p:nvGraphicFramePr>
          <p:cNvPr id="25" name="对象 24"/>
          <p:cNvGraphicFramePr>
            <a:graphicFrameLocks noChangeAspect="1"/>
          </p:cNvGraphicFramePr>
          <p:nvPr>
            <p:extLst>
              <p:ext uri="{D42A27DB-BD31-4B8C-83A1-F6EECF244321}">
                <p14:modId xmlns:p14="http://schemas.microsoft.com/office/powerpoint/2010/main" val="3328528321"/>
              </p:ext>
            </p:extLst>
          </p:nvPr>
        </p:nvGraphicFramePr>
        <p:xfrm>
          <a:off x="570434" y="4781074"/>
          <a:ext cx="9467850" cy="1495425"/>
        </p:xfrm>
        <a:graphic>
          <a:graphicData uri="http://schemas.openxmlformats.org/presentationml/2006/ole">
            <mc:AlternateContent xmlns:mc="http://schemas.openxmlformats.org/markup-compatibility/2006">
              <mc:Choice xmlns:v="urn:schemas-microsoft-com:vml" Requires="v">
                <p:oleObj spid="_x0000_s412704" name="文档" r:id="rId8" imgW="9474913" imgH="1495530" progId="Word.Document.12">
                  <p:embed/>
                </p:oleObj>
              </mc:Choice>
              <mc:Fallback>
                <p:oleObj name="文档" r:id="rId8" imgW="9474913" imgH="1495530" progId="Word.Document.12">
                  <p:embed/>
                  <p:pic>
                    <p:nvPicPr>
                      <p:cNvPr id="0" name=""/>
                      <p:cNvPicPr/>
                      <p:nvPr/>
                    </p:nvPicPr>
                    <p:blipFill>
                      <a:blip r:embed="rId9"/>
                      <a:stretch>
                        <a:fillRect/>
                      </a:stretch>
                    </p:blipFill>
                    <p:spPr>
                      <a:xfrm>
                        <a:off x="570434" y="4781074"/>
                        <a:ext cx="9467850" cy="1495425"/>
                      </a:xfrm>
                      <a:prstGeom prst="rect">
                        <a:avLst/>
                      </a:prstGeom>
                    </p:spPr>
                  </p:pic>
                </p:oleObj>
              </mc:Fallback>
            </mc:AlternateContent>
          </a:graphicData>
        </a:graphic>
      </p:graphicFrame>
      <p:sp>
        <p:nvSpPr>
          <p:cNvPr id="42" name="Rectangle 21">
            <a:hlinkClick r:id="rId10"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43" name="Rectangle 21">
            <a:hlinkClick r:id="rId11"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44" name="Rectangle 21">
            <a:hlinkClick r:id="rId12"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5" name="Rectangle 21">
            <a:hlinkClick r:id="rId13"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46" name="Rectangle 21">
            <a:hlinkClick r:id="rId14"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47" name="Rectangle 21">
            <a:hlinkClick r:id="rId15"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48" name="Rectangle 21">
            <a:hlinkClick r:id="rId16"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17"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50" name="Rectangle 21">
            <a:hlinkClick r:id="rId18"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51" name="Rectangle 21">
            <a:hlinkClick r:id="rId19"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52" name="Rectangle 21">
            <a:hlinkClick r:id="rId20"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53" name="Rectangle 21">
            <a:hlinkClick r:id="rId21"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54" name="Rectangle 21">
            <a:hlinkClick r:id="rId22"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13</a:t>
            </a:r>
          </a:p>
        </p:txBody>
      </p:sp>
      <p:sp>
        <p:nvSpPr>
          <p:cNvPr id="55" name="Rectangle 21">
            <a:hlinkClick r:id="rId23"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56" name="Rectangle 21">
            <a:hlinkClick r:id="rId24"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57" name="Rectangle 21">
            <a:hlinkClick r:id="rId25"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Tree>
    <p:extLst>
      <p:ext uri="{BB962C8B-B14F-4D97-AF65-F5344CB8AC3E}">
        <p14:creationId xmlns:p14="http://schemas.microsoft.com/office/powerpoint/2010/main" val="114698481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blinds(horizontal)">
                                      <p:cBhvr>
                                        <p:cTn id="7" dur="500"/>
                                        <p:tgtEl>
                                          <p:spTgt spid="19">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12674"/>
                                        </p:tgtEl>
                                        <p:attrNameLst>
                                          <p:attrName>style.visibility</p:attrName>
                                        </p:attrNameLst>
                                      </p:cBhvr>
                                      <p:to>
                                        <p:strVal val="visible"/>
                                      </p:to>
                                    </p:set>
                                    <p:animEffect transition="in" filter="blinds(horizontal)">
                                      <p:cBhvr>
                                        <p:cTn id="10" dur="500"/>
                                        <p:tgtEl>
                                          <p:spTgt spid="41267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9">
                                            <p:txEl>
                                              <p:pRg st="1" end="1"/>
                                            </p:txEl>
                                          </p:spTgt>
                                        </p:tgtEl>
                                        <p:attrNameLst>
                                          <p:attrName>style.visibility</p:attrName>
                                        </p:attrNameLst>
                                      </p:cBhvr>
                                      <p:to>
                                        <p:strVal val="visible"/>
                                      </p:to>
                                    </p:set>
                                    <p:animEffect transition="in" filter="blinds(horizontal)">
                                      <p:cBhvr>
                                        <p:cTn id="15" dur="500"/>
                                        <p:tgtEl>
                                          <p:spTgt spid="1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blinds(horizontal)">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blinds(horizontal)">
                                      <p:cBhvr>
                                        <p:cTn id="25" dur="5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blinds(horizontal)">
                                      <p:cBhvr>
                                        <p:cTn id="3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7466" y="263921"/>
            <a:ext cx="11285158" cy="2579490"/>
          </a:xfrm>
          <a:prstGeom prst="rect">
            <a:avLst/>
          </a:prstGeom>
        </p:spPr>
        <p:txBody>
          <a:bodyPr>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已知正方体</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的棱长为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，除平面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外，该正方体其余各面的中心分别为点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F</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G</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H</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，则四棱锥</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EFGH</a:t>
            </a:r>
          </a:p>
          <a:p>
            <a:pPr algn="just">
              <a:lnSpc>
                <a:spcPts val="3000"/>
              </a:lnSpc>
              <a:spcAft>
                <a:spcPts val="0"/>
              </a:spcAft>
              <a:tabLst>
                <a:tab pos="2250440" algn="l"/>
              </a:tabLst>
            </a:pPr>
            <a:endPar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endParaRPr>
          </a:p>
          <a:p>
            <a:pPr algn="just">
              <a:lnSpc>
                <a:spcPct val="150000"/>
              </a:lnSpc>
              <a:spcAft>
                <a:spcPts val="0"/>
              </a:spcAft>
              <a:tabLst>
                <a:tab pos="2250440" algn="l"/>
              </a:tabLst>
            </a:pP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的</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体积为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________.</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59"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60" name="Rectangle 21">
            <a:hlinkClick r:id="rId4"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61" name="Rectangle 21">
            <a:hlinkClick r:id="rId5"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2" name="Rectangle 21">
            <a:hlinkClick r:id="rId6"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63" name="Rectangle 21">
            <a:hlinkClick r:id="rId7"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64" name="Rectangle 21">
            <a:hlinkClick r:id="rId8"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65" name="Rectangle 21">
            <a:hlinkClick r:id="rId9"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6" name="Rectangle 21">
            <a:hlinkClick r:id="rId10"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67" name="Rectangle 21">
            <a:hlinkClick r:id="rId11"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68" name="Rectangle 21">
            <a:hlinkClick r:id="rId12"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69" name="Rectangle 21">
            <a:hlinkClick r:id="rId13"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70" name="Rectangle 21">
            <a:hlinkClick r:id="rId14"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71" name="Rectangle 21">
            <a:hlinkClick r:id="rId15"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72" name="Rectangle 21">
            <a:hlinkClick r:id="rId16"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14</a:t>
            </a:r>
          </a:p>
        </p:txBody>
      </p:sp>
      <p:sp>
        <p:nvSpPr>
          <p:cNvPr id="73" name="Rectangle 21">
            <a:hlinkClick r:id="rId17"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74" name="Rectangle 21">
            <a:hlinkClick r:id="rId18"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pic>
        <p:nvPicPr>
          <p:cNvPr id="344161" name="Picture 97" descr="S761"/>
          <p:cNvPicPr>
            <a:picLocks noChangeAspect="1" noChangeArrowheads="1"/>
          </p:cNvPicPr>
          <p:nvPr/>
        </p:nvPicPr>
        <p:blipFill>
          <a:blip r:embed="rId1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21948" y="2708920"/>
            <a:ext cx="3148105" cy="2905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对象 2"/>
          <p:cNvGraphicFramePr>
            <a:graphicFrameLocks noChangeAspect="1"/>
          </p:cNvGraphicFramePr>
          <p:nvPr>
            <p:extLst>
              <p:ext uri="{D42A27DB-BD31-4B8C-83A1-F6EECF244321}">
                <p14:modId xmlns:p14="http://schemas.microsoft.com/office/powerpoint/2010/main" val="4025636914"/>
              </p:ext>
            </p:extLst>
          </p:nvPr>
        </p:nvGraphicFramePr>
        <p:xfrm>
          <a:off x="2422054" y="1600994"/>
          <a:ext cx="990600" cy="1219200"/>
        </p:xfrm>
        <a:graphic>
          <a:graphicData uri="http://schemas.openxmlformats.org/presentationml/2006/ole">
            <mc:AlternateContent xmlns:mc="http://schemas.openxmlformats.org/markup-compatibility/2006">
              <mc:Choice xmlns:v="urn:schemas-microsoft-com:vml" Requires="v">
                <p:oleObj spid="_x0000_s344171" name="文档" r:id="rId20" imgW="997601" imgH="1219050" progId="Word.Document.12">
                  <p:embed/>
                </p:oleObj>
              </mc:Choice>
              <mc:Fallback>
                <p:oleObj name="文档" r:id="rId20" imgW="997601" imgH="1219050" progId="Word.Document.12">
                  <p:embed/>
                  <p:pic>
                    <p:nvPicPr>
                      <p:cNvPr id="0" name=""/>
                      <p:cNvPicPr/>
                      <p:nvPr/>
                    </p:nvPicPr>
                    <p:blipFill>
                      <a:blip r:embed="rId21"/>
                      <a:stretch>
                        <a:fillRect/>
                      </a:stretch>
                    </p:blipFill>
                    <p:spPr>
                      <a:xfrm>
                        <a:off x="2422054" y="1600994"/>
                        <a:ext cx="990600" cy="1219200"/>
                      </a:xfrm>
                      <a:prstGeom prst="rect">
                        <a:avLst/>
                      </a:prstGeom>
                    </p:spPr>
                  </p:pic>
                </p:oleObj>
              </mc:Fallback>
            </mc:AlternateContent>
          </a:graphicData>
        </a:graphic>
      </p:graphicFrame>
    </p:spTree>
    <p:extLst>
      <p:ext uri="{BB962C8B-B14F-4D97-AF65-F5344CB8AC3E}">
        <p14:creationId xmlns:p14="http://schemas.microsoft.com/office/powerpoint/2010/main" val="222810667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3" name="Rectangle 21">
            <a:hlinkClick r:id="rId4"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4" name="Rectangle 21">
            <a:hlinkClick r:id="rId5"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 name="Rectangle 21">
            <a:hlinkClick r:id="rId6"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6" name="Rectangle 21">
            <a:hlinkClick r:id="rId7"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7" name="Rectangle 21">
            <a:hlinkClick r:id="rId8"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8" name="Rectangle 21">
            <a:hlinkClick r:id="rId9"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 name="Rectangle 21">
            <a:hlinkClick r:id="rId10"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10" name="Rectangle 21">
            <a:hlinkClick r:id="rId11"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11" name="Rectangle 21">
            <a:hlinkClick r:id="rId12"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12" name="Rectangle 21">
            <a:hlinkClick r:id="rId13"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13" name="Rectangle 21">
            <a:hlinkClick r:id="rId14"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14" name="Rectangle 21">
            <a:hlinkClick r:id="rId15"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15" name="Rectangle 21">
            <a:hlinkClick r:id="rId16"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14</a:t>
            </a:r>
          </a:p>
        </p:txBody>
      </p:sp>
      <p:sp>
        <p:nvSpPr>
          <p:cNvPr id="16" name="Rectangle 21">
            <a:hlinkClick r:id="rId17"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17" name="Rectangle 21">
            <a:hlinkClick r:id="rId18"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19" name="矩形 18"/>
          <p:cNvSpPr/>
          <p:nvPr/>
        </p:nvSpPr>
        <p:spPr>
          <a:xfrm>
            <a:off x="545697" y="467147"/>
            <a:ext cx="8925154" cy="1433495"/>
          </a:xfrm>
          <a:prstGeom prst="rect">
            <a:avLst/>
          </a:prstGeom>
        </p:spPr>
        <p:txBody>
          <a:bodyPr>
            <a:spAutoFit/>
          </a:bodyPr>
          <a:lstStyle/>
          <a:p>
            <a:pPr>
              <a:lnSpc>
                <a:spcPct val="150000"/>
              </a:lnSpc>
              <a:spcAft>
                <a:spcPts val="0"/>
              </a:spcAft>
              <a:tabLst>
                <a:tab pos="2250440" algn="l"/>
              </a:tabLs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连接</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AD</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CD</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AC</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图略</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H</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分别为</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AD</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CD</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的中点，</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0" name="Picture 97" descr="S761"/>
          <p:cNvPicPr>
            <a:picLocks noChangeAspect="1" noChangeArrowheads="1"/>
          </p:cNvPicPr>
          <p:nvPr/>
        </p:nvPicPr>
        <p:blipFill>
          <a:blip r:embed="rId1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64519" y="451049"/>
            <a:ext cx="3148105" cy="2905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1" name="对象 20"/>
          <p:cNvGraphicFramePr>
            <a:graphicFrameLocks noChangeAspect="1"/>
          </p:cNvGraphicFramePr>
          <p:nvPr>
            <p:extLst>
              <p:ext uri="{D42A27DB-BD31-4B8C-83A1-F6EECF244321}">
                <p14:modId xmlns:p14="http://schemas.microsoft.com/office/powerpoint/2010/main" val="3249738007"/>
              </p:ext>
            </p:extLst>
          </p:nvPr>
        </p:nvGraphicFramePr>
        <p:xfrm>
          <a:off x="640574" y="1963869"/>
          <a:ext cx="8445500" cy="1343025"/>
        </p:xfrm>
        <a:graphic>
          <a:graphicData uri="http://schemas.openxmlformats.org/presentationml/2006/ole">
            <mc:AlternateContent xmlns:mc="http://schemas.openxmlformats.org/markup-compatibility/2006">
              <mc:Choice xmlns:v="urn:schemas-microsoft-com:vml" Requires="v">
                <p:oleObj spid="_x0000_s413716" name="文档" r:id="rId20" imgW="8445976" imgH="1342710" progId="Word.Document.12">
                  <p:embed/>
                </p:oleObj>
              </mc:Choice>
              <mc:Fallback>
                <p:oleObj name="文档" r:id="rId20" imgW="8445976" imgH="1342710" progId="Word.Document.12">
                  <p:embed/>
                  <p:pic>
                    <p:nvPicPr>
                      <p:cNvPr id="0" name=""/>
                      <p:cNvPicPr/>
                      <p:nvPr/>
                    </p:nvPicPr>
                    <p:blipFill>
                      <a:blip r:embed="rId21"/>
                      <a:stretch>
                        <a:fillRect/>
                      </a:stretch>
                    </p:blipFill>
                    <p:spPr>
                      <a:xfrm>
                        <a:off x="640574" y="1963869"/>
                        <a:ext cx="8445500" cy="1343025"/>
                      </a:xfrm>
                      <a:prstGeom prst="rect">
                        <a:avLst/>
                      </a:prstGeom>
                    </p:spPr>
                  </p:pic>
                </p:oleObj>
              </mc:Fallback>
            </mc:AlternateContent>
          </a:graphicData>
        </a:graphic>
      </p:graphicFrame>
      <p:sp>
        <p:nvSpPr>
          <p:cNvPr id="23" name="矩形 22"/>
          <p:cNvSpPr/>
          <p:nvPr/>
        </p:nvSpPr>
        <p:spPr>
          <a:xfrm>
            <a:off x="545697" y="2843877"/>
            <a:ext cx="5392823" cy="738664"/>
          </a:xfrm>
          <a:prstGeom prst="rect">
            <a:avLst/>
          </a:prstGeom>
        </p:spPr>
        <p:txBody>
          <a:bodyPr wrap="none">
            <a:spAutoFit/>
          </a:bodyPr>
          <a:lstStyle/>
          <a:p>
            <a:pPr algn="just">
              <a:lnSpc>
                <a:spcPct val="150000"/>
              </a:lnSpc>
              <a:spcAft>
                <a:spcPts val="0"/>
              </a:spcAft>
              <a:tabLst>
                <a:tab pos="2250440" algn="l"/>
              </a:tabLst>
            </a:pPr>
            <a:r>
              <a:rPr lang="en-US" altLang="zh-CN" sz="2800" kern="10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a:latin typeface="Times New Roman" panose="02020603050405020304" pitchFamily="18" charset="0"/>
                <a:ea typeface="黑体" panose="02010609060101010101" pitchFamily="49" charset="-122"/>
                <a:cs typeface="Courier New" panose="02070309020205020404" pitchFamily="49" charset="0"/>
              </a:rPr>
              <a:t>F</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G</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分别为</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的中点，</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4" name="对象 23"/>
          <p:cNvGraphicFramePr>
            <a:graphicFrameLocks noChangeAspect="1"/>
          </p:cNvGraphicFramePr>
          <p:nvPr>
            <p:extLst>
              <p:ext uri="{D42A27DB-BD31-4B8C-83A1-F6EECF244321}">
                <p14:modId xmlns:p14="http://schemas.microsoft.com/office/powerpoint/2010/main" val="747766020"/>
              </p:ext>
            </p:extLst>
          </p:nvPr>
        </p:nvGraphicFramePr>
        <p:xfrm>
          <a:off x="640574" y="3621219"/>
          <a:ext cx="8445500" cy="1343025"/>
        </p:xfrm>
        <a:graphic>
          <a:graphicData uri="http://schemas.openxmlformats.org/presentationml/2006/ole">
            <mc:AlternateContent xmlns:mc="http://schemas.openxmlformats.org/markup-compatibility/2006">
              <mc:Choice xmlns:v="urn:schemas-microsoft-com:vml" Requires="v">
                <p:oleObj spid="_x0000_s413717" name="文档" r:id="rId22" imgW="8445976" imgH="1343250" progId="Word.Document.12">
                  <p:embed/>
                </p:oleObj>
              </mc:Choice>
              <mc:Fallback>
                <p:oleObj name="文档" r:id="rId22" imgW="8445976" imgH="1343250" progId="Word.Document.12">
                  <p:embed/>
                  <p:pic>
                    <p:nvPicPr>
                      <p:cNvPr id="0" name=""/>
                      <p:cNvPicPr/>
                      <p:nvPr/>
                    </p:nvPicPr>
                    <p:blipFill>
                      <a:blip r:embed="rId23"/>
                      <a:stretch>
                        <a:fillRect/>
                      </a:stretch>
                    </p:blipFill>
                    <p:spPr>
                      <a:xfrm>
                        <a:off x="640574" y="3621219"/>
                        <a:ext cx="8445500" cy="1343025"/>
                      </a:xfrm>
                      <a:prstGeom prst="rect">
                        <a:avLst/>
                      </a:prstGeom>
                    </p:spPr>
                  </p:pic>
                </p:oleObj>
              </mc:Fallback>
            </mc:AlternateContent>
          </a:graphicData>
        </a:graphic>
      </p:graphicFrame>
      <p:sp>
        <p:nvSpPr>
          <p:cNvPr id="26" name="矩形 25"/>
          <p:cNvSpPr/>
          <p:nvPr/>
        </p:nvSpPr>
        <p:spPr>
          <a:xfrm>
            <a:off x="545697" y="4503211"/>
            <a:ext cx="8925154" cy="1374061"/>
          </a:xfrm>
          <a:prstGeom prst="rect">
            <a:avLst/>
          </a:prstGeom>
        </p:spPr>
        <p:txBody>
          <a:bodyPr>
            <a:spAutoFit/>
          </a:bodyPr>
          <a:lstStyle/>
          <a:p>
            <a:pPr algn="just">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EH</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FG</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EH</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FG</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四边形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EHGF</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为平行四边形，</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又</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EG</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HF</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EH</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HG</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四边形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EHGF</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为正方形</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06757568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blinds(horizontal)">
                                      <p:cBhvr>
                                        <p:cTn id="7" dur="500"/>
                                        <p:tgtEl>
                                          <p:spTgt spid="19">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linds(horizontal)">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9">
                                            <p:txEl>
                                              <p:pRg st="1" end="1"/>
                                            </p:txEl>
                                          </p:spTgt>
                                        </p:tgtEl>
                                        <p:attrNameLst>
                                          <p:attrName>style.visibility</p:attrName>
                                        </p:attrNameLst>
                                      </p:cBhvr>
                                      <p:to>
                                        <p:strVal val="visible"/>
                                      </p:to>
                                    </p:set>
                                    <p:animEffect transition="in" filter="blinds(horizontal)">
                                      <p:cBhvr>
                                        <p:cTn id="15" dur="500"/>
                                        <p:tgtEl>
                                          <p:spTgt spid="1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blinds(horizontal)">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blinds(horizontal)">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blinds(horizontal)">
                                      <p:cBhvr>
                                        <p:cTn id="30" dur="50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26">
                                            <p:txEl>
                                              <p:pRg st="0" end="0"/>
                                            </p:txEl>
                                          </p:spTgt>
                                        </p:tgtEl>
                                        <p:attrNameLst>
                                          <p:attrName>style.visibility</p:attrName>
                                        </p:attrNameLst>
                                      </p:cBhvr>
                                      <p:to>
                                        <p:strVal val="visible"/>
                                      </p:to>
                                    </p:set>
                                    <p:animEffect transition="in" filter="blinds(horizontal)">
                                      <p:cBhvr>
                                        <p:cTn id="35" dur="500"/>
                                        <p:tgtEl>
                                          <p:spTgt spid="26">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26">
                                            <p:txEl>
                                              <p:pRg st="1" end="1"/>
                                            </p:txEl>
                                          </p:spTgt>
                                        </p:tgtEl>
                                        <p:attrNameLst>
                                          <p:attrName>style.visibility</p:attrName>
                                        </p:attrNameLst>
                                      </p:cBhvr>
                                      <p:to>
                                        <p:strVal val="visible"/>
                                      </p:to>
                                    </p:set>
                                    <p:animEffect transition="in" filter="blinds(horizontal)">
                                      <p:cBhvr>
                                        <p:cTn id="40" dur="500"/>
                                        <p:tgtEl>
                                          <p:spTgt spid="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3" name="Rectangle 21">
            <a:hlinkClick r:id="rId4"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4" name="Rectangle 21">
            <a:hlinkClick r:id="rId5"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 name="Rectangle 21">
            <a:hlinkClick r:id="rId6"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6" name="Rectangle 21">
            <a:hlinkClick r:id="rId7"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7" name="Rectangle 21">
            <a:hlinkClick r:id="rId8"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8" name="Rectangle 21">
            <a:hlinkClick r:id="rId9"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 name="Rectangle 21">
            <a:hlinkClick r:id="rId10"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10" name="Rectangle 21">
            <a:hlinkClick r:id="rId11"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11" name="Rectangle 21">
            <a:hlinkClick r:id="rId12"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12" name="Rectangle 21">
            <a:hlinkClick r:id="rId13"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13" name="Rectangle 21">
            <a:hlinkClick r:id="rId14"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14" name="Rectangle 21">
            <a:hlinkClick r:id="rId15"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15" name="Rectangle 21">
            <a:hlinkClick r:id="rId16"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14</a:t>
            </a:r>
          </a:p>
        </p:txBody>
      </p:sp>
      <p:sp>
        <p:nvSpPr>
          <p:cNvPr id="16" name="Rectangle 21">
            <a:hlinkClick r:id="rId17"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17" name="Rectangle 21">
            <a:hlinkClick r:id="rId18"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pic>
        <p:nvPicPr>
          <p:cNvPr id="18" name="Picture 97" descr="S761"/>
          <p:cNvPicPr>
            <a:picLocks noChangeAspect="1" noChangeArrowheads="1"/>
          </p:cNvPicPr>
          <p:nvPr/>
        </p:nvPicPr>
        <p:blipFill>
          <a:blip r:embed="rId1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20503" y="1412776"/>
            <a:ext cx="3148105" cy="2905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9" name="对象 18"/>
          <p:cNvGraphicFramePr>
            <a:graphicFrameLocks noChangeAspect="1"/>
          </p:cNvGraphicFramePr>
          <p:nvPr>
            <p:extLst>
              <p:ext uri="{D42A27DB-BD31-4B8C-83A1-F6EECF244321}">
                <p14:modId xmlns:p14="http://schemas.microsoft.com/office/powerpoint/2010/main" val="3841038301"/>
              </p:ext>
            </p:extLst>
          </p:nvPr>
        </p:nvGraphicFramePr>
        <p:xfrm>
          <a:off x="715094" y="1412776"/>
          <a:ext cx="8455025" cy="1533525"/>
        </p:xfrm>
        <a:graphic>
          <a:graphicData uri="http://schemas.openxmlformats.org/presentationml/2006/ole">
            <mc:AlternateContent xmlns:mc="http://schemas.openxmlformats.org/markup-compatibility/2006">
              <mc:Choice xmlns:v="urn:schemas-microsoft-com:vml" Requires="v">
                <p:oleObj spid="_x0000_s414740" name="文档" r:id="rId20" imgW="8455701" imgH="1533330" progId="Word.Document.12">
                  <p:embed/>
                </p:oleObj>
              </mc:Choice>
              <mc:Fallback>
                <p:oleObj name="文档" r:id="rId20" imgW="8455701" imgH="1533330" progId="Word.Document.12">
                  <p:embed/>
                  <p:pic>
                    <p:nvPicPr>
                      <p:cNvPr id="0" name=""/>
                      <p:cNvPicPr/>
                      <p:nvPr/>
                    </p:nvPicPr>
                    <p:blipFill>
                      <a:blip r:embed="rId21"/>
                      <a:stretch>
                        <a:fillRect/>
                      </a:stretch>
                    </p:blipFill>
                    <p:spPr>
                      <a:xfrm>
                        <a:off x="715094" y="1412776"/>
                        <a:ext cx="8455025" cy="1533525"/>
                      </a:xfrm>
                      <a:prstGeom prst="rect">
                        <a:avLst/>
                      </a:prstGeom>
                    </p:spPr>
                  </p:pic>
                </p:oleObj>
              </mc:Fallback>
            </mc:AlternateContent>
          </a:graphicData>
        </a:graphic>
      </p:graphicFrame>
      <p:graphicFrame>
        <p:nvGraphicFramePr>
          <p:cNvPr id="20" name="对象 19"/>
          <p:cNvGraphicFramePr>
            <a:graphicFrameLocks noChangeAspect="1"/>
          </p:cNvGraphicFramePr>
          <p:nvPr>
            <p:extLst>
              <p:ext uri="{D42A27DB-BD31-4B8C-83A1-F6EECF244321}">
                <p14:modId xmlns:p14="http://schemas.microsoft.com/office/powerpoint/2010/main" val="2717151022"/>
              </p:ext>
            </p:extLst>
          </p:nvPr>
        </p:nvGraphicFramePr>
        <p:xfrm>
          <a:off x="715094" y="2004814"/>
          <a:ext cx="8458200" cy="2009775"/>
        </p:xfrm>
        <a:graphic>
          <a:graphicData uri="http://schemas.openxmlformats.org/presentationml/2006/ole">
            <mc:AlternateContent xmlns:mc="http://schemas.openxmlformats.org/markup-compatibility/2006">
              <mc:Choice xmlns:v="urn:schemas-microsoft-com:vml" Requires="v">
                <p:oleObj spid="_x0000_s414741" name="文档" r:id="rId22" imgW="8455701" imgH="2009610" progId="Word.Document.12">
                  <p:embed/>
                </p:oleObj>
              </mc:Choice>
              <mc:Fallback>
                <p:oleObj name="文档" r:id="rId22" imgW="8455701" imgH="2009610" progId="Word.Document.12">
                  <p:embed/>
                  <p:pic>
                    <p:nvPicPr>
                      <p:cNvPr id="0" name=""/>
                      <p:cNvPicPr/>
                      <p:nvPr/>
                    </p:nvPicPr>
                    <p:blipFill>
                      <a:blip r:embed="rId23"/>
                      <a:stretch>
                        <a:fillRect/>
                      </a:stretch>
                    </p:blipFill>
                    <p:spPr>
                      <a:xfrm>
                        <a:off x="715094" y="2004814"/>
                        <a:ext cx="8458200" cy="2009775"/>
                      </a:xfrm>
                      <a:prstGeom prst="rect">
                        <a:avLst/>
                      </a:prstGeom>
                    </p:spPr>
                  </p:pic>
                </p:oleObj>
              </mc:Fallback>
            </mc:AlternateContent>
          </a:graphicData>
        </a:graphic>
      </p:graphicFrame>
    </p:spTree>
    <p:extLst>
      <p:ext uri="{BB962C8B-B14F-4D97-AF65-F5344CB8AC3E}">
        <p14:creationId xmlns:p14="http://schemas.microsoft.com/office/powerpoint/2010/main" val="5952417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par>
                                <p:cTn id="8" presetID="3" presetClass="entr" presetSubtype="1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linds(horizontal)">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linds(horizontal)">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38"/>
          <p:cNvSpPr txBox="1"/>
          <p:nvPr/>
        </p:nvSpPr>
        <p:spPr>
          <a:xfrm>
            <a:off x="1023764" y="168040"/>
            <a:ext cx="2524829" cy="525528"/>
          </a:xfrm>
          <a:prstGeom prst="rect">
            <a:avLst/>
          </a:prstGeom>
          <a:noFill/>
        </p:spPr>
        <p:txBody>
          <a:bodyPr wrap="square" rtlCol="0">
            <a:spAutoFit/>
          </a:bodyPr>
          <a:lstStyle/>
          <a:p>
            <a:pPr>
              <a:lnSpc>
                <a:spcPct val="130000"/>
              </a:lnSpc>
              <a:defRPr/>
            </a:pPr>
            <a:r>
              <a:rPr lang="zh-CN" altLang="en-US" sz="2399" b="1" kern="0" dirty="0" smtClean="0">
                <a:solidFill>
                  <a:schemeClr val="tx1">
                    <a:lumMod val="65000"/>
                    <a:lumOff val="35000"/>
                  </a:schemeClr>
                </a:solidFill>
                <a:latin typeface="微软雅黑" panose="020B0503020204020204" pitchFamily="34" charset="-122"/>
                <a:ea typeface="微软雅黑" panose="020B0503020204020204" pitchFamily="34" charset="-122"/>
              </a:rPr>
              <a:t>拓广探究</a:t>
            </a:r>
            <a:endParaRPr lang="en-US" altLang="zh-CN" sz="2399" b="1"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25" name="Picture 3" descr="C:\Users\Administrator\Desktop\微立体创业计划\005.png"/>
          <p:cNvPicPr>
            <a:picLocks noChangeAspect="1" noChangeArrowheads="1"/>
          </p:cNvPicPr>
          <p:nvPr/>
        </p:nvPicPr>
        <p:blipFill>
          <a:blip r:embed="rId2" cstate="email">
            <a:duotone>
              <a:srgbClr val="5B9BD5">
                <a:shade val="45000"/>
                <a:satMod val="135000"/>
              </a:srgbClr>
              <a:prstClr val="white"/>
            </a:duotone>
            <a:extLst>
              <a:ext uri="{BEBA8EAE-BF5A-486C-A8C5-ECC9F3942E4B}">
                <a14:imgProps xmlns:a14="http://schemas.microsoft.com/office/drawing/2010/main">
                  <a14:imgLayer r:embed="rId3">
                    <a14:imgEffect>
                      <a14:sharpenSoften amount="50000"/>
                    </a14:imgEffect>
                    <a14:imgEffect>
                      <a14:colorTemperature colorTemp="11200"/>
                    </a14:imgEffect>
                    <a14:imgEffect>
                      <a14:brightnessContrast bright="-24000"/>
                    </a14:imgEffect>
                  </a14:imgLayer>
                </a14:imgProps>
              </a:ext>
              <a:ext uri="{28A0092B-C50C-407E-A947-70E740481C1C}">
                <a14:useLocalDpi xmlns:a14="http://schemas.microsoft.com/office/drawing/2010/main"/>
              </a:ext>
            </a:extLst>
          </a:blip>
          <a:srcRect/>
          <a:stretch>
            <a:fillRect/>
          </a:stretch>
        </p:blipFill>
        <p:spPr bwMode="auto">
          <a:xfrm>
            <a:off x="261764" y="116632"/>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26" name="Picture 4" descr="C:\Users\Administrator\Desktop\微立体创业计划\004.png"/>
          <p:cNvPicPr>
            <a:picLocks noChangeAspect="1" noChangeArrowheads="1"/>
          </p:cNvPicPr>
          <p:nvPr/>
        </p:nvPicPr>
        <p:blipFill>
          <a:blip r:embed="rId4" cstate="email">
            <a:duotone>
              <a:prstClr val="black"/>
              <a:srgbClr val="5B9BD5">
                <a:tint val="45000"/>
                <a:satMod val="400000"/>
              </a:srgbClr>
            </a:duotone>
            <a:extLst>
              <a:ext uri="{28A0092B-C50C-407E-A947-70E740481C1C}">
                <a14:useLocalDpi xmlns:a14="http://schemas.microsoft.com/office/drawing/2010/main"/>
              </a:ext>
            </a:extLst>
          </a:blip>
          <a:srcRect/>
          <a:stretch>
            <a:fillRect/>
          </a:stretch>
        </p:blipFill>
        <p:spPr bwMode="auto">
          <a:xfrm>
            <a:off x="414163" y="126004"/>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5" name="矩形 4"/>
          <p:cNvSpPr/>
          <p:nvPr/>
        </p:nvSpPr>
        <p:spPr>
          <a:xfrm>
            <a:off x="695400" y="1422301"/>
            <a:ext cx="10765552" cy="3348272"/>
          </a:xfrm>
          <a:prstGeom prst="rect">
            <a:avLst/>
          </a:prstGeom>
        </p:spPr>
        <p:txBody>
          <a:bodyPr wrap="square">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多选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用平行于棱锥底面的平面去截棱锥，得到上、下两部分空间图形且上、下两部分的高之比为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，则关于上、下两空间图形的说法正确的是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侧面积之比为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侧面积之比为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8</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体积之比为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27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D</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体积之比为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26</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5" name="Rectangle 21">
            <a:hlinkClick r:id="rId5"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46" name="Rectangle 21">
            <a:hlinkClick r:id="rId6"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47" name="Rectangle 21">
            <a:hlinkClick r:id="rId7"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8"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49" name="Rectangle 21">
            <a:hlinkClick r:id="rId9"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50" name="Rectangle 21">
            <a:hlinkClick r:id="rId10"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51" name="Rectangle 21">
            <a:hlinkClick r:id="rId11"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12"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53" name="Rectangle 21">
            <a:hlinkClick r:id="rId13"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54" name="Rectangle 21">
            <a:hlinkClick r:id="rId14"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55" name="Rectangle 21">
            <a:hlinkClick r:id="rId15"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56" name="Rectangle 21">
            <a:hlinkClick r:id="rId16"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57" name="Rectangle 21">
            <a:hlinkClick r:id="rId17"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58" name="Rectangle 21">
            <a:hlinkClick r:id="rId18"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59" name="Rectangle 21">
            <a:hlinkClick r:id="rId19"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15</a:t>
            </a:r>
          </a:p>
        </p:txBody>
      </p:sp>
      <p:sp>
        <p:nvSpPr>
          <p:cNvPr id="60" name="Rectangle 21">
            <a:hlinkClick r:id="rId20"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27" name="TextBox 19"/>
          <p:cNvSpPr txBox="1"/>
          <p:nvPr/>
        </p:nvSpPr>
        <p:spPr>
          <a:xfrm>
            <a:off x="5114353" y="3356992"/>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28" name="TextBox 19"/>
          <p:cNvSpPr txBox="1"/>
          <p:nvPr/>
        </p:nvSpPr>
        <p:spPr>
          <a:xfrm>
            <a:off x="5114353" y="4004692"/>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115636710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linds(horizontal)">
                                      <p:cBhvr>
                                        <p:cTn id="1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30" name="Rectangle 21">
            <a:hlinkClick r:id="rId3"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31" name="Rectangle 21">
            <a:hlinkClick r:id="rId4"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2" name="Rectangle 21">
            <a:hlinkClick r:id="rId5"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33" name="Rectangle 21">
            <a:hlinkClick r:id="rId6"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34" name="Rectangle 21">
            <a:hlinkClick r:id="rId7"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35" name="Rectangle 21">
            <a:hlinkClick r:id="rId8"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6" name="Rectangle 21">
            <a:hlinkClick r:id="rId9"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37" name="Rectangle 21">
            <a:hlinkClick r:id="rId10"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38" name="Rectangle 21">
            <a:hlinkClick r:id="rId11"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39" name="Rectangle 21">
            <a:hlinkClick r:id="rId12"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40" name="Rectangle 21">
            <a:hlinkClick r:id="rId13"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41" name="Rectangle 21">
            <a:hlinkClick r:id="rId14"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42" name="Rectangle 21">
            <a:hlinkClick r:id="rId15"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43" name="Rectangle 21">
            <a:hlinkClick r:id="rId16"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15</a:t>
            </a:r>
          </a:p>
        </p:txBody>
      </p:sp>
      <p:sp>
        <p:nvSpPr>
          <p:cNvPr id="44" name="Rectangle 21">
            <a:hlinkClick r:id="rId17"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22" name="矩形 21"/>
          <p:cNvSpPr/>
          <p:nvPr/>
        </p:nvSpPr>
        <p:spPr>
          <a:xfrm>
            <a:off x="597590" y="1421333"/>
            <a:ext cx="10692511" cy="2727747"/>
          </a:xfrm>
          <a:prstGeom prst="rect">
            <a:avLst/>
          </a:prstGeom>
        </p:spPr>
        <p:txBody>
          <a:bodyPr>
            <a:spAutoFit/>
          </a:bodyPr>
          <a:lstStyle/>
          <a:p>
            <a:pPr algn="just">
              <a:lnSpc>
                <a:spcPct val="150000"/>
              </a:lnSpc>
              <a:spcAft>
                <a:spcPts val="0"/>
              </a:spcAft>
              <a:tabLst>
                <a:tab pos="2250440" algn="l"/>
              </a:tabLs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依题意知，上部分为小棱锥，下部分为棱台，</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所以小棱锥与原棱锥的底面边长之比为</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，高之比为</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所以小棱锥与原棱锥的侧面积之比为</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9</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，体积之比为</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27</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即小棱锥与棱台的侧面积之比为</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8</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，体积之比为</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26.</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751136325"/>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blinds(horizontal)">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2">
                                            <p:txEl>
                                              <p:pRg st="1" end="1"/>
                                            </p:txEl>
                                          </p:spTgt>
                                        </p:tgtEl>
                                        <p:attrNameLst>
                                          <p:attrName>style.visibility</p:attrName>
                                        </p:attrNameLst>
                                      </p:cBhvr>
                                      <p:to>
                                        <p:strVal val="visible"/>
                                      </p:to>
                                    </p:set>
                                    <p:animEffect transition="in" filter="blinds(horizontal)">
                                      <p:cBhvr>
                                        <p:cTn id="12" dur="500"/>
                                        <p:tgtEl>
                                          <p:spTgt spid="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2">
                                            <p:txEl>
                                              <p:pRg st="2" end="2"/>
                                            </p:txEl>
                                          </p:spTgt>
                                        </p:tgtEl>
                                        <p:attrNameLst>
                                          <p:attrName>style.visibility</p:attrName>
                                        </p:attrNameLst>
                                      </p:cBhvr>
                                      <p:to>
                                        <p:strVal val="visible"/>
                                      </p:to>
                                    </p:set>
                                    <p:animEffect transition="in" filter="blinds(horizontal)">
                                      <p:cBhvr>
                                        <p:cTn id="17" dur="500"/>
                                        <p:tgtEl>
                                          <p:spTgt spid="2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2">
                                            <p:txEl>
                                              <p:pRg st="3" end="3"/>
                                            </p:txEl>
                                          </p:spTgt>
                                        </p:tgtEl>
                                        <p:attrNameLst>
                                          <p:attrName>style.visibility</p:attrName>
                                        </p:attrNameLst>
                                      </p:cBhvr>
                                      <p:to>
                                        <p:strVal val="visible"/>
                                      </p:to>
                                    </p:set>
                                    <p:animEffect transition="in" filter="blinds(horizontal)">
                                      <p:cBhvr>
                                        <p:cTn id="22" dur="500"/>
                                        <p:tgtEl>
                                          <p:spTgt spid="2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58" name="Rectangle 21">
            <a:hlinkClick r:id="rId3"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59" name="Rectangle 21">
            <a:hlinkClick r:id="rId4"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0" name="Rectangle 21">
            <a:hlinkClick r:id="rId5"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61" name="Rectangle 21">
            <a:hlinkClick r:id="rId6"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62" name="Rectangle 21">
            <a:hlinkClick r:id="rId7"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63" name="Rectangle 21">
            <a:hlinkClick r:id="rId8"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4" name="Rectangle 21">
            <a:hlinkClick r:id="rId9"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65" name="Rectangle 21">
            <a:hlinkClick r:id="rId10"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66" name="Rectangle 21">
            <a:hlinkClick r:id="rId11"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67" name="Rectangle 21">
            <a:hlinkClick r:id="rId12"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68" name="Rectangle 21">
            <a:hlinkClick r:id="rId13"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69" name="Rectangle 21">
            <a:hlinkClick r:id="rId14"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70" name="Rectangle 21">
            <a:hlinkClick r:id="rId15"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71" name="Rectangle 21">
            <a:hlinkClick r:id="rId16"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72" name="Rectangle 21">
            <a:hlinkClick r:id="rId17"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16</a:t>
            </a:r>
          </a:p>
        </p:txBody>
      </p:sp>
      <p:sp>
        <p:nvSpPr>
          <p:cNvPr id="20" name="矩形 19"/>
          <p:cNvSpPr/>
          <p:nvPr/>
        </p:nvSpPr>
        <p:spPr>
          <a:xfrm>
            <a:off x="623392" y="1452024"/>
            <a:ext cx="10793936" cy="2048984"/>
          </a:xfrm>
          <a:prstGeom prst="rect">
            <a:avLst/>
          </a:prstGeom>
        </p:spPr>
        <p:txBody>
          <a:bodyPr wrap="square">
            <a:spAutoFit/>
          </a:bodyPr>
          <a:lstStyle/>
          <a:p>
            <a:pPr algn="just">
              <a:lnSpc>
                <a:spcPct val="150000"/>
              </a:lnSpc>
              <a:spcAft>
                <a:spcPts val="0"/>
              </a:spcAft>
              <a:tabLst>
                <a:tab pos="2250440" algn="l"/>
              </a:tabLs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16.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在四棱锥</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中，底面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为梯形，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CD</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AE</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的中点，设</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的体积为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V</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，那么三棱锥</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EBC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的体积为多少？</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78159347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30813" y="980728"/>
            <a:ext cx="8925154" cy="730925"/>
          </a:xfrm>
          <a:prstGeom prst="rect">
            <a:avLst/>
          </a:prstGeom>
        </p:spPr>
        <p:txBody>
          <a:bodyPr>
            <a:spAutoFit/>
          </a:bodyPr>
          <a:lstStyle/>
          <a:p>
            <a:pPr>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柱体、锥体、台体的体积公式之间的关系</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396290" name="Picture 2" descr="S74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17455" y="1974540"/>
            <a:ext cx="7757091" cy="1382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对象 3"/>
          <p:cNvGraphicFramePr>
            <a:graphicFrameLocks noChangeAspect="1"/>
          </p:cNvGraphicFramePr>
          <p:nvPr>
            <p:extLst>
              <p:ext uri="{D42A27DB-BD31-4B8C-83A1-F6EECF244321}">
                <p14:modId xmlns:p14="http://schemas.microsoft.com/office/powerpoint/2010/main" val="2430994098"/>
              </p:ext>
            </p:extLst>
          </p:nvPr>
        </p:nvGraphicFramePr>
        <p:xfrm>
          <a:off x="598983" y="3804642"/>
          <a:ext cx="10969625" cy="1343025"/>
        </p:xfrm>
        <a:graphic>
          <a:graphicData uri="http://schemas.openxmlformats.org/presentationml/2006/ole">
            <mc:AlternateContent xmlns:mc="http://schemas.openxmlformats.org/markup-compatibility/2006">
              <mc:Choice xmlns:v="urn:schemas-microsoft-com:vml" Requires="v">
                <p:oleObj spid="_x0000_s396305" name="文档" r:id="rId4" imgW="10970369" imgH="1343250" progId="Word.Document.12">
                  <p:embed/>
                </p:oleObj>
              </mc:Choice>
              <mc:Fallback>
                <p:oleObj name="文档" r:id="rId4" imgW="10970369" imgH="1343250" progId="Word.Document.12">
                  <p:embed/>
                  <p:pic>
                    <p:nvPicPr>
                      <p:cNvPr id="0" name=""/>
                      <p:cNvPicPr/>
                      <p:nvPr/>
                    </p:nvPicPr>
                    <p:blipFill>
                      <a:blip r:embed="rId5"/>
                      <a:stretch>
                        <a:fillRect/>
                      </a:stretch>
                    </p:blipFill>
                    <p:spPr>
                      <a:xfrm>
                        <a:off x="598983" y="3804642"/>
                        <a:ext cx="10969625" cy="1343025"/>
                      </a:xfrm>
                      <a:prstGeom prst="rect">
                        <a:avLst/>
                      </a:prstGeom>
                    </p:spPr>
                  </p:pic>
                </p:oleObj>
              </mc:Fallback>
            </mc:AlternateContent>
          </a:graphicData>
        </a:graphic>
      </p:graphicFrame>
    </p:spTree>
    <p:extLst>
      <p:ext uri="{BB962C8B-B14F-4D97-AF65-F5344CB8AC3E}">
        <p14:creationId xmlns:p14="http://schemas.microsoft.com/office/powerpoint/2010/main" val="1591864426"/>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对象 33"/>
          <p:cNvGraphicFramePr>
            <a:graphicFrameLocks noChangeAspect="1"/>
          </p:cNvGraphicFramePr>
          <p:nvPr>
            <p:extLst>
              <p:ext uri="{D42A27DB-BD31-4B8C-83A1-F6EECF244321}">
                <p14:modId xmlns:p14="http://schemas.microsoft.com/office/powerpoint/2010/main" val="314703465"/>
              </p:ext>
            </p:extLst>
          </p:nvPr>
        </p:nvGraphicFramePr>
        <p:xfrm>
          <a:off x="2298626" y="5498182"/>
          <a:ext cx="9826625" cy="1371600"/>
        </p:xfrm>
        <a:graphic>
          <a:graphicData uri="http://schemas.openxmlformats.org/presentationml/2006/ole">
            <mc:AlternateContent xmlns:mc="http://schemas.openxmlformats.org/markup-compatibility/2006">
              <mc:Choice xmlns:v="urn:schemas-microsoft-com:vml" Requires="v">
                <p:oleObj spid="_x0000_s316653" name="文档" r:id="rId3" imgW="9827166" imgH="1371600" progId="Word.Document.12">
                  <p:embed/>
                </p:oleObj>
              </mc:Choice>
              <mc:Fallback>
                <p:oleObj name="文档" r:id="rId3" imgW="9827166" imgH="1371600" progId="Word.Document.12">
                  <p:embed/>
                  <p:pic>
                    <p:nvPicPr>
                      <p:cNvPr id="0" name=""/>
                      <p:cNvPicPr/>
                      <p:nvPr/>
                    </p:nvPicPr>
                    <p:blipFill>
                      <a:blip r:embed="rId4"/>
                      <a:stretch>
                        <a:fillRect/>
                      </a:stretch>
                    </p:blipFill>
                    <p:spPr>
                      <a:xfrm>
                        <a:off x="2298626" y="5498182"/>
                        <a:ext cx="9826625" cy="1371600"/>
                      </a:xfrm>
                      <a:prstGeom prst="rect">
                        <a:avLst/>
                      </a:prstGeom>
                    </p:spPr>
                  </p:pic>
                </p:oleObj>
              </mc:Fallback>
            </mc:AlternateContent>
          </a:graphicData>
        </a:graphic>
      </p:graphicFrame>
      <p:sp>
        <p:nvSpPr>
          <p:cNvPr id="65" name="Rectangle 21">
            <a:hlinkClick r:id="rId5"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66" name="Rectangle 21">
            <a:hlinkClick r:id="rId6"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67" name="Rectangle 21">
            <a:hlinkClick r:id="rId7"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8" name="Rectangle 21">
            <a:hlinkClick r:id="rId8"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69" name="Rectangle 21">
            <a:hlinkClick r:id="rId9"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70" name="Rectangle 21">
            <a:hlinkClick r:id="rId10"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71" name="Rectangle 21">
            <a:hlinkClick r:id="rId11"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2" name="Rectangle 21">
            <a:hlinkClick r:id="rId12"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73" name="Rectangle 21">
            <a:hlinkClick r:id="rId13"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74" name="Rectangle 21">
            <a:hlinkClick r:id="rId14"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75" name="Rectangle 21">
            <a:hlinkClick r:id="rId15"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76" name="Rectangle 21">
            <a:hlinkClick r:id="rId16"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77" name="Rectangle 21">
            <a:hlinkClick r:id="rId17"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78" name="Rectangle 21">
            <a:hlinkClick r:id="rId18"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79" name="Rectangle 21">
            <a:hlinkClick r:id="rId19"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80" name="Rectangle 21">
            <a:hlinkClick r:id="rId20"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16</a:t>
            </a:r>
          </a:p>
        </p:txBody>
      </p:sp>
      <p:pic>
        <p:nvPicPr>
          <p:cNvPr id="81" name="返回">
            <a:hlinkClick r:id="rId21" action="ppaction://hlinksldjump"/>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1239498" y="6327667"/>
            <a:ext cx="952502" cy="399289"/>
          </a:xfrm>
          <a:prstGeom prst="rect">
            <a:avLst/>
          </a:prstGeom>
        </p:spPr>
      </p:pic>
      <p:sp>
        <p:nvSpPr>
          <p:cNvPr id="26" name="矩形 25"/>
          <p:cNvSpPr/>
          <p:nvPr/>
        </p:nvSpPr>
        <p:spPr>
          <a:xfrm>
            <a:off x="390082" y="116411"/>
            <a:ext cx="10799436" cy="1387423"/>
          </a:xfrm>
          <a:prstGeom prst="rect">
            <a:avLst/>
          </a:prstGeom>
        </p:spPr>
        <p:txBody>
          <a:bodyPr>
            <a:spAutoFit/>
          </a:bodyPr>
          <a:lstStyle/>
          <a:p>
            <a:pPr algn="just">
              <a:lnSpc>
                <a:spcPct val="150000"/>
              </a:lnSpc>
              <a:spcAft>
                <a:spcPts val="0"/>
              </a:spcAft>
              <a:tabLst>
                <a:tab pos="2250440" algn="l"/>
              </a:tabLs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设点</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到平面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EMC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的距离为</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h</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，点</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到平面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EMC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的距离为</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h</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连接</a:t>
            </a:r>
            <a:r>
              <a:rPr lang="en-US" altLang="zh-CN" sz="2800" i="1" kern="100" dirty="0" smtClean="0">
                <a:latin typeface="Times New Roman" panose="02020603050405020304" pitchFamily="18" charset="0"/>
                <a:ea typeface="黑体" panose="02010609060101010101" pitchFamily="49" charset="-122"/>
                <a:cs typeface="Courier New" panose="02070309020205020404" pitchFamily="49" charset="0"/>
              </a:rPr>
              <a:t>MD</a:t>
            </a:r>
            <a:r>
              <a:rPr lang="en-US"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图略</a:t>
            </a:r>
            <a:r>
              <a:rPr lang="en-US"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因为</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M</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是</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AE</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的中点，</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7" name="对象 26"/>
          <p:cNvGraphicFramePr>
            <a:graphicFrameLocks noChangeAspect="1"/>
          </p:cNvGraphicFramePr>
          <p:nvPr>
            <p:extLst>
              <p:ext uri="{D42A27DB-BD31-4B8C-83A1-F6EECF244321}">
                <p14:modId xmlns:p14="http://schemas.microsoft.com/office/powerpoint/2010/main" val="2874410893"/>
              </p:ext>
            </p:extLst>
          </p:nvPr>
        </p:nvGraphicFramePr>
        <p:xfrm>
          <a:off x="474275" y="1484784"/>
          <a:ext cx="9826625" cy="1371600"/>
        </p:xfrm>
        <a:graphic>
          <a:graphicData uri="http://schemas.openxmlformats.org/presentationml/2006/ole">
            <mc:AlternateContent xmlns:mc="http://schemas.openxmlformats.org/markup-compatibility/2006">
              <mc:Choice xmlns:v="urn:schemas-microsoft-com:vml" Requires="v">
                <p:oleObj spid="_x0000_s316654" name="文档" r:id="rId23" imgW="9827166" imgH="1371600" progId="Word.Document.12">
                  <p:embed/>
                </p:oleObj>
              </mc:Choice>
              <mc:Fallback>
                <p:oleObj name="文档" r:id="rId23" imgW="9827166" imgH="1371600" progId="Word.Document.12">
                  <p:embed/>
                  <p:pic>
                    <p:nvPicPr>
                      <p:cNvPr id="0" name=""/>
                      <p:cNvPicPr/>
                      <p:nvPr/>
                    </p:nvPicPr>
                    <p:blipFill>
                      <a:blip r:embed="rId24"/>
                      <a:stretch>
                        <a:fillRect/>
                      </a:stretch>
                    </p:blipFill>
                    <p:spPr>
                      <a:xfrm>
                        <a:off x="474275" y="1484784"/>
                        <a:ext cx="9826625" cy="1371600"/>
                      </a:xfrm>
                      <a:prstGeom prst="rect">
                        <a:avLst/>
                      </a:prstGeom>
                    </p:spPr>
                  </p:pic>
                </p:oleObj>
              </mc:Fallback>
            </mc:AlternateContent>
          </a:graphicData>
        </a:graphic>
      </p:graphicFrame>
      <p:graphicFrame>
        <p:nvGraphicFramePr>
          <p:cNvPr id="29" name="对象 28"/>
          <p:cNvGraphicFramePr>
            <a:graphicFrameLocks noChangeAspect="1"/>
          </p:cNvGraphicFramePr>
          <p:nvPr>
            <p:extLst>
              <p:ext uri="{D42A27DB-BD31-4B8C-83A1-F6EECF244321}">
                <p14:modId xmlns:p14="http://schemas.microsoft.com/office/powerpoint/2010/main" val="425494925"/>
              </p:ext>
            </p:extLst>
          </p:nvPr>
        </p:nvGraphicFramePr>
        <p:xfrm>
          <a:off x="3550121" y="1488207"/>
          <a:ext cx="5210175" cy="1371600"/>
        </p:xfrm>
        <a:graphic>
          <a:graphicData uri="http://schemas.openxmlformats.org/presentationml/2006/ole">
            <mc:AlternateContent xmlns:mc="http://schemas.openxmlformats.org/markup-compatibility/2006">
              <mc:Choice xmlns:v="urn:schemas-microsoft-com:vml" Requires="v">
                <p:oleObj spid="_x0000_s316655" name="文档" r:id="rId25" imgW="5217077" imgH="1371600" progId="Word.Document.12">
                  <p:embed/>
                </p:oleObj>
              </mc:Choice>
              <mc:Fallback>
                <p:oleObj name="文档" r:id="rId25" imgW="5217077" imgH="1371600" progId="Word.Document.12">
                  <p:embed/>
                  <p:pic>
                    <p:nvPicPr>
                      <p:cNvPr id="0" name=""/>
                      <p:cNvPicPr/>
                      <p:nvPr/>
                    </p:nvPicPr>
                    <p:blipFill>
                      <a:blip r:embed="rId26"/>
                      <a:stretch>
                        <a:fillRect/>
                      </a:stretch>
                    </p:blipFill>
                    <p:spPr>
                      <a:xfrm>
                        <a:off x="3550121" y="1488207"/>
                        <a:ext cx="5210175" cy="1371600"/>
                      </a:xfrm>
                      <a:prstGeom prst="rect">
                        <a:avLst/>
                      </a:prstGeom>
                    </p:spPr>
                  </p:pic>
                </p:oleObj>
              </mc:Fallback>
            </mc:AlternateContent>
          </a:graphicData>
        </a:graphic>
      </p:graphicFrame>
      <p:sp>
        <p:nvSpPr>
          <p:cNvPr id="30" name="矩形 29"/>
          <p:cNvSpPr/>
          <p:nvPr/>
        </p:nvSpPr>
        <p:spPr>
          <a:xfrm>
            <a:off x="390082" y="2267347"/>
            <a:ext cx="6471643" cy="738664"/>
          </a:xfrm>
          <a:prstGeom prst="rect">
            <a:avLst/>
          </a:prstGeom>
        </p:spPr>
        <p:txBody>
          <a:bodyPr wrap="none">
            <a:spAutoFit/>
          </a:bodyPr>
          <a:lstStyle/>
          <a:p>
            <a:pPr algn="just">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而</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V</a:t>
            </a:r>
            <a:r>
              <a:rPr lang="en-US" altLang="zh-CN" sz="2800" i="1" kern="100" baseline="-25000" dirty="0">
                <a:latin typeface="Times New Roman" panose="02020603050405020304" pitchFamily="18" charset="0"/>
                <a:ea typeface="黑体" panose="02010609060101010101" pitchFamily="49" charset="-122"/>
                <a:cs typeface="Courier New" panose="02070309020205020404" pitchFamily="49" charset="0"/>
              </a:rPr>
              <a:t>E</a:t>
            </a:r>
            <a:r>
              <a:rPr lang="zh-CN" altLang="zh-CN" sz="2800" kern="100" baseline="-250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baseline="-25000" dirty="0">
                <a:latin typeface="Times New Roman" panose="02020603050405020304" pitchFamily="18" charset="0"/>
                <a:ea typeface="黑体" panose="02010609060101010101" pitchFamily="49" charset="-122"/>
                <a:cs typeface="Courier New" panose="02070309020205020404" pitchFamily="49" charset="0"/>
              </a:rPr>
              <a:t>MBC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V</a:t>
            </a:r>
            <a:r>
              <a:rPr lang="en-US" altLang="zh-CN" sz="2800" i="1" kern="100" baseline="-250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baseline="-250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baseline="-25000" dirty="0">
                <a:latin typeface="Times New Roman" panose="02020603050405020304" pitchFamily="18" charset="0"/>
                <a:ea typeface="黑体" panose="02010609060101010101" pitchFamily="49" charset="-122"/>
                <a:cs typeface="Courier New" panose="02070309020205020404" pitchFamily="49" charset="0"/>
              </a:rPr>
              <a:t>EMC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V</a:t>
            </a:r>
            <a:r>
              <a:rPr lang="en-US" altLang="zh-CN" sz="2800" i="1" kern="100" baseline="-25000" dirty="0">
                <a:latin typeface="Times New Roman" panose="02020603050405020304" pitchFamily="18" charset="0"/>
                <a:ea typeface="黑体" panose="02010609060101010101" pitchFamily="49" charset="-122"/>
                <a:cs typeface="Courier New" panose="02070309020205020404" pitchFamily="49" charset="0"/>
              </a:rPr>
              <a:t>E</a:t>
            </a:r>
            <a:r>
              <a:rPr lang="zh-CN" altLang="zh-CN" sz="2800" kern="100" baseline="-250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baseline="-25000" dirty="0">
                <a:latin typeface="Times New Roman" panose="02020603050405020304" pitchFamily="18" charset="0"/>
                <a:ea typeface="黑体" panose="02010609060101010101" pitchFamily="49" charset="-122"/>
                <a:cs typeface="Courier New" panose="02070309020205020404" pitchFamily="49" charset="0"/>
              </a:rPr>
              <a:t>MDC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V</a:t>
            </a:r>
            <a:r>
              <a:rPr lang="en-US" altLang="zh-CN" sz="2800" i="1" kern="100" baseline="-25000" dirty="0">
                <a:latin typeface="Times New Roman" panose="02020603050405020304" pitchFamily="18" charset="0"/>
                <a:ea typeface="黑体" panose="02010609060101010101" pitchFamily="49" charset="-122"/>
                <a:cs typeface="Courier New" panose="02070309020205020404" pitchFamily="49" charset="0"/>
              </a:rPr>
              <a:t>D</a:t>
            </a:r>
            <a:r>
              <a:rPr lang="zh-CN" altLang="zh-CN" sz="2800" kern="100" baseline="-250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baseline="-25000" dirty="0">
                <a:latin typeface="Times New Roman" panose="02020603050405020304" pitchFamily="18" charset="0"/>
                <a:ea typeface="黑体" panose="02010609060101010101" pitchFamily="49" charset="-122"/>
                <a:cs typeface="Courier New" panose="02070309020205020404" pitchFamily="49" charset="0"/>
              </a:rPr>
              <a:t>EMC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1" name="对象 30"/>
          <p:cNvGraphicFramePr>
            <a:graphicFrameLocks noChangeAspect="1"/>
          </p:cNvGraphicFramePr>
          <p:nvPr>
            <p:extLst>
              <p:ext uri="{D42A27DB-BD31-4B8C-83A1-F6EECF244321}">
                <p14:modId xmlns:p14="http://schemas.microsoft.com/office/powerpoint/2010/main" val="604410760"/>
              </p:ext>
            </p:extLst>
          </p:nvPr>
        </p:nvGraphicFramePr>
        <p:xfrm>
          <a:off x="474275" y="3088010"/>
          <a:ext cx="9826625" cy="1371600"/>
        </p:xfrm>
        <a:graphic>
          <a:graphicData uri="http://schemas.openxmlformats.org/presentationml/2006/ole">
            <mc:AlternateContent xmlns:mc="http://schemas.openxmlformats.org/markup-compatibility/2006">
              <mc:Choice xmlns:v="urn:schemas-microsoft-com:vml" Requires="v">
                <p:oleObj spid="_x0000_s316656" name="文档" r:id="rId27" imgW="9827166" imgH="1371600" progId="Word.Document.12">
                  <p:embed/>
                </p:oleObj>
              </mc:Choice>
              <mc:Fallback>
                <p:oleObj name="文档" r:id="rId27" imgW="9827166" imgH="1371600" progId="Word.Document.12">
                  <p:embed/>
                  <p:pic>
                    <p:nvPicPr>
                      <p:cNvPr id="0" name=""/>
                      <p:cNvPicPr/>
                      <p:nvPr/>
                    </p:nvPicPr>
                    <p:blipFill>
                      <a:blip r:embed="rId28"/>
                      <a:stretch>
                        <a:fillRect/>
                      </a:stretch>
                    </p:blipFill>
                    <p:spPr>
                      <a:xfrm>
                        <a:off x="474275" y="3088010"/>
                        <a:ext cx="9826625" cy="1371600"/>
                      </a:xfrm>
                      <a:prstGeom prst="rect">
                        <a:avLst/>
                      </a:prstGeom>
                    </p:spPr>
                  </p:pic>
                </p:oleObj>
              </mc:Fallback>
            </mc:AlternateContent>
          </a:graphicData>
        </a:graphic>
      </p:graphicFrame>
      <p:sp>
        <p:nvSpPr>
          <p:cNvPr id="32" name="矩形 31"/>
          <p:cNvSpPr/>
          <p:nvPr/>
        </p:nvSpPr>
        <p:spPr>
          <a:xfrm>
            <a:off x="390082" y="4058022"/>
            <a:ext cx="10799436" cy="1415310"/>
          </a:xfrm>
          <a:prstGeom prst="rect">
            <a:avLst/>
          </a:prstGeom>
        </p:spPr>
        <p:txBody>
          <a:bodyPr>
            <a:spAutoFit/>
          </a:bodyPr>
          <a:lstStyle/>
          <a:p>
            <a:pPr algn="just">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因为</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到平面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EMC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的距离即为到平面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EAC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的距离，而</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，且</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3" name="对象 32"/>
          <p:cNvGraphicFramePr>
            <a:graphicFrameLocks noChangeAspect="1"/>
          </p:cNvGraphicFramePr>
          <p:nvPr>
            <p:extLst>
              <p:ext uri="{D42A27DB-BD31-4B8C-83A1-F6EECF244321}">
                <p14:modId xmlns:p14="http://schemas.microsoft.com/office/powerpoint/2010/main" val="279545558"/>
              </p:ext>
            </p:extLst>
          </p:nvPr>
        </p:nvGraphicFramePr>
        <p:xfrm>
          <a:off x="474275" y="5498182"/>
          <a:ext cx="9826625" cy="1371600"/>
        </p:xfrm>
        <a:graphic>
          <a:graphicData uri="http://schemas.openxmlformats.org/presentationml/2006/ole">
            <mc:AlternateContent xmlns:mc="http://schemas.openxmlformats.org/markup-compatibility/2006">
              <mc:Choice xmlns:v="urn:schemas-microsoft-com:vml" Requires="v">
                <p:oleObj spid="_x0000_s316657" name="文档" r:id="rId29" imgW="9831354" imgH="1369443" progId="Word.Document.12">
                  <p:embed/>
                </p:oleObj>
              </mc:Choice>
              <mc:Fallback>
                <p:oleObj name="文档" r:id="rId29" imgW="9831354" imgH="1369443" progId="Word.Document.12">
                  <p:embed/>
                  <p:pic>
                    <p:nvPicPr>
                      <p:cNvPr id="0" name=""/>
                      <p:cNvPicPr/>
                      <p:nvPr/>
                    </p:nvPicPr>
                    <p:blipFill>
                      <a:blip r:embed="rId30"/>
                      <a:stretch>
                        <a:fillRect/>
                      </a:stretch>
                    </p:blipFill>
                    <p:spPr>
                      <a:xfrm>
                        <a:off x="474275" y="5498182"/>
                        <a:ext cx="9826625" cy="1371600"/>
                      </a:xfrm>
                      <a:prstGeom prst="rect">
                        <a:avLst/>
                      </a:prstGeom>
                    </p:spPr>
                  </p:pic>
                </p:oleObj>
              </mc:Fallback>
            </mc:AlternateContent>
          </a:graphicData>
        </a:graphic>
      </p:graphicFrame>
    </p:spTree>
    <p:extLst>
      <p:ext uri="{BB962C8B-B14F-4D97-AF65-F5344CB8AC3E}">
        <p14:creationId xmlns:p14="http://schemas.microsoft.com/office/powerpoint/2010/main" val="348624898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blinds(horizontal)">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6">
                                            <p:txEl>
                                              <p:pRg st="1" end="1"/>
                                            </p:txEl>
                                          </p:spTgt>
                                        </p:tgtEl>
                                        <p:attrNameLst>
                                          <p:attrName>style.visibility</p:attrName>
                                        </p:attrNameLst>
                                      </p:cBhvr>
                                      <p:to>
                                        <p:strVal val="visible"/>
                                      </p:to>
                                    </p:set>
                                    <p:animEffect transition="in" filter="blinds(horizontal)">
                                      <p:cBhvr>
                                        <p:cTn id="12" dur="500"/>
                                        <p:tgtEl>
                                          <p:spTgt spid="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blinds(horizontal)">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blinds(horizontal)">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blinds(horizontal)">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blinds(horizontal)">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blinds(horizontal)">
                                      <p:cBhvr>
                                        <p:cTn id="37" dur="5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blinds(horizontal)">
                                      <p:cBhvr>
                                        <p:cTn id="42" dur="500"/>
                                        <p:tgtEl>
                                          <p:spTgt spid="33"/>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blinds(horizontal)">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2"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xmlns="" id="{E06BD271-C75C-4F7F-9409-8196C0EB7739}"/>
              </a:ext>
            </a:extLst>
          </p:cNvPr>
          <p:cNvSpPr/>
          <p:nvPr/>
        </p:nvSpPr>
        <p:spPr>
          <a:xfrm>
            <a:off x="1004" y="2780928"/>
            <a:ext cx="2134556" cy="1531147"/>
          </a:xfrm>
          <a:prstGeom prst="rect">
            <a:avLst/>
          </a:prstGeom>
          <a:solidFill>
            <a:srgbClr val="34A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8" name="任意多边形 3">
            <a:extLst>
              <a:ext uri="{FF2B5EF4-FFF2-40B4-BE49-F238E27FC236}">
                <a16:creationId xmlns:a16="http://schemas.microsoft.com/office/drawing/2014/main" xmlns="" id="{79E30776-5979-4CC0-866F-A9CAE1CDEC86}"/>
              </a:ext>
            </a:extLst>
          </p:cNvPr>
          <p:cNvSpPr/>
          <p:nvPr/>
        </p:nvSpPr>
        <p:spPr>
          <a:xfrm>
            <a:off x="398490" y="2901062"/>
            <a:ext cx="1170461" cy="1295844"/>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bg1"/>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a:endParaRPr>
          </a:p>
        </p:txBody>
      </p:sp>
      <p:pic>
        <p:nvPicPr>
          <p:cNvPr id="9" name="图片 8">
            <a:extLst>
              <a:ext uri="{FF2B5EF4-FFF2-40B4-BE49-F238E27FC236}">
                <a16:creationId xmlns:a16="http://schemas.microsoft.com/office/drawing/2014/main" xmlns="" id="{2DAA2A69-B8C7-A146-AE32-F71F934663BD}"/>
              </a:ext>
            </a:extLst>
          </p:cNvPr>
          <p:cNvPicPr>
            <a:picLocks noChangeAspect="1"/>
          </p:cNvPicPr>
          <p:nvPr/>
        </p:nvPicPr>
        <p:blipFill>
          <a:blip r:embed="rId2">
            <a:alphaModFix amt="18000"/>
            <a:extLst>
              <a:ext uri="{28A0092B-C50C-407E-A947-70E740481C1C}">
                <a14:useLocalDpi xmlns:a14="http://schemas.microsoft.com/office/drawing/2010/main" val="0"/>
              </a:ext>
            </a:extLst>
          </a:blip>
          <a:stretch>
            <a:fillRect/>
          </a:stretch>
        </p:blipFill>
        <p:spPr>
          <a:xfrm>
            <a:off x="0" y="0"/>
            <a:ext cx="4093029" cy="2451662"/>
          </a:xfrm>
          <a:prstGeom prst="rect">
            <a:avLst/>
          </a:prstGeom>
        </p:spPr>
      </p:pic>
      <p:sp>
        <p:nvSpPr>
          <p:cNvPr id="10" name="矩形 9"/>
          <p:cNvSpPr/>
          <p:nvPr/>
        </p:nvSpPr>
        <p:spPr>
          <a:xfrm>
            <a:off x="4143575" y="2636912"/>
            <a:ext cx="4648455" cy="886749"/>
          </a:xfrm>
          <a:prstGeom prst="rect">
            <a:avLst/>
          </a:prstGeom>
        </p:spPr>
        <p:txBody>
          <a:bodyPr wrap="square" lIns="91410" tIns="45704" rIns="91410" bIns="45704">
            <a:spAutoFit/>
          </a:bodyPr>
          <a:lstStyle/>
          <a:p>
            <a:pPr algn="ctr">
              <a:lnSpc>
                <a:spcPct val="130000"/>
              </a:lnSpc>
              <a:defRPr/>
            </a:pPr>
            <a:r>
              <a:rPr lang="zh-CN" altLang="en-US" sz="4400" b="1" dirty="0">
                <a:latin typeface="微软雅黑" pitchFamily="34" charset="-122"/>
              </a:rPr>
              <a:t>本课结束</a:t>
            </a:r>
          </a:p>
        </p:txBody>
      </p:sp>
      <p:sp>
        <p:nvSpPr>
          <p:cNvPr id="11" name="标题 1"/>
          <p:cNvSpPr txBox="1">
            <a:spLocks/>
          </p:cNvSpPr>
          <p:nvPr/>
        </p:nvSpPr>
        <p:spPr>
          <a:xfrm>
            <a:off x="2735148" y="3500815"/>
            <a:ext cx="7465308" cy="913055"/>
          </a:xfrm>
          <a:prstGeom prst="rect">
            <a:avLst/>
          </a:prstGeom>
        </p:spPr>
        <p:txBody>
          <a:bodyPr vert="horz" lIns="91412" tIns="45707" rIns="91412" bIns="45707"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smtClean="0">
                <a:latin typeface="微软雅黑" pitchFamily="34" charset="-122"/>
              </a:rPr>
              <a:t>更多精彩内容请登录：</a:t>
            </a:r>
            <a:r>
              <a:rPr lang="en-US" altLang="zh-CN" sz="2700" b="1" dirty="0" smtClean="0">
                <a:latin typeface="微软雅黑" pitchFamily="34" charset="-122"/>
              </a:rPr>
              <a:t>www.xinjiaoyu.com</a:t>
            </a:r>
            <a:endParaRPr lang="zh-CN" altLang="en-US" sz="2700" b="1" dirty="0">
              <a:latin typeface="微软雅黑" pitchFamily="34" charset="-122"/>
            </a:endParaRPr>
          </a:p>
        </p:txBody>
      </p:sp>
    </p:spTree>
    <p:extLst>
      <p:ext uri="{BB962C8B-B14F-4D97-AF65-F5344CB8AC3E}">
        <p14:creationId xmlns:p14="http://schemas.microsoft.com/office/powerpoint/2010/main" val="2565461146"/>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435">
                                          <p:stCondLst>
                                            <p:cond delay="0"/>
                                          </p:stCondLst>
                                        </p:cTn>
                                        <p:tgtEl>
                                          <p:spTgt spid="11"/>
                                        </p:tgtEl>
                                      </p:cBhvr>
                                    </p:animEffect>
                                    <p:anim calcmode="lin" valueType="num">
                                      <p:cBhvr>
                                        <p:cTn id="8" dur="1367"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11"/>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11"/>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11"/>
                                        </p:tgtEl>
                                        <p:attrNameLst>
                                          <p:attrName>ppt_y</p:attrName>
                                        </p:attrNameLst>
                                      </p:cBhvr>
                                      <p:tavLst>
                                        <p:tav tm="0" fmla="#ppt_y-sin(pi*$)/81">
                                          <p:val>
                                            <p:fltVal val="0"/>
                                          </p:val>
                                        </p:tav>
                                        <p:tav tm="100000">
                                          <p:val>
                                            <p:fltVal val="1"/>
                                          </p:val>
                                        </p:tav>
                                      </p:tavLst>
                                    </p:anim>
                                    <p:animScale>
                                      <p:cBhvr>
                                        <p:cTn id="13" dur="20">
                                          <p:stCondLst>
                                            <p:cond delay="487"/>
                                          </p:stCondLst>
                                        </p:cTn>
                                        <p:tgtEl>
                                          <p:spTgt spid="11"/>
                                        </p:tgtEl>
                                      </p:cBhvr>
                                      <p:to x="100000" y="60000"/>
                                    </p:animScale>
                                    <p:animScale>
                                      <p:cBhvr>
                                        <p:cTn id="14" dur="124" decel="50000">
                                          <p:stCondLst>
                                            <p:cond delay="507"/>
                                          </p:stCondLst>
                                        </p:cTn>
                                        <p:tgtEl>
                                          <p:spTgt spid="11"/>
                                        </p:tgtEl>
                                      </p:cBhvr>
                                      <p:to x="100000" y="100000"/>
                                    </p:animScale>
                                    <p:animScale>
                                      <p:cBhvr>
                                        <p:cTn id="15" dur="20">
                                          <p:stCondLst>
                                            <p:cond delay="984"/>
                                          </p:stCondLst>
                                        </p:cTn>
                                        <p:tgtEl>
                                          <p:spTgt spid="11"/>
                                        </p:tgtEl>
                                      </p:cBhvr>
                                      <p:to x="100000" y="80000"/>
                                    </p:animScale>
                                    <p:animScale>
                                      <p:cBhvr>
                                        <p:cTn id="16" dur="124" decel="50000">
                                          <p:stCondLst>
                                            <p:cond delay="1004"/>
                                          </p:stCondLst>
                                        </p:cTn>
                                        <p:tgtEl>
                                          <p:spTgt spid="11"/>
                                        </p:tgtEl>
                                      </p:cBhvr>
                                      <p:to x="100000" y="100000"/>
                                    </p:animScale>
                                    <p:animScale>
                                      <p:cBhvr>
                                        <p:cTn id="17" dur="20">
                                          <p:stCondLst>
                                            <p:cond delay="1231"/>
                                          </p:stCondLst>
                                        </p:cTn>
                                        <p:tgtEl>
                                          <p:spTgt spid="11"/>
                                        </p:tgtEl>
                                      </p:cBhvr>
                                      <p:to x="100000" y="90000"/>
                                    </p:animScale>
                                    <p:animScale>
                                      <p:cBhvr>
                                        <p:cTn id="18" dur="124" decel="50000">
                                          <p:stCondLst>
                                            <p:cond delay="1251"/>
                                          </p:stCondLst>
                                        </p:cTn>
                                        <p:tgtEl>
                                          <p:spTgt spid="11"/>
                                        </p:tgtEl>
                                      </p:cBhvr>
                                      <p:to x="100000" y="100000"/>
                                    </p:animScale>
                                    <p:animScale>
                                      <p:cBhvr>
                                        <p:cTn id="19" dur="20">
                                          <p:stCondLst>
                                            <p:cond delay="1356"/>
                                          </p:stCondLst>
                                        </p:cTn>
                                        <p:tgtEl>
                                          <p:spTgt spid="11"/>
                                        </p:tgtEl>
                                      </p:cBhvr>
                                      <p:to x="100000" y="95000"/>
                                    </p:animScale>
                                    <p:animScale>
                                      <p:cBhvr>
                                        <p:cTn id="20" dur="124" decel="50000">
                                          <p:stCondLst>
                                            <p:cond delay="1376"/>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5"/>
          <p:cNvSpPr txBox="1">
            <a:spLocks/>
          </p:cNvSpPr>
          <p:nvPr/>
        </p:nvSpPr>
        <p:spPr>
          <a:xfrm>
            <a:off x="866775" y="301599"/>
            <a:ext cx="10515600" cy="5071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zh-CN" altLang="zh-CN" sz="2800" b="1" dirty="0">
                <a:solidFill>
                  <a:srgbClr val="000000"/>
                </a:solidFill>
              </a:rPr>
              <a:t>知识点二　球的表面积和体积公式</a:t>
            </a:r>
          </a:p>
        </p:txBody>
      </p:sp>
      <p:sp>
        <p:nvSpPr>
          <p:cNvPr id="6" name="矩形 5"/>
          <p:cNvSpPr/>
          <p:nvPr/>
        </p:nvSpPr>
        <p:spPr>
          <a:xfrm>
            <a:off x="623392" y="2044700"/>
            <a:ext cx="10799436" cy="1414041"/>
          </a:xfrm>
          <a:prstGeom prst="rect">
            <a:avLst/>
          </a:prstGeom>
        </p:spPr>
        <p:txBody>
          <a:bodyPr>
            <a:spAutoFit/>
          </a:bodyPr>
          <a:lstStyle/>
          <a:p>
            <a:pPr>
              <a:lnSpc>
                <a:spcPts val="55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球的表面积公式</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S</a:t>
            </a:r>
            <a:r>
              <a:rPr lang="zh-CN" altLang="zh-CN" sz="2800" kern="100" baseline="-25000" dirty="0">
                <a:latin typeface="Times New Roman" panose="02020603050405020304" pitchFamily="18" charset="0"/>
                <a:ea typeface="方正中等线简体" panose="03000509000000000000" pitchFamily="65" charset="-122"/>
                <a:cs typeface="Times New Roman" panose="02020603050405020304" pitchFamily="18" charset="0"/>
              </a:rPr>
              <a:t>球面</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4π</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R</a:t>
            </a:r>
            <a:r>
              <a:rPr lang="en-US" altLang="zh-CN" sz="2800" kern="100" baseline="300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R</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为球的半径</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ts val="55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球的体积公式</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V</a:t>
            </a:r>
            <a:r>
              <a:rPr lang="zh-CN" altLang="zh-CN" sz="2800" kern="100" baseline="-25000" dirty="0">
                <a:latin typeface="Times New Roman" panose="02020603050405020304" pitchFamily="18" charset="0"/>
                <a:ea typeface="方正中等线简体" panose="03000509000000000000" pitchFamily="65" charset="-122"/>
                <a:cs typeface="Times New Roman" panose="02020603050405020304" pitchFamily="18" charset="0"/>
              </a:rPr>
              <a:t>球</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π</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R</a:t>
            </a:r>
            <a:r>
              <a:rPr lang="en-US" altLang="zh-CN" sz="2800" kern="100" baseline="30000" dirty="0" smtClean="0">
                <a:latin typeface="Times New Roman" panose="02020603050405020304" pitchFamily="18" charset="0"/>
                <a:ea typeface="方正中等线简体" panose="03000509000000000000" pitchFamily="65" charset="-122"/>
                <a:cs typeface="Courier New" panose="02070309020205020404" pitchFamily="49" charset="0"/>
              </a:rPr>
              <a:t>3</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7" name="对象 6"/>
          <p:cNvGraphicFramePr>
            <a:graphicFrameLocks noChangeAspect="1"/>
          </p:cNvGraphicFramePr>
          <p:nvPr>
            <p:extLst>
              <p:ext uri="{D42A27DB-BD31-4B8C-83A1-F6EECF244321}">
                <p14:modId xmlns:p14="http://schemas.microsoft.com/office/powerpoint/2010/main" val="2955491826"/>
              </p:ext>
            </p:extLst>
          </p:nvPr>
        </p:nvGraphicFramePr>
        <p:xfrm>
          <a:off x="3916710" y="2718445"/>
          <a:ext cx="749300" cy="1152525"/>
        </p:xfrm>
        <a:graphic>
          <a:graphicData uri="http://schemas.openxmlformats.org/presentationml/2006/ole">
            <mc:AlternateContent xmlns:mc="http://schemas.openxmlformats.org/markup-compatibility/2006">
              <mc:Choice xmlns:v="urn:schemas-microsoft-com:vml" Requires="v">
                <p:oleObj spid="_x0000_s369692" name="文档" r:id="rId3" imgW="749889" imgH="1152360" progId="Word.Document.12">
                  <p:embed/>
                </p:oleObj>
              </mc:Choice>
              <mc:Fallback>
                <p:oleObj name="文档" r:id="rId3" imgW="749889" imgH="1152360" progId="Word.Document.12">
                  <p:embed/>
                  <p:pic>
                    <p:nvPicPr>
                      <p:cNvPr id="0" name=""/>
                      <p:cNvPicPr/>
                      <p:nvPr/>
                    </p:nvPicPr>
                    <p:blipFill>
                      <a:blip r:embed="rId4"/>
                      <a:stretch>
                        <a:fillRect/>
                      </a:stretch>
                    </p:blipFill>
                    <p:spPr>
                      <a:xfrm>
                        <a:off x="3916710" y="2718445"/>
                        <a:ext cx="749300" cy="1152525"/>
                      </a:xfrm>
                      <a:prstGeom prst="rect">
                        <a:avLst/>
                      </a:prstGeom>
                    </p:spPr>
                  </p:pic>
                </p:oleObj>
              </mc:Fallback>
            </mc:AlternateContent>
          </a:graphicData>
        </a:graphic>
      </p:graphicFrame>
    </p:spTree>
    <p:extLst>
      <p:ext uri="{BB962C8B-B14F-4D97-AF65-F5344CB8AC3E}">
        <p14:creationId xmlns:p14="http://schemas.microsoft.com/office/powerpoint/2010/main" val="3384751130"/>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5"/>
          <p:cNvSpPr txBox="1">
            <a:spLocks/>
          </p:cNvSpPr>
          <p:nvPr/>
        </p:nvSpPr>
        <p:spPr>
          <a:xfrm>
            <a:off x="866775" y="301599"/>
            <a:ext cx="10515600" cy="5071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zh-CN" altLang="zh-CN" sz="2800" b="1" dirty="0">
                <a:solidFill>
                  <a:srgbClr val="000000"/>
                </a:solidFill>
              </a:rPr>
              <a:t>知识点三　球的截面的特点</a:t>
            </a:r>
          </a:p>
        </p:txBody>
      </p:sp>
      <p:sp>
        <p:nvSpPr>
          <p:cNvPr id="9" name="矩形 8"/>
          <p:cNvSpPr/>
          <p:nvPr/>
        </p:nvSpPr>
        <p:spPr>
          <a:xfrm>
            <a:off x="695400" y="1859185"/>
            <a:ext cx="10586645" cy="2793951"/>
          </a:xfrm>
          <a:prstGeom prst="rect">
            <a:avLst/>
          </a:prstGeom>
        </p:spPr>
        <p:txBody>
          <a:bodyPr>
            <a:spAutoFit/>
          </a:bodyPr>
          <a:lstStyle/>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球既是中心对称的空间图形，又是轴对称的空间图形，它的任何截面均为圆面</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利用球半径、截面圆半径、球心到截面的距离构建直角三角形是把空间问题转化为平面问题的主要途径</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563305746"/>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5"/>
          <p:cNvSpPr txBox="1">
            <a:spLocks/>
          </p:cNvSpPr>
          <p:nvPr/>
        </p:nvSpPr>
        <p:spPr>
          <a:xfrm>
            <a:off x="857250" y="232243"/>
            <a:ext cx="10515600" cy="381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solidFill>
                  <a:srgbClr val="000000"/>
                </a:solidFill>
              </a:rPr>
              <a:t>思考辨析  判断正误</a:t>
            </a:r>
            <a:endParaRPr lang="zh-CN" altLang="en-US" sz="2400" b="1" dirty="0">
              <a:solidFill>
                <a:srgbClr val="000000"/>
              </a:solidFill>
            </a:endParaRPr>
          </a:p>
        </p:txBody>
      </p:sp>
      <p:sp>
        <p:nvSpPr>
          <p:cNvPr id="6" name="标题 5">
            <a:extLst>
              <a:ext uri="{FF2B5EF4-FFF2-40B4-BE49-F238E27FC236}">
                <a16:creationId xmlns="" xmlns:a16="http://schemas.microsoft.com/office/drawing/2014/main" id="{8338C955-F869-0D4F-AF60-AC1847908819}"/>
              </a:ext>
            </a:extLst>
          </p:cNvPr>
          <p:cNvSpPr txBox="1">
            <a:spLocks/>
          </p:cNvSpPr>
          <p:nvPr/>
        </p:nvSpPr>
        <p:spPr>
          <a:xfrm>
            <a:off x="857250" y="615685"/>
            <a:ext cx="10515600" cy="3807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1200" dirty="0" smtClean="0">
                <a:solidFill>
                  <a:srgbClr val="FFFFFF">
                    <a:lumMod val="65000"/>
                  </a:srgbClr>
                </a:solidFill>
                <a:latin typeface="Times New Roman" panose="02020603050405020304" pitchFamily="18" charset="0"/>
                <a:ea typeface="Times New Roman" panose="02020603050405020304" pitchFamily="18" charset="0"/>
                <a:cs typeface="Times New Roman" panose="02020603050405020304" pitchFamily="18" charset="0"/>
              </a:rPr>
              <a:t>SI KAO BIAN XI  PAN DUAN ZHENG WU</a:t>
            </a:r>
          </a:p>
        </p:txBody>
      </p:sp>
      <p:pic>
        <p:nvPicPr>
          <p:cNvPr id="14" name="返回">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39498" y="6327667"/>
            <a:ext cx="952502" cy="399289"/>
          </a:xfrm>
          <a:prstGeom prst="rect">
            <a:avLst/>
          </a:prstGeom>
        </p:spPr>
      </p:pic>
      <p:sp>
        <p:nvSpPr>
          <p:cNvPr id="7" name="矩形 6"/>
          <p:cNvSpPr/>
          <p:nvPr/>
        </p:nvSpPr>
        <p:spPr>
          <a:xfrm>
            <a:off x="767408" y="2059119"/>
            <a:ext cx="10216306" cy="1384995"/>
          </a:xfrm>
          <a:prstGeom prst="rect">
            <a:avLst/>
          </a:prstGeom>
        </p:spPr>
        <p:txBody>
          <a:bodyPr>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棱锥的体积等于底面面积与高之积</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棱台的体积可转化为两个锥体的体积之差</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8" name="矩形 17"/>
          <p:cNvSpPr/>
          <p:nvPr/>
        </p:nvSpPr>
        <p:spPr>
          <a:xfrm>
            <a:off x="6691114" y="2138201"/>
            <a:ext cx="646331" cy="646331"/>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9" name="矩形 18"/>
          <p:cNvSpPr/>
          <p:nvPr/>
        </p:nvSpPr>
        <p:spPr>
          <a:xfrm>
            <a:off x="7744400" y="2791183"/>
            <a:ext cx="646331" cy="646331"/>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Tree>
    <p:extLst>
      <p:ext uri="{BB962C8B-B14F-4D97-AF65-F5344CB8AC3E}">
        <p14:creationId xmlns:p14="http://schemas.microsoft.com/office/powerpoint/2010/main" val="244368661"/>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linds(horizontal)">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0.0"/>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ags/tag3.xml><?xml version="1.0" encoding="utf-8"?>
<p:tagLst xmlns:a="http://schemas.openxmlformats.org/drawingml/2006/main" xmlns:r="http://schemas.openxmlformats.org/officeDocument/2006/relationships" xmlns:p="http://schemas.openxmlformats.org/presentationml/2006/main">
  <p:tag name="PA" val="v3.0.0"/>
</p:tagLst>
</file>

<file path=ppt/tags/tag4.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1_Office 主题">
  <a:themeElements>
    <a:clrScheme name="自定义 1646">
      <a:dk1>
        <a:srgbClr val="000000"/>
      </a:dk1>
      <a:lt1>
        <a:srgbClr val="FFFFFF"/>
      </a:lt1>
      <a:dk2>
        <a:srgbClr val="F5C131"/>
      </a:dk2>
      <a:lt2>
        <a:srgbClr val="2D2833"/>
      </a:lt2>
      <a:accent1>
        <a:srgbClr val="2D2833"/>
      </a:accent1>
      <a:accent2>
        <a:srgbClr val="F5C131"/>
      </a:accent2>
      <a:accent3>
        <a:srgbClr val="2D2833"/>
      </a:accent3>
      <a:accent4>
        <a:srgbClr val="F5C131"/>
      </a:accent4>
      <a:accent5>
        <a:srgbClr val="2D2833"/>
      </a:accent5>
      <a:accent6>
        <a:srgbClr val="F5C131"/>
      </a:accent6>
      <a:hlink>
        <a:srgbClr val="0070C0"/>
      </a:hlink>
      <a:folHlink>
        <a:srgbClr val="0089D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4128</TotalTime>
  <Words>2363</Words>
  <Application>Microsoft Office PowerPoint</Application>
  <PresentationFormat>宽屏</PresentationFormat>
  <Paragraphs>601</Paragraphs>
  <Slides>61</Slides>
  <Notes>4</Notes>
  <HiddenSlides>0</HiddenSlides>
  <MMClips>0</MMClips>
  <ScaleCrop>false</ScaleCrop>
  <HeadingPairs>
    <vt:vector size="8" baseType="variant">
      <vt:variant>
        <vt:lpstr>已用的字体</vt:lpstr>
      </vt:variant>
      <vt:variant>
        <vt:i4>16</vt:i4>
      </vt:variant>
      <vt:variant>
        <vt:lpstr>主题</vt:lpstr>
      </vt:variant>
      <vt:variant>
        <vt:i4>1</vt:i4>
      </vt:variant>
      <vt:variant>
        <vt:lpstr>嵌入 OLE 服务器</vt:lpstr>
      </vt:variant>
      <vt:variant>
        <vt:i4>3</vt:i4>
      </vt:variant>
      <vt:variant>
        <vt:lpstr>幻灯片标题</vt:lpstr>
      </vt:variant>
      <vt:variant>
        <vt:i4>61</vt:i4>
      </vt:variant>
    </vt:vector>
  </HeadingPairs>
  <TitlesOfParts>
    <vt:vector size="81" baseType="lpstr">
      <vt:lpstr>等线</vt:lpstr>
      <vt:lpstr>方正中等线简体</vt:lpstr>
      <vt:lpstr>黑体</vt:lpstr>
      <vt:lpstr>华文细黑</vt:lpstr>
      <vt:lpstr>经典繁仿黑</vt:lpstr>
      <vt:lpstr>楷体</vt:lpstr>
      <vt:lpstr>宋体</vt:lpstr>
      <vt:lpstr>微软雅黑</vt:lpstr>
      <vt:lpstr>微软雅黑</vt:lpstr>
      <vt:lpstr>Arial</vt:lpstr>
      <vt:lpstr>Arial Black</vt:lpstr>
      <vt:lpstr>Broadway</vt:lpstr>
      <vt:lpstr>Calibri</vt:lpstr>
      <vt:lpstr>Courier New</vt:lpstr>
      <vt:lpstr>Impact</vt:lpstr>
      <vt:lpstr>Times New Roman</vt:lpstr>
      <vt:lpstr>1_Office 主题</vt:lpstr>
      <vt:lpstr>文档</vt:lpstr>
      <vt:lpstr>Equation</vt:lpstr>
      <vt:lpstr>Microsoft Word 文档</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643</cp:revision>
  <dcterms:created xsi:type="dcterms:W3CDTF">2019-11-13T09:14:31Z</dcterms:created>
  <dcterms:modified xsi:type="dcterms:W3CDTF">2021-09-08T08:58:40Z</dcterms:modified>
</cp:coreProperties>
</file>