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434" r:id="rId11"/>
    <p:sldId id="327" r:id="rId12"/>
    <p:sldId id="328" r:id="rId13"/>
    <p:sldId id="435" r:id="rId14"/>
    <p:sldId id="329" r:id="rId15"/>
    <p:sldId id="330" r:id="rId16"/>
    <p:sldId id="331" r:id="rId17"/>
    <p:sldId id="332" r:id="rId18"/>
    <p:sldId id="333" r:id="rId19"/>
    <p:sldId id="334" r:id="rId20"/>
    <p:sldId id="428" r:id="rId21"/>
    <p:sldId id="429" r:id="rId22"/>
    <p:sldId id="27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EF4"/>
    <a:srgbClr val="DBEAF0"/>
    <a:srgbClr val="DDECF2"/>
    <a:srgbClr val="D4E3E9"/>
    <a:srgbClr val="CBE0E8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4" autoAdjust="0"/>
    <p:restoredTop sz="95046" autoAdjust="0"/>
  </p:normalViewPr>
  <p:slideViewPr>
    <p:cSldViewPr>
      <p:cViewPr varScale="1">
        <p:scale>
          <a:sx n="107" d="100"/>
          <a:sy n="107" d="100"/>
        </p:scale>
        <p:origin x="276" y="7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4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1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  <a:pPr/>
              <a:t>2021/9/9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A51DD8C-2448-6749-979B-E40EFF86C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38899" y="195857"/>
            <a:ext cx="11106279" cy="680400"/>
          </a:xfrm>
          <a:prstGeom prst="rect">
            <a:avLst/>
          </a:prstGeom>
          <a:solidFill>
            <a:schemeClr val="accent5">
              <a:lumMod val="10000"/>
              <a:lumOff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996952"/>
            <a:ext cx="12190413" cy="386263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A64AD04-5EF6-FE48-938A-2215078438B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2.xml"/><Relationship Id="rId21" Type="http://schemas.openxmlformats.org/officeDocument/2006/relationships/package" Target="../embeddings/Microsoft_Word___16.docx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5" Type="http://schemas.openxmlformats.org/officeDocument/2006/relationships/image" Target="../media/image24.emf"/><Relationship Id="rId2" Type="http://schemas.openxmlformats.org/officeDocument/2006/relationships/slideLayout" Target="../slideLayouts/slideLayout3.xml"/><Relationship Id="rId16" Type="http://schemas.openxmlformats.org/officeDocument/2006/relationships/slide" Target="slide17.xml"/><Relationship Id="rId20" Type="http://schemas.openxmlformats.org/officeDocument/2006/relationships/image" Target="../media/image22.emf"/><Relationship Id="rId1" Type="http://schemas.openxmlformats.org/officeDocument/2006/relationships/vmlDrawing" Target="../drawings/vmlDrawing6.v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24" Type="http://schemas.openxmlformats.org/officeDocument/2006/relationships/package" Target="../embeddings/Microsoft_Word___17.docx"/><Relationship Id="rId5" Type="http://schemas.openxmlformats.org/officeDocument/2006/relationships/slide" Target="slide4.xml"/><Relationship Id="rId15" Type="http://schemas.openxmlformats.org/officeDocument/2006/relationships/slide" Target="slide16.xml"/><Relationship Id="rId23" Type="http://schemas.openxmlformats.org/officeDocument/2006/relationships/image" Target="../media/image21.png"/><Relationship Id="rId10" Type="http://schemas.openxmlformats.org/officeDocument/2006/relationships/slide" Target="slide9.xml"/><Relationship Id="rId19" Type="http://schemas.openxmlformats.org/officeDocument/2006/relationships/package" Target="../embeddings/Microsoft_Word___15.docx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5.xml"/><Relationship Id="rId22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package" Target="../embeddings/Microsoft_Word___21.docx"/><Relationship Id="rId3" Type="http://schemas.openxmlformats.org/officeDocument/2006/relationships/slide" Target="slide2.xml"/><Relationship Id="rId21" Type="http://schemas.openxmlformats.org/officeDocument/2006/relationships/image" Target="../media/image29.png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5" Type="http://schemas.openxmlformats.org/officeDocument/2006/relationships/image" Target="../media/image27.emf"/><Relationship Id="rId2" Type="http://schemas.openxmlformats.org/officeDocument/2006/relationships/slideLayout" Target="../slideLayouts/slideLayout8.xml"/><Relationship Id="rId16" Type="http://schemas.openxmlformats.org/officeDocument/2006/relationships/slide" Target="slide17.xml"/><Relationship Id="rId20" Type="http://schemas.openxmlformats.org/officeDocument/2006/relationships/image" Target="../media/image25.emf"/><Relationship Id="rId1" Type="http://schemas.openxmlformats.org/officeDocument/2006/relationships/vmlDrawing" Target="../drawings/vmlDrawing7.v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24" Type="http://schemas.openxmlformats.org/officeDocument/2006/relationships/package" Target="../embeddings/Microsoft_Word___20.docx"/><Relationship Id="rId5" Type="http://schemas.openxmlformats.org/officeDocument/2006/relationships/slide" Target="slide4.xml"/><Relationship Id="rId15" Type="http://schemas.openxmlformats.org/officeDocument/2006/relationships/slide" Target="slide16.xml"/><Relationship Id="rId23" Type="http://schemas.openxmlformats.org/officeDocument/2006/relationships/image" Target="../media/image26.emf"/><Relationship Id="rId10" Type="http://schemas.openxmlformats.org/officeDocument/2006/relationships/slide" Target="slide9.xml"/><Relationship Id="rId19" Type="http://schemas.openxmlformats.org/officeDocument/2006/relationships/package" Target="../embeddings/Microsoft_Word___18.docx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5.xml"/><Relationship Id="rId22" Type="http://schemas.openxmlformats.org/officeDocument/2006/relationships/package" Target="../embeddings/Microsoft_Word___19.docx"/><Relationship Id="rId27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2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17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1.xml"/><Relationship Id="rId18" Type="http://schemas.openxmlformats.org/officeDocument/2006/relationships/slide" Target="slide17.xml"/><Relationship Id="rId26" Type="http://schemas.openxmlformats.org/officeDocument/2006/relationships/image" Target="../media/image33.emf"/><Relationship Id="rId3" Type="http://schemas.openxmlformats.org/officeDocument/2006/relationships/package" Target="../embeddings/Microsoft_Word___22.docx"/><Relationship Id="rId21" Type="http://schemas.openxmlformats.org/officeDocument/2006/relationships/package" Target="../embeddings/Microsoft_Word___23.docx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6.xml"/><Relationship Id="rId25" Type="http://schemas.openxmlformats.org/officeDocument/2006/relationships/package" Target="../embeddings/Microsoft_Word___25.docx"/><Relationship Id="rId2" Type="http://schemas.openxmlformats.org/officeDocument/2006/relationships/slideLayout" Target="../slideLayouts/slideLayout3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vmlDrawing" Target="../drawings/vmlDrawing8.vml"/><Relationship Id="rId6" Type="http://schemas.openxmlformats.org/officeDocument/2006/relationships/slide" Target="slide3.xml"/><Relationship Id="rId11" Type="http://schemas.openxmlformats.org/officeDocument/2006/relationships/slide" Target="slide8.xml"/><Relationship Id="rId24" Type="http://schemas.openxmlformats.org/officeDocument/2006/relationships/image" Target="../media/image32.emf"/><Relationship Id="rId5" Type="http://schemas.openxmlformats.org/officeDocument/2006/relationships/slide" Target="slide2.xml"/><Relationship Id="rId15" Type="http://schemas.openxmlformats.org/officeDocument/2006/relationships/slide" Target="slide14.xml"/><Relationship Id="rId23" Type="http://schemas.openxmlformats.org/officeDocument/2006/relationships/package" Target="../embeddings/Microsoft_Word___24.docx"/><Relationship Id="rId10" Type="http://schemas.openxmlformats.org/officeDocument/2006/relationships/slide" Target="slide7.xml"/><Relationship Id="rId19" Type="http://schemas.openxmlformats.org/officeDocument/2006/relationships/slide" Target="slide18.xml"/><Relationship Id="rId4" Type="http://schemas.openxmlformats.org/officeDocument/2006/relationships/image" Target="../media/image30.emf"/><Relationship Id="rId9" Type="http://schemas.openxmlformats.org/officeDocument/2006/relationships/slide" Target="slide6.xml"/><Relationship Id="rId14" Type="http://schemas.openxmlformats.org/officeDocument/2006/relationships/slide" Target="slide12.xml"/><Relationship Id="rId22" Type="http://schemas.openxmlformats.org/officeDocument/2006/relationships/image" Target="../media/image31.emf"/><Relationship Id="rId27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6.xml"/><Relationship Id="rId26" Type="http://schemas.openxmlformats.org/officeDocument/2006/relationships/package" Target="../embeddings/Microsoft_Word___28.docx"/><Relationship Id="rId3" Type="http://schemas.openxmlformats.org/officeDocument/2006/relationships/image" Target="../media/image6.png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5.xml"/><Relationship Id="rId25" Type="http://schemas.openxmlformats.org/officeDocument/2006/relationships/image" Target="../media/image36.emf"/><Relationship Id="rId2" Type="http://schemas.openxmlformats.org/officeDocument/2006/relationships/slideLayout" Target="../slideLayouts/slideLayout8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1" Type="http://schemas.openxmlformats.org/officeDocument/2006/relationships/vmlDrawing" Target="../drawings/vmlDrawing9.vml"/><Relationship Id="rId6" Type="http://schemas.openxmlformats.org/officeDocument/2006/relationships/slide" Target="slide2.xml"/><Relationship Id="rId11" Type="http://schemas.openxmlformats.org/officeDocument/2006/relationships/slide" Target="slide7.xml"/><Relationship Id="rId24" Type="http://schemas.openxmlformats.org/officeDocument/2006/relationships/package" Target="../embeddings/Microsoft_Word___27.docx"/><Relationship Id="rId5" Type="http://schemas.openxmlformats.org/officeDocument/2006/relationships/image" Target="../media/image7.png"/><Relationship Id="rId15" Type="http://schemas.openxmlformats.org/officeDocument/2006/relationships/slide" Target="slide12.xml"/><Relationship Id="rId23" Type="http://schemas.openxmlformats.org/officeDocument/2006/relationships/image" Target="../media/image35.emf"/><Relationship Id="rId10" Type="http://schemas.openxmlformats.org/officeDocument/2006/relationships/slide" Target="slide6.xml"/><Relationship Id="rId19" Type="http://schemas.openxmlformats.org/officeDocument/2006/relationships/slide" Target="slide17.xml"/><Relationship Id="rId4" Type="http://schemas.microsoft.com/office/2007/relationships/hdphoto" Target="../media/hdphoto1.wdp"/><Relationship Id="rId9" Type="http://schemas.openxmlformats.org/officeDocument/2006/relationships/slide" Target="slide5.xml"/><Relationship Id="rId14" Type="http://schemas.openxmlformats.org/officeDocument/2006/relationships/slide" Target="slide11.xml"/><Relationship Id="rId22" Type="http://schemas.openxmlformats.org/officeDocument/2006/relationships/package" Target="../embeddings/Microsoft_Word___26.docx"/><Relationship Id="rId27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2.xml"/><Relationship Id="rId21" Type="http://schemas.openxmlformats.org/officeDocument/2006/relationships/image" Target="../media/image38.emf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slideLayout" Target="../slideLayouts/slideLayout9.xml"/><Relationship Id="rId16" Type="http://schemas.openxmlformats.org/officeDocument/2006/relationships/slide" Target="slide17.xml"/><Relationship Id="rId20" Type="http://schemas.openxmlformats.org/officeDocument/2006/relationships/package" Target="../embeddings/Microsoft_Word___29.docx"/><Relationship Id="rId1" Type="http://schemas.openxmlformats.org/officeDocument/2006/relationships/vmlDrawing" Target="../drawings/vmlDrawing10.v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slide" Target="slide16.xml"/><Relationship Id="rId10" Type="http://schemas.openxmlformats.org/officeDocument/2006/relationships/slide" Target="slide9.xml"/><Relationship Id="rId19" Type="http://schemas.openxmlformats.org/officeDocument/2006/relationships/image" Target="../media/image39.pn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5.xml"/><Relationship Id="rId2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2.docx"/><Relationship Id="rId13" Type="http://schemas.openxmlformats.org/officeDocument/2006/relationships/slide" Target="slide5.xml"/><Relationship Id="rId18" Type="http://schemas.openxmlformats.org/officeDocument/2006/relationships/slide" Target="slide11.xml"/><Relationship Id="rId3" Type="http://schemas.openxmlformats.org/officeDocument/2006/relationships/image" Target="../media/image44.png"/><Relationship Id="rId21" Type="http://schemas.openxmlformats.org/officeDocument/2006/relationships/slide" Target="slide15.xml"/><Relationship Id="rId7" Type="http://schemas.openxmlformats.org/officeDocument/2006/relationships/image" Target="../media/image42.emf"/><Relationship Id="rId12" Type="http://schemas.openxmlformats.org/officeDocument/2006/relationships/slide" Target="slide4.xml"/><Relationship Id="rId17" Type="http://schemas.openxmlformats.org/officeDocument/2006/relationships/slide" Target="slide9.xml"/><Relationship Id="rId25" Type="http://schemas.openxmlformats.org/officeDocument/2006/relationships/slide" Target="slide19.xml"/><Relationship Id="rId2" Type="http://schemas.openxmlformats.org/officeDocument/2006/relationships/slideLayout" Target="../slideLayouts/slideLayout10.xml"/><Relationship Id="rId16" Type="http://schemas.openxmlformats.org/officeDocument/2006/relationships/slide" Target="slide8.xml"/><Relationship Id="rId20" Type="http://schemas.openxmlformats.org/officeDocument/2006/relationships/slide" Target="slide14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Word___31.docx"/><Relationship Id="rId11" Type="http://schemas.openxmlformats.org/officeDocument/2006/relationships/slide" Target="slide3.xml"/><Relationship Id="rId24" Type="http://schemas.openxmlformats.org/officeDocument/2006/relationships/slide" Target="slide18.xml"/><Relationship Id="rId5" Type="http://schemas.openxmlformats.org/officeDocument/2006/relationships/image" Target="../media/image41.emf"/><Relationship Id="rId15" Type="http://schemas.openxmlformats.org/officeDocument/2006/relationships/slide" Target="slide7.xml"/><Relationship Id="rId23" Type="http://schemas.openxmlformats.org/officeDocument/2006/relationships/slide" Target="slide17.xml"/><Relationship Id="rId10" Type="http://schemas.openxmlformats.org/officeDocument/2006/relationships/slide" Target="slide2.xml"/><Relationship Id="rId19" Type="http://schemas.openxmlformats.org/officeDocument/2006/relationships/slide" Target="slide12.xml"/><Relationship Id="rId4" Type="http://schemas.openxmlformats.org/officeDocument/2006/relationships/package" Target="../embeddings/Microsoft_Word___30.docx"/><Relationship Id="rId9" Type="http://schemas.openxmlformats.org/officeDocument/2006/relationships/image" Target="../media/image43.emf"/><Relationship Id="rId14" Type="http://schemas.openxmlformats.org/officeDocument/2006/relationships/slide" Target="slide6.xml"/><Relationship Id="rId22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2.xml"/><Relationship Id="rId21" Type="http://schemas.openxmlformats.org/officeDocument/2006/relationships/package" Target="../embeddings/Microsoft_Word___34.docx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slideLayout" Target="../slideLayouts/slideLayout5.xml"/><Relationship Id="rId16" Type="http://schemas.openxmlformats.org/officeDocument/2006/relationships/slide" Target="slide17.xml"/><Relationship Id="rId20" Type="http://schemas.openxmlformats.org/officeDocument/2006/relationships/image" Target="../media/image45.emf"/><Relationship Id="rId1" Type="http://schemas.openxmlformats.org/officeDocument/2006/relationships/vmlDrawing" Target="../drawings/vmlDrawing12.v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24" Type="http://schemas.openxmlformats.org/officeDocument/2006/relationships/image" Target="../media/image47.emf"/><Relationship Id="rId5" Type="http://schemas.openxmlformats.org/officeDocument/2006/relationships/slide" Target="slide4.xml"/><Relationship Id="rId15" Type="http://schemas.openxmlformats.org/officeDocument/2006/relationships/slide" Target="slide16.xml"/><Relationship Id="rId23" Type="http://schemas.openxmlformats.org/officeDocument/2006/relationships/package" Target="../embeddings/Microsoft_Word___35.docx"/><Relationship Id="rId10" Type="http://schemas.openxmlformats.org/officeDocument/2006/relationships/slide" Target="slide9.xml"/><Relationship Id="rId19" Type="http://schemas.openxmlformats.org/officeDocument/2006/relationships/package" Target="../embeddings/Microsoft_Word___33.docx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5.xml"/><Relationship Id="rId22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6.xml"/><Relationship Id="rId26" Type="http://schemas.openxmlformats.org/officeDocument/2006/relationships/image" Target="../media/image49.emf"/><Relationship Id="rId3" Type="http://schemas.openxmlformats.org/officeDocument/2006/relationships/image" Target="../media/image6.png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5.xml"/><Relationship Id="rId25" Type="http://schemas.openxmlformats.org/officeDocument/2006/relationships/package" Target="../embeddings/Microsoft_Word___37.docx"/><Relationship Id="rId2" Type="http://schemas.openxmlformats.org/officeDocument/2006/relationships/slideLayout" Target="../slideLayouts/slideLayout9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1" Type="http://schemas.openxmlformats.org/officeDocument/2006/relationships/vmlDrawing" Target="../drawings/vmlDrawing13.vml"/><Relationship Id="rId6" Type="http://schemas.openxmlformats.org/officeDocument/2006/relationships/slide" Target="slide2.xml"/><Relationship Id="rId11" Type="http://schemas.openxmlformats.org/officeDocument/2006/relationships/slide" Target="slide7.xml"/><Relationship Id="rId24" Type="http://schemas.openxmlformats.org/officeDocument/2006/relationships/image" Target="../media/image48.emf"/><Relationship Id="rId5" Type="http://schemas.openxmlformats.org/officeDocument/2006/relationships/image" Target="../media/image7.png"/><Relationship Id="rId15" Type="http://schemas.openxmlformats.org/officeDocument/2006/relationships/slide" Target="slide12.xml"/><Relationship Id="rId23" Type="http://schemas.openxmlformats.org/officeDocument/2006/relationships/package" Target="../embeddings/Microsoft_Word___36.docx"/><Relationship Id="rId10" Type="http://schemas.openxmlformats.org/officeDocument/2006/relationships/slide" Target="slide6.xml"/><Relationship Id="rId19" Type="http://schemas.openxmlformats.org/officeDocument/2006/relationships/slide" Target="slide17.xml"/><Relationship Id="rId4" Type="http://schemas.microsoft.com/office/2007/relationships/hdphoto" Target="../media/hdphoto1.wdp"/><Relationship Id="rId9" Type="http://schemas.openxmlformats.org/officeDocument/2006/relationships/slide" Target="slide5.xml"/><Relationship Id="rId14" Type="http://schemas.openxmlformats.org/officeDocument/2006/relationships/slide" Target="slide11.xml"/><Relationship Id="rId22" Type="http://schemas.openxmlformats.org/officeDocument/2006/relationships/image" Target="../media/image50.png"/><Relationship Id="rId27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2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17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4.xml"/><Relationship Id="rId26" Type="http://schemas.openxmlformats.org/officeDocument/2006/relationships/package" Target="../embeddings/Microsoft_Word___3.docx"/><Relationship Id="rId3" Type="http://schemas.openxmlformats.org/officeDocument/2006/relationships/package" Target="../embeddings/Microsoft_Word___1.docx"/><Relationship Id="rId21" Type="http://schemas.openxmlformats.org/officeDocument/2006/relationships/slide" Target="slide17.xml"/><Relationship Id="rId7" Type="http://schemas.openxmlformats.org/officeDocument/2006/relationships/image" Target="../media/image7.png"/><Relationship Id="rId12" Type="http://schemas.openxmlformats.org/officeDocument/2006/relationships/slide" Target="slide6.xml"/><Relationship Id="rId17" Type="http://schemas.openxmlformats.org/officeDocument/2006/relationships/slide" Target="slide12.xml"/><Relationship Id="rId25" Type="http://schemas.openxmlformats.org/officeDocument/2006/relationships/image" Target="../media/image4.emf"/><Relationship Id="rId2" Type="http://schemas.openxmlformats.org/officeDocument/2006/relationships/slideLayout" Target="../slideLayouts/slideLayout8.xml"/><Relationship Id="rId16" Type="http://schemas.openxmlformats.org/officeDocument/2006/relationships/slide" Target="slide11.xml"/><Relationship Id="rId20" Type="http://schemas.openxmlformats.org/officeDocument/2006/relationships/slide" Target="slide16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slide" Target="slide5.xml"/><Relationship Id="rId24" Type="http://schemas.openxmlformats.org/officeDocument/2006/relationships/package" Target="../embeddings/Microsoft_Word___2.docx"/><Relationship Id="rId5" Type="http://schemas.openxmlformats.org/officeDocument/2006/relationships/image" Target="../media/image6.png"/><Relationship Id="rId15" Type="http://schemas.openxmlformats.org/officeDocument/2006/relationships/slide" Target="slide9.xml"/><Relationship Id="rId23" Type="http://schemas.openxmlformats.org/officeDocument/2006/relationships/slide" Target="slide19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4" Type="http://schemas.openxmlformats.org/officeDocument/2006/relationships/image" Target="../media/image3.emf"/><Relationship Id="rId9" Type="http://schemas.openxmlformats.org/officeDocument/2006/relationships/slide" Target="slide3.xml"/><Relationship Id="rId14" Type="http://schemas.openxmlformats.org/officeDocument/2006/relationships/slide" Target="slide8.xml"/><Relationship Id="rId22" Type="http://schemas.openxmlformats.org/officeDocument/2006/relationships/slide" Target="slide18.xml"/><Relationship Id="rId27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2.xml"/><Relationship Id="rId21" Type="http://schemas.openxmlformats.org/officeDocument/2006/relationships/package" Target="../embeddings/Microsoft_Word___39.docx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17.xml"/><Relationship Id="rId20" Type="http://schemas.openxmlformats.org/officeDocument/2006/relationships/image" Target="../media/image52.emf"/><Relationship Id="rId1" Type="http://schemas.openxmlformats.org/officeDocument/2006/relationships/vmlDrawing" Target="../drawings/vmlDrawing14.v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slide" Target="slide16.xml"/><Relationship Id="rId23" Type="http://schemas.openxmlformats.org/officeDocument/2006/relationships/image" Target="../media/image54.png"/><Relationship Id="rId10" Type="http://schemas.openxmlformats.org/officeDocument/2006/relationships/slide" Target="slide9.xml"/><Relationship Id="rId19" Type="http://schemas.openxmlformats.org/officeDocument/2006/relationships/package" Target="../embeddings/Microsoft_Word___38.docx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5.xml"/><Relationship Id="rId22" Type="http://schemas.openxmlformats.org/officeDocument/2006/relationships/image" Target="../media/image5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image" Target="../media/image58.emf"/><Relationship Id="rId3" Type="http://schemas.openxmlformats.org/officeDocument/2006/relationships/slide" Target="slide2.xml"/><Relationship Id="rId21" Type="http://schemas.openxmlformats.org/officeDocument/2006/relationships/package" Target="../embeddings/Microsoft_Word___41.docx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5" Type="http://schemas.openxmlformats.org/officeDocument/2006/relationships/package" Target="../embeddings/Microsoft_Word___43.docx"/><Relationship Id="rId2" Type="http://schemas.openxmlformats.org/officeDocument/2006/relationships/slideLayout" Target="../slideLayouts/slideLayout3.xml"/><Relationship Id="rId16" Type="http://schemas.openxmlformats.org/officeDocument/2006/relationships/slide" Target="slide17.xml"/><Relationship Id="rId20" Type="http://schemas.openxmlformats.org/officeDocument/2006/relationships/image" Target="../media/image55.emf"/><Relationship Id="rId1" Type="http://schemas.openxmlformats.org/officeDocument/2006/relationships/vmlDrawing" Target="../drawings/vmlDrawing15.v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24" Type="http://schemas.openxmlformats.org/officeDocument/2006/relationships/image" Target="../media/image57.emf"/><Relationship Id="rId5" Type="http://schemas.openxmlformats.org/officeDocument/2006/relationships/slide" Target="slide4.xml"/><Relationship Id="rId15" Type="http://schemas.openxmlformats.org/officeDocument/2006/relationships/slide" Target="slide16.xml"/><Relationship Id="rId23" Type="http://schemas.openxmlformats.org/officeDocument/2006/relationships/package" Target="../embeddings/Microsoft_Word___42.docx"/><Relationship Id="rId10" Type="http://schemas.openxmlformats.org/officeDocument/2006/relationships/slide" Target="slide9.xml"/><Relationship Id="rId19" Type="http://schemas.openxmlformats.org/officeDocument/2006/relationships/package" Target="../embeddings/Microsoft_Word___40.docx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5.xml"/><Relationship Id="rId22" Type="http://schemas.openxmlformats.org/officeDocument/2006/relationships/image" Target="../media/image56.emf"/><Relationship Id="rId27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2.xml"/><Relationship Id="rId21" Type="http://schemas.openxmlformats.org/officeDocument/2006/relationships/package" Target="../embeddings/Microsoft_Word___5.docx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slideLayout" Target="../slideLayouts/slideLayout8.xml"/><Relationship Id="rId16" Type="http://schemas.openxmlformats.org/officeDocument/2006/relationships/slide" Target="slide17.xml"/><Relationship Id="rId20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slide" Target="slide16.xml"/><Relationship Id="rId10" Type="http://schemas.openxmlformats.org/officeDocument/2006/relationships/slide" Target="slide9.xml"/><Relationship Id="rId19" Type="http://schemas.openxmlformats.org/officeDocument/2006/relationships/package" Target="../embeddings/Microsoft_Word___4.docx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5.xml"/><Relationship Id="rId22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2.xml"/><Relationship Id="rId21" Type="http://schemas.openxmlformats.org/officeDocument/2006/relationships/package" Target="../embeddings/Microsoft_Word___7.docx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17.xml"/><Relationship Id="rId20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24" Type="http://schemas.openxmlformats.org/officeDocument/2006/relationships/image" Target="../media/image12.emf"/><Relationship Id="rId5" Type="http://schemas.openxmlformats.org/officeDocument/2006/relationships/slide" Target="slide4.xml"/><Relationship Id="rId15" Type="http://schemas.openxmlformats.org/officeDocument/2006/relationships/slide" Target="slide16.xml"/><Relationship Id="rId23" Type="http://schemas.openxmlformats.org/officeDocument/2006/relationships/package" Target="../embeddings/Microsoft_Word___8.docx"/><Relationship Id="rId10" Type="http://schemas.openxmlformats.org/officeDocument/2006/relationships/slide" Target="slide9.xml"/><Relationship Id="rId19" Type="http://schemas.openxmlformats.org/officeDocument/2006/relationships/package" Target="../embeddings/Microsoft_Word___6.docx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5.xml"/><Relationship Id="rId2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2.xml"/><Relationship Id="rId21" Type="http://schemas.openxmlformats.org/officeDocument/2006/relationships/image" Target="../media/image13.emf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5" Type="http://schemas.openxmlformats.org/officeDocument/2006/relationships/image" Target="../media/image15.emf"/><Relationship Id="rId2" Type="http://schemas.openxmlformats.org/officeDocument/2006/relationships/slideLayout" Target="../slideLayouts/slideLayout11.xml"/><Relationship Id="rId16" Type="http://schemas.openxmlformats.org/officeDocument/2006/relationships/slide" Target="slide17.xml"/><Relationship Id="rId20" Type="http://schemas.openxmlformats.org/officeDocument/2006/relationships/package" Target="../embeddings/Microsoft_Word___9.docx"/><Relationship Id="rId1" Type="http://schemas.openxmlformats.org/officeDocument/2006/relationships/vmlDrawing" Target="../drawings/vmlDrawing4.v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24" Type="http://schemas.openxmlformats.org/officeDocument/2006/relationships/package" Target="../embeddings/Microsoft_Word___11.docx"/><Relationship Id="rId5" Type="http://schemas.openxmlformats.org/officeDocument/2006/relationships/slide" Target="slide4.xml"/><Relationship Id="rId15" Type="http://schemas.openxmlformats.org/officeDocument/2006/relationships/slide" Target="slide16.xml"/><Relationship Id="rId23" Type="http://schemas.openxmlformats.org/officeDocument/2006/relationships/image" Target="../media/image14.emf"/><Relationship Id="rId10" Type="http://schemas.openxmlformats.org/officeDocument/2006/relationships/slide" Target="slide9.xml"/><Relationship Id="rId19" Type="http://schemas.openxmlformats.org/officeDocument/2006/relationships/image" Target="../media/image16.pn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5.xml"/><Relationship Id="rId22" Type="http://schemas.openxmlformats.org/officeDocument/2006/relationships/package" Target="../embeddings/Microsoft_Word___10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2.xml"/><Relationship Id="rId21" Type="http://schemas.openxmlformats.org/officeDocument/2006/relationships/package" Target="../embeddings/Microsoft_Word___13.docx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17.xml"/><Relationship Id="rId20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24" Type="http://schemas.openxmlformats.org/officeDocument/2006/relationships/image" Target="../media/image19.emf"/><Relationship Id="rId5" Type="http://schemas.openxmlformats.org/officeDocument/2006/relationships/slide" Target="slide4.xml"/><Relationship Id="rId15" Type="http://schemas.openxmlformats.org/officeDocument/2006/relationships/slide" Target="slide16.xml"/><Relationship Id="rId23" Type="http://schemas.openxmlformats.org/officeDocument/2006/relationships/package" Target="../embeddings/Microsoft_Word___14.docx"/><Relationship Id="rId10" Type="http://schemas.openxmlformats.org/officeDocument/2006/relationships/slide" Target="slide9.xml"/><Relationship Id="rId19" Type="http://schemas.openxmlformats.org/officeDocument/2006/relationships/package" Target="../embeddings/Microsoft_Word___12.docx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5.xml"/><Relationship Id="rId22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5.xml"/><Relationship Id="rId18" Type="http://schemas.openxmlformats.org/officeDocument/2006/relationships/image" Target="../media/image20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2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17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2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17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5.xml"/><Relationship Id="rId18" Type="http://schemas.openxmlformats.org/officeDocument/2006/relationships/image" Target="../media/image21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2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17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任意多边形 3">
            <a:extLst>
              <a:ext uri="{FF2B5EF4-FFF2-40B4-BE49-F238E27FC236}">
                <a16:creationId xmlns="" xmlns:a16="http://schemas.microsoft.com/office/drawing/2014/main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0E76CD41-BF5C-EA4C-A184-F794300C8D31}"/>
              </a:ext>
            </a:extLst>
          </p:cNvPr>
          <p:cNvSpPr txBox="1"/>
          <p:nvPr/>
        </p:nvSpPr>
        <p:spPr>
          <a:xfrm>
            <a:off x="2495600" y="3470502"/>
            <a:ext cx="7060229" cy="7925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321">
              <a:lnSpc>
                <a:spcPct val="130000"/>
              </a:lnSpc>
              <a:tabLst>
                <a:tab pos="2249990" algn="l"/>
              </a:tabLst>
            </a:pPr>
            <a:r>
              <a:rPr lang="zh-CN" altLang="zh-CN" sz="3500" b="1" dirty="0">
                <a:latin typeface="微软雅黑" panose="020B0503020204020204" pitchFamily="34" charset="-122"/>
              </a:rPr>
              <a:t>再练一</a:t>
            </a:r>
            <a:r>
              <a:rPr lang="zh-CN" altLang="zh-CN" sz="3500" b="1" dirty="0" smtClean="0">
                <a:latin typeface="微软雅黑" panose="020B0503020204020204" pitchFamily="34" charset="-122"/>
              </a:rPr>
              <a:t>课</a:t>
            </a:r>
            <a:r>
              <a:rPr lang="en-US" altLang="zh-CN" sz="3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3500" b="1" dirty="0" smtClean="0">
                <a:latin typeface="微软雅黑" panose="020B0503020204020204" pitchFamily="34" charset="-122"/>
              </a:rPr>
              <a:t>范围</a:t>
            </a:r>
            <a:r>
              <a:rPr lang="zh-CN" altLang="zh-CN" sz="3500" b="1" dirty="0">
                <a:latin typeface="微软雅黑" panose="020B0503020204020204" pitchFamily="34" charset="-122"/>
              </a:rPr>
              <a:t>：</a:t>
            </a:r>
            <a:r>
              <a:rPr lang="en-US" altLang="zh-CN" sz="3500" b="1" dirty="0" smtClean="0">
                <a:latin typeface="微软雅黑" panose="020B0503020204020204" pitchFamily="34" charset="-122"/>
              </a:rPr>
              <a:t>§13.3</a:t>
            </a:r>
            <a:r>
              <a:rPr lang="en-US" altLang="zh-CN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BC35A84C-1A16-BF4B-BC0C-18174FC593C8}"/>
              </a:ext>
            </a:extLst>
          </p:cNvPr>
          <p:cNvSpPr/>
          <p:nvPr/>
        </p:nvSpPr>
        <p:spPr>
          <a:xfrm>
            <a:off x="2495600" y="2952872"/>
            <a:ext cx="6623202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第</a:t>
            </a:r>
            <a:r>
              <a:rPr lang="en-US" altLang="zh-CN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13</a:t>
            </a:r>
            <a:r>
              <a:rPr lang="zh-CN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章</a:t>
            </a:r>
            <a:r>
              <a:rPr lang="zh-CN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</a:t>
            </a:r>
            <a:r>
              <a:rPr lang="zh-CN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立体几何初步</a:t>
            </a:r>
            <a:endParaRPr lang="zh-CN" altLang="zh-CN" sz="2000" dirty="0">
              <a:solidFill>
                <a:schemeClr val="tx1"/>
              </a:solidFill>
              <a:latin typeface="Microsoft YaHei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407368" y="332656"/>
            <a:ext cx="1137726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设三棱柱的底面面积为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，高为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，则其体积为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Sh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的中点，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102640"/>
              </p:ext>
            </p:extLst>
          </p:nvPr>
        </p:nvGraphicFramePr>
        <p:xfrm>
          <a:off x="496268" y="1720478"/>
          <a:ext cx="813911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34" name="文档" r:id="rId19" imgW="8138403" imgH="1060681" progId="Word.Document.12">
                  <p:embed/>
                </p:oleObj>
              </mc:Choice>
              <mc:Fallback>
                <p:oleObj name="文档" r:id="rId19" imgW="8138403" imgH="10606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6268" y="1720478"/>
                        <a:ext cx="8139112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07368" y="2496241"/>
            <a:ext cx="34772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的中点，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437437"/>
              </p:ext>
            </p:extLst>
          </p:nvPr>
        </p:nvGraphicFramePr>
        <p:xfrm>
          <a:off x="495300" y="3289300"/>
          <a:ext cx="107569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35" name="文档" r:id="rId21" imgW="10755096" imgH="1091634" progId="Word.Document.12">
                  <p:embed/>
                </p:oleObj>
              </mc:Choice>
              <mc:Fallback>
                <p:oleObj name="文档" r:id="rId21" imgW="10755096" imgH="10916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95300" y="3289300"/>
                        <a:ext cx="107569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07368" y="5157192"/>
            <a:ext cx="292900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24.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5" name="Picture 523" descr="S771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145412"/>
            <a:ext cx="2509245" cy="284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924083"/>
              </p:ext>
            </p:extLst>
          </p:nvPr>
        </p:nvGraphicFramePr>
        <p:xfrm>
          <a:off x="495300" y="4221088"/>
          <a:ext cx="10756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36" name="文档" r:id="rId24" imgW="10755096" imgH="1060681" progId="Word.Document.12">
                  <p:embed/>
                </p:oleObj>
              </mc:Choice>
              <mc:Fallback>
                <p:oleObj name="文档" r:id="rId24" imgW="10755096" imgH="10606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95300" y="4221088"/>
                        <a:ext cx="107569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707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7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7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110811"/>
              </p:ext>
            </p:extLst>
          </p:nvPr>
        </p:nvGraphicFramePr>
        <p:xfrm>
          <a:off x="551384" y="476672"/>
          <a:ext cx="79121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74" name="文档" r:id="rId19" imgW="7930194" imgH="2412176" progId="Word.Document.12">
                  <p:embed/>
                </p:oleObj>
              </mc:Choice>
              <mc:Fallback>
                <p:oleObj name="文档" r:id="rId19" imgW="7930194" imgH="24121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1384" y="476672"/>
                        <a:ext cx="7912100" cy="241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4498" name="Picture 2" descr="S77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840" y="188640"/>
            <a:ext cx="1848787" cy="249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010409"/>
              </p:ext>
            </p:extLst>
          </p:nvPr>
        </p:nvGraphicFramePr>
        <p:xfrm>
          <a:off x="551384" y="2780928"/>
          <a:ext cx="89582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75" name="文档" r:id="rId22" imgW="8958381" imgH="914914" progId="Word.Document.12">
                  <p:embed/>
                </p:oleObj>
              </mc:Choice>
              <mc:Fallback>
                <p:oleObj name="文档" r:id="rId22" imgW="8958381" imgH="9149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51384" y="2780928"/>
                        <a:ext cx="895826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12342" y="3429000"/>
            <a:ext cx="113177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所得空间图形的表面积为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底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柱侧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锥侧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945971"/>
              </p:ext>
            </p:extLst>
          </p:nvPr>
        </p:nvGraphicFramePr>
        <p:xfrm>
          <a:off x="551384" y="4995381"/>
          <a:ext cx="813911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76" name="文档" r:id="rId24" imgW="8138403" imgH="1091634" progId="Word.Document.12">
                  <p:embed/>
                </p:oleObj>
              </mc:Choice>
              <mc:Fallback>
                <p:oleObj name="文档" r:id="rId24" imgW="8138403" imgH="10916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51384" y="4995381"/>
                        <a:ext cx="8139112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957130"/>
              </p:ext>
            </p:extLst>
          </p:nvPr>
        </p:nvGraphicFramePr>
        <p:xfrm>
          <a:off x="551384" y="5689178"/>
          <a:ext cx="81391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77" name="文档" r:id="rId26" imgW="8138403" imgH="691764" progId="Word.Document.12">
                  <p:embed/>
                </p:oleObj>
              </mc:Choice>
              <mc:Fallback>
                <p:oleObj name="文档" r:id="rId26" imgW="8138403" imgH="6917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51384" y="5689178"/>
                        <a:ext cx="8139112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8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7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7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8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8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416246" y="750040"/>
            <a:ext cx="11296378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正四棱台两底面边长分别为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，侧面面积为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780 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，求其体积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705509"/>
              </p:ext>
            </p:extLst>
          </p:nvPr>
        </p:nvGraphicFramePr>
        <p:xfrm>
          <a:off x="533400" y="5611068"/>
          <a:ext cx="111252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1" name="文档" r:id="rId3" imgW="11131571" imgH="1142383" progId="Word.Document.12">
                  <p:embed/>
                </p:oleObj>
              </mc:Choice>
              <mc:Fallback>
                <p:oleObj name="文档" r:id="rId3" imgW="11131571" imgH="1142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5611068"/>
                        <a:ext cx="111252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7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7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8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8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416246" y="-27384"/>
            <a:ext cx="11296378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正四棱台的大致图形如图所示，其中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 cm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 cm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为斜高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分别是上、下底面的中心，则四边形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EOO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为直角梯形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519191"/>
              </p:ext>
            </p:extLst>
          </p:nvPr>
        </p:nvGraphicFramePr>
        <p:xfrm>
          <a:off x="533400" y="1988840"/>
          <a:ext cx="8166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2" name="文档" r:id="rId21" imgW="8157119" imgH="1150661" progId="Word.Document.12">
                  <p:embed/>
                </p:oleObj>
              </mc:Choice>
              <mc:Fallback>
                <p:oleObj name="文档" r:id="rId21" imgW="8157119" imgH="11506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33400" y="1988840"/>
                        <a:ext cx="81661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334017"/>
              </p:ext>
            </p:extLst>
          </p:nvPr>
        </p:nvGraphicFramePr>
        <p:xfrm>
          <a:off x="533400" y="4077072"/>
          <a:ext cx="8166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3" name="文档" r:id="rId23" imgW="8157119" imgH="1150661" progId="Word.Document.12">
                  <p:embed/>
                </p:oleObj>
              </mc:Choice>
              <mc:Fallback>
                <p:oleObj name="文档" r:id="rId23" imgW="8157119" imgH="11506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33400" y="4077072"/>
                        <a:ext cx="81661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671909"/>
              </p:ext>
            </p:extLst>
          </p:nvPr>
        </p:nvGraphicFramePr>
        <p:xfrm>
          <a:off x="533400" y="5085184"/>
          <a:ext cx="8166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4" name="文档" r:id="rId25" imgW="8157119" imgH="812337" progId="Word.Document.12">
                  <p:embed/>
                </p:oleObj>
              </mc:Choice>
              <mc:Fallback>
                <p:oleObj name="文档" r:id="rId25" imgW="8157119" imgH="8123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33400" y="5085184"/>
                        <a:ext cx="81661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22" name="Picture 2" descr="920新加16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458" y="1618509"/>
            <a:ext cx="2404658" cy="240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416246" y="2708920"/>
            <a:ext cx="1129637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13 cm.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在直角梯形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EOO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2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6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6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3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4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5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8" name="矩形 27"/>
          <p:cNvSpPr/>
          <p:nvPr/>
        </p:nvSpPr>
        <p:spPr>
          <a:xfrm>
            <a:off x="435429" y="2699221"/>
            <a:ext cx="11298461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用平面去截球所得截面的面积为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，所以截面圆的半径为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已知球心到该截面的距离为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，所以球的半径为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014526"/>
              </p:ext>
            </p:extLst>
          </p:nvPr>
        </p:nvGraphicFramePr>
        <p:xfrm>
          <a:off x="479376" y="931316"/>
          <a:ext cx="11050588" cy="183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5" name="文档" r:id="rId22" imgW="11050230" imgH="1840625" progId="Word.Document.12">
                  <p:embed/>
                </p:oleObj>
              </mc:Choice>
              <mc:Fallback>
                <p:oleObj name="文档" r:id="rId22" imgW="11050230" imgH="18406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79376" y="931316"/>
                        <a:ext cx="11050588" cy="183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19"/>
          <p:cNvSpPr txBox="1"/>
          <p:nvPr/>
        </p:nvSpPr>
        <p:spPr>
          <a:xfrm>
            <a:off x="2165813" y="172922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6618"/>
              </p:ext>
            </p:extLst>
          </p:nvPr>
        </p:nvGraphicFramePr>
        <p:xfrm>
          <a:off x="479376" y="4279577"/>
          <a:ext cx="813911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6" name="文档" r:id="rId24" imgW="8138403" imgH="723437" progId="Word.Document.12">
                  <p:embed/>
                </p:oleObj>
              </mc:Choice>
              <mc:Fallback>
                <p:oleObj name="文档" r:id="rId24" imgW="8138403" imgH="7234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79376" y="4279577"/>
                        <a:ext cx="8139112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978098"/>
              </p:ext>
            </p:extLst>
          </p:nvPr>
        </p:nvGraphicFramePr>
        <p:xfrm>
          <a:off x="479376" y="5009034"/>
          <a:ext cx="8139112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7" name="文档" r:id="rId26" imgW="8138403" imgH="1083716" progId="Word.Document.12">
                  <p:embed/>
                </p:oleObj>
              </mc:Choice>
              <mc:Fallback>
                <p:oleObj name="文档" r:id="rId26" imgW="8138403" imgH="10837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79376" y="5009034"/>
                        <a:ext cx="8139112" cy="1084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22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471486" y="260648"/>
            <a:ext cx="81447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在如图所示的多面体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中，四边形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、四边形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、四边形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都是边长为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的正方形，则此多面体的体积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A.72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B.144         C.180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D.216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37570" name="Picture 2" descr="S774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332656"/>
            <a:ext cx="2373364" cy="237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9"/>
          <p:cNvSpPr txBox="1"/>
          <p:nvPr/>
        </p:nvSpPr>
        <p:spPr>
          <a:xfrm>
            <a:off x="3449370" y="216566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1486" y="2996952"/>
            <a:ext cx="112411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把该多面体补成一个正方体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，如图所示，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1486" y="3770456"/>
            <a:ext cx="48483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所求体积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V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VA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67249"/>
              </p:ext>
            </p:extLst>
          </p:nvPr>
        </p:nvGraphicFramePr>
        <p:xfrm>
          <a:off x="528095" y="4653136"/>
          <a:ext cx="813911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7" name="文档" r:id="rId20" imgW="8138403" imgH="1060681" progId="Word.Document.12">
                  <p:embed/>
                </p:oleObj>
              </mc:Choice>
              <mc:Fallback>
                <p:oleObj name="文档" r:id="rId20" imgW="8138403" imgH="10606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8095" y="4653136"/>
                        <a:ext cx="8139112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7571" name="Picture 3" descr="S775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452" y="3836308"/>
            <a:ext cx="2645124" cy="247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2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17617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相交于点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，形成两个顶点相对、底面水平的三棱锥容器，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设三棱锥高均为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，若上面三棱锥中装有高度为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液体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且液体能流入下面的三棱锥，则液体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流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后液面高度为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38594" name="Picture 2" descr="S77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387" y="332656"/>
            <a:ext cx="2509245" cy="257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093431"/>
              </p:ext>
            </p:extLst>
          </p:nvPr>
        </p:nvGraphicFramePr>
        <p:xfrm>
          <a:off x="490538" y="3356992"/>
          <a:ext cx="10972800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37" name="文档" r:id="rId4" imgW="10990675" imgH="1977965" progId="Word.Document.12">
                  <p:embed/>
                </p:oleObj>
              </mc:Choice>
              <mc:Fallback>
                <p:oleObj name="文档" r:id="rId4" imgW="10990675" imgH="19779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538" y="3356992"/>
                        <a:ext cx="10972800" cy="197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885734"/>
              </p:ext>
            </p:extLst>
          </p:nvPr>
        </p:nvGraphicFramePr>
        <p:xfrm>
          <a:off x="487884" y="5276552"/>
          <a:ext cx="109855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38" name="文档" r:id="rId6" imgW="10983645" imgH="1320182" progId="Word.Document.12">
                  <p:embed/>
                </p:oleObj>
              </mc:Choice>
              <mc:Fallback>
                <p:oleObj name="文档" r:id="rId6" imgW="10983645" imgH="13201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7884" y="5276552"/>
                        <a:ext cx="1098550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793938"/>
              </p:ext>
            </p:extLst>
          </p:nvPr>
        </p:nvGraphicFramePr>
        <p:xfrm>
          <a:off x="3541326" y="2430874"/>
          <a:ext cx="188436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39" name="文档" r:id="rId8" imgW="1883793" imgH="1215806" progId="Word.Document.12">
                  <p:embed/>
                </p:oleObj>
              </mc:Choice>
              <mc:Fallback>
                <p:oleObj name="文档" r:id="rId8" imgW="1883793" imgH="12158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41326" y="2430874"/>
                        <a:ext cx="1884362" cy="121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8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9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0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1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121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7" name="矩形 26"/>
          <p:cNvSpPr/>
          <p:nvPr/>
        </p:nvSpPr>
        <p:spPr>
          <a:xfrm>
            <a:off x="479376" y="1763016"/>
            <a:ext cx="11233248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正三棱柱底面边长为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，高为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，球的半径为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779937"/>
              </p:ext>
            </p:extLst>
          </p:nvPr>
        </p:nvGraphicFramePr>
        <p:xfrm>
          <a:off x="520088" y="290364"/>
          <a:ext cx="10952162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62" name="文档" r:id="rId19" imgW="10951972" imgH="1558089" progId="Word.Document.12">
                  <p:embed/>
                </p:oleObj>
              </mc:Choice>
              <mc:Fallback>
                <p:oleObj name="文档" r:id="rId19" imgW="10951972" imgH="15580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0088" y="290364"/>
                        <a:ext cx="10952162" cy="155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954190" y="888881"/>
            <a:ext cx="72487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16π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565486"/>
              </p:ext>
            </p:extLst>
          </p:nvPr>
        </p:nvGraphicFramePr>
        <p:xfrm>
          <a:off x="520088" y="2557040"/>
          <a:ext cx="81391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63" name="文档" r:id="rId21" imgW="8138403" imgH="1028288" progId="Word.Document.12">
                  <p:embed/>
                </p:oleObj>
              </mc:Choice>
              <mc:Fallback>
                <p:oleObj name="文档" r:id="rId21" imgW="8138403" imgH="10282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20088" y="2557040"/>
                        <a:ext cx="8139112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174416"/>
              </p:ext>
            </p:extLst>
          </p:nvPr>
        </p:nvGraphicFramePr>
        <p:xfrm>
          <a:off x="520088" y="3534152"/>
          <a:ext cx="81391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64" name="文档" r:id="rId23" imgW="8138403" imgH="1028288" progId="Word.Document.12">
                  <p:embed/>
                </p:oleObj>
              </mc:Choice>
              <mc:Fallback>
                <p:oleObj name="文档" r:id="rId23" imgW="8138403" imgH="10282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20088" y="3534152"/>
                        <a:ext cx="8139112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79376" y="4553308"/>
            <a:ext cx="11233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，所以球的表面积为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16π.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7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8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27581" y="789010"/>
            <a:ext cx="8476731" cy="2118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如图，若球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的半径为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，一个内接圆台的两底面半径分别为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球心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在圆台的两底面之间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的体积为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7581" y="2996952"/>
            <a:ext cx="1135025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作经过球心的截面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，由题意得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OA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OB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OO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OO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0642" name="Picture 2" descr="S777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829" y="404664"/>
            <a:ext cx="2338779" cy="218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006363"/>
              </p:ext>
            </p:extLst>
          </p:nvPr>
        </p:nvGraphicFramePr>
        <p:xfrm>
          <a:off x="2572741" y="2016961"/>
          <a:ext cx="162877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75" name="文档" r:id="rId23" imgW="1628005" imgH="1034767" progId="Word.Document.12">
                  <p:embed/>
                </p:oleObj>
              </mc:Choice>
              <mc:Fallback>
                <p:oleObj name="文档" r:id="rId23" imgW="1628005" imgH="10347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572741" y="2016961"/>
                        <a:ext cx="1628775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52183"/>
              </p:ext>
            </p:extLst>
          </p:nvPr>
        </p:nvGraphicFramePr>
        <p:xfrm>
          <a:off x="552125" y="4456782"/>
          <a:ext cx="813911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76" name="文档" r:id="rId25" imgW="8138403" imgH="1060681" progId="Word.Document.12">
                  <p:embed/>
                </p:oleObj>
              </mc:Choice>
              <mc:Fallback>
                <p:oleObj name="文档" r:id="rId25" imgW="8138403" imgH="10606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52125" y="4456782"/>
                        <a:ext cx="8139112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0644" name="Picture 4" descr="S778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484" y="3933056"/>
            <a:ext cx="2337132" cy="220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3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07368" y="893619"/>
            <a:ext cx="11305256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在正四面体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中，所有棱长为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，求该四面体的外接球和内切球的表面积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6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8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8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815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735594"/>
              </p:ext>
            </p:extLst>
          </p:nvPr>
        </p:nvGraphicFramePr>
        <p:xfrm>
          <a:off x="551384" y="5177615"/>
          <a:ext cx="8139112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11" name="文档" r:id="rId3" imgW="8138403" imgH="1505181" progId="Word.Document.12">
                  <p:embed/>
                </p:oleObj>
              </mc:Choice>
              <mc:Fallback>
                <p:oleObj name="文档" r:id="rId3" imgW="8138403" imgH="15051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384" y="5177615"/>
                        <a:ext cx="8139112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5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7" name="矩形 26"/>
          <p:cNvSpPr/>
          <p:nvPr/>
        </p:nvSpPr>
        <p:spPr>
          <a:xfrm>
            <a:off x="479376" y="2636912"/>
            <a:ext cx="11233248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设正方体棱长为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，球半径为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668950"/>
              </p:ext>
            </p:extLst>
          </p:nvPr>
        </p:nvGraphicFramePr>
        <p:xfrm>
          <a:off x="551384" y="908720"/>
          <a:ext cx="10820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12" name="文档" r:id="rId24" imgW="10821681" imgH="1836666" progId="Word.Document.12">
                  <p:embed/>
                </p:oleObj>
              </mc:Choice>
              <mc:Fallback>
                <p:oleObj name="文档" r:id="rId24" imgW="10821681" imgH="18366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51384" y="908720"/>
                        <a:ext cx="108204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9"/>
          <p:cNvSpPr txBox="1"/>
          <p:nvPr/>
        </p:nvSpPr>
        <p:spPr>
          <a:xfrm>
            <a:off x="305766" y="178896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692943"/>
              </p:ext>
            </p:extLst>
          </p:nvPr>
        </p:nvGraphicFramePr>
        <p:xfrm>
          <a:off x="551384" y="3454038"/>
          <a:ext cx="8139112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13" name="文档" r:id="rId26" imgW="8138403" imgH="1087675" progId="Word.Document.12">
                  <p:embed/>
                </p:oleObj>
              </mc:Choice>
              <mc:Fallback>
                <p:oleObj name="文档" r:id="rId26" imgW="8138403" imgH="10876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51384" y="3454038"/>
                        <a:ext cx="8139112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79376" y="4314152"/>
            <a:ext cx="58913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设正方体和球的体积分别为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29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6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8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8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19" name="矩形 18"/>
          <p:cNvSpPr/>
          <p:nvPr/>
        </p:nvSpPr>
        <p:spPr>
          <a:xfrm>
            <a:off x="407368" y="404664"/>
            <a:ext cx="113772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如图，取底面中心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AE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为正四面体，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垂直于底面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外接球球心与内切球球心重合且球心在线段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上，设球心为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，令外接球半径为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，内切球半径为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466286"/>
              </p:ext>
            </p:extLst>
          </p:nvPr>
        </p:nvGraphicFramePr>
        <p:xfrm>
          <a:off x="482600" y="3874368"/>
          <a:ext cx="8051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36" name="文档" r:id="rId19" imgW="8157119" imgH="1083716" progId="Word.Document.12">
                  <p:embed/>
                </p:oleObj>
              </mc:Choice>
              <mc:Fallback>
                <p:oleObj name="文档" r:id="rId19" imgW="8157119" imgH="10837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82600" y="3874368"/>
                        <a:ext cx="80518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278549"/>
              </p:ext>
            </p:extLst>
          </p:nvPr>
        </p:nvGraphicFramePr>
        <p:xfrm>
          <a:off x="479376" y="4960838"/>
          <a:ext cx="815657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37" name="文档" r:id="rId21" imgW="8157119" imgH="1087675" progId="Word.Document.12">
                  <p:embed/>
                </p:oleObj>
              </mc:Choice>
              <mc:Fallback>
                <p:oleObj name="文档" r:id="rId21" imgW="8157119" imgH="10876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9376" y="4960838"/>
                        <a:ext cx="8156575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7402" name="Picture 74" descr="S779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576" y="3212645"/>
            <a:ext cx="2781008" cy="288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37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6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8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8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493464"/>
              </p:ext>
            </p:extLst>
          </p:nvPr>
        </p:nvGraphicFramePr>
        <p:xfrm>
          <a:off x="479376" y="2801218"/>
          <a:ext cx="6781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27" name="文档" r:id="rId19" imgW="6788377" imgH="1085586" progId="Word.Document.12">
                  <p:embed/>
                </p:oleObj>
              </mc:Choice>
              <mc:Fallback>
                <p:oleObj name="文档" r:id="rId19" imgW="6788377" imgH="10855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9376" y="2801218"/>
                        <a:ext cx="67818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114645"/>
              </p:ext>
            </p:extLst>
          </p:nvPr>
        </p:nvGraphicFramePr>
        <p:xfrm>
          <a:off x="479376" y="784994"/>
          <a:ext cx="4043362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28" name="文档" r:id="rId21" imgW="4043441" imgH="2177869" progId="Word.Document.12">
                  <p:embed/>
                </p:oleObj>
              </mc:Choice>
              <mc:Fallback>
                <p:oleObj name="文档" r:id="rId21" imgW="4043441" imgH="21778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9376" y="784994"/>
                        <a:ext cx="4043362" cy="217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709837"/>
              </p:ext>
            </p:extLst>
          </p:nvPr>
        </p:nvGraphicFramePr>
        <p:xfrm>
          <a:off x="479376" y="3711550"/>
          <a:ext cx="813911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29" name="文档" r:id="rId23" imgW="8138403" imgH="1060681" progId="Word.Document.12">
                  <p:embed/>
                </p:oleObj>
              </mc:Choice>
              <mc:Fallback>
                <p:oleObj name="文档" r:id="rId23" imgW="8138403" imgH="10606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9376" y="3711550"/>
                        <a:ext cx="8139112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589229"/>
              </p:ext>
            </p:extLst>
          </p:nvPr>
        </p:nvGraphicFramePr>
        <p:xfrm>
          <a:off x="479376" y="4600798"/>
          <a:ext cx="813911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30" name="文档" r:id="rId25" imgW="8138403" imgH="1060681" progId="Word.Document.12">
                  <p:embed/>
                </p:oleObj>
              </mc:Choice>
              <mc:Fallback>
                <p:oleObj name="文档" r:id="rId25" imgW="8138403" imgH="10606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79376" y="4600798"/>
                        <a:ext cx="8139112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74" descr="S779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784994"/>
            <a:ext cx="2781008" cy="288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06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任意多边形 3">
            <a:extLst>
              <a:ext uri="{FF2B5EF4-FFF2-40B4-BE49-F238E27FC236}">
                <a16:creationId xmlns="" xmlns:a16="http://schemas.microsoft.com/office/drawing/2014/main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43575" y="2636912"/>
            <a:ext cx="4648455" cy="88674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4400" b="1" dirty="0">
                <a:latin typeface="微软雅黑" pitchFamily="34" charset="-122"/>
              </a:rPr>
              <a:t>本课结束</a:t>
            </a: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735148" y="3500815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latin typeface="微软雅黑" pitchFamily="34" charset="-122"/>
              </a:rPr>
              <a:t>更多精彩内容请登录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itchFamily="34" charset="-122"/>
              </a:rPr>
              <a:t>：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</a:rPr>
              <a:t>www.xinjiaoyu.com</a:t>
            </a:r>
            <a:endParaRPr lang="zh-CN" altLang="en-US" sz="2700" b="1" dirty="0">
              <a:solidFill>
                <a:prstClr val="black"/>
              </a:solidFill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4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8" name="矩形 7"/>
          <p:cNvSpPr/>
          <p:nvPr/>
        </p:nvSpPr>
        <p:spPr>
          <a:xfrm>
            <a:off x="453976" y="2852936"/>
            <a:ext cx="11377264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依题意得，正三棱台的高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406977"/>
              </p:ext>
            </p:extLst>
          </p:nvPr>
        </p:nvGraphicFramePr>
        <p:xfrm>
          <a:off x="535930" y="800174"/>
          <a:ext cx="10888662" cy="183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5" name="文档" r:id="rId19" imgW="10888266" imgH="1836666" progId="Word.Document.12">
                  <p:embed/>
                </p:oleObj>
              </mc:Choice>
              <mc:Fallback>
                <p:oleObj name="文档" r:id="rId19" imgW="10888266" imgH="18366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35930" y="800174"/>
                        <a:ext cx="10888662" cy="183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9"/>
          <p:cNvSpPr txBox="1"/>
          <p:nvPr/>
        </p:nvSpPr>
        <p:spPr>
          <a:xfrm>
            <a:off x="1881486" y="165335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492820"/>
              </p:ext>
            </p:extLst>
          </p:nvPr>
        </p:nvGraphicFramePr>
        <p:xfrm>
          <a:off x="535930" y="3789784"/>
          <a:ext cx="813911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6" name="文档" r:id="rId21" imgW="8138403" imgH="1294628" progId="Word.Document.12">
                  <p:embed/>
                </p:oleObj>
              </mc:Choice>
              <mc:Fallback>
                <p:oleObj name="文档" r:id="rId21" imgW="8138403" imgH="12946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35930" y="3789784"/>
                        <a:ext cx="8139112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87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6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539"/>
              </p:ext>
            </p:extLst>
          </p:nvPr>
        </p:nvGraphicFramePr>
        <p:xfrm>
          <a:off x="557014" y="884188"/>
          <a:ext cx="9339262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56" name="文档" r:id="rId19" imgW="9339535" imgH="1536134" progId="Word.Document.12">
                  <p:embed/>
                </p:oleObj>
              </mc:Choice>
              <mc:Fallback>
                <p:oleObj name="文档" r:id="rId19" imgW="9339535" imgH="15361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7014" y="884188"/>
                        <a:ext cx="9339262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9"/>
          <p:cNvSpPr txBox="1"/>
          <p:nvPr/>
        </p:nvSpPr>
        <p:spPr>
          <a:xfrm>
            <a:off x="2294435" y="149302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975543"/>
              </p:ext>
            </p:extLst>
          </p:nvPr>
        </p:nvGraphicFramePr>
        <p:xfrm>
          <a:off x="557014" y="2440713"/>
          <a:ext cx="10723562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57" name="文档" r:id="rId21" imgW="10723423" imgH="1606318" progId="Word.Document.12">
                  <p:embed/>
                </p:oleObj>
              </mc:Choice>
              <mc:Fallback>
                <p:oleObj name="文档" r:id="rId21" imgW="10723423" imgH="16063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7014" y="2440713"/>
                        <a:ext cx="10723562" cy="160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823225"/>
              </p:ext>
            </p:extLst>
          </p:nvPr>
        </p:nvGraphicFramePr>
        <p:xfrm>
          <a:off x="557014" y="4077072"/>
          <a:ext cx="10579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58" name="文档" r:id="rId23" imgW="10723423" imgH="861646" progId="Word.Document.12">
                  <p:embed/>
                </p:oleObj>
              </mc:Choice>
              <mc:Fallback>
                <p:oleObj name="文档" r:id="rId23" imgW="10723423" imgH="8616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57014" y="4077072"/>
                        <a:ext cx="105791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49981" y="4634552"/>
            <a:ext cx="30107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球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12π.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7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8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pic>
        <p:nvPicPr>
          <p:cNvPr id="231426" name="Picture 2" descr="S769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935271"/>
            <a:ext cx="2608891" cy="216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282451"/>
              </p:ext>
            </p:extLst>
          </p:nvPr>
        </p:nvGraphicFramePr>
        <p:xfrm>
          <a:off x="495300" y="628563"/>
          <a:ext cx="86868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83" name="文档" r:id="rId20" imgW="8691681" imgH="3116178" progId="Word.Document.12">
                  <p:embed/>
                </p:oleObj>
              </mc:Choice>
              <mc:Fallback>
                <p:oleObj name="文档" r:id="rId20" imgW="8691681" imgH="31161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95300" y="628563"/>
                        <a:ext cx="8686800" cy="311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244802"/>
              </p:ext>
            </p:extLst>
          </p:nvPr>
        </p:nvGraphicFramePr>
        <p:xfrm>
          <a:off x="495300" y="3752887"/>
          <a:ext cx="973931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84" name="文档" r:id="rId22" imgW="9739405" imgH="901237" progId="Word.Document.12">
                  <p:embed/>
                </p:oleObj>
              </mc:Choice>
              <mc:Fallback>
                <p:oleObj name="文档" r:id="rId22" imgW="9739405" imgH="9012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95300" y="3752887"/>
                        <a:ext cx="9739313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9"/>
          <p:cNvSpPr txBox="1"/>
          <p:nvPr/>
        </p:nvSpPr>
        <p:spPr>
          <a:xfrm>
            <a:off x="267544" y="273780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569771"/>
              </p:ext>
            </p:extLst>
          </p:nvPr>
        </p:nvGraphicFramePr>
        <p:xfrm>
          <a:off x="495300" y="4600798"/>
          <a:ext cx="1021556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85" name="文档" r:id="rId24" imgW="10215578" imgH="1060681" progId="Word.Document.12">
                  <p:embed/>
                </p:oleObj>
              </mc:Choice>
              <mc:Fallback>
                <p:oleObj name="文档" r:id="rId24" imgW="10215578" imgH="10606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95300" y="4600798"/>
                        <a:ext cx="10215562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7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116468"/>
              </p:ext>
            </p:extLst>
          </p:nvPr>
        </p:nvGraphicFramePr>
        <p:xfrm>
          <a:off x="457200" y="2420888"/>
          <a:ext cx="111760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4" name="文档" r:id="rId19" imgW="11337445" imgH="939028" progId="Word.Document.12">
                  <p:embed/>
                </p:oleObj>
              </mc:Choice>
              <mc:Fallback>
                <p:oleObj name="文档" r:id="rId19" imgW="11337445" imgH="9390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7200" y="2420888"/>
                        <a:ext cx="111760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129997"/>
              </p:ext>
            </p:extLst>
          </p:nvPr>
        </p:nvGraphicFramePr>
        <p:xfrm>
          <a:off x="458259" y="720725"/>
          <a:ext cx="10771188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5" name="文档" r:id="rId21" imgW="10770933" imgH="1392166" progId="Word.Document.12">
                  <p:embed/>
                </p:oleObj>
              </mc:Choice>
              <mc:Fallback>
                <p:oleObj name="文档" r:id="rId21" imgW="10770933" imgH="13921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58259" y="720725"/>
                        <a:ext cx="10771188" cy="139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19"/>
          <p:cNvSpPr txBox="1"/>
          <p:nvPr/>
        </p:nvSpPr>
        <p:spPr>
          <a:xfrm>
            <a:off x="4125881" y="129155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841587"/>
              </p:ext>
            </p:extLst>
          </p:nvPr>
        </p:nvGraphicFramePr>
        <p:xfrm>
          <a:off x="457200" y="3238996"/>
          <a:ext cx="11036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6" name="文档" r:id="rId23" imgW="11337445" imgH="1083716" progId="Word.Document.12">
                  <p:embed/>
                </p:oleObj>
              </mc:Choice>
              <mc:Fallback>
                <p:oleObj name="文档" r:id="rId23" imgW="11337445" imgH="10837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57200" y="3238996"/>
                        <a:ext cx="110363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86728" y="4149080"/>
            <a:ext cx="112464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所以其外接球的表面积为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144π.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55712" y="548680"/>
            <a:ext cx="1132892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一个棱柱的侧面展开图是三个全等的矩形，矩形的长和宽分别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cm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，则该棱柱的侧面积为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15415" y="1195230"/>
            <a:ext cx="543739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72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55712" y="2195064"/>
            <a:ext cx="1132892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由已知条件可知该棱柱为正三棱柱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32450" name="Picture 2" descr="S770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554" y="2534448"/>
            <a:ext cx="2795046" cy="9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455712" y="2996952"/>
            <a:ext cx="1132892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则其侧面积为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72(cm</a:t>
            </a:r>
            <a:r>
              <a:rPr lang="en-US" altLang="zh-CN" sz="2800" kern="100" baseline="300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</a:p>
        </p:txBody>
      </p:sp>
      <p:sp>
        <p:nvSpPr>
          <p:cNvPr id="7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16" name="矩形 15"/>
          <p:cNvSpPr/>
          <p:nvPr/>
        </p:nvSpPr>
        <p:spPr>
          <a:xfrm>
            <a:off x="447477" y="2261771"/>
            <a:ext cx="1130525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设实心球的半径为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，由题意可得，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2π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原来实心球的表面积为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4π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8π.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7477" y="675853"/>
            <a:ext cx="11305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若一个实心球对半分成两半后表面积增加了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，则原来实心球的表面积为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87488" y="1329815"/>
            <a:ext cx="545342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8π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407368" y="677595"/>
            <a:ext cx="11377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如图，在三棱柱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设三棱锥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的体积为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，三棱柱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的体积为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82795" name="Picture 523" descr="S771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78" y="2600807"/>
            <a:ext cx="2509245" cy="284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015388" y="1970256"/>
            <a:ext cx="10823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24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821</Words>
  <Application>Microsoft Office PowerPoint</Application>
  <PresentationFormat>宽屏</PresentationFormat>
  <Paragraphs>380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方正中等线简体</vt:lpstr>
      <vt:lpstr>黑体</vt:lpstr>
      <vt:lpstr>华文细黑</vt:lpstr>
      <vt:lpstr>经典繁仿黑</vt:lpstr>
      <vt:lpstr>楷体</vt:lpstr>
      <vt:lpstr>宋体</vt:lpstr>
      <vt:lpstr>Microsoft YaHei</vt:lpstr>
      <vt:lpstr>Microsoft YaHei</vt:lpstr>
      <vt:lpstr>Arial</vt:lpstr>
      <vt:lpstr>Broadway</vt:lpstr>
      <vt:lpstr>Calibri</vt:lpstr>
      <vt:lpstr>Courier New</vt:lpstr>
      <vt:lpstr>Times New Roman</vt:lpstr>
      <vt:lpstr>1_Office 主题</vt:lpstr>
      <vt:lpstr>文档</vt:lpstr>
      <vt:lpstr>Microsoft Word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468</cp:revision>
  <dcterms:created xsi:type="dcterms:W3CDTF">2019-11-13T09:14:31Z</dcterms:created>
  <dcterms:modified xsi:type="dcterms:W3CDTF">2021-09-09T02:55:30Z</dcterms:modified>
</cp:coreProperties>
</file>