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handoutMasterIdLst>
    <p:handoutMasterId r:id="rId71"/>
  </p:handoutMasterIdLst>
  <p:sldIdLst>
    <p:sldId id="256" r:id="rId2"/>
    <p:sldId id="257" r:id="rId3"/>
    <p:sldId id="258" r:id="rId4"/>
    <p:sldId id="259" r:id="rId5"/>
    <p:sldId id="643" r:id="rId6"/>
    <p:sldId id="646" r:id="rId7"/>
    <p:sldId id="651" r:id="rId8"/>
    <p:sldId id="619" r:id="rId9"/>
    <p:sldId id="656" r:id="rId10"/>
    <p:sldId id="661" r:id="rId11"/>
    <p:sldId id="263" r:id="rId12"/>
    <p:sldId id="264" r:id="rId13"/>
    <p:sldId id="265" r:id="rId14"/>
    <p:sldId id="662" r:id="rId15"/>
    <p:sldId id="624" r:id="rId16"/>
    <p:sldId id="669" r:id="rId17"/>
    <p:sldId id="670" r:id="rId18"/>
    <p:sldId id="671" r:id="rId19"/>
    <p:sldId id="337" r:id="rId20"/>
    <p:sldId id="425" r:id="rId21"/>
    <p:sldId id="566" r:id="rId22"/>
    <p:sldId id="272" r:id="rId23"/>
    <p:sldId id="567" r:id="rId24"/>
    <p:sldId id="274" r:id="rId25"/>
    <p:sldId id="525" r:id="rId26"/>
    <p:sldId id="627" r:id="rId27"/>
    <p:sldId id="628" r:id="rId28"/>
    <p:sldId id="629" r:id="rId29"/>
    <p:sldId id="630" r:id="rId30"/>
    <p:sldId id="631" r:id="rId31"/>
    <p:sldId id="663" r:id="rId32"/>
    <p:sldId id="270" r:id="rId33"/>
    <p:sldId id="291" r:id="rId34"/>
    <p:sldId id="305" r:id="rId35"/>
    <p:sldId id="292" r:id="rId36"/>
    <p:sldId id="293" r:id="rId37"/>
    <p:sldId id="294" r:id="rId38"/>
    <p:sldId id="295" r:id="rId39"/>
    <p:sldId id="318" r:id="rId40"/>
    <p:sldId id="319" r:id="rId41"/>
    <p:sldId id="664" r:id="rId42"/>
    <p:sldId id="320" r:id="rId43"/>
    <p:sldId id="321" r:id="rId44"/>
    <p:sldId id="322" r:id="rId45"/>
    <p:sldId id="323" r:id="rId46"/>
    <p:sldId id="324" r:id="rId47"/>
    <p:sldId id="665" r:id="rId48"/>
    <p:sldId id="325" r:id="rId49"/>
    <p:sldId id="326" r:id="rId50"/>
    <p:sldId id="327" r:id="rId51"/>
    <p:sldId id="636" r:id="rId52"/>
    <p:sldId id="666" r:id="rId53"/>
    <p:sldId id="328" r:id="rId54"/>
    <p:sldId id="637" r:id="rId55"/>
    <p:sldId id="667" r:id="rId56"/>
    <p:sldId id="329" r:id="rId57"/>
    <p:sldId id="330" r:id="rId58"/>
    <p:sldId id="638" r:id="rId59"/>
    <p:sldId id="331" r:id="rId60"/>
    <p:sldId id="668" r:id="rId61"/>
    <p:sldId id="332" r:id="rId62"/>
    <p:sldId id="672" r:id="rId63"/>
    <p:sldId id="333" r:id="rId64"/>
    <p:sldId id="639" r:id="rId65"/>
    <p:sldId id="334" r:id="rId66"/>
    <p:sldId id="532" r:id="rId67"/>
    <p:sldId id="640" r:id="rId68"/>
    <p:sldId id="271" r:id="rId6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7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94" autoAdjust="0"/>
    <p:restoredTop sz="95046" autoAdjust="0"/>
  </p:normalViewPr>
  <p:slideViewPr>
    <p:cSldViewPr>
      <p:cViewPr varScale="1">
        <p:scale>
          <a:sx n="112" d="100"/>
          <a:sy n="112" d="100"/>
        </p:scale>
        <p:origin x="102" y="96"/>
      </p:cViewPr>
      <p:guideLst/>
    </p:cSldViewPr>
  </p:slideViewPr>
  <p:notesTextViewPr>
    <p:cViewPr>
      <p:scale>
        <a:sx n="75" d="100"/>
        <a:sy n="75" d="100"/>
      </p:scale>
      <p:origin x="0" y="0"/>
    </p:cViewPr>
  </p:notesTextViewPr>
  <p:notesViewPr>
    <p:cSldViewPr>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5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t>2021/9/9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t>‹#›</a:t>
            </a:fld>
            <a:endParaRPr lang="zh-CN" altLang="en-US"/>
          </a:p>
        </p:txBody>
      </p:sp>
    </p:spTree>
    <p:extLst>
      <p:ext uri="{BB962C8B-B14F-4D97-AF65-F5344CB8AC3E}">
        <p14:creationId xmlns:p14="http://schemas.microsoft.com/office/powerpoint/2010/main" val="55613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t>2021/9/9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t>‹#›</a:t>
            </a:fld>
            <a:endParaRPr lang="zh-CN" altLang="en-US"/>
          </a:p>
        </p:txBody>
      </p:sp>
    </p:spTree>
    <p:extLst>
      <p:ext uri="{BB962C8B-B14F-4D97-AF65-F5344CB8AC3E}">
        <p14:creationId xmlns:p14="http://schemas.microsoft.com/office/powerpoint/2010/main" val="157331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a:t>
            </a:fld>
            <a:endParaRPr lang="zh-CN" altLang="en-US"/>
          </a:p>
        </p:txBody>
      </p:sp>
    </p:spTree>
    <p:extLst>
      <p:ext uri="{BB962C8B-B14F-4D97-AF65-F5344CB8AC3E}">
        <p14:creationId xmlns:p14="http://schemas.microsoft.com/office/powerpoint/2010/main" val="426522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5</a:t>
            </a:fld>
            <a:endParaRPr lang="zh-CN" altLang="en-US"/>
          </a:p>
        </p:txBody>
      </p:sp>
    </p:spTree>
    <p:extLst>
      <p:ext uri="{BB962C8B-B14F-4D97-AF65-F5344CB8AC3E}">
        <p14:creationId xmlns:p14="http://schemas.microsoft.com/office/powerpoint/2010/main" val="1261899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35</a:t>
            </a:fld>
            <a:endParaRPr lang="zh-CN" altLang="en-US"/>
          </a:p>
        </p:txBody>
      </p:sp>
    </p:spTree>
    <p:extLst>
      <p:ext uri="{BB962C8B-B14F-4D97-AF65-F5344CB8AC3E}">
        <p14:creationId xmlns:p14="http://schemas.microsoft.com/office/powerpoint/2010/main" val="2832625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a:solidFill>
                  <a:srgbClr val="000000"/>
                </a:solidFill>
              </a:rPr>
              <a:pPr/>
              <a:t>2021/9/9</a:t>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a:solidFill>
                  <a:srgbClr val="000000"/>
                </a:solidFill>
              </a:rPr>
              <a:pPr/>
              <a:t>‹#›</a:t>
            </a:fld>
            <a:endParaRPr lang="zh-CN" altLang="en-US">
              <a:solidFill>
                <a:srgbClr val="000000"/>
              </a:solidFill>
            </a:endParaRPr>
          </a:p>
        </p:txBody>
      </p:sp>
      <p:pic>
        <p:nvPicPr>
          <p:cNvPr id="5" name="图片 4">
            <a:extLst>
              <a:ext uri="{FF2B5EF4-FFF2-40B4-BE49-F238E27FC236}">
                <a16:creationId xmlns="" xmlns:a16="http://schemas.microsoft.com/office/drawing/2014/main" id="{4A51DD8C-2448-6749-979B-E40EFF86C3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22575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3429000"/>
            <a:ext cx="12190413" cy="3430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02093969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内容与标题">
    <p:spTree>
      <p:nvGrpSpPr>
        <p:cNvPr id="1" name=""/>
        <p:cNvGrpSpPr/>
        <p:nvPr/>
      </p:nvGrpSpPr>
      <p:grpSpPr>
        <a:xfrm>
          <a:off x="0" y="0"/>
          <a:ext cx="0" cy="0"/>
          <a:chOff x="0" y="0"/>
          <a:chExt cx="0" cy="0"/>
        </a:xfrm>
      </p:grpSpPr>
      <p:sp>
        <p:nvSpPr>
          <p:cNvPr id="8" name="矩形 7"/>
          <p:cNvSpPr/>
          <p:nvPr userDrawn="1"/>
        </p:nvSpPr>
        <p:spPr>
          <a:xfrm>
            <a:off x="0" y="3717032"/>
            <a:ext cx="12190413" cy="314255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8359902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sp>
        <p:nvSpPr>
          <p:cNvPr id="8" name="矩形 7"/>
          <p:cNvSpPr/>
          <p:nvPr userDrawn="1"/>
        </p:nvSpPr>
        <p:spPr>
          <a:xfrm>
            <a:off x="0" y="4149874"/>
            <a:ext cx="12190413" cy="2709714"/>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70805243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内容与标题">
    <p:spTree>
      <p:nvGrpSpPr>
        <p:cNvPr id="1" name=""/>
        <p:cNvGrpSpPr/>
        <p:nvPr/>
      </p:nvGrpSpPr>
      <p:grpSpPr>
        <a:xfrm>
          <a:off x="0" y="0"/>
          <a:ext cx="0" cy="0"/>
          <a:chOff x="0" y="0"/>
          <a:chExt cx="0" cy="0"/>
        </a:xfrm>
      </p:grpSpPr>
      <p:sp>
        <p:nvSpPr>
          <p:cNvPr id="8" name="矩形 7"/>
          <p:cNvSpPr/>
          <p:nvPr userDrawn="1"/>
        </p:nvSpPr>
        <p:spPr>
          <a:xfrm>
            <a:off x="0" y="4509120"/>
            <a:ext cx="12190413" cy="23504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8319714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内容与标题">
    <p:spTree>
      <p:nvGrpSpPr>
        <p:cNvPr id="1" name=""/>
        <p:cNvGrpSpPr/>
        <p:nvPr/>
      </p:nvGrpSpPr>
      <p:grpSpPr>
        <a:xfrm>
          <a:off x="0" y="0"/>
          <a:ext cx="0" cy="0"/>
          <a:chOff x="0" y="0"/>
          <a:chExt cx="0" cy="0"/>
        </a:xfrm>
      </p:grpSpPr>
      <p:sp>
        <p:nvSpPr>
          <p:cNvPr id="8" name="矩形 7"/>
          <p:cNvSpPr/>
          <p:nvPr userDrawn="1"/>
        </p:nvSpPr>
        <p:spPr>
          <a:xfrm>
            <a:off x="0" y="4869160"/>
            <a:ext cx="12190413" cy="19904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415081456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内容与标题">
    <p:spTree>
      <p:nvGrpSpPr>
        <p:cNvPr id="1" name=""/>
        <p:cNvGrpSpPr/>
        <p:nvPr/>
      </p:nvGrpSpPr>
      <p:grpSpPr>
        <a:xfrm>
          <a:off x="0" y="0"/>
          <a:ext cx="0" cy="0"/>
          <a:chOff x="0" y="0"/>
          <a:chExt cx="0" cy="0"/>
        </a:xfrm>
      </p:grpSpPr>
      <p:sp>
        <p:nvSpPr>
          <p:cNvPr id="8" name="矩形 7"/>
          <p:cNvSpPr/>
          <p:nvPr userDrawn="1"/>
        </p:nvSpPr>
        <p:spPr>
          <a:xfrm>
            <a:off x="0" y="5229200"/>
            <a:ext cx="12190413" cy="16303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4078876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内容与标题">
    <p:spTree>
      <p:nvGrpSpPr>
        <p:cNvPr id="1" name=""/>
        <p:cNvGrpSpPr/>
        <p:nvPr/>
      </p:nvGrpSpPr>
      <p:grpSpPr>
        <a:xfrm>
          <a:off x="0" y="0"/>
          <a:ext cx="0" cy="0"/>
          <a:chOff x="0" y="0"/>
          <a:chExt cx="0" cy="0"/>
        </a:xfrm>
      </p:grpSpPr>
      <p:sp>
        <p:nvSpPr>
          <p:cNvPr id="8" name="矩形 7"/>
          <p:cNvSpPr/>
          <p:nvPr userDrawn="1"/>
        </p:nvSpPr>
        <p:spPr>
          <a:xfrm>
            <a:off x="0" y="5589240"/>
            <a:ext cx="12190413" cy="12703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81489983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内容与标题">
    <p:spTree>
      <p:nvGrpSpPr>
        <p:cNvPr id="1" name=""/>
        <p:cNvGrpSpPr/>
        <p:nvPr/>
      </p:nvGrpSpPr>
      <p:grpSpPr>
        <a:xfrm>
          <a:off x="0" y="0"/>
          <a:ext cx="0" cy="0"/>
          <a:chOff x="0" y="0"/>
          <a:chExt cx="0" cy="0"/>
        </a:xfrm>
      </p:grpSpPr>
      <p:sp>
        <p:nvSpPr>
          <p:cNvPr id="8" name="矩形 7"/>
          <p:cNvSpPr/>
          <p:nvPr userDrawn="1"/>
        </p:nvSpPr>
        <p:spPr>
          <a:xfrm>
            <a:off x="0" y="5877272"/>
            <a:ext cx="12190413" cy="9823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46238588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426B33F1-6A19-9C40-A7B1-9CFF7B3B4025}"/>
              </a:ext>
            </a:extLst>
          </p:cNvPr>
          <p:cNvSpPr/>
          <p:nvPr userDrawn="1"/>
        </p:nvSpPr>
        <p:spPr>
          <a:xfrm>
            <a:off x="0" y="195857"/>
            <a:ext cx="541867" cy="680400"/>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6" name="矩形 5">
            <a:extLst>
              <a:ext uri="{FF2B5EF4-FFF2-40B4-BE49-F238E27FC236}">
                <a16:creationId xmlns="" xmlns:a16="http://schemas.microsoft.com/office/drawing/2014/main" id="{A73676C6-1FD3-7641-BDD0-7DE1809B2CC3}"/>
              </a:ext>
            </a:extLst>
          </p:cNvPr>
          <p:cNvSpPr/>
          <p:nvPr userDrawn="1"/>
        </p:nvSpPr>
        <p:spPr>
          <a:xfrm>
            <a:off x="608438" y="195857"/>
            <a:ext cx="158045" cy="680400"/>
          </a:xfrm>
          <a:prstGeom prst="rect">
            <a:avLst/>
          </a:prstGeom>
          <a:solidFill>
            <a:srgbClr val="F5C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 name="矩形 6">
            <a:extLst>
              <a:ext uri="{FF2B5EF4-FFF2-40B4-BE49-F238E27FC236}">
                <a16:creationId xmlns="" xmlns:a16="http://schemas.microsoft.com/office/drawing/2014/main" id="{48FED324-0843-E644-A515-3881B5D998CA}"/>
              </a:ext>
            </a:extLst>
          </p:cNvPr>
          <p:cNvSpPr/>
          <p:nvPr userDrawn="1"/>
        </p:nvSpPr>
        <p:spPr>
          <a:xfrm>
            <a:off x="12033956" y="195857"/>
            <a:ext cx="158044" cy="680400"/>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 name="矩形 7"/>
          <p:cNvSpPr/>
          <p:nvPr userDrawn="1"/>
        </p:nvSpPr>
        <p:spPr>
          <a:xfrm>
            <a:off x="838899" y="195857"/>
            <a:ext cx="11106279" cy="680400"/>
          </a:xfrm>
          <a:prstGeom prst="rect">
            <a:avLst/>
          </a:prstGeom>
          <a:solidFill>
            <a:schemeClr val="accent5">
              <a:lumMod val="10000"/>
              <a:lumOff val="9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6200340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7480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0413" cy="6859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896705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268760"/>
            <a:ext cx="12190413" cy="55908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4583504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628800"/>
            <a:ext cx="12190413" cy="52307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32155944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1988840"/>
            <a:ext cx="12190413" cy="48707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69161982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内容与标题">
    <p:spTree>
      <p:nvGrpSpPr>
        <p:cNvPr id="1" name=""/>
        <p:cNvGrpSpPr/>
        <p:nvPr/>
      </p:nvGrpSpPr>
      <p:grpSpPr>
        <a:xfrm>
          <a:off x="0" y="0"/>
          <a:ext cx="0" cy="0"/>
          <a:chOff x="0" y="0"/>
          <a:chExt cx="0" cy="0"/>
        </a:xfrm>
      </p:grpSpPr>
      <p:sp>
        <p:nvSpPr>
          <p:cNvPr id="8" name="矩形 7"/>
          <p:cNvSpPr/>
          <p:nvPr userDrawn="1"/>
        </p:nvSpPr>
        <p:spPr>
          <a:xfrm>
            <a:off x="0" y="2276872"/>
            <a:ext cx="12190413" cy="45827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2637086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内容与标题">
    <p:spTree>
      <p:nvGrpSpPr>
        <p:cNvPr id="1" name=""/>
        <p:cNvGrpSpPr/>
        <p:nvPr/>
      </p:nvGrpSpPr>
      <p:grpSpPr>
        <a:xfrm>
          <a:off x="0" y="0"/>
          <a:ext cx="0" cy="0"/>
          <a:chOff x="0" y="0"/>
          <a:chExt cx="0" cy="0"/>
        </a:xfrm>
      </p:grpSpPr>
      <p:sp>
        <p:nvSpPr>
          <p:cNvPr id="8" name="矩形 7"/>
          <p:cNvSpPr/>
          <p:nvPr userDrawn="1"/>
        </p:nvSpPr>
        <p:spPr>
          <a:xfrm>
            <a:off x="0" y="2708920"/>
            <a:ext cx="12190413" cy="41506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95540355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内容与标题">
    <p:spTree>
      <p:nvGrpSpPr>
        <p:cNvPr id="1" name=""/>
        <p:cNvGrpSpPr/>
        <p:nvPr/>
      </p:nvGrpSpPr>
      <p:grpSpPr>
        <a:xfrm>
          <a:off x="0" y="0"/>
          <a:ext cx="0" cy="0"/>
          <a:chOff x="0" y="0"/>
          <a:chExt cx="0" cy="0"/>
        </a:xfrm>
      </p:grpSpPr>
      <p:sp>
        <p:nvSpPr>
          <p:cNvPr id="8" name="矩形 7"/>
          <p:cNvSpPr/>
          <p:nvPr userDrawn="1"/>
        </p:nvSpPr>
        <p:spPr>
          <a:xfrm>
            <a:off x="0" y="2996952"/>
            <a:ext cx="12190413" cy="386263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5748489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4A64AD04-5EF6-FE48-938A-2215078438B1}"/>
              </a:ext>
            </a:extLst>
          </p:cNvPr>
          <p:cNvPicPr>
            <a:picLocks noChangeAspect="1"/>
          </p:cNvPicPr>
          <p:nvPr userDrawn="1"/>
        </p:nvPicPr>
        <p:blipFill>
          <a:blip r:embed="rId20">
            <a:alphaModFix amt="37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9139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1.bin"/><Relationship Id="rId7" Type="http://schemas.openxmlformats.org/officeDocument/2006/relationships/package" Target="../embeddings/Microsoft_Word___2.docx"/><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emf"/><Relationship Id="rId4" Type="http://schemas.openxmlformats.org/officeDocument/2006/relationships/package" Target="../embeddings/Microsoft_Word___1.docx"/><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21.emf"/><Relationship Id="rId5" Type="http://schemas.openxmlformats.org/officeDocument/2006/relationships/package" Target="../embeddings/Microsoft_Word___3.docx"/><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tags" Target="../tags/tag3.xml"/><Relationship Id="rId7" Type="http://schemas.openxmlformats.org/officeDocument/2006/relationships/slide" Target="slide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slideLayout" Target="../slideLayouts/slideLayout1.xml"/><Relationship Id="rId10" Type="http://schemas.openxmlformats.org/officeDocument/2006/relationships/slide" Target="slide39.xml"/><Relationship Id="rId4" Type="http://schemas.openxmlformats.org/officeDocument/2006/relationships/tags" Target="../tags/tag4.xml"/><Relationship Id="rId9" Type="http://schemas.openxmlformats.org/officeDocument/2006/relationships/slide" Target="slide3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9.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5.xml"/></Relationships>
</file>

<file path=ppt/slides/_rels/slide34.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12.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5.xml"/></Relationships>
</file>

<file path=ppt/slides/_rels/slide3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 Target="slide33.xml"/><Relationship Id="rId7" Type="http://schemas.openxmlformats.org/officeDocument/2006/relationships/slide" Target="slide37.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slide" Target="slide36.xml"/><Relationship Id="rId5" Type="http://schemas.openxmlformats.org/officeDocument/2006/relationships/slide" Target="slide35.xml"/><Relationship Id="rId4" Type="http://schemas.openxmlformats.org/officeDocument/2006/relationships/slide" Target="slide34.xml"/></Relationships>
</file>

<file path=ppt/slides/_rels/slide36.xml.rels><?xml version="1.0" encoding="UTF-8" standalone="yes"?>
<Relationships xmlns="http://schemas.openxmlformats.org/package/2006/relationships"><Relationship Id="rId3" Type="http://schemas.openxmlformats.org/officeDocument/2006/relationships/slide" Target="slide34.xml"/><Relationship Id="rId7" Type="http://schemas.openxmlformats.org/officeDocument/2006/relationships/image" Target="../media/image27.png"/><Relationship Id="rId2" Type="http://schemas.openxmlformats.org/officeDocument/2006/relationships/slide" Target="slide33.xml"/><Relationship Id="rId1" Type="http://schemas.openxmlformats.org/officeDocument/2006/relationships/slideLayout" Target="../slideLayouts/slideLayout8.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5.xml"/></Relationships>
</file>

<file path=ppt/slides/_rels/slide37.xml.rels><?xml version="1.0" encoding="UTF-8" standalone="yes"?>
<Relationships xmlns="http://schemas.openxmlformats.org/package/2006/relationships"><Relationship Id="rId8" Type="http://schemas.openxmlformats.org/officeDocument/2006/relationships/package" Target="../embeddings/Microsoft_Word___5.docx"/><Relationship Id="rId13" Type="http://schemas.openxmlformats.org/officeDocument/2006/relationships/slide" Target="slide36.xml"/><Relationship Id="rId3" Type="http://schemas.openxmlformats.org/officeDocument/2006/relationships/image" Target="../media/image30.png"/><Relationship Id="rId7" Type="http://schemas.openxmlformats.org/officeDocument/2006/relationships/oleObject" Target="../embeddings/oleObject5.bin"/><Relationship Id="rId12" Type="http://schemas.openxmlformats.org/officeDocument/2006/relationships/slide" Target="slide35.xml"/><Relationship Id="rId2" Type="http://schemas.openxmlformats.org/officeDocument/2006/relationships/slideLayout" Target="../slideLayouts/slideLayout8.xml"/><Relationship Id="rId1" Type="http://schemas.openxmlformats.org/officeDocument/2006/relationships/vmlDrawing" Target="../drawings/vmlDrawing3.vml"/><Relationship Id="rId6" Type="http://schemas.openxmlformats.org/officeDocument/2006/relationships/image" Target="../media/image28.emf"/><Relationship Id="rId11" Type="http://schemas.openxmlformats.org/officeDocument/2006/relationships/slide" Target="slide34.xml"/><Relationship Id="rId5" Type="http://schemas.openxmlformats.org/officeDocument/2006/relationships/package" Target="../embeddings/Microsoft_Word___4.docx"/><Relationship Id="rId10" Type="http://schemas.openxmlformats.org/officeDocument/2006/relationships/slide" Target="slide33.xml"/><Relationship Id="rId4" Type="http://schemas.openxmlformats.org/officeDocument/2006/relationships/oleObject" Target="../embeddings/oleObject4.bin"/><Relationship Id="rId9" Type="http://schemas.openxmlformats.org/officeDocument/2006/relationships/image" Target="../media/image29.emf"/><Relationship Id="rId14" Type="http://schemas.openxmlformats.org/officeDocument/2006/relationships/slide" Target="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0.xml"/><Relationship Id="rId18" Type="http://schemas.openxmlformats.org/officeDocument/2006/relationships/slide" Target="slide61.xml"/><Relationship Id="rId3" Type="http://schemas.microsoft.com/office/2007/relationships/hdphoto" Target="../media/hdphoto1.wdp"/><Relationship Id="rId7" Type="http://schemas.openxmlformats.org/officeDocument/2006/relationships/slide" Target="slide43.xml"/><Relationship Id="rId12" Type="http://schemas.openxmlformats.org/officeDocument/2006/relationships/slide" Target="slide49.xml"/><Relationship Id="rId17" Type="http://schemas.openxmlformats.org/officeDocument/2006/relationships/slide" Target="slide59.xml"/><Relationship Id="rId2" Type="http://schemas.openxmlformats.org/officeDocument/2006/relationships/image" Target="../media/image31.png"/><Relationship Id="rId16" Type="http://schemas.openxmlformats.org/officeDocument/2006/relationships/slide" Target="slide57.xml"/><Relationship Id="rId20" Type="http://schemas.openxmlformats.org/officeDocument/2006/relationships/slide" Target="slide65.xml"/><Relationship Id="rId1" Type="http://schemas.openxmlformats.org/officeDocument/2006/relationships/slideLayout" Target="../slideLayouts/slideLayout2.xml"/><Relationship Id="rId6" Type="http://schemas.openxmlformats.org/officeDocument/2006/relationships/slide" Target="slide42.xml"/><Relationship Id="rId11" Type="http://schemas.openxmlformats.org/officeDocument/2006/relationships/slide" Target="slide48.xml"/><Relationship Id="rId5" Type="http://schemas.openxmlformats.org/officeDocument/2006/relationships/slide" Target="slide40.xml"/><Relationship Id="rId15" Type="http://schemas.openxmlformats.org/officeDocument/2006/relationships/slide" Target="slide56.xml"/><Relationship Id="rId10" Type="http://schemas.openxmlformats.org/officeDocument/2006/relationships/slide" Target="slide46.xml"/><Relationship Id="rId19" Type="http://schemas.openxmlformats.org/officeDocument/2006/relationships/slide" Target="slide63.xml"/><Relationship Id="rId4" Type="http://schemas.openxmlformats.org/officeDocument/2006/relationships/image" Target="../media/image32.png"/><Relationship Id="rId9" Type="http://schemas.openxmlformats.org/officeDocument/2006/relationships/slide" Target="slide45.xml"/><Relationship Id="rId14" Type="http://schemas.openxmlformats.org/officeDocument/2006/relationships/slide" Target="slide53.xml"/></Relationships>
</file>

<file path=ppt/slides/_rels/slide41.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7.xml"/><Relationship Id="rId3" Type="http://schemas.openxmlformats.org/officeDocument/2006/relationships/slide" Target="slide42.xml"/><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5.xml"/><Relationship Id="rId2" Type="http://schemas.openxmlformats.org/officeDocument/2006/relationships/slide" Target="slide40.xml"/><Relationship Id="rId16" Type="http://schemas.openxmlformats.org/officeDocument/2006/relationships/slide" Target="slide63.xml"/><Relationship Id="rId1" Type="http://schemas.openxmlformats.org/officeDocument/2006/relationships/slideLayout" Target="../slideLayouts/slideLayout3.xml"/><Relationship Id="rId6" Type="http://schemas.openxmlformats.org/officeDocument/2006/relationships/slide" Target="slide45.xml"/><Relationship Id="rId11" Type="http://schemas.openxmlformats.org/officeDocument/2006/relationships/slide" Target="slide53.xml"/><Relationship Id="rId5" Type="http://schemas.openxmlformats.org/officeDocument/2006/relationships/slide" Target="slide44.xml"/><Relationship Id="rId15" Type="http://schemas.openxmlformats.org/officeDocument/2006/relationships/slide" Target="slide61.xml"/><Relationship Id="rId10" Type="http://schemas.openxmlformats.org/officeDocument/2006/relationships/slide" Target="slide50.xml"/><Relationship Id="rId4" Type="http://schemas.openxmlformats.org/officeDocument/2006/relationships/slide" Target="slide43.xml"/><Relationship Id="rId9" Type="http://schemas.openxmlformats.org/officeDocument/2006/relationships/slide" Target="slide49.xml"/><Relationship Id="rId14" Type="http://schemas.openxmlformats.org/officeDocument/2006/relationships/slide" Target="slide59.xml"/></Relationships>
</file>

<file path=ppt/slides/_rels/slide42.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7.xml"/><Relationship Id="rId3" Type="http://schemas.openxmlformats.org/officeDocument/2006/relationships/slide" Target="slide42.xml"/><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5.xml"/><Relationship Id="rId2" Type="http://schemas.openxmlformats.org/officeDocument/2006/relationships/slide" Target="slide40.xml"/><Relationship Id="rId16" Type="http://schemas.openxmlformats.org/officeDocument/2006/relationships/slide" Target="slide63.xml"/><Relationship Id="rId1" Type="http://schemas.openxmlformats.org/officeDocument/2006/relationships/slideLayout" Target="../slideLayouts/slideLayout13.xml"/><Relationship Id="rId6" Type="http://schemas.openxmlformats.org/officeDocument/2006/relationships/slide" Target="slide45.xml"/><Relationship Id="rId11" Type="http://schemas.openxmlformats.org/officeDocument/2006/relationships/slide" Target="slide53.xml"/><Relationship Id="rId5" Type="http://schemas.openxmlformats.org/officeDocument/2006/relationships/slide" Target="slide44.xml"/><Relationship Id="rId15" Type="http://schemas.openxmlformats.org/officeDocument/2006/relationships/slide" Target="slide61.xml"/><Relationship Id="rId10" Type="http://schemas.openxmlformats.org/officeDocument/2006/relationships/slide" Target="slide50.xml"/><Relationship Id="rId4" Type="http://schemas.openxmlformats.org/officeDocument/2006/relationships/slide" Target="slide43.xml"/><Relationship Id="rId9" Type="http://schemas.openxmlformats.org/officeDocument/2006/relationships/slide" Target="slide49.xml"/><Relationship Id="rId14" Type="http://schemas.openxmlformats.org/officeDocument/2006/relationships/slide" Target="slide59.xml"/></Relationships>
</file>

<file path=ppt/slides/_rels/slide43.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7.xml"/><Relationship Id="rId3" Type="http://schemas.openxmlformats.org/officeDocument/2006/relationships/slide" Target="slide42.xml"/><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5.xml"/><Relationship Id="rId2" Type="http://schemas.openxmlformats.org/officeDocument/2006/relationships/slide" Target="slide40.xml"/><Relationship Id="rId16" Type="http://schemas.openxmlformats.org/officeDocument/2006/relationships/slide" Target="slide63.xml"/><Relationship Id="rId1" Type="http://schemas.openxmlformats.org/officeDocument/2006/relationships/slideLayout" Target="../slideLayouts/slideLayout11.xml"/><Relationship Id="rId6" Type="http://schemas.openxmlformats.org/officeDocument/2006/relationships/slide" Target="slide45.xml"/><Relationship Id="rId11" Type="http://schemas.openxmlformats.org/officeDocument/2006/relationships/slide" Target="slide53.xml"/><Relationship Id="rId5" Type="http://schemas.openxmlformats.org/officeDocument/2006/relationships/slide" Target="slide44.xml"/><Relationship Id="rId15" Type="http://schemas.openxmlformats.org/officeDocument/2006/relationships/slide" Target="slide61.xml"/><Relationship Id="rId10" Type="http://schemas.openxmlformats.org/officeDocument/2006/relationships/slide" Target="slide50.xml"/><Relationship Id="rId4" Type="http://schemas.openxmlformats.org/officeDocument/2006/relationships/slide" Target="slide43.xml"/><Relationship Id="rId9" Type="http://schemas.openxmlformats.org/officeDocument/2006/relationships/slide" Target="slide49.xml"/><Relationship Id="rId14" Type="http://schemas.openxmlformats.org/officeDocument/2006/relationships/slide" Target="slide59.xml"/></Relationships>
</file>

<file path=ppt/slides/_rels/slide44.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56.xml"/><Relationship Id="rId18" Type="http://schemas.openxmlformats.org/officeDocument/2006/relationships/slide" Target="slide65.xml"/><Relationship Id="rId3" Type="http://schemas.openxmlformats.org/officeDocument/2006/relationships/slide" Target="slide40.xml"/><Relationship Id="rId7" Type="http://schemas.openxmlformats.org/officeDocument/2006/relationships/slide" Target="slide45.xml"/><Relationship Id="rId12" Type="http://schemas.openxmlformats.org/officeDocument/2006/relationships/slide" Target="slide53.xml"/><Relationship Id="rId17" Type="http://schemas.openxmlformats.org/officeDocument/2006/relationships/slide" Target="slide63.xml"/><Relationship Id="rId2" Type="http://schemas.openxmlformats.org/officeDocument/2006/relationships/image" Target="../media/image33.png"/><Relationship Id="rId16" Type="http://schemas.openxmlformats.org/officeDocument/2006/relationships/slide" Target="slide61.xml"/><Relationship Id="rId1" Type="http://schemas.openxmlformats.org/officeDocument/2006/relationships/slideLayout" Target="../slideLayouts/slideLayout12.xml"/><Relationship Id="rId6" Type="http://schemas.openxmlformats.org/officeDocument/2006/relationships/slide" Target="slide44.xml"/><Relationship Id="rId11" Type="http://schemas.openxmlformats.org/officeDocument/2006/relationships/slide" Target="slide50.xml"/><Relationship Id="rId5" Type="http://schemas.openxmlformats.org/officeDocument/2006/relationships/slide" Target="slide43.xml"/><Relationship Id="rId15" Type="http://schemas.openxmlformats.org/officeDocument/2006/relationships/slide" Target="slide59.xml"/><Relationship Id="rId10" Type="http://schemas.openxmlformats.org/officeDocument/2006/relationships/slide" Target="slide49.xml"/><Relationship Id="rId4" Type="http://schemas.openxmlformats.org/officeDocument/2006/relationships/slide" Target="slide42.xml"/><Relationship Id="rId9" Type="http://schemas.openxmlformats.org/officeDocument/2006/relationships/slide" Target="slide48.xml"/><Relationship Id="rId14" Type="http://schemas.openxmlformats.org/officeDocument/2006/relationships/slide" Target="slide57.xml"/></Relationships>
</file>

<file path=ppt/slides/_rels/slide45.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56.xml"/><Relationship Id="rId18" Type="http://schemas.openxmlformats.org/officeDocument/2006/relationships/slide" Target="slide65.xml"/><Relationship Id="rId3" Type="http://schemas.openxmlformats.org/officeDocument/2006/relationships/slide" Target="slide40.xml"/><Relationship Id="rId7" Type="http://schemas.openxmlformats.org/officeDocument/2006/relationships/slide" Target="slide45.xml"/><Relationship Id="rId12" Type="http://schemas.openxmlformats.org/officeDocument/2006/relationships/slide" Target="slide53.xml"/><Relationship Id="rId17" Type="http://schemas.openxmlformats.org/officeDocument/2006/relationships/slide" Target="slide63.xml"/><Relationship Id="rId2" Type="http://schemas.openxmlformats.org/officeDocument/2006/relationships/image" Target="../media/image34.png"/><Relationship Id="rId16" Type="http://schemas.openxmlformats.org/officeDocument/2006/relationships/slide" Target="slide61.xml"/><Relationship Id="rId1" Type="http://schemas.openxmlformats.org/officeDocument/2006/relationships/slideLayout" Target="../slideLayouts/slideLayout11.xml"/><Relationship Id="rId6" Type="http://schemas.openxmlformats.org/officeDocument/2006/relationships/slide" Target="slide44.xml"/><Relationship Id="rId11" Type="http://schemas.openxmlformats.org/officeDocument/2006/relationships/slide" Target="slide50.xml"/><Relationship Id="rId5" Type="http://schemas.openxmlformats.org/officeDocument/2006/relationships/slide" Target="slide43.xml"/><Relationship Id="rId15" Type="http://schemas.openxmlformats.org/officeDocument/2006/relationships/slide" Target="slide59.xml"/><Relationship Id="rId10" Type="http://schemas.openxmlformats.org/officeDocument/2006/relationships/slide" Target="slide49.xml"/><Relationship Id="rId4" Type="http://schemas.openxmlformats.org/officeDocument/2006/relationships/slide" Target="slide42.xml"/><Relationship Id="rId9" Type="http://schemas.openxmlformats.org/officeDocument/2006/relationships/slide" Target="slide48.xml"/><Relationship Id="rId14" Type="http://schemas.openxmlformats.org/officeDocument/2006/relationships/slide" Target="slide57.xml"/></Relationships>
</file>

<file path=ppt/slides/_rels/slide46.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7.xml"/><Relationship Id="rId3" Type="http://schemas.openxmlformats.org/officeDocument/2006/relationships/slide" Target="slide42.xml"/><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5.xml"/><Relationship Id="rId2" Type="http://schemas.openxmlformats.org/officeDocument/2006/relationships/slide" Target="slide40.xml"/><Relationship Id="rId16" Type="http://schemas.openxmlformats.org/officeDocument/2006/relationships/slide" Target="slide63.xml"/><Relationship Id="rId1" Type="http://schemas.openxmlformats.org/officeDocument/2006/relationships/slideLayout" Target="../slideLayouts/slideLayout2.xml"/><Relationship Id="rId6" Type="http://schemas.openxmlformats.org/officeDocument/2006/relationships/slide" Target="slide45.xml"/><Relationship Id="rId11" Type="http://schemas.openxmlformats.org/officeDocument/2006/relationships/slide" Target="slide53.xml"/><Relationship Id="rId5" Type="http://schemas.openxmlformats.org/officeDocument/2006/relationships/slide" Target="slide44.xml"/><Relationship Id="rId15" Type="http://schemas.openxmlformats.org/officeDocument/2006/relationships/slide" Target="slide61.xml"/><Relationship Id="rId10" Type="http://schemas.openxmlformats.org/officeDocument/2006/relationships/slide" Target="slide50.xml"/><Relationship Id="rId4" Type="http://schemas.openxmlformats.org/officeDocument/2006/relationships/slide" Target="slide43.xml"/><Relationship Id="rId9" Type="http://schemas.openxmlformats.org/officeDocument/2006/relationships/slide" Target="slide49.xml"/><Relationship Id="rId14" Type="http://schemas.openxmlformats.org/officeDocument/2006/relationships/slide" Target="slide59.xml"/></Relationships>
</file>

<file path=ppt/slides/_rels/slide47.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7.xml"/><Relationship Id="rId3" Type="http://schemas.openxmlformats.org/officeDocument/2006/relationships/slide" Target="slide42.xml"/><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5.xml"/><Relationship Id="rId2" Type="http://schemas.openxmlformats.org/officeDocument/2006/relationships/slide" Target="slide40.xml"/><Relationship Id="rId16" Type="http://schemas.openxmlformats.org/officeDocument/2006/relationships/slide" Target="slide63.xml"/><Relationship Id="rId1" Type="http://schemas.openxmlformats.org/officeDocument/2006/relationships/slideLayout" Target="../slideLayouts/slideLayout3.xml"/><Relationship Id="rId6" Type="http://schemas.openxmlformats.org/officeDocument/2006/relationships/slide" Target="slide45.xml"/><Relationship Id="rId11" Type="http://schemas.openxmlformats.org/officeDocument/2006/relationships/slide" Target="slide53.xml"/><Relationship Id="rId5" Type="http://schemas.openxmlformats.org/officeDocument/2006/relationships/slide" Target="slide44.xml"/><Relationship Id="rId15" Type="http://schemas.openxmlformats.org/officeDocument/2006/relationships/slide" Target="slide61.xml"/><Relationship Id="rId10" Type="http://schemas.openxmlformats.org/officeDocument/2006/relationships/slide" Target="slide50.xml"/><Relationship Id="rId4" Type="http://schemas.openxmlformats.org/officeDocument/2006/relationships/slide" Target="slide43.xml"/><Relationship Id="rId9" Type="http://schemas.openxmlformats.org/officeDocument/2006/relationships/slide" Target="slide49.xml"/><Relationship Id="rId14" Type="http://schemas.openxmlformats.org/officeDocument/2006/relationships/slide" Target="slide59.xml"/></Relationships>
</file>

<file path=ppt/slides/_rels/slide48.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56.xml"/><Relationship Id="rId18" Type="http://schemas.openxmlformats.org/officeDocument/2006/relationships/slide" Target="slide65.xml"/><Relationship Id="rId3" Type="http://schemas.openxmlformats.org/officeDocument/2006/relationships/slide" Target="slide40.xml"/><Relationship Id="rId7" Type="http://schemas.openxmlformats.org/officeDocument/2006/relationships/slide" Target="slide45.xml"/><Relationship Id="rId12" Type="http://schemas.openxmlformats.org/officeDocument/2006/relationships/slide" Target="slide53.xml"/><Relationship Id="rId17" Type="http://schemas.openxmlformats.org/officeDocument/2006/relationships/slide" Target="slide63.xml"/><Relationship Id="rId2" Type="http://schemas.openxmlformats.org/officeDocument/2006/relationships/image" Target="../media/image35.png"/><Relationship Id="rId16" Type="http://schemas.openxmlformats.org/officeDocument/2006/relationships/slide" Target="slide61.xml"/><Relationship Id="rId1" Type="http://schemas.openxmlformats.org/officeDocument/2006/relationships/slideLayout" Target="../slideLayouts/slideLayout12.xml"/><Relationship Id="rId6" Type="http://schemas.openxmlformats.org/officeDocument/2006/relationships/slide" Target="slide44.xml"/><Relationship Id="rId11" Type="http://schemas.openxmlformats.org/officeDocument/2006/relationships/slide" Target="slide50.xml"/><Relationship Id="rId5" Type="http://schemas.openxmlformats.org/officeDocument/2006/relationships/slide" Target="slide43.xml"/><Relationship Id="rId15" Type="http://schemas.openxmlformats.org/officeDocument/2006/relationships/slide" Target="slide59.xml"/><Relationship Id="rId10" Type="http://schemas.openxmlformats.org/officeDocument/2006/relationships/slide" Target="slide49.xml"/><Relationship Id="rId4" Type="http://schemas.openxmlformats.org/officeDocument/2006/relationships/slide" Target="slide42.xml"/><Relationship Id="rId9" Type="http://schemas.openxmlformats.org/officeDocument/2006/relationships/slide" Target="slide48.xml"/><Relationship Id="rId14" Type="http://schemas.openxmlformats.org/officeDocument/2006/relationships/slide" Target="slide57.xml"/></Relationships>
</file>

<file path=ppt/slides/_rels/slide49.xml.rels><?xml version="1.0" encoding="UTF-8" standalone="yes"?>
<Relationships xmlns="http://schemas.openxmlformats.org/package/2006/relationships"><Relationship Id="rId8" Type="http://schemas.openxmlformats.org/officeDocument/2006/relationships/package" Target="../embeddings/Microsoft_Word___7.docx"/><Relationship Id="rId13" Type="http://schemas.openxmlformats.org/officeDocument/2006/relationships/slide" Target="slide40.xml"/><Relationship Id="rId18" Type="http://schemas.openxmlformats.org/officeDocument/2006/relationships/slide" Target="slide46.xml"/><Relationship Id="rId26" Type="http://schemas.openxmlformats.org/officeDocument/2006/relationships/slide" Target="slide61.xml"/><Relationship Id="rId3" Type="http://schemas.openxmlformats.org/officeDocument/2006/relationships/oleObject" Target="../embeddings/oleObject6.bin"/><Relationship Id="rId21" Type="http://schemas.openxmlformats.org/officeDocument/2006/relationships/slide" Target="slide50.xml"/><Relationship Id="rId7" Type="http://schemas.openxmlformats.org/officeDocument/2006/relationships/oleObject" Target="../embeddings/oleObject7.bin"/><Relationship Id="rId12" Type="http://schemas.openxmlformats.org/officeDocument/2006/relationships/image" Target="../media/image38.emf"/><Relationship Id="rId17" Type="http://schemas.openxmlformats.org/officeDocument/2006/relationships/slide" Target="slide45.xml"/><Relationship Id="rId25" Type="http://schemas.openxmlformats.org/officeDocument/2006/relationships/slide" Target="slide59.xml"/><Relationship Id="rId2" Type="http://schemas.openxmlformats.org/officeDocument/2006/relationships/slideLayout" Target="../slideLayouts/slideLayout6.xml"/><Relationship Id="rId16" Type="http://schemas.openxmlformats.org/officeDocument/2006/relationships/slide" Target="slide44.xml"/><Relationship Id="rId20" Type="http://schemas.openxmlformats.org/officeDocument/2006/relationships/slide" Target="slide49.xml"/><Relationship Id="rId1" Type="http://schemas.openxmlformats.org/officeDocument/2006/relationships/vmlDrawing" Target="../drawings/vmlDrawing4.vml"/><Relationship Id="rId6" Type="http://schemas.openxmlformats.org/officeDocument/2006/relationships/image" Target="../media/image39.png"/><Relationship Id="rId11" Type="http://schemas.openxmlformats.org/officeDocument/2006/relationships/package" Target="../embeddings/Microsoft_Word___8.docx"/><Relationship Id="rId24" Type="http://schemas.openxmlformats.org/officeDocument/2006/relationships/slide" Target="slide57.xml"/><Relationship Id="rId5" Type="http://schemas.openxmlformats.org/officeDocument/2006/relationships/image" Target="../media/image36.emf"/><Relationship Id="rId15" Type="http://schemas.openxmlformats.org/officeDocument/2006/relationships/slide" Target="slide43.xml"/><Relationship Id="rId23" Type="http://schemas.openxmlformats.org/officeDocument/2006/relationships/slide" Target="slide56.xml"/><Relationship Id="rId28" Type="http://schemas.openxmlformats.org/officeDocument/2006/relationships/slide" Target="slide65.xml"/><Relationship Id="rId10" Type="http://schemas.openxmlformats.org/officeDocument/2006/relationships/oleObject" Target="../embeddings/oleObject8.bin"/><Relationship Id="rId19" Type="http://schemas.openxmlformats.org/officeDocument/2006/relationships/slide" Target="slide48.xml"/><Relationship Id="rId4" Type="http://schemas.openxmlformats.org/officeDocument/2006/relationships/package" Target="../embeddings/Microsoft_Word___6.docx"/><Relationship Id="rId9" Type="http://schemas.openxmlformats.org/officeDocument/2006/relationships/image" Target="../media/image37.emf"/><Relationship Id="rId14" Type="http://schemas.openxmlformats.org/officeDocument/2006/relationships/slide" Target="slide42.xml"/><Relationship Id="rId22" Type="http://schemas.openxmlformats.org/officeDocument/2006/relationships/slide" Target="slide53.xml"/><Relationship Id="rId27" Type="http://schemas.openxmlformats.org/officeDocument/2006/relationships/slide" Target="slide6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7.xml"/><Relationship Id="rId18" Type="http://schemas.openxmlformats.org/officeDocument/2006/relationships/image" Target="../media/image40.png"/><Relationship Id="rId3" Type="http://schemas.openxmlformats.org/officeDocument/2006/relationships/slide" Target="slide42.xml"/><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5.xml"/><Relationship Id="rId2" Type="http://schemas.openxmlformats.org/officeDocument/2006/relationships/slide" Target="slide40.xml"/><Relationship Id="rId16" Type="http://schemas.openxmlformats.org/officeDocument/2006/relationships/slide" Target="slide63.xml"/><Relationship Id="rId1" Type="http://schemas.openxmlformats.org/officeDocument/2006/relationships/slideLayout" Target="../slideLayouts/slideLayout2.xml"/><Relationship Id="rId6" Type="http://schemas.openxmlformats.org/officeDocument/2006/relationships/slide" Target="slide45.xml"/><Relationship Id="rId11" Type="http://schemas.openxmlformats.org/officeDocument/2006/relationships/slide" Target="slide53.xml"/><Relationship Id="rId5" Type="http://schemas.openxmlformats.org/officeDocument/2006/relationships/slide" Target="slide44.xml"/><Relationship Id="rId15" Type="http://schemas.openxmlformats.org/officeDocument/2006/relationships/slide" Target="slide61.xml"/><Relationship Id="rId10" Type="http://schemas.openxmlformats.org/officeDocument/2006/relationships/slide" Target="slide50.xml"/><Relationship Id="rId4" Type="http://schemas.openxmlformats.org/officeDocument/2006/relationships/slide" Target="slide43.xml"/><Relationship Id="rId9" Type="http://schemas.openxmlformats.org/officeDocument/2006/relationships/slide" Target="slide49.xml"/><Relationship Id="rId14" Type="http://schemas.openxmlformats.org/officeDocument/2006/relationships/slide" Target="slide59.xml"/></Relationships>
</file>

<file path=ppt/slides/_rels/slide51.xml.rels><?xml version="1.0" encoding="UTF-8" standalone="yes"?>
<Relationships xmlns="http://schemas.openxmlformats.org/package/2006/relationships"><Relationship Id="rId8" Type="http://schemas.openxmlformats.org/officeDocument/2006/relationships/package" Target="../embeddings/Microsoft_Word___10.docx"/><Relationship Id="rId13" Type="http://schemas.openxmlformats.org/officeDocument/2006/relationships/slide" Target="slide44.xml"/><Relationship Id="rId18" Type="http://schemas.openxmlformats.org/officeDocument/2006/relationships/slide" Target="slide50.xml"/><Relationship Id="rId3" Type="http://schemas.openxmlformats.org/officeDocument/2006/relationships/image" Target="../media/image40.png"/><Relationship Id="rId21" Type="http://schemas.openxmlformats.org/officeDocument/2006/relationships/slide" Target="slide57.xml"/><Relationship Id="rId7" Type="http://schemas.openxmlformats.org/officeDocument/2006/relationships/oleObject" Target="../embeddings/oleObject10.bin"/><Relationship Id="rId12" Type="http://schemas.openxmlformats.org/officeDocument/2006/relationships/slide" Target="slide43.xml"/><Relationship Id="rId17" Type="http://schemas.openxmlformats.org/officeDocument/2006/relationships/slide" Target="slide49.xml"/><Relationship Id="rId25" Type="http://schemas.openxmlformats.org/officeDocument/2006/relationships/slide" Target="slide65.xml"/><Relationship Id="rId2" Type="http://schemas.openxmlformats.org/officeDocument/2006/relationships/slideLayout" Target="../slideLayouts/slideLayout3.xml"/><Relationship Id="rId16" Type="http://schemas.openxmlformats.org/officeDocument/2006/relationships/slide" Target="slide48.xml"/><Relationship Id="rId20" Type="http://schemas.openxmlformats.org/officeDocument/2006/relationships/slide" Target="slide56.xml"/><Relationship Id="rId1" Type="http://schemas.openxmlformats.org/officeDocument/2006/relationships/vmlDrawing" Target="../drawings/vmlDrawing5.vml"/><Relationship Id="rId6" Type="http://schemas.openxmlformats.org/officeDocument/2006/relationships/image" Target="../media/image41.emf"/><Relationship Id="rId11" Type="http://schemas.openxmlformats.org/officeDocument/2006/relationships/slide" Target="slide42.xml"/><Relationship Id="rId24" Type="http://schemas.openxmlformats.org/officeDocument/2006/relationships/slide" Target="slide63.xml"/><Relationship Id="rId5" Type="http://schemas.openxmlformats.org/officeDocument/2006/relationships/package" Target="../embeddings/Microsoft_Word___9.docx"/><Relationship Id="rId15" Type="http://schemas.openxmlformats.org/officeDocument/2006/relationships/slide" Target="slide46.xml"/><Relationship Id="rId23" Type="http://schemas.openxmlformats.org/officeDocument/2006/relationships/slide" Target="slide61.xml"/><Relationship Id="rId10" Type="http://schemas.openxmlformats.org/officeDocument/2006/relationships/slide" Target="slide40.xml"/><Relationship Id="rId19" Type="http://schemas.openxmlformats.org/officeDocument/2006/relationships/slide" Target="slide53.xml"/><Relationship Id="rId4" Type="http://schemas.openxmlformats.org/officeDocument/2006/relationships/oleObject" Target="../embeddings/oleObject9.bin"/><Relationship Id="rId9" Type="http://schemas.openxmlformats.org/officeDocument/2006/relationships/image" Target="../media/image42.emf"/><Relationship Id="rId14" Type="http://schemas.openxmlformats.org/officeDocument/2006/relationships/slide" Target="slide45.xml"/><Relationship Id="rId22" Type="http://schemas.openxmlformats.org/officeDocument/2006/relationships/slide" Target="slide59.xml"/></Relationships>
</file>

<file path=ppt/slides/_rels/slide52.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7.xml"/><Relationship Id="rId18" Type="http://schemas.openxmlformats.org/officeDocument/2006/relationships/image" Target="../media/image40.png"/><Relationship Id="rId3" Type="http://schemas.openxmlformats.org/officeDocument/2006/relationships/slide" Target="slide42.xml"/><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5.xml"/><Relationship Id="rId2" Type="http://schemas.openxmlformats.org/officeDocument/2006/relationships/slide" Target="slide40.xml"/><Relationship Id="rId16" Type="http://schemas.openxmlformats.org/officeDocument/2006/relationships/slide" Target="slide63.xml"/><Relationship Id="rId1" Type="http://schemas.openxmlformats.org/officeDocument/2006/relationships/slideLayout" Target="../slideLayouts/slideLayout3.xml"/><Relationship Id="rId6" Type="http://schemas.openxmlformats.org/officeDocument/2006/relationships/slide" Target="slide45.xml"/><Relationship Id="rId11" Type="http://schemas.openxmlformats.org/officeDocument/2006/relationships/slide" Target="slide53.xml"/><Relationship Id="rId5" Type="http://schemas.openxmlformats.org/officeDocument/2006/relationships/slide" Target="slide44.xml"/><Relationship Id="rId15" Type="http://schemas.openxmlformats.org/officeDocument/2006/relationships/slide" Target="slide61.xml"/><Relationship Id="rId10" Type="http://schemas.openxmlformats.org/officeDocument/2006/relationships/slide" Target="slide50.xml"/><Relationship Id="rId4" Type="http://schemas.openxmlformats.org/officeDocument/2006/relationships/slide" Target="slide43.xml"/><Relationship Id="rId9" Type="http://schemas.openxmlformats.org/officeDocument/2006/relationships/slide" Target="slide49.xml"/><Relationship Id="rId14" Type="http://schemas.openxmlformats.org/officeDocument/2006/relationships/slide" Target="slide59.xml"/></Relationships>
</file>

<file path=ppt/slides/_rels/slide53.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7.xml"/><Relationship Id="rId18" Type="http://schemas.openxmlformats.org/officeDocument/2006/relationships/image" Target="../media/image43.png"/><Relationship Id="rId3" Type="http://schemas.openxmlformats.org/officeDocument/2006/relationships/slide" Target="slide42.xml"/><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5.xml"/><Relationship Id="rId2" Type="http://schemas.openxmlformats.org/officeDocument/2006/relationships/slide" Target="slide40.xml"/><Relationship Id="rId16" Type="http://schemas.openxmlformats.org/officeDocument/2006/relationships/slide" Target="slide63.xml"/><Relationship Id="rId1" Type="http://schemas.openxmlformats.org/officeDocument/2006/relationships/slideLayout" Target="../slideLayouts/slideLayout2.xml"/><Relationship Id="rId6" Type="http://schemas.openxmlformats.org/officeDocument/2006/relationships/slide" Target="slide45.xml"/><Relationship Id="rId11" Type="http://schemas.openxmlformats.org/officeDocument/2006/relationships/slide" Target="slide53.xml"/><Relationship Id="rId5" Type="http://schemas.openxmlformats.org/officeDocument/2006/relationships/slide" Target="slide44.xml"/><Relationship Id="rId15" Type="http://schemas.openxmlformats.org/officeDocument/2006/relationships/slide" Target="slide61.xml"/><Relationship Id="rId10" Type="http://schemas.openxmlformats.org/officeDocument/2006/relationships/slide" Target="slide50.xml"/><Relationship Id="rId4" Type="http://schemas.openxmlformats.org/officeDocument/2006/relationships/slide" Target="slide43.xml"/><Relationship Id="rId9" Type="http://schemas.openxmlformats.org/officeDocument/2006/relationships/slide" Target="slide49.xml"/><Relationship Id="rId14" Type="http://schemas.openxmlformats.org/officeDocument/2006/relationships/slide" Target="slide59.xml"/></Relationships>
</file>

<file path=ppt/slides/_rels/slide54.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56.xml"/><Relationship Id="rId18" Type="http://schemas.openxmlformats.org/officeDocument/2006/relationships/slide" Target="slide65.xml"/><Relationship Id="rId3" Type="http://schemas.openxmlformats.org/officeDocument/2006/relationships/slide" Target="slide40.xml"/><Relationship Id="rId7" Type="http://schemas.openxmlformats.org/officeDocument/2006/relationships/slide" Target="slide45.xml"/><Relationship Id="rId12" Type="http://schemas.openxmlformats.org/officeDocument/2006/relationships/slide" Target="slide53.xml"/><Relationship Id="rId17" Type="http://schemas.openxmlformats.org/officeDocument/2006/relationships/slide" Target="slide63.xml"/><Relationship Id="rId2" Type="http://schemas.openxmlformats.org/officeDocument/2006/relationships/image" Target="../media/image43.png"/><Relationship Id="rId16" Type="http://schemas.openxmlformats.org/officeDocument/2006/relationships/slide" Target="slide61.xml"/><Relationship Id="rId1" Type="http://schemas.openxmlformats.org/officeDocument/2006/relationships/slideLayout" Target="../slideLayouts/slideLayout3.xml"/><Relationship Id="rId6" Type="http://schemas.openxmlformats.org/officeDocument/2006/relationships/slide" Target="slide44.xml"/><Relationship Id="rId11" Type="http://schemas.openxmlformats.org/officeDocument/2006/relationships/slide" Target="slide50.xml"/><Relationship Id="rId5" Type="http://schemas.openxmlformats.org/officeDocument/2006/relationships/slide" Target="slide43.xml"/><Relationship Id="rId15" Type="http://schemas.openxmlformats.org/officeDocument/2006/relationships/slide" Target="slide59.xml"/><Relationship Id="rId10" Type="http://schemas.openxmlformats.org/officeDocument/2006/relationships/slide" Target="slide49.xml"/><Relationship Id="rId4" Type="http://schemas.openxmlformats.org/officeDocument/2006/relationships/slide" Target="slide42.xml"/><Relationship Id="rId9" Type="http://schemas.openxmlformats.org/officeDocument/2006/relationships/slide" Target="slide48.xml"/><Relationship Id="rId14" Type="http://schemas.openxmlformats.org/officeDocument/2006/relationships/slide" Target="slide57.xml"/></Relationships>
</file>

<file path=ppt/slides/_rels/slide55.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7.xml"/><Relationship Id="rId18" Type="http://schemas.openxmlformats.org/officeDocument/2006/relationships/image" Target="../media/image43.png"/><Relationship Id="rId3" Type="http://schemas.openxmlformats.org/officeDocument/2006/relationships/slide" Target="slide42.xml"/><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5.xml"/><Relationship Id="rId2" Type="http://schemas.openxmlformats.org/officeDocument/2006/relationships/slide" Target="slide40.xml"/><Relationship Id="rId16" Type="http://schemas.openxmlformats.org/officeDocument/2006/relationships/slide" Target="slide63.xml"/><Relationship Id="rId1" Type="http://schemas.openxmlformats.org/officeDocument/2006/relationships/slideLayout" Target="../slideLayouts/slideLayout11.xml"/><Relationship Id="rId6" Type="http://schemas.openxmlformats.org/officeDocument/2006/relationships/slide" Target="slide45.xml"/><Relationship Id="rId11" Type="http://schemas.openxmlformats.org/officeDocument/2006/relationships/slide" Target="slide53.xml"/><Relationship Id="rId5" Type="http://schemas.openxmlformats.org/officeDocument/2006/relationships/slide" Target="slide44.xml"/><Relationship Id="rId15" Type="http://schemas.openxmlformats.org/officeDocument/2006/relationships/slide" Target="slide61.xml"/><Relationship Id="rId10" Type="http://schemas.openxmlformats.org/officeDocument/2006/relationships/slide" Target="slide50.xml"/><Relationship Id="rId4" Type="http://schemas.openxmlformats.org/officeDocument/2006/relationships/slide" Target="slide43.xml"/><Relationship Id="rId9" Type="http://schemas.openxmlformats.org/officeDocument/2006/relationships/slide" Target="slide49.xml"/><Relationship Id="rId14" Type="http://schemas.openxmlformats.org/officeDocument/2006/relationships/slide" Target="slide59.xml"/></Relationships>
</file>

<file path=ppt/slides/_rels/slide56.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package" Target="../embeddings/Microsoft_Word___13.docx"/><Relationship Id="rId18" Type="http://schemas.openxmlformats.org/officeDocument/2006/relationships/slide" Target="slide43.xml"/><Relationship Id="rId26" Type="http://schemas.openxmlformats.org/officeDocument/2006/relationships/slide" Target="slide56.xml"/><Relationship Id="rId3" Type="http://schemas.openxmlformats.org/officeDocument/2006/relationships/image" Target="../media/image31.png"/><Relationship Id="rId21" Type="http://schemas.openxmlformats.org/officeDocument/2006/relationships/slide" Target="slide46.xml"/><Relationship Id="rId7" Type="http://schemas.openxmlformats.org/officeDocument/2006/relationships/package" Target="../embeddings/Microsoft_Word___11.docx"/><Relationship Id="rId12" Type="http://schemas.openxmlformats.org/officeDocument/2006/relationships/oleObject" Target="../embeddings/oleObject13.bin"/><Relationship Id="rId17" Type="http://schemas.openxmlformats.org/officeDocument/2006/relationships/slide" Target="slide42.xml"/><Relationship Id="rId25" Type="http://schemas.openxmlformats.org/officeDocument/2006/relationships/slide" Target="slide53.xml"/><Relationship Id="rId2" Type="http://schemas.openxmlformats.org/officeDocument/2006/relationships/slideLayout" Target="../slideLayouts/slideLayout10.xml"/><Relationship Id="rId16" Type="http://schemas.openxmlformats.org/officeDocument/2006/relationships/slide" Target="slide40.xml"/><Relationship Id="rId20" Type="http://schemas.openxmlformats.org/officeDocument/2006/relationships/slide" Target="slide45.xml"/><Relationship Id="rId29" Type="http://schemas.openxmlformats.org/officeDocument/2006/relationships/slide" Target="slide61.xml"/><Relationship Id="rId1" Type="http://schemas.openxmlformats.org/officeDocument/2006/relationships/vmlDrawing" Target="../drawings/vmlDrawing6.vml"/><Relationship Id="rId6" Type="http://schemas.openxmlformats.org/officeDocument/2006/relationships/oleObject" Target="../embeddings/oleObject11.bin"/><Relationship Id="rId11" Type="http://schemas.openxmlformats.org/officeDocument/2006/relationships/image" Target="../media/image45.emf"/><Relationship Id="rId24" Type="http://schemas.openxmlformats.org/officeDocument/2006/relationships/slide" Target="slide50.xml"/><Relationship Id="rId5" Type="http://schemas.openxmlformats.org/officeDocument/2006/relationships/image" Target="../media/image32.png"/><Relationship Id="rId15" Type="http://schemas.openxmlformats.org/officeDocument/2006/relationships/image" Target="../media/image47.png"/><Relationship Id="rId23" Type="http://schemas.openxmlformats.org/officeDocument/2006/relationships/slide" Target="slide49.xml"/><Relationship Id="rId28" Type="http://schemas.openxmlformats.org/officeDocument/2006/relationships/slide" Target="slide59.xml"/><Relationship Id="rId10" Type="http://schemas.openxmlformats.org/officeDocument/2006/relationships/package" Target="../embeddings/Microsoft_Word___12.docx"/><Relationship Id="rId19" Type="http://schemas.openxmlformats.org/officeDocument/2006/relationships/slide" Target="slide44.xml"/><Relationship Id="rId31" Type="http://schemas.openxmlformats.org/officeDocument/2006/relationships/slide" Target="slide65.xml"/><Relationship Id="rId4" Type="http://schemas.microsoft.com/office/2007/relationships/hdphoto" Target="../media/hdphoto1.wdp"/><Relationship Id="rId9" Type="http://schemas.openxmlformats.org/officeDocument/2006/relationships/oleObject" Target="../embeddings/oleObject12.bin"/><Relationship Id="rId14" Type="http://schemas.openxmlformats.org/officeDocument/2006/relationships/image" Target="../media/image46.emf"/><Relationship Id="rId22" Type="http://schemas.openxmlformats.org/officeDocument/2006/relationships/slide" Target="slide48.xml"/><Relationship Id="rId27" Type="http://schemas.openxmlformats.org/officeDocument/2006/relationships/slide" Target="slide57.xml"/><Relationship Id="rId30" Type="http://schemas.openxmlformats.org/officeDocument/2006/relationships/slide" Target="slide63.xml"/></Relationships>
</file>

<file path=ppt/slides/_rels/slide57.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48.xml"/><Relationship Id="rId18" Type="http://schemas.openxmlformats.org/officeDocument/2006/relationships/slide" Target="slide57.xml"/><Relationship Id="rId3" Type="http://schemas.openxmlformats.org/officeDocument/2006/relationships/oleObject" Target="../embeddings/oleObject14.bin"/><Relationship Id="rId21" Type="http://schemas.openxmlformats.org/officeDocument/2006/relationships/slide" Target="slide63.xml"/><Relationship Id="rId7" Type="http://schemas.openxmlformats.org/officeDocument/2006/relationships/slide" Target="slide40.xml"/><Relationship Id="rId12" Type="http://schemas.openxmlformats.org/officeDocument/2006/relationships/slide" Target="slide46.xml"/><Relationship Id="rId17" Type="http://schemas.openxmlformats.org/officeDocument/2006/relationships/slide" Target="slide56.xml"/><Relationship Id="rId2" Type="http://schemas.openxmlformats.org/officeDocument/2006/relationships/slideLayout" Target="../slideLayouts/slideLayout2.xml"/><Relationship Id="rId16" Type="http://schemas.openxmlformats.org/officeDocument/2006/relationships/slide" Target="slide53.xml"/><Relationship Id="rId20" Type="http://schemas.openxmlformats.org/officeDocument/2006/relationships/slide" Target="slide61.xml"/><Relationship Id="rId1" Type="http://schemas.openxmlformats.org/officeDocument/2006/relationships/vmlDrawing" Target="../drawings/vmlDrawing7.vml"/><Relationship Id="rId6" Type="http://schemas.openxmlformats.org/officeDocument/2006/relationships/image" Target="../media/image49.png"/><Relationship Id="rId11" Type="http://schemas.openxmlformats.org/officeDocument/2006/relationships/slide" Target="slide45.xml"/><Relationship Id="rId5" Type="http://schemas.openxmlformats.org/officeDocument/2006/relationships/image" Target="../media/image48.emf"/><Relationship Id="rId15" Type="http://schemas.openxmlformats.org/officeDocument/2006/relationships/slide" Target="slide50.xml"/><Relationship Id="rId10" Type="http://schemas.openxmlformats.org/officeDocument/2006/relationships/slide" Target="slide44.xml"/><Relationship Id="rId19" Type="http://schemas.openxmlformats.org/officeDocument/2006/relationships/slide" Target="slide59.xml"/><Relationship Id="rId4" Type="http://schemas.openxmlformats.org/officeDocument/2006/relationships/package" Target="../embeddings/Microsoft_Word___14.docx"/><Relationship Id="rId9" Type="http://schemas.openxmlformats.org/officeDocument/2006/relationships/slide" Target="slide43.xml"/><Relationship Id="rId14" Type="http://schemas.openxmlformats.org/officeDocument/2006/relationships/slide" Target="slide49.xml"/><Relationship Id="rId22" Type="http://schemas.openxmlformats.org/officeDocument/2006/relationships/slide" Target="slide65.xml"/></Relationships>
</file>

<file path=ppt/slides/_rels/slide58.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56.xml"/><Relationship Id="rId18" Type="http://schemas.openxmlformats.org/officeDocument/2006/relationships/slide" Target="slide65.xml"/><Relationship Id="rId26" Type="http://schemas.openxmlformats.org/officeDocument/2006/relationships/oleObject" Target="../embeddings/oleObject17.bin"/><Relationship Id="rId3" Type="http://schemas.openxmlformats.org/officeDocument/2006/relationships/slide" Target="slide40.xml"/><Relationship Id="rId21" Type="http://schemas.openxmlformats.org/officeDocument/2006/relationships/image" Target="../media/image50.emf"/><Relationship Id="rId7" Type="http://schemas.openxmlformats.org/officeDocument/2006/relationships/slide" Target="slide45.xml"/><Relationship Id="rId12" Type="http://schemas.openxmlformats.org/officeDocument/2006/relationships/slide" Target="slide53.xml"/><Relationship Id="rId17" Type="http://schemas.openxmlformats.org/officeDocument/2006/relationships/slide" Target="slide63.xml"/><Relationship Id="rId25" Type="http://schemas.openxmlformats.org/officeDocument/2006/relationships/image" Target="../media/image51.emf"/><Relationship Id="rId2" Type="http://schemas.openxmlformats.org/officeDocument/2006/relationships/slideLayout" Target="../slideLayouts/slideLayout3.xml"/><Relationship Id="rId16" Type="http://schemas.openxmlformats.org/officeDocument/2006/relationships/slide" Target="slide61.xml"/><Relationship Id="rId20" Type="http://schemas.openxmlformats.org/officeDocument/2006/relationships/package" Target="../embeddings/Microsoft_Word___15.docx"/><Relationship Id="rId1" Type="http://schemas.openxmlformats.org/officeDocument/2006/relationships/vmlDrawing" Target="../drawings/vmlDrawing8.vml"/><Relationship Id="rId6" Type="http://schemas.openxmlformats.org/officeDocument/2006/relationships/slide" Target="slide44.xml"/><Relationship Id="rId11" Type="http://schemas.openxmlformats.org/officeDocument/2006/relationships/slide" Target="slide50.xml"/><Relationship Id="rId24" Type="http://schemas.openxmlformats.org/officeDocument/2006/relationships/package" Target="../embeddings/Microsoft_Word___16.docx"/><Relationship Id="rId5" Type="http://schemas.openxmlformats.org/officeDocument/2006/relationships/slide" Target="slide43.xml"/><Relationship Id="rId15" Type="http://schemas.openxmlformats.org/officeDocument/2006/relationships/slide" Target="slide59.xml"/><Relationship Id="rId23" Type="http://schemas.openxmlformats.org/officeDocument/2006/relationships/oleObject" Target="../embeddings/oleObject16.bin"/><Relationship Id="rId28" Type="http://schemas.openxmlformats.org/officeDocument/2006/relationships/image" Target="../media/image52.emf"/><Relationship Id="rId10" Type="http://schemas.openxmlformats.org/officeDocument/2006/relationships/slide" Target="slide49.xml"/><Relationship Id="rId19" Type="http://schemas.openxmlformats.org/officeDocument/2006/relationships/oleObject" Target="../embeddings/oleObject15.bin"/><Relationship Id="rId4" Type="http://schemas.openxmlformats.org/officeDocument/2006/relationships/slide" Target="slide42.xml"/><Relationship Id="rId9" Type="http://schemas.openxmlformats.org/officeDocument/2006/relationships/slide" Target="slide48.xml"/><Relationship Id="rId14" Type="http://schemas.openxmlformats.org/officeDocument/2006/relationships/slide" Target="slide57.xml"/><Relationship Id="rId22" Type="http://schemas.openxmlformats.org/officeDocument/2006/relationships/image" Target="../media/image49.png"/><Relationship Id="rId27" Type="http://schemas.openxmlformats.org/officeDocument/2006/relationships/package" Target="../embeddings/Microsoft_Word___17.docx"/></Relationships>
</file>

<file path=ppt/slides/_rels/slide59.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7.xml"/><Relationship Id="rId18" Type="http://schemas.openxmlformats.org/officeDocument/2006/relationships/image" Target="../media/image53.png"/><Relationship Id="rId3" Type="http://schemas.openxmlformats.org/officeDocument/2006/relationships/slide" Target="slide42.xml"/><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5.xml"/><Relationship Id="rId2" Type="http://schemas.openxmlformats.org/officeDocument/2006/relationships/slide" Target="slide40.xml"/><Relationship Id="rId16" Type="http://schemas.openxmlformats.org/officeDocument/2006/relationships/slide" Target="slide63.xml"/><Relationship Id="rId1" Type="http://schemas.openxmlformats.org/officeDocument/2006/relationships/slideLayout" Target="../slideLayouts/slideLayout2.xml"/><Relationship Id="rId6" Type="http://schemas.openxmlformats.org/officeDocument/2006/relationships/slide" Target="slide45.xml"/><Relationship Id="rId11" Type="http://schemas.openxmlformats.org/officeDocument/2006/relationships/slide" Target="slide53.xml"/><Relationship Id="rId5" Type="http://schemas.openxmlformats.org/officeDocument/2006/relationships/slide" Target="slide44.xml"/><Relationship Id="rId15" Type="http://schemas.openxmlformats.org/officeDocument/2006/relationships/slide" Target="slide61.xml"/><Relationship Id="rId10" Type="http://schemas.openxmlformats.org/officeDocument/2006/relationships/slide" Target="slide50.xml"/><Relationship Id="rId4" Type="http://schemas.openxmlformats.org/officeDocument/2006/relationships/slide" Target="slide43.xml"/><Relationship Id="rId9" Type="http://schemas.openxmlformats.org/officeDocument/2006/relationships/slide" Target="slide49.xml"/><Relationship Id="rId14" Type="http://schemas.openxmlformats.org/officeDocument/2006/relationships/slide" Target="slide5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56.xml"/><Relationship Id="rId18" Type="http://schemas.openxmlformats.org/officeDocument/2006/relationships/slide" Target="slide65.xml"/><Relationship Id="rId3" Type="http://schemas.openxmlformats.org/officeDocument/2006/relationships/slide" Target="slide40.xml"/><Relationship Id="rId21" Type="http://schemas.openxmlformats.org/officeDocument/2006/relationships/package" Target="../embeddings/Microsoft_Word___18.docx"/><Relationship Id="rId7" Type="http://schemas.openxmlformats.org/officeDocument/2006/relationships/slide" Target="slide45.xml"/><Relationship Id="rId12" Type="http://schemas.openxmlformats.org/officeDocument/2006/relationships/slide" Target="slide53.xml"/><Relationship Id="rId17" Type="http://schemas.openxmlformats.org/officeDocument/2006/relationships/slide" Target="slide63.xml"/><Relationship Id="rId2" Type="http://schemas.openxmlformats.org/officeDocument/2006/relationships/slideLayout" Target="../slideLayouts/slideLayout3.xml"/><Relationship Id="rId16" Type="http://schemas.openxmlformats.org/officeDocument/2006/relationships/slide" Target="slide61.xml"/><Relationship Id="rId20" Type="http://schemas.openxmlformats.org/officeDocument/2006/relationships/oleObject" Target="../embeddings/oleObject18.bin"/><Relationship Id="rId1" Type="http://schemas.openxmlformats.org/officeDocument/2006/relationships/vmlDrawing" Target="../drawings/vmlDrawing9.vml"/><Relationship Id="rId6" Type="http://schemas.openxmlformats.org/officeDocument/2006/relationships/slide" Target="slide44.xml"/><Relationship Id="rId11" Type="http://schemas.openxmlformats.org/officeDocument/2006/relationships/slide" Target="slide50.xml"/><Relationship Id="rId5" Type="http://schemas.openxmlformats.org/officeDocument/2006/relationships/slide" Target="slide43.xml"/><Relationship Id="rId15" Type="http://schemas.openxmlformats.org/officeDocument/2006/relationships/slide" Target="slide59.xml"/><Relationship Id="rId10" Type="http://schemas.openxmlformats.org/officeDocument/2006/relationships/slide" Target="slide49.xml"/><Relationship Id="rId19" Type="http://schemas.openxmlformats.org/officeDocument/2006/relationships/image" Target="../media/image53.png"/><Relationship Id="rId4" Type="http://schemas.openxmlformats.org/officeDocument/2006/relationships/slide" Target="slide42.xml"/><Relationship Id="rId9" Type="http://schemas.openxmlformats.org/officeDocument/2006/relationships/slide" Target="slide48.xml"/><Relationship Id="rId14" Type="http://schemas.openxmlformats.org/officeDocument/2006/relationships/slide" Target="slide57.xml"/><Relationship Id="rId22" Type="http://schemas.openxmlformats.org/officeDocument/2006/relationships/image" Target="../media/image54.emf"/></Relationships>
</file>

<file path=ppt/slides/_rels/slide61.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7.xml"/><Relationship Id="rId3" Type="http://schemas.openxmlformats.org/officeDocument/2006/relationships/slide" Target="slide42.xml"/><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5.xml"/><Relationship Id="rId2" Type="http://schemas.openxmlformats.org/officeDocument/2006/relationships/slide" Target="slide40.xml"/><Relationship Id="rId16" Type="http://schemas.openxmlformats.org/officeDocument/2006/relationships/slide" Target="slide63.xml"/><Relationship Id="rId1" Type="http://schemas.openxmlformats.org/officeDocument/2006/relationships/slideLayout" Target="../slideLayouts/slideLayout2.xml"/><Relationship Id="rId6" Type="http://schemas.openxmlformats.org/officeDocument/2006/relationships/slide" Target="slide45.xml"/><Relationship Id="rId11" Type="http://schemas.openxmlformats.org/officeDocument/2006/relationships/slide" Target="slide53.xml"/><Relationship Id="rId5" Type="http://schemas.openxmlformats.org/officeDocument/2006/relationships/slide" Target="slide44.xml"/><Relationship Id="rId15" Type="http://schemas.openxmlformats.org/officeDocument/2006/relationships/slide" Target="slide61.xml"/><Relationship Id="rId10" Type="http://schemas.openxmlformats.org/officeDocument/2006/relationships/slide" Target="slide50.xml"/><Relationship Id="rId4" Type="http://schemas.openxmlformats.org/officeDocument/2006/relationships/slide" Target="slide43.xml"/><Relationship Id="rId9" Type="http://schemas.openxmlformats.org/officeDocument/2006/relationships/slide" Target="slide49.xml"/><Relationship Id="rId14" Type="http://schemas.openxmlformats.org/officeDocument/2006/relationships/slide" Target="slide59.xml"/></Relationships>
</file>

<file path=ppt/slides/_rels/slide62.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7.xml"/><Relationship Id="rId3" Type="http://schemas.openxmlformats.org/officeDocument/2006/relationships/slide" Target="slide42.xml"/><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5.xml"/><Relationship Id="rId2" Type="http://schemas.openxmlformats.org/officeDocument/2006/relationships/slide" Target="slide40.xml"/><Relationship Id="rId16" Type="http://schemas.openxmlformats.org/officeDocument/2006/relationships/slide" Target="slide63.xml"/><Relationship Id="rId1" Type="http://schemas.openxmlformats.org/officeDocument/2006/relationships/slideLayout" Target="../slideLayouts/slideLayout3.xml"/><Relationship Id="rId6" Type="http://schemas.openxmlformats.org/officeDocument/2006/relationships/slide" Target="slide45.xml"/><Relationship Id="rId11" Type="http://schemas.openxmlformats.org/officeDocument/2006/relationships/slide" Target="slide53.xml"/><Relationship Id="rId5" Type="http://schemas.openxmlformats.org/officeDocument/2006/relationships/slide" Target="slide44.xml"/><Relationship Id="rId15" Type="http://schemas.openxmlformats.org/officeDocument/2006/relationships/slide" Target="slide61.xml"/><Relationship Id="rId10" Type="http://schemas.openxmlformats.org/officeDocument/2006/relationships/slide" Target="slide50.xml"/><Relationship Id="rId4" Type="http://schemas.openxmlformats.org/officeDocument/2006/relationships/slide" Target="slide43.xml"/><Relationship Id="rId9" Type="http://schemas.openxmlformats.org/officeDocument/2006/relationships/slide" Target="slide49.xml"/><Relationship Id="rId14" Type="http://schemas.openxmlformats.org/officeDocument/2006/relationships/slide" Target="slide59.xml"/></Relationships>
</file>

<file path=ppt/slides/_rels/slide63.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0.xml"/><Relationship Id="rId18" Type="http://schemas.openxmlformats.org/officeDocument/2006/relationships/slide" Target="slide61.xml"/><Relationship Id="rId3" Type="http://schemas.microsoft.com/office/2007/relationships/hdphoto" Target="../media/hdphoto1.wdp"/><Relationship Id="rId21" Type="http://schemas.openxmlformats.org/officeDocument/2006/relationships/image" Target="../media/image55.png"/><Relationship Id="rId7" Type="http://schemas.openxmlformats.org/officeDocument/2006/relationships/slide" Target="slide43.xml"/><Relationship Id="rId12" Type="http://schemas.openxmlformats.org/officeDocument/2006/relationships/slide" Target="slide49.xml"/><Relationship Id="rId17" Type="http://schemas.openxmlformats.org/officeDocument/2006/relationships/slide" Target="slide59.xml"/><Relationship Id="rId2" Type="http://schemas.openxmlformats.org/officeDocument/2006/relationships/image" Target="../media/image31.png"/><Relationship Id="rId16" Type="http://schemas.openxmlformats.org/officeDocument/2006/relationships/slide" Target="slide57.xml"/><Relationship Id="rId20" Type="http://schemas.openxmlformats.org/officeDocument/2006/relationships/slide" Target="slide65.xml"/><Relationship Id="rId1" Type="http://schemas.openxmlformats.org/officeDocument/2006/relationships/slideLayout" Target="../slideLayouts/slideLayout2.xml"/><Relationship Id="rId6" Type="http://schemas.openxmlformats.org/officeDocument/2006/relationships/slide" Target="slide42.xml"/><Relationship Id="rId11" Type="http://schemas.openxmlformats.org/officeDocument/2006/relationships/slide" Target="slide48.xml"/><Relationship Id="rId5" Type="http://schemas.openxmlformats.org/officeDocument/2006/relationships/slide" Target="slide40.xml"/><Relationship Id="rId15" Type="http://schemas.openxmlformats.org/officeDocument/2006/relationships/slide" Target="slide56.xml"/><Relationship Id="rId10" Type="http://schemas.openxmlformats.org/officeDocument/2006/relationships/slide" Target="slide46.xml"/><Relationship Id="rId19" Type="http://schemas.openxmlformats.org/officeDocument/2006/relationships/slide" Target="slide63.xml"/><Relationship Id="rId4" Type="http://schemas.openxmlformats.org/officeDocument/2006/relationships/image" Target="../media/image32.png"/><Relationship Id="rId9" Type="http://schemas.openxmlformats.org/officeDocument/2006/relationships/slide" Target="slide45.xml"/><Relationship Id="rId14" Type="http://schemas.openxmlformats.org/officeDocument/2006/relationships/slide" Target="slide53.xml"/></Relationships>
</file>

<file path=ppt/slides/_rels/slide64.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7.xml"/><Relationship Id="rId18" Type="http://schemas.openxmlformats.org/officeDocument/2006/relationships/image" Target="../media/image55.png"/><Relationship Id="rId3" Type="http://schemas.openxmlformats.org/officeDocument/2006/relationships/slide" Target="slide42.xml"/><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5.xml"/><Relationship Id="rId2" Type="http://schemas.openxmlformats.org/officeDocument/2006/relationships/slide" Target="slide40.xml"/><Relationship Id="rId16" Type="http://schemas.openxmlformats.org/officeDocument/2006/relationships/slide" Target="slide63.xml"/><Relationship Id="rId1" Type="http://schemas.openxmlformats.org/officeDocument/2006/relationships/slideLayout" Target="../slideLayouts/slideLayout3.xml"/><Relationship Id="rId6" Type="http://schemas.openxmlformats.org/officeDocument/2006/relationships/slide" Target="slide45.xml"/><Relationship Id="rId11" Type="http://schemas.openxmlformats.org/officeDocument/2006/relationships/slide" Target="slide53.xml"/><Relationship Id="rId5" Type="http://schemas.openxmlformats.org/officeDocument/2006/relationships/slide" Target="slide44.xml"/><Relationship Id="rId15" Type="http://schemas.openxmlformats.org/officeDocument/2006/relationships/slide" Target="slide61.xml"/><Relationship Id="rId10" Type="http://schemas.openxmlformats.org/officeDocument/2006/relationships/slide" Target="slide50.xml"/><Relationship Id="rId4" Type="http://schemas.openxmlformats.org/officeDocument/2006/relationships/slide" Target="slide43.xml"/><Relationship Id="rId9" Type="http://schemas.openxmlformats.org/officeDocument/2006/relationships/slide" Target="slide49.xml"/><Relationship Id="rId14" Type="http://schemas.openxmlformats.org/officeDocument/2006/relationships/slide" Target="slide59.xml"/></Relationships>
</file>

<file path=ppt/slides/_rels/slide65.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7.xml"/><Relationship Id="rId18" Type="http://schemas.openxmlformats.org/officeDocument/2006/relationships/image" Target="../media/image56.png"/><Relationship Id="rId3" Type="http://schemas.openxmlformats.org/officeDocument/2006/relationships/slide" Target="slide42.xml"/><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5.xml"/><Relationship Id="rId2" Type="http://schemas.openxmlformats.org/officeDocument/2006/relationships/slide" Target="slide40.xml"/><Relationship Id="rId16" Type="http://schemas.openxmlformats.org/officeDocument/2006/relationships/slide" Target="slide63.xml"/><Relationship Id="rId1" Type="http://schemas.openxmlformats.org/officeDocument/2006/relationships/slideLayout" Target="../slideLayouts/slideLayout2.xml"/><Relationship Id="rId6" Type="http://schemas.openxmlformats.org/officeDocument/2006/relationships/slide" Target="slide45.xml"/><Relationship Id="rId11" Type="http://schemas.openxmlformats.org/officeDocument/2006/relationships/slide" Target="slide53.xml"/><Relationship Id="rId5" Type="http://schemas.openxmlformats.org/officeDocument/2006/relationships/slide" Target="slide44.xml"/><Relationship Id="rId15" Type="http://schemas.openxmlformats.org/officeDocument/2006/relationships/slide" Target="slide61.xml"/><Relationship Id="rId10" Type="http://schemas.openxmlformats.org/officeDocument/2006/relationships/slide" Target="slide50.xml"/><Relationship Id="rId4" Type="http://schemas.openxmlformats.org/officeDocument/2006/relationships/slide" Target="slide43.xml"/><Relationship Id="rId9" Type="http://schemas.openxmlformats.org/officeDocument/2006/relationships/slide" Target="slide49.xml"/><Relationship Id="rId14" Type="http://schemas.openxmlformats.org/officeDocument/2006/relationships/slide" Target="slide59.xml"/></Relationships>
</file>

<file path=ppt/slides/_rels/slide66.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56.xml"/><Relationship Id="rId18" Type="http://schemas.openxmlformats.org/officeDocument/2006/relationships/slide" Target="slide65.xml"/><Relationship Id="rId3" Type="http://schemas.openxmlformats.org/officeDocument/2006/relationships/slide" Target="slide40.xml"/><Relationship Id="rId7" Type="http://schemas.openxmlformats.org/officeDocument/2006/relationships/slide" Target="slide45.xml"/><Relationship Id="rId12" Type="http://schemas.openxmlformats.org/officeDocument/2006/relationships/slide" Target="slide53.xml"/><Relationship Id="rId17" Type="http://schemas.openxmlformats.org/officeDocument/2006/relationships/slide" Target="slide63.xml"/><Relationship Id="rId2" Type="http://schemas.openxmlformats.org/officeDocument/2006/relationships/image" Target="../media/image57.png"/><Relationship Id="rId16" Type="http://schemas.openxmlformats.org/officeDocument/2006/relationships/slide" Target="slide61.xml"/><Relationship Id="rId1" Type="http://schemas.openxmlformats.org/officeDocument/2006/relationships/slideLayout" Target="../slideLayouts/slideLayout3.xml"/><Relationship Id="rId6" Type="http://schemas.openxmlformats.org/officeDocument/2006/relationships/slide" Target="slide44.xml"/><Relationship Id="rId11" Type="http://schemas.openxmlformats.org/officeDocument/2006/relationships/slide" Target="slide50.xml"/><Relationship Id="rId5" Type="http://schemas.openxmlformats.org/officeDocument/2006/relationships/slide" Target="slide43.xml"/><Relationship Id="rId15" Type="http://schemas.openxmlformats.org/officeDocument/2006/relationships/slide" Target="slide59.xml"/><Relationship Id="rId10" Type="http://schemas.openxmlformats.org/officeDocument/2006/relationships/slide" Target="slide49.xml"/><Relationship Id="rId4" Type="http://schemas.openxmlformats.org/officeDocument/2006/relationships/slide" Target="slide42.xml"/><Relationship Id="rId9" Type="http://schemas.openxmlformats.org/officeDocument/2006/relationships/slide" Target="slide48.xml"/><Relationship Id="rId14" Type="http://schemas.openxmlformats.org/officeDocument/2006/relationships/slide" Target="slide57.xml"/></Relationships>
</file>

<file path=ppt/slides/_rels/slide67.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7.xml"/><Relationship Id="rId18" Type="http://schemas.openxmlformats.org/officeDocument/2006/relationships/slide" Target="slide3.xml"/><Relationship Id="rId3" Type="http://schemas.openxmlformats.org/officeDocument/2006/relationships/slide" Target="slide42.xml"/><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5.xml"/><Relationship Id="rId2" Type="http://schemas.openxmlformats.org/officeDocument/2006/relationships/slide" Target="slide40.xml"/><Relationship Id="rId16" Type="http://schemas.openxmlformats.org/officeDocument/2006/relationships/slide" Target="slide63.xml"/><Relationship Id="rId20" Type="http://schemas.openxmlformats.org/officeDocument/2006/relationships/image" Target="../media/image57.png"/><Relationship Id="rId1" Type="http://schemas.openxmlformats.org/officeDocument/2006/relationships/slideLayout" Target="../slideLayouts/slideLayout3.xml"/><Relationship Id="rId6" Type="http://schemas.openxmlformats.org/officeDocument/2006/relationships/slide" Target="slide45.xml"/><Relationship Id="rId11" Type="http://schemas.openxmlformats.org/officeDocument/2006/relationships/slide" Target="slide53.xml"/><Relationship Id="rId5" Type="http://schemas.openxmlformats.org/officeDocument/2006/relationships/slide" Target="slide44.xml"/><Relationship Id="rId15" Type="http://schemas.openxmlformats.org/officeDocument/2006/relationships/slide" Target="slide61.xml"/><Relationship Id="rId10" Type="http://schemas.openxmlformats.org/officeDocument/2006/relationships/slide" Target="slide50.xml"/><Relationship Id="rId19" Type="http://schemas.openxmlformats.org/officeDocument/2006/relationships/image" Target="../media/image9.png"/><Relationship Id="rId4" Type="http://schemas.openxmlformats.org/officeDocument/2006/relationships/slide" Target="slide43.xml"/><Relationship Id="rId9" Type="http://schemas.openxmlformats.org/officeDocument/2006/relationships/slide" Target="slide49.xml"/><Relationship Id="rId14" Type="http://schemas.openxmlformats.org/officeDocument/2006/relationships/slide" Target="slide59.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a:extLst>
              <a:ext uri="{FF2B5EF4-FFF2-40B4-BE49-F238E27FC236}">
                <a16:creationId xmlns="" xmlns:a16="http://schemas.microsoft.com/office/drawing/2014/main" id="{E06BD271-C75C-4F7F-9409-8196C0EB7739}"/>
              </a:ext>
            </a:extLst>
          </p:cNvPr>
          <p:cNvSpPr/>
          <p:nvPr/>
        </p:nvSpPr>
        <p:spPr>
          <a:xfrm>
            <a:off x="1004" y="2780928"/>
            <a:ext cx="2134556" cy="1531147"/>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任意多边形 3">
            <a:extLst>
              <a:ext uri="{FF2B5EF4-FFF2-40B4-BE49-F238E27FC236}">
                <a16:creationId xmlns="" xmlns:a16="http://schemas.microsoft.com/office/drawing/2014/main" id="{79E30776-5979-4CC0-866F-A9CAE1CDEC86}"/>
              </a:ext>
            </a:extLst>
          </p:cNvPr>
          <p:cNvSpPr/>
          <p:nvPr/>
        </p:nvSpPr>
        <p:spPr>
          <a:xfrm>
            <a:off x="398490" y="2901062"/>
            <a:ext cx="1170461" cy="1295844"/>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a:endParaRPr>
          </a:p>
        </p:txBody>
      </p:sp>
      <p:sp>
        <p:nvSpPr>
          <p:cNvPr id="10" name="矩形 9">
            <a:extLst>
              <a:ext uri="{FF2B5EF4-FFF2-40B4-BE49-F238E27FC236}">
                <a16:creationId xmlns="" xmlns:a16="http://schemas.microsoft.com/office/drawing/2014/main" id="{BC35A84C-1A16-BF4B-BC0C-18174FC593C8}"/>
              </a:ext>
            </a:extLst>
          </p:cNvPr>
          <p:cNvSpPr/>
          <p:nvPr/>
        </p:nvSpPr>
        <p:spPr>
          <a:xfrm>
            <a:off x="2495600" y="2896209"/>
            <a:ext cx="6623202" cy="464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300"/>
              </a:spcBef>
              <a:spcAft>
                <a:spcPts val="1300"/>
              </a:spcAft>
            </a:pPr>
            <a:r>
              <a:rPr lang="zh-CN" altLang="en-US" sz="2000" dirty="0" smtClean="0">
                <a:solidFill>
                  <a:schemeClr val="tx1"/>
                </a:solidFill>
                <a:latin typeface="Microsoft YaHei" panose="020B0503020204020204" pitchFamily="34" charset="-122"/>
                <a:cs typeface="Times New Roman" pitchFamily="18" charset="0"/>
              </a:rPr>
              <a:t>第</a:t>
            </a:r>
            <a:r>
              <a:rPr lang="en-US" altLang="zh-CN" sz="2000" dirty="0" smtClean="0">
                <a:solidFill>
                  <a:schemeClr val="tx1"/>
                </a:solidFill>
                <a:latin typeface="Microsoft YaHei" panose="020B0503020204020204" pitchFamily="34" charset="-122"/>
                <a:cs typeface="Times New Roman" pitchFamily="18" charset="0"/>
              </a:rPr>
              <a:t>13</a:t>
            </a:r>
            <a:r>
              <a:rPr lang="zh-CN" altLang="en-US" sz="2000" dirty="0" smtClean="0">
                <a:solidFill>
                  <a:schemeClr val="tx1"/>
                </a:solidFill>
                <a:latin typeface="Microsoft YaHei" panose="020B0503020204020204" pitchFamily="34" charset="-122"/>
                <a:cs typeface="Times New Roman" pitchFamily="18" charset="0"/>
              </a:rPr>
              <a:t>章</a:t>
            </a:r>
            <a:r>
              <a:rPr lang="zh-CN" altLang="zh-CN" sz="2000" dirty="0" smtClean="0">
                <a:solidFill>
                  <a:schemeClr val="tx1"/>
                </a:solidFill>
                <a:latin typeface="Microsoft YaHei" panose="020B0503020204020204" pitchFamily="34" charset="-122"/>
                <a:cs typeface="Times New Roman" pitchFamily="18" charset="0"/>
              </a:rPr>
              <a:t>　</a:t>
            </a:r>
            <a:r>
              <a:rPr lang="en-US" altLang="zh-CN" sz="2000" dirty="0">
                <a:solidFill>
                  <a:schemeClr val="tx1"/>
                </a:solidFill>
                <a:latin typeface="Microsoft YaHei" panose="020B0503020204020204" pitchFamily="34" charset="-122"/>
                <a:cs typeface="Times New Roman" pitchFamily="18" charset="0"/>
              </a:rPr>
              <a:t>13.2.4</a:t>
            </a:r>
            <a:r>
              <a:rPr lang="zh-CN" altLang="zh-CN" sz="2000" dirty="0">
                <a:solidFill>
                  <a:schemeClr val="tx1"/>
                </a:solidFill>
                <a:latin typeface="Microsoft YaHei" panose="020B0503020204020204" pitchFamily="34" charset="-122"/>
                <a:cs typeface="Times New Roman" pitchFamily="18" charset="0"/>
              </a:rPr>
              <a:t>　平面与平面的位置关系</a:t>
            </a:r>
          </a:p>
        </p:txBody>
      </p:sp>
      <p:sp>
        <p:nvSpPr>
          <p:cNvPr id="11" name="文本框 10">
            <a:extLst>
              <a:ext uri="{FF2B5EF4-FFF2-40B4-BE49-F238E27FC236}">
                <a16:creationId xmlns="" xmlns:a16="http://schemas.microsoft.com/office/drawing/2014/main" id="{0E76CD41-BF5C-EA4C-A184-F794300C8D31}"/>
              </a:ext>
            </a:extLst>
          </p:cNvPr>
          <p:cNvSpPr txBox="1"/>
          <p:nvPr/>
        </p:nvSpPr>
        <p:spPr>
          <a:xfrm>
            <a:off x="2495600" y="3372337"/>
            <a:ext cx="8712968" cy="824456"/>
          </a:xfrm>
          <a:prstGeom prst="rect">
            <a:avLst/>
          </a:prstGeom>
          <a:noFill/>
        </p:spPr>
        <p:txBody>
          <a:bodyPr wrap="square" rtlCol="0">
            <a:spAutoFit/>
            <a:scene3d>
              <a:camera prst="orthographicFront"/>
              <a:lightRig rig="threePt" dir="t"/>
            </a:scene3d>
            <a:sp3d contourW="12700"/>
          </a:bodyPr>
          <a:lstStyle/>
          <a:p>
            <a:pPr>
              <a:lnSpc>
                <a:spcPct val="150000"/>
              </a:lnSpc>
              <a:spcBef>
                <a:spcPts val="1400"/>
              </a:spcBef>
              <a:spcAft>
                <a:spcPts val="1450"/>
              </a:spcAft>
            </a:pPr>
            <a:r>
              <a:rPr lang="zh-CN" altLang="zh-CN" sz="3500" b="1" dirty="0">
                <a:latin typeface="微软雅黑" panose="020B0503020204020204" pitchFamily="34" charset="-122"/>
              </a:rPr>
              <a:t>第</a:t>
            </a:r>
            <a:r>
              <a:rPr lang="en-US" altLang="zh-CN" sz="3500" b="1" dirty="0">
                <a:latin typeface="微软雅黑" panose="020B0503020204020204" pitchFamily="34" charset="-122"/>
              </a:rPr>
              <a:t>2</a:t>
            </a:r>
            <a:r>
              <a:rPr lang="zh-CN" altLang="zh-CN" sz="3500" b="1" dirty="0">
                <a:latin typeface="微软雅黑" panose="020B0503020204020204" pitchFamily="34" charset="-122"/>
              </a:rPr>
              <a:t>课时　两平面垂直</a:t>
            </a:r>
          </a:p>
        </p:txBody>
      </p:sp>
      <p:pic>
        <p:nvPicPr>
          <p:cNvPr id="12" name="图片 11">
            <a:extLst>
              <a:ext uri="{FF2B5EF4-FFF2-40B4-BE49-F238E27FC236}">
                <a16:creationId xmlns="" xmlns:a16="http://schemas.microsoft.com/office/drawing/2014/main" id="{2DAA2A69-B8C7-A146-AE32-F71F934663BD}"/>
              </a:ext>
            </a:extLst>
          </p:cNvPr>
          <p:cNvPicPr>
            <a:picLocks noChangeAspect="1"/>
          </p:cNvPicPr>
          <p:nvPr/>
        </p:nvPicPr>
        <p:blipFill>
          <a:blip r:embed="rId3">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Tree>
    <p:extLst>
      <p:ext uri="{BB962C8B-B14F-4D97-AF65-F5344CB8AC3E}">
        <p14:creationId xmlns:p14="http://schemas.microsoft.com/office/powerpoint/2010/main" val="203439436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p:cNvSpPr txBox="1">
            <a:spLocks/>
          </p:cNvSpPr>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zh-CN" sz="2800" b="1" dirty="0">
                <a:solidFill>
                  <a:srgbClr val="000000"/>
                </a:solidFill>
              </a:rPr>
              <a:t>知识点三　平面与平面垂直的性质定理</a:t>
            </a:r>
          </a:p>
        </p:txBody>
      </p:sp>
      <p:graphicFrame>
        <p:nvGraphicFramePr>
          <p:cNvPr id="6" name="表格 5"/>
          <p:cNvGraphicFramePr>
            <a:graphicFrameLocks noGrp="1"/>
          </p:cNvGraphicFramePr>
          <p:nvPr>
            <p:extLst>
              <p:ext uri="{D42A27DB-BD31-4B8C-83A1-F6EECF244321}">
                <p14:modId xmlns:p14="http://schemas.microsoft.com/office/powerpoint/2010/main" val="441598259"/>
              </p:ext>
            </p:extLst>
          </p:nvPr>
        </p:nvGraphicFramePr>
        <p:xfrm>
          <a:off x="875420" y="1324684"/>
          <a:ext cx="10441160" cy="4859670"/>
        </p:xfrm>
        <a:graphic>
          <a:graphicData uri="http://schemas.openxmlformats.org/drawingml/2006/table">
            <a:tbl>
              <a:tblPr/>
              <a:tblGrid>
                <a:gridCol w="1764196"/>
                <a:gridCol w="8676964"/>
              </a:tblGrid>
              <a:tr h="1273988">
                <a:tc>
                  <a:txBody>
                    <a:bodyPr/>
                    <a:lstStyle/>
                    <a:p>
                      <a:pPr algn="ctr">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文字语言</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两个平面垂直，如果一个平面内有一条直线垂直于这两个平面</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那么这条直线与另一个</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9190">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符号语言</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α</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β</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α</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β</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l</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宋体" panose="02010600030101010101" pitchFamily="2" charset="-122"/>
                          <a:ea typeface="MS Mincho" panose="02020609040205080304" pitchFamily="49" charset="-128"/>
                          <a:cs typeface="MS Mincho" panose="02020609040205080304" pitchFamily="49" charset="-128"/>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β</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9190">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图形语言</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endPar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p>
                      <a:pPr algn="ctr">
                        <a:lnSpc>
                          <a:spcPct val="150000"/>
                        </a:lnSpc>
                        <a:spcAft>
                          <a:spcPts val="0"/>
                        </a:spcAft>
                        <a:tabLst>
                          <a:tab pos="2250440" algn="l"/>
                        </a:tabLst>
                      </a:pPr>
                      <a:endPar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p>
                      <a:pPr algn="ctr">
                        <a:lnSpc>
                          <a:spcPct val="150000"/>
                        </a:lnSpc>
                        <a:spcAft>
                          <a:spcPts val="0"/>
                        </a:spcAft>
                        <a:tabLst>
                          <a:tab pos="2250440" algn="l"/>
                        </a:tabLst>
                      </a:pPr>
                      <a:endPar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p>
                      <a:pPr algn="ctr">
                        <a:lnSpc>
                          <a:spcPct val="150000"/>
                        </a:lnSpc>
                        <a:spcAft>
                          <a:spcPts val="0"/>
                        </a:spcAft>
                        <a:tabLst>
                          <a:tab pos="2250440" algn="l"/>
                        </a:tabLs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12" descr="S67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93937" y="3992216"/>
            <a:ext cx="3626799" cy="185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502299" y="2032273"/>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交线</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4" name="矩形 3"/>
          <p:cNvSpPr/>
          <p:nvPr/>
        </p:nvSpPr>
        <p:spPr>
          <a:xfrm>
            <a:off x="10027865" y="2041798"/>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垂直</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8" name="矩形 7"/>
          <p:cNvSpPr/>
          <p:nvPr/>
        </p:nvSpPr>
        <p:spPr>
          <a:xfrm>
            <a:off x="6681589" y="2862461"/>
            <a:ext cx="821059" cy="523220"/>
          </a:xfrm>
          <a:prstGeom prst="rect">
            <a:avLst/>
          </a:prstGeom>
        </p:spPr>
        <p:txBody>
          <a:bodyPr wrap="none">
            <a:spAutoFit/>
          </a:bodyPr>
          <a:lstStyle/>
          <a:p>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en-US" sz="2800" kern="100" dirty="0">
                <a:solidFill>
                  <a:srgbClr val="C00000"/>
                </a:solidFill>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α</a:t>
            </a:r>
            <a:endParaRPr lang="zh-CN" altLang="en-US" dirty="0">
              <a:solidFill>
                <a:srgbClr val="C00000"/>
              </a:solidFill>
            </a:endParaRPr>
          </a:p>
        </p:txBody>
      </p:sp>
      <p:sp>
        <p:nvSpPr>
          <p:cNvPr id="10" name="矩形 9"/>
          <p:cNvSpPr/>
          <p:nvPr/>
        </p:nvSpPr>
        <p:spPr>
          <a:xfrm>
            <a:off x="8019168" y="2852936"/>
            <a:ext cx="822661" cy="523220"/>
          </a:xfrm>
          <a:prstGeom prst="rect">
            <a:avLst/>
          </a:prstGeom>
        </p:spPr>
        <p:txBody>
          <a:bodyPr wrap="none">
            <a:spAutoFit/>
          </a:bodyPr>
          <a:lstStyle/>
          <a:p>
            <a:r>
              <a:rPr lang="en-US" altLang="zh-CN" sz="2800" i="1"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l</a:t>
            </a:r>
            <a:endParaRPr lang="zh-CN" altLang="en-US" dirty="0">
              <a:solidFill>
                <a:srgbClr val="C00000"/>
              </a:solidFill>
            </a:endParaRPr>
          </a:p>
        </p:txBody>
      </p:sp>
    </p:spTree>
    <p:extLst>
      <p:ext uri="{BB962C8B-B14F-4D97-AF65-F5344CB8AC3E}">
        <p14:creationId xmlns:p14="http://schemas.microsoft.com/office/powerpoint/2010/main" val="341928460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5"/>
          <p:cNvSpPr txBox="1">
            <a:spLocks/>
          </p:cNvSpPr>
          <p:nvPr/>
        </p:nvSpPr>
        <p:spPr>
          <a:xfrm>
            <a:off x="857250" y="232243"/>
            <a:ext cx="1051560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000000"/>
                </a:solidFill>
              </a:rPr>
              <a:t>思考辨析  判断正误</a:t>
            </a:r>
            <a:endParaRPr lang="zh-CN" altLang="en-US" sz="2400" b="1" dirty="0">
              <a:solidFill>
                <a:srgbClr val="000000"/>
              </a:solidFill>
            </a:endParaRPr>
          </a:p>
        </p:txBody>
      </p:sp>
      <p:sp>
        <p:nvSpPr>
          <p:cNvPr id="6" name="标题 5">
            <a:extLst>
              <a:ext uri="{FF2B5EF4-FFF2-40B4-BE49-F238E27FC236}">
                <a16:creationId xmlns="" xmlns:a16="http://schemas.microsoft.com/office/drawing/2014/main" id="{8338C955-F869-0D4F-AF60-AC1847908819}"/>
              </a:ext>
            </a:extLst>
          </p:cNvPr>
          <p:cNvSpPr txBox="1">
            <a:spLocks/>
          </p:cNvSpPr>
          <p:nvPr/>
        </p:nvSpPr>
        <p:spPr>
          <a:xfrm>
            <a:off x="857250" y="615685"/>
            <a:ext cx="10515600" cy="380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SI KAO BIAN XI  PAN DUAN ZHENG WU</a:t>
            </a:r>
          </a:p>
        </p:txBody>
      </p:sp>
      <p:pic>
        <p:nvPicPr>
          <p:cNvPr id="14" name="返回">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7" name="矩形 6"/>
          <p:cNvSpPr/>
          <p:nvPr/>
        </p:nvSpPr>
        <p:spPr>
          <a:xfrm>
            <a:off x="747508" y="1693904"/>
            <a:ext cx="10421654" cy="3381755"/>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组成二面角的平面角的两边所在直线所确定的平面与二面角的棱垂直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内的一条直线垂直于平面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内的任意一条直线，则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，任取直线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，则必有</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矩形 16"/>
          <p:cNvSpPr/>
          <p:nvPr/>
        </p:nvSpPr>
        <p:spPr>
          <a:xfrm>
            <a:off x="1777261" y="2466062"/>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8" name="矩形 17"/>
          <p:cNvSpPr/>
          <p:nvPr/>
        </p:nvSpPr>
        <p:spPr>
          <a:xfrm>
            <a:off x="1777261" y="3717032"/>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9" name="矩形 18"/>
          <p:cNvSpPr/>
          <p:nvPr/>
        </p:nvSpPr>
        <p:spPr>
          <a:xfrm>
            <a:off x="8203282" y="4357320"/>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4436866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2</a:t>
            </a:r>
            <a:endParaRPr sz="5400" dirty="0">
              <a:solidFill>
                <a:srgbClr val="F5C131">
                  <a:lumMod val="20000"/>
                  <a:lumOff val="80000"/>
                </a:srgbClr>
              </a:solidFill>
              <a:latin typeface="微软雅黑" panose="020B0503020204020204" pitchFamily="34" charset="-122"/>
            </a:endParaRPr>
          </a:p>
        </p:txBody>
      </p:sp>
      <p:sp>
        <p:nvSpPr>
          <p:cNvPr id="8" name="文本框 18">
            <a:extLst>
              <a:ext uri="{FF2B5EF4-FFF2-40B4-BE49-F238E27FC236}">
                <a16:creationId xmlns="" xmlns:a16="http://schemas.microsoft.com/office/drawing/2014/main" id="{BD048E81-1781-914B-9126-831580D51281}"/>
              </a:ext>
            </a:extLst>
          </p:cNvPr>
          <p:cNvSpPr txBox="1"/>
          <p:nvPr/>
        </p:nvSpPr>
        <p:spPr>
          <a:xfrm>
            <a:off x="1701062" y="2977468"/>
            <a:ext cx="5187026" cy="707886"/>
          </a:xfrm>
          <a:prstGeom prst="rect">
            <a:avLst/>
          </a:prstGeom>
          <a:noFill/>
        </p:spPr>
        <p:txBody>
          <a:bodyPr wrap="square" rtlCol="0">
            <a:spAutoFit/>
          </a:bodyPr>
          <a:lstStyle/>
          <a:p>
            <a:pPr>
              <a:defRPr/>
            </a:pPr>
            <a:r>
              <a:rPr lang="zh-CN" altLang="en-US" sz="4000" b="1" dirty="0" smtClean="0">
                <a:solidFill>
                  <a:srgbClr val="000000">
                    <a:lumMod val="75000"/>
                    <a:lumOff val="25000"/>
                  </a:srgbClr>
                </a:solidFill>
                <a:latin typeface="微软雅黑" panose="020B0503020204020204" pitchFamily="34" charset="-122"/>
              </a:rPr>
              <a:t>题型探究</a:t>
            </a:r>
            <a:endParaRPr lang="zh-CN" altLang="en-US" sz="4000" b="1" dirty="0">
              <a:solidFill>
                <a:srgbClr val="000000">
                  <a:lumMod val="75000"/>
                  <a:lumOff val="25000"/>
                </a:srgbClr>
              </a:solidFill>
              <a:latin typeface="微软雅黑" panose="020B0503020204020204" pitchFamily="34" charset="-122"/>
            </a:endParaRPr>
          </a:p>
        </p:txBody>
      </p:sp>
      <p:pic>
        <p:nvPicPr>
          <p:cNvPr id="11" name="图片 10">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3"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TWO</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29513044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7475" y="1622377"/>
            <a:ext cx="10595584" cy="3390799"/>
          </a:xfrm>
          <a:prstGeom prst="rect">
            <a:avLst/>
          </a:prstGeom>
        </p:spPr>
        <p:txBody>
          <a:bodyPr wrap="square">
            <a:spAutoFit/>
          </a:bodyPr>
          <a:lstStyle/>
          <a:p>
            <a:pPr algn="just">
              <a:lnSpc>
                <a:spcPct val="150000"/>
              </a:lnSpc>
              <a:spcAft>
                <a:spcPts val="0"/>
              </a:spcAft>
              <a:tabLst>
                <a:tab pos="2250440" algn="l"/>
              </a:tabLst>
            </a:pPr>
            <a:r>
              <a:rPr lang="zh-CN" altLang="zh-CN" sz="2800" b="1" kern="100" dirty="0" smtClean="0">
                <a:solidFill>
                  <a:srgbClr val="0000FF"/>
                </a:solidFill>
                <a:latin typeface="+mj-ea"/>
                <a:ea typeface="+mj-ea"/>
                <a:cs typeface="Times New Roman" panose="02020603050405020304" pitchFamily="18" charset="0"/>
              </a:rPr>
              <a:t>例</a:t>
            </a:r>
            <a:r>
              <a:rPr lang="en-US" altLang="zh-CN" sz="2800" b="1" kern="100" dirty="0" smtClean="0">
                <a:solidFill>
                  <a:srgbClr val="0000FF"/>
                </a:solidFill>
                <a:latin typeface="+mj-ea"/>
                <a:ea typeface="+mj-ea"/>
                <a:cs typeface="Courier New" panose="02070309020205020404" pitchFamily="49" charset="0"/>
              </a:rPr>
              <a:t>1</a:t>
            </a: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从空间一点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向二面角</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的两个面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分别作垂线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为垂足，若</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EPF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，则二面角</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的平面角的大小是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A.60°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B.120</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不确定</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12" name="矩形 11"/>
          <p:cNvSpPr/>
          <p:nvPr/>
        </p:nvSpPr>
        <p:spPr>
          <a:xfrm>
            <a:off x="2337148" y="210706"/>
            <a:ext cx="7517704" cy="553998"/>
          </a:xfrm>
          <a:prstGeom prst="rect">
            <a:avLst/>
          </a:prstGeom>
        </p:spPr>
        <p:txBody>
          <a:bodyPr wrap="square">
            <a:spAutoFit/>
          </a:bodyPr>
          <a:lstStyle/>
          <a:p>
            <a:pPr algn="ctr"/>
            <a:r>
              <a:rPr lang="zh-CN" altLang="zh-CN" sz="3000" b="1" kern="100" dirty="0">
                <a:solidFill>
                  <a:srgbClr val="000000"/>
                </a:solidFill>
                <a:latin typeface="Times New Roman" panose="02020603050405020304" pitchFamily="18" charset="0"/>
                <a:cs typeface="Times New Roman" panose="02020603050405020304" pitchFamily="18" charset="0"/>
              </a:rPr>
              <a:t>一、二面角的求法</a:t>
            </a:r>
          </a:p>
        </p:txBody>
      </p:sp>
      <p:sp>
        <p:nvSpPr>
          <p:cNvPr id="7" name="TextBox 19"/>
          <p:cNvSpPr txBox="1"/>
          <p:nvPr/>
        </p:nvSpPr>
        <p:spPr>
          <a:xfrm>
            <a:off x="587374" y="4328929"/>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89819383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1730" y="289223"/>
            <a:ext cx="11237936" cy="1419302"/>
          </a:xfrm>
          <a:prstGeom prst="rect">
            <a:avLst/>
          </a:prstGeom>
        </p:spPr>
        <p:txBody>
          <a:bodyPr>
            <a:spAutoFit/>
          </a:bodyPr>
          <a:lstStyle/>
          <a:p>
            <a:pPr>
              <a:lnSpc>
                <a:spcPct val="150000"/>
              </a:lnSpc>
              <a:spcAft>
                <a:spcPts val="0"/>
              </a:spcAft>
              <a:tabLst>
                <a:tab pos="2250440" algn="l"/>
              </a:tabLst>
            </a:pPr>
            <a:r>
              <a:rPr lang="zh-CN" altLang="zh-CN" sz="2800" b="1"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如图所示，过</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作一个平面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γ</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与二面角</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的棱交于点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OF</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27010" name="Picture 2" descr="S67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7229" y="1331243"/>
            <a:ext cx="5237543" cy="22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21730" y="3789040"/>
            <a:ext cx="10586645" cy="2711790"/>
          </a:xfrm>
          <a:prstGeom prst="rect">
            <a:avLst/>
          </a:prstGeom>
        </p:spPr>
        <p:txBody>
          <a:bodyPr>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PE</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PF</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l</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γ</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l</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OE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l</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OF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EOF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的平面角，且它与</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EPF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相等或互补，</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故二面角</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的平面角的大小为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或</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15684715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27010"/>
                                        </p:tgtEl>
                                        <p:attrNameLst>
                                          <p:attrName>style.visibility</p:attrName>
                                        </p:attrNameLst>
                                      </p:cBhvr>
                                      <p:to>
                                        <p:strVal val="visible"/>
                                      </p:to>
                                    </p:set>
                                    <p:animEffect transition="in" filter="blinds(horizontal)">
                                      <p:cBhvr>
                                        <p:cTn id="10" dur="500"/>
                                        <p:tgtEl>
                                          <p:spTgt spid="4270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linds(horizont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linds(horizont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blinds(horizontal)">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blinds(horizontal)">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02680" y="404664"/>
            <a:ext cx="11237936" cy="1384995"/>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四边形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是正方形，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求二面角</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的平面角的度数</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449538" name="Picture 2" descr="X1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39811" y="44624"/>
            <a:ext cx="2380704" cy="217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402680" y="2267994"/>
            <a:ext cx="11237936" cy="3888500"/>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，又四边形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为正方形，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二面角</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的平面角的度数为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11692845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02680" y="962399"/>
            <a:ext cx="11237936" cy="664477"/>
          </a:xfrm>
          <a:prstGeom prst="rect">
            <a:avLst/>
          </a:prstGeom>
        </p:spPr>
        <p:txBody>
          <a:bodyPr>
            <a:spAutoFit/>
          </a:bodyPr>
          <a:lstStyle/>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求二面角</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的平面角的度数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49538" name="Picture 2" descr="X1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05648" y="1826495"/>
            <a:ext cx="2380704" cy="217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4677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02680" y="126495"/>
            <a:ext cx="11237936" cy="6555641"/>
          </a:xfrm>
          <a:prstGeom prst="rect">
            <a:avLst/>
          </a:prstGeom>
        </p:spPr>
        <p:txBody>
          <a:bodyPr>
            <a:spAutoFit/>
          </a:bodyPr>
          <a:lstStyle/>
          <a:p>
            <a:pPr algn="just">
              <a:lnSpc>
                <a:spcPct val="150000"/>
              </a:lnSpc>
              <a:spcAft>
                <a:spcPts val="0"/>
              </a:spcAft>
            </a:pPr>
            <a:r>
              <a:rPr lang="zh-CN" altLang="zh-CN" sz="2800" b="1" kern="100" spc="-6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spc="-60" dirty="0" smtClean="0">
                <a:latin typeface="Times New Roman" panose="02020603050405020304" pitchFamily="18" charset="0"/>
                <a:ea typeface="黑体" panose="02010609060101010101" pitchFamily="49" charset="-122"/>
                <a:cs typeface="Times New Roman" panose="02020603050405020304" pitchFamily="18" charset="0"/>
              </a:rPr>
              <a:t>作</a:t>
            </a:r>
            <a:r>
              <a:rPr lang="en-US" altLang="zh-CN" sz="2800" i="1" kern="100" spc="-60" dirty="0">
                <a:latin typeface="Times New Roman" panose="02020603050405020304" pitchFamily="18" charset="0"/>
                <a:ea typeface="黑体" panose="02010609060101010101" pitchFamily="49" charset="-122"/>
                <a:cs typeface="Courier New" panose="02070309020205020404" pitchFamily="49" charset="0"/>
              </a:rPr>
              <a:t>BE</a:t>
            </a:r>
            <a:r>
              <a:rPr lang="en-US" altLang="zh-CN" sz="2800" kern="100" spc="-6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spc="-60" dirty="0">
                <a:latin typeface="Times New Roman" panose="02020603050405020304" pitchFamily="18" charset="0"/>
                <a:ea typeface="黑体" panose="02010609060101010101" pitchFamily="49" charset="-122"/>
                <a:cs typeface="Courier New" panose="02070309020205020404" pitchFamily="49" charset="0"/>
              </a:rPr>
              <a:t>PC</a:t>
            </a:r>
            <a:r>
              <a:rPr lang="zh-CN" altLang="zh-CN" sz="2800" kern="100" spc="-60" dirty="0">
                <a:latin typeface="Times New Roman" panose="02020603050405020304" pitchFamily="18" charset="0"/>
                <a:ea typeface="黑体" panose="02010609060101010101" pitchFamily="49" charset="-122"/>
                <a:cs typeface="Times New Roman" panose="02020603050405020304" pitchFamily="18" charset="0"/>
              </a:rPr>
              <a:t>于</a:t>
            </a:r>
            <a:r>
              <a:rPr lang="en-US" altLang="zh-CN" sz="2800" i="1" kern="100" spc="-6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spc="-6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800" i="1" kern="100" spc="-60" dirty="0">
                <a:latin typeface="Times New Roman" panose="02020603050405020304" pitchFamily="18" charset="0"/>
                <a:ea typeface="黑体" panose="02010609060101010101" pitchFamily="49" charset="-122"/>
                <a:cs typeface="Courier New" panose="02070309020205020404" pitchFamily="49" charset="0"/>
              </a:rPr>
              <a:t>DE</a:t>
            </a:r>
            <a:r>
              <a:rPr lang="zh-CN" altLang="zh-CN" sz="2800" kern="100" spc="-6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spc="-6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spc="-60" dirty="0">
                <a:latin typeface="Times New Roman" panose="02020603050405020304" pitchFamily="18" charset="0"/>
                <a:ea typeface="黑体" panose="02010609060101010101" pitchFamily="49" charset="-122"/>
                <a:cs typeface="Times New Roman" panose="02020603050405020304" pitchFamily="18" charset="0"/>
              </a:rPr>
              <a:t>，且</a:t>
            </a:r>
            <a:r>
              <a:rPr lang="en-US" altLang="zh-CN" sz="2800" i="1" kern="100" spc="-6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spc="-6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i="1" kern="100" spc="-6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spc="-60" dirty="0">
                <a:latin typeface="Times New Roman" panose="02020603050405020304" pitchFamily="18" charset="0"/>
                <a:ea typeface="黑体" panose="02010609060101010101" pitchFamily="49" charset="-122"/>
                <a:cs typeface="Times New Roman" panose="02020603050405020304" pitchFamily="18" charset="0"/>
              </a:rPr>
              <a:t>交于点</a:t>
            </a:r>
            <a:r>
              <a:rPr lang="en-US" altLang="zh-CN" sz="2800" i="1" kern="100" spc="-6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spc="-6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800" i="1" kern="100" spc="-60" dirty="0">
                <a:latin typeface="Times New Roman" panose="02020603050405020304" pitchFamily="18" charset="0"/>
                <a:ea typeface="黑体" panose="02010609060101010101" pitchFamily="49" charset="-122"/>
                <a:cs typeface="Courier New" panose="02070309020205020404" pitchFamily="49" charset="0"/>
              </a:rPr>
              <a:t>EO</a:t>
            </a:r>
            <a:r>
              <a:rPr lang="zh-CN" altLang="zh-CN" sz="2800" kern="100" spc="-60" dirty="0">
                <a:latin typeface="Times New Roman" panose="02020603050405020304" pitchFamily="18" charset="0"/>
                <a:ea typeface="黑体" panose="02010609060101010101" pitchFamily="49" charset="-122"/>
                <a:cs typeface="Times New Roman" panose="02020603050405020304" pitchFamily="18" charset="0"/>
              </a:rPr>
              <a:t>，如图</a:t>
            </a:r>
            <a:r>
              <a:rPr lang="en-US" altLang="zh-CN" sz="2800" kern="100" spc="-60" dirty="0" smtClean="0">
                <a:latin typeface="Times New Roman" panose="02020603050405020304" pitchFamily="18" charset="0"/>
                <a:ea typeface="黑体" panose="02010609060101010101" pitchFamily="49" charset="-122"/>
                <a:cs typeface="Courier New" panose="02070309020205020404" pitchFamily="49" charset="0"/>
              </a:rPr>
              <a:t>.</a:t>
            </a: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由题意知</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BPE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DPE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从而</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PDE</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BEP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且</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BED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为二面角</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的平面角</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450562" name="Picture 2" descr="X1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57350" y="1052736"/>
            <a:ext cx="2880651" cy="2636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35211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50562"/>
                                        </p:tgtEl>
                                        <p:attrNameLst>
                                          <p:attrName>style.visibility</p:attrName>
                                        </p:attrNameLst>
                                      </p:cBhvr>
                                      <p:to>
                                        <p:strVal val="visible"/>
                                      </p:to>
                                    </p:set>
                                    <p:animEffect transition="in" filter="blinds(horizontal)">
                                      <p:cBhvr>
                                        <p:cTn id="10" dur="500"/>
                                        <p:tgtEl>
                                          <p:spTgt spid="45056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linds(horizont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linds(horizontal)">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blinds(horizontal)">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blinds(horizontal)">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blinds(horizontal)">
                                      <p:cBhvr>
                                        <p:cTn id="35" dur="500"/>
                                        <p:tgtEl>
                                          <p:spTgt spid="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blinds(horizontal)">
                                      <p:cBhvr>
                                        <p:cTn id="40" dur="500"/>
                                        <p:tgtEl>
                                          <p:spTgt spid="6">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Effect transition="in" filter="blinds(horizontal)">
                                      <p:cBhvr>
                                        <p:cTn id="45" dur="500"/>
                                        <p:tgtEl>
                                          <p:spTgt spid="6">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6">
                                            <p:txEl>
                                              <p:pRg st="8" end="8"/>
                                            </p:txEl>
                                          </p:spTgt>
                                        </p:tgtEl>
                                        <p:attrNameLst>
                                          <p:attrName>style.visibility</p:attrName>
                                        </p:attrNameLst>
                                      </p:cBhvr>
                                      <p:to>
                                        <p:strVal val="visible"/>
                                      </p:to>
                                    </p:set>
                                    <p:animEffect transition="in" filter="blinds(horizontal)">
                                      <p:cBhvr>
                                        <p:cTn id="50" dur="500"/>
                                        <p:tgtEl>
                                          <p:spTgt spid="6">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animEffect transition="in" filter="blinds(horizontal)">
                                      <p:cBhvr>
                                        <p:cTn id="55"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02680" y="325623"/>
            <a:ext cx="11237936" cy="1303177"/>
          </a:xfrm>
          <a:prstGeom prst="rect">
            <a:avLst/>
          </a:prstGeom>
        </p:spPr>
        <p:txBody>
          <a:bodyPr>
            <a:spAutoFit/>
          </a:bodyPr>
          <a:lstStyle/>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531100403"/>
              </p:ext>
            </p:extLst>
          </p:nvPr>
        </p:nvGraphicFramePr>
        <p:xfrm>
          <a:off x="479376" y="1731714"/>
          <a:ext cx="9702800" cy="1265238"/>
        </p:xfrm>
        <a:graphic>
          <a:graphicData uri="http://schemas.openxmlformats.org/presentationml/2006/ole">
            <mc:AlternateContent xmlns:mc="http://schemas.openxmlformats.org/markup-compatibility/2006">
              <mc:Choice xmlns:v="urn:schemas-microsoft-com:vml" Requires="v">
                <p:oleObj spid="_x0000_s451592" name="文档" r:id="rId4" imgW="9702571" imgH="1265894" progId="Word.Document.12">
                  <p:embed/>
                </p:oleObj>
              </mc:Choice>
              <mc:Fallback>
                <p:oleObj name="文档" r:id="rId4" imgW="9702571" imgH="1265894" progId="Word.Document.12">
                  <p:embed/>
                  <p:pic>
                    <p:nvPicPr>
                      <p:cNvPr id="0" name=""/>
                      <p:cNvPicPr/>
                      <p:nvPr/>
                    </p:nvPicPr>
                    <p:blipFill>
                      <a:blip r:embed="rId5"/>
                      <a:stretch>
                        <a:fillRect/>
                      </a:stretch>
                    </p:blipFill>
                    <p:spPr>
                      <a:xfrm>
                        <a:off x="479376" y="1731714"/>
                        <a:ext cx="9702800" cy="1265238"/>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457297708"/>
              </p:ext>
            </p:extLst>
          </p:nvPr>
        </p:nvGraphicFramePr>
        <p:xfrm>
          <a:off x="479376" y="2717755"/>
          <a:ext cx="9702800" cy="1265238"/>
        </p:xfrm>
        <a:graphic>
          <a:graphicData uri="http://schemas.openxmlformats.org/presentationml/2006/ole">
            <mc:AlternateContent xmlns:mc="http://schemas.openxmlformats.org/markup-compatibility/2006">
              <mc:Choice xmlns:v="urn:schemas-microsoft-com:vml" Requires="v">
                <p:oleObj spid="_x0000_s451593" name="文档" r:id="rId7" imgW="9702571" imgH="1264814" progId="Word.Document.12">
                  <p:embed/>
                </p:oleObj>
              </mc:Choice>
              <mc:Fallback>
                <p:oleObj name="文档" r:id="rId7" imgW="9702571" imgH="1264814" progId="Word.Document.12">
                  <p:embed/>
                  <p:pic>
                    <p:nvPicPr>
                      <p:cNvPr id="0" name=""/>
                      <p:cNvPicPr/>
                      <p:nvPr/>
                    </p:nvPicPr>
                    <p:blipFill>
                      <a:blip r:embed="rId8"/>
                      <a:stretch>
                        <a:fillRect/>
                      </a:stretch>
                    </p:blipFill>
                    <p:spPr>
                      <a:xfrm>
                        <a:off x="479376" y="2717755"/>
                        <a:ext cx="9702800" cy="1265238"/>
                      </a:xfrm>
                      <a:prstGeom prst="rect">
                        <a:avLst/>
                      </a:prstGeom>
                    </p:spPr>
                  </p:pic>
                </p:oleObj>
              </mc:Fallback>
            </mc:AlternateContent>
          </a:graphicData>
        </a:graphic>
      </p:graphicFrame>
      <p:sp>
        <p:nvSpPr>
          <p:cNvPr id="7" name="矩形 6"/>
          <p:cNvSpPr/>
          <p:nvPr/>
        </p:nvSpPr>
        <p:spPr>
          <a:xfrm>
            <a:off x="402680" y="3764329"/>
            <a:ext cx="11237936" cy="1303177"/>
          </a:xfrm>
          <a:prstGeom prst="rect">
            <a:avLst/>
          </a:prstGeom>
        </p:spPr>
        <p:txBody>
          <a:bodyPr>
            <a:spAutoFit/>
          </a:bodyPr>
          <a:lstStyle/>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BED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120</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p>
          <a:p>
            <a:pPr algn="just">
              <a:lnSpc>
                <a:spcPct val="150000"/>
              </a:lnSpc>
              <a:spcAft>
                <a:spcPts val="0"/>
              </a:spcAft>
            </a:pP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二面角</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的平面角的度数为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 name="Picture 2" descr="X15"/>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57350" y="1052736"/>
            <a:ext cx="2880651" cy="2636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02563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linds(horizont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blinds(horizontal)">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blinds(horizontal)">
                                      <p:cBhvr>
                                        <p:cTn id="3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796600"/>
            <a:ext cx="10408429" cy="5008663"/>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endParaRPr>
          </a:p>
        </p:txBody>
      </p:sp>
      <p:grpSp>
        <p:nvGrpSpPr>
          <p:cNvPr id="12" name="组合 11"/>
          <p:cNvGrpSpPr/>
          <p:nvPr/>
        </p:nvGrpSpPr>
        <p:grpSpPr>
          <a:xfrm>
            <a:off x="1187376" y="692696"/>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3" name="矩形 2"/>
          <p:cNvSpPr/>
          <p:nvPr/>
        </p:nvSpPr>
        <p:spPr>
          <a:xfrm>
            <a:off x="1157412" y="1854348"/>
            <a:ext cx="9877176" cy="664477"/>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求二面角的平面角的大小的步骤</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30082" name="Picture 2" descr="S67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8708" y="2708919"/>
            <a:ext cx="7434584" cy="269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493883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原创设计师QQ598969553             _1">
            <a:extLst>
              <a:ext uri="{FF2B5EF4-FFF2-40B4-BE49-F238E27FC236}">
                <a16:creationId xmlns:a16="http://schemas.microsoft.com/office/drawing/2014/main" xmlns="" id="{610910F6-6382-2A46-A81F-FDA7845E7F9F}"/>
              </a:ext>
            </a:extLst>
          </p:cNvPr>
          <p:cNvSpPr/>
          <p:nvPr/>
        </p:nvSpPr>
        <p:spPr bwMode="auto">
          <a:xfrm>
            <a:off x="0" y="411650"/>
            <a:ext cx="723865" cy="6510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2" name="原创设计师QQ598969553             _2">
            <a:extLst>
              <a:ext uri="{FF2B5EF4-FFF2-40B4-BE49-F238E27FC236}">
                <a16:creationId xmlns:a16="http://schemas.microsoft.com/office/drawing/2014/main" xmlns="" id="{DD711B0D-211F-B94B-9A22-307FCC09C457}"/>
              </a:ext>
            </a:extLst>
          </p:cNvPr>
          <p:cNvSpPr/>
          <p:nvPr/>
        </p:nvSpPr>
        <p:spPr bwMode="auto">
          <a:xfrm>
            <a:off x="0" y="609360"/>
            <a:ext cx="581697" cy="587392"/>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34AAD3"/>
          </a:solidFill>
          <a:ln>
            <a:noFill/>
          </a:ln>
        </p:spPr>
        <p:txBody>
          <a:bodyPr vert="horz" wrap="square" lIns="91440" tIns="45720" rIns="91440" bIns="45720" numCol="1" anchor="t" anchorCtr="0" compatLnSpc="1"/>
          <a:lstStyle/>
          <a:p>
            <a:endParaRPr lang="zh-CN" altLang="en-US">
              <a:solidFill>
                <a:srgbClr val="000000"/>
              </a:solidFill>
            </a:endParaRPr>
          </a:p>
        </p:txBody>
      </p:sp>
      <p:sp>
        <p:nvSpPr>
          <p:cNvPr id="14" name="原创设计师QQ598969553             _3">
            <a:extLst>
              <a:ext uri="{FF2B5EF4-FFF2-40B4-BE49-F238E27FC236}">
                <a16:creationId xmlns:a16="http://schemas.microsoft.com/office/drawing/2014/main" xmlns="" id="{0CDDA796-E53A-6342-A11D-00B809BBE65B}"/>
              </a:ext>
            </a:extLst>
          </p:cNvPr>
          <p:cNvSpPr>
            <a:spLocks noChangeArrowheads="1"/>
          </p:cNvSpPr>
          <p:nvPr/>
        </p:nvSpPr>
        <p:spPr bwMode="auto">
          <a:xfrm>
            <a:off x="840476" y="548680"/>
            <a:ext cx="28803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zh-CN" sz="2800" b="1" dirty="0">
                <a:solidFill>
                  <a:srgbClr val="000000"/>
                </a:solidFill>
                <a:latin typeface="Impact" pitchFamily="34" charset="0"/>
                <a:cs typeface="宋体" pitchFamily="2" charset="-122"/>
              </a:rPr>
              <a:t>学习目标</a:t>
            </a:r>
            <a:endParaRPr lang="en-US" altLang="zh-CN" sz="2800" b="1" dirty="0">
              <a:solidFill>
                <a:srgbClr val="000000"/>
              </a:solidFill>
              <a:latin typeface="Impact" pitchFamily="34" charset="0"/>
              <a:cs typeface="宋体" pitchFamily="2" charset="-122"/>
            </a:endParaRPr>
          </a:p>
        </p:txBody>
      </p:sp>
      <p:sp>
        <p:nvSpPr>
          <p:cNvPr id="15" name="原创设计师QQ598969553             _5">
            <a:extLst>
              <a:ext uri="{FF2B5EF4-FFF2-40B4-BE49-F238E27FC236}">
                <a16:creationId xmlns:a16="http://schemas.microsoft.com/office/drawing/2014/main" xmlns="" id="{6631F0D6-31CE-704F-8DC4-BE4500EAD9C7}"/>
              </a:ext>
            </a:extLst>
          </p:cNvPr>
          <p:cNvSpPr>
            <a:spLocks noChangeArrowheads="1"/>
          </p:cNvSpPr>
          <p:nvPr/>
        </p:nvSpPr>
        <p:spPr bwMode="auto">
          <a:xfrm>
            <a:off x="839416" y="980084"/>
            <a:ext cx="30253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1200" dirty="0" smtClean="0">
                <a:solidFill>
                  <a:srgbClr val="FFFFFF">
                    <a:lumMod val="75000"/>
                  </a:srgbClr>
                </a:solidFill>
                <a:latin typeface="Arial Black"/>
                <a:cs typeface="宋体" pitchFamily="2" charset="-122"/>
              </a:rPr>
              <a:t>XUE XI MU BIAO</a:t>
            </a:r>
            <a:endParaRPr lang="en-US" altLang="zh-CN" sz="1200" dirty="0">
              <a:solidFill>
                <a:srgbClr val="FFFFFF">
                  <a:lumMod val="75000"/>
                </a:srgbClr>
              </a:solidFill>
              <a:latin typeface="Arial Black"/>
              <a:cs typeface="宋体" pitchFamily="2" charset="-122"/>
            </a:endParaRPr>
          </a:p>
        </p:txBody>
      </p:sp>
      <p:sp>
        <p:nvSpPr>
          <p:cNvPr id="3" name="矩形 2"/>
          <p:cNvSpPr/>
          <p:nvPr/>
        </p:nvSpPr>
        <p:spPr>
          <a:xfrm>
            <a:off x="695400" y="1763376"/>
            <a:ext cx="10780943" cy="3249800"/>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理解二面角及其平面角的概念并掌握二面角的平面角的一般作法</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会</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求简单的二面角的平面角</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掌握两个平面互相垂直的概念，能用定义和定理判定面面垂直</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掌握面面垂直的性质定理，并能利用面面垂直的性质定理证明</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一些</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简单</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的问题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82813160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1046" y="620688"/>
            <a:ext cx="11016504" cy="1412835"/>
          </a:xfrm>
          <a:prstGeom prst="rect">
            <a:avLst/>
          </a:prstGeom>
        </p:spPr>
        <p:txBody>
          <a:bodyPr>
            <a:spAutoFit/>
          </a:bodyPr>
          <a:lstStyle/>
          <a:p>
            <a:pPr algn="just">
              <a:lnSpc>
                <a:spcPct val="150000"/>
              </a:lnSpc>
              <a:spcAft>
                <a:spcPts val="0"/>
              </a:spcAft>
              <a:tabLst>
                <a:tab pos="2250440" algn="l"/>
              </a:tabLst>
            </a:pPr>
            <a:r>
              <a:rPr lang="zh-CN" altLang="zh-CN" sz="2800" b="1" kern="100" dirty="0" smtClean="0">
                <a:solidFill>
                  <a:srgbClr val="0000FF"/>
                </a:solidFill>
                <a:latin typeface="+mj-ea"/>
                <a:ea typeface="+mj-ea"/>
                <a:cs typeface="Times New Roman" panose="02020603050405020304" pitchFamily="18" charset="0"/>
              </a:rPr>
              <a:t>跟踪训练</a:t>
            </a:r>
            <a:r>
              <a:rPr lang="en-US" altLang="zh-CN" sz="2800" b="1" kern="100" dirty="0" smtClean="0">
                <a:solidFill>
                  <a:srgbClr val="0000FF"/>
                </a:solidFill>
                <a:latin typeface="+mj-ea"/>
                <a:ea typeface="+mj-ea"/>
                <a:cs typeface="Courier New" panose="02070309020205020404" pitchFamily="49" charset="0"/>
              </a:rPr>
              <a:t>1</a:t>
            </a: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的直径，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垂直于</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所在的平面，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是圆周上的一点，且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，求二面角</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的大小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31106" name="Picture 2" descr="S67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60077" y="2626109"/>
            <a:ext cx="2871846" cy="231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76205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1317" y="188640"/>
            <a:ext cx="11016504" cy="6555641"/>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由题意知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的直径，且点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在圆周上，</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PAC</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是二面角</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的棱，</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是二面角</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的平面角</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知</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是等腰直角三角形，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，即二面角</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的大小是</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 name="Picture 2" descr="S67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39386" y="423714"/>
            <a:ext cx="2610769" cy="210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6187058" y="1473207"/>
            <a:ext cx="1909497" cy="738664"/>
          </a:xfrm>
          <a:prstGeom prst="rect">
            <a:avLst/>
          </a:prstGeom>
        </p:spPr>
        <p:txBody>
          <a:bodyPr wrap="none">
            <a:spAutoFit/>
          </a:bodyPr>
          <a:lstStyle/>
          <a:p>
            <a:pPr lvl="0" algn="just">
              <a:lnSpc>
                <a:spcPct val="150000"/>
              </a:lnSpc>
              <a:tabLst>
                <a:tab pos="2250440" algn="l"/>
              </a:tabLst>
            </a:pP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solidFill>
                <a:srgbClr val="000000"/>
              </a:solidFill>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20995960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linds(horizont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linds(horizontal)">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blinds(horizontal)">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blinds(horizontal)">
                                      <p:cBhvr>
                                        <p:cTn id="35" dur="5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blinds(horizontal)">
                                      <p:cBhvr>
                                        <p:cTn id="40" dur="500"/>
                                        <p:tgtEl>
                                          <p:spTgt spid="4">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Effect transition="in" filter="blinds(horizontal)">
                                      <p:cBhvr>
                                        <p:cTn id="45" dur="500"/>
                                        <p:tgtEl>
                                          <p:spTgt spid="4">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4">
                                            <p:txEl>
                                              <p:pRg st="7" end="7"/>
                                            </p:txEl>
                                          </p:spTgt>
                                        </p:tgtEl>
                                        <p:attrNameLst>
                                          <p:attrName>style.visibility</p:attrName>
                                        </p:attrNameLst>
                                      </p:cBhvr>
                                      <p:to>
                                        <p:strVal val="visible"/>
                                      </p:to>
                                    </p:set>
                                    <p:animEffect transition="in" filter="blinds(horizontal)">
                                      <p:cBhvr>
                                        <p:cTn id="50" dur="500"/>
                                        <p:tgtEl>
                                          <p:spTgt spid="4">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Effect transition="in" filter="blinds(horizontal)">
                                      <p:cBhvr>
                                        <p:cTn id="55" dur="500"/>
                                        <p:tgtEl>
                                          <p:spTgt spid="4">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4">
                                            <p:txEl>
                                              <p:pRg st="9" end="9"/>
                                            </p:txEl>
                                          </p:spTgt>
                                        </p:tgtEl>
                                        <p:attrNameLst>
                                          <p:attrName>style.visibility</p:attrName>
                                        </p:attrNameLst>
                                      </p:cBhvr>
                                      <p:to>
                                        <p:strVal val="visible"/>
                                      </p:to>
                                    </p:set>
                                    <p:animEffect transition="in" filter="blinds(horizontal)">
                                      <p:cBhvr>
                                        <p:cTn id="6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11" name="矩形 10"/>
          <p:cNvSpPr/>
          <p:nvPr/>
        </p:nvSpPr>
        <p:spPr>
          <a:xfrm>
            <a:off x="1871444" y="188640"/>
            <a:ext cx="8449113" cy="553998"/>
          </a:xfrm>
          <a:prstGeom prst="rect">
            <a:avLst/>
          </a:prstGeom>
        </p:spPr>
        <p:txBody>
          <a:bodyPr wrap="square">
            <a:spAutoFit/>
          </a:bodyPr>
          <a:lstStyle/>
          <a:p>
            <a:pPr algn="ctr"/>
            <a:r>
              <a:rPr lang="zh-CN" altLang="zh-CN" sz="3000" b="1" dirty="0"/>
              <a:t>二、平面与平面垂直的判定定理</a:t>
            </a:r>
          </a:p>
        </p:txBody>
      </p:sp>
      <p:sp>
        <p:nvSpPr>
          <p:cNvPr id="3" name="矩形 2"/>
          <p:cNvSpPr/>
          <p:nvPr/>
        </p:nvSpPr>
        <p:spPr>
          <a:xfrm>
            <a:off x="479376" y="1081311"/>
            <a:ext cx="11007049" cy="1384995"/>
          </a:xfrm>
          <a:prstGeom prst="rect">
            <a:avLst/>
          </a:prstGeom>
        </p:spPr>
        <p:txBody>
          <a:bodyPr wrap="square">
            <a:spAutoFit/>
          </a:bodyPr>
          <a:lstStyle/>
          <a:p>
            <a:pPr algn="just">
              <a:lnSpc>
                <a:spcPct val="150000"/>
              </a:lnSpc>
              <a:spcAft>
                <a:spcPts val="0"/>
              </a:spcAft>
              <a:tabLst>
                <a:tab pos="2250440" algn="l"/>
              </a:tabLst>
            </a:pPr>
            <a:r>
              <a:rPr lang="zh-CN" altLang="zh-CN" sz="2800" b="1" kern="100" dirty="0" smtClean="0">
                <a:solidFill>
                  <a:srgbClr val="0000FF"/>
                </a:solidFill>
                <a:latin typeface="+mj-ea"/>
                <a:ea typeface="+mj-ea"/>
                <a:cs typeface="Times New Roman" panose="02020603050405020304" pitchFamily="18" charset="0"/>
              </a:rPr>
              <a:t>例</a:t>
            </a:r>
            <a:r>
              <a:rPr lang="en-US" altLang="zh-CN" sz="2800" b="1" kern="100" dirty="0" smtClean="0">
                <a:solidFill>
                  <a:srgbClr val="0000FF"/>
                </a:solidFill>
                <a:latin typeface="+mj-ea"/>
                <a:ea typeface="+mj-ea"/>
                <a:cs typeface="Courier New" panose="02070309020205020404" pitchFamily="49" charset="0"/>
              </a:rPr>
              <a:t>2</a:t>
            </a: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如图，在边长为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的菱形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，求证：平面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PDB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32130" name="Picture 2" descr="S68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77165" y="2780928"/>
            <a:ext cx="2637671" cy="295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2141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68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02945" y="548680"/>
            <a:ext cx="2637671" cy="295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623392" y="561465"/>
            <a:ext cx="10799436" cy="5368765"/>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spcAft>
                <a:spcPts val="0"/>
              </a:spcAft>
              <a:tabLst>
                <a:tab pos="2250440" algn="l"/>
              </a:tabLst>
            </a:pP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四边形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为菱形，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PAC</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PDB</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spcAft>
                <a:spcPts val="0"/>
              </a:spcAft>
              <a:tabLst>
                <a:tab pos="2250440" algn="l"/>
              </a:tabLst>
            </a:pP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PAC</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67666779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linds(horizont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linds(horizontal)">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blinds(horizontal)">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blinds(horizontal)">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blinds(horizontal)">
                                      <p:cBhvr>
                                        <p:cTn id="35" dur="500"/>
                                        <p:tgtEl>
                                          <p:spTgt spid="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blinds(horizontal)">
                                      <p:cBhvr>
                                        <p:cTn id="40" dur="500"/>
                                        <p:tgtEl>
                                          <p:spTgt spid="6">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Effect transition="in" filter="blinds(horizontal)">
                                      <p:cBhvr>
                                        <p:cTn id="45"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1228647"/>
            <a:ext cx="10408429" cy="4000553"/>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12" name="组合 11"/>
          <p:cNvGrpSpPr/>
          <p:nvPr/>
        </p:nvGrpSpPr>
        <p:grpSpPr>
          <a:xfrm>
            <a:off x="1187376" y="1124744"/>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3" name="矩形 2"/>
          <p:cNvSpPr/>
          <p:nvPr/>
        </p:nvSpPr>
        <p:spPr>
          <a:xfrm>
            <a:off x="1187165" y="2340343"/>
            <a:ext cx="9817670" cy="2682358"/>
          </a:xfrm>
          <a:prstGeom prst="rect">
            <a:avLst/>
          </a:prstGeom>
        </p:spPr>
        <p:txBody>
          <a:bodyPr>
            <a:spAutoFit/>
          </a:bodyPr>
          <a:lstStyle/>
          <a:p>
            <a:pPr>
              <a:lnSpc>
                <a:spcPct val="150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证明平面与平面垂直的方法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利用定义：证明二面角的平面角为直角</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利用面面垂直的判定定理：如果一个平面经过另一个平面的一条垂线，则这两个平面互相垂直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32991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9851" y="567730"/>
            <a:ext cx="10889032" cy="1384995"/>
          </a:xfrm>
          <a:prstGeom prst="rect">
            <a:avLst/>
          </a:prstGeom>
        </p:spPr>
        <p:txBody>
          <a:bodyPr wrap="square">
            <a:spAutoFit/>
          </a:bodyPr>
          <a:lstStyle/>
          <a:p>
            <a:pPr algn="just">
              <a:lnSpc>
                <a:spcPct val="150000"/>
              </a:lnSpc>
              <a:spcAft>
                <a:spcPts val="0"/>
              </a:spcAft>
              <a:tabLst>
                <a:tab pos="2250440" algn="l"/>
              </a:tabLst>
            </a:pPr>
            <a:r>
              <a:rPr lang="zh-CN" altLang="zh-CN" sz="2800" b="1" kern="100" dirty="0" smtClean="0">
                <a:solidFill>
                  <a:srgbClr val="0000FF"/>
                </a:solidFill>
                <a:latin typeface="+mj-ea"/>
                <a:ea typeface="+mj-ea"/>
                <a:cs typeface="Times New Roman" panose="02020603050405020304" pitchFamily="18" charset="0"/>
              </a:rPr>
              <a:t>跟踪训练</a:t>
            </a:r>
            <a:r>
              <a:rPr lang="en-US" altLang="zh-CN" sz="2800" b="1" kern="100" dirty="0" smtClean="0">
                <a:solidFill>
                  <a:srgbClr val="0000FF"/>
                </a:solidFill>
                <a:latin typeface="+mj-ea"/>
                <a:ea typeface="+mj-ea"/>
                <a:cs typeface="Courier New" panose="02070309020205020404" pitchFamily="49" charset="0"/>
              </a:rPr>
              <a:t>2</a:t>
            </a: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已知</a:t>
            </a: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在</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三</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中，侧棱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，求证：平面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ASC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33154" name="Picture 2" descr="S68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3463" y="2371043"/>
            <a:ext cx="3045074" cy="293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45254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4178" name="Picture 2" descr="S68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66795" y="423638"/>
            <a:ext cx="2823891" cy="2717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50801" y="342181"/>
            <a:ext cx="8113776" cy="2008580"/>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作</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SH</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交</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于点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HC</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Rt</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1574730995"/>
              </p:ext>
            </p:extLst>
          </p:nvPr>
        </p:nvGraphicFramePr>
        <p:xfrm>
          <a:off x="5350470" y="1616567"/>
          <a:ext cx="3625850" cy="1219200"/>
        </p:xfrm>
        <a:graphic>
          <a:graphicData uri="http://schemas.openxmlformats.org/presentationml/2006/ole">
            <mc:AlternateContent xmlns:mc="http://schemas.openxmlformats.org/markup-compatibility/2006">
              <mc:Choice xmlns:v="urn:schemas-microsoft-com:vml" Requires="v">
                <p:oleObj spid="_x0000_s434190" name="文档" r:id="rId5" imgW="3626535" imgH="1219050" progId="Word.Document.12">
                  <p:embed/>
                </p:oleObj>
              </mc:Choice>
              <mc:Fallback>
                <p:oleObj name="文档" r:id="rId5" imgW="3626535" imgH="1219050" progId="Word.Document.12">
                  <p:embed/>
                  <p:pic>
                    <p:nvPicPr>
                      <p:cNvPr id="0" name=""/>
                      <p:cNvPicPr/>
                      <p:nvPr/>
                    </p:nvPicPr>
                    <p:blipFill>
                      <a:blip r:embed="rId6"/>
                      <a:stretch>
                        <a:fillRect/>
                      </a:stretch>
                    </p:blipFill>
                    <p:spPr>
                      <a:xfrm>
                        <a:off x="5350470" y="1616567"/>
                        <a:ext cx="3625850" cy="1219200"/>
                      </a:xfrm>
                      <a:prstGeom prst="rect">
                        <a:avLst/>
                      </a:prstGeom>
                    </p:spPr>
                  </p:pic>
                </p:oleObj>
              </mc:Fallback>
            </mc:AlternateContent>
          </a:graphicData>
        </a:graphic>
      </p:graphicFrame>
      <p:sp>
        <p:nvSpPr>
          <p:cNvPr id="10" name="矩形 9"/>
          <p:cNvSpPr/>
          <p:nvPr/>
        </p:nvSpPr>
        <p:spPr>
          <a:xfrm>
            <a:off x="450801" y="2358405"/>
            <a:ext cx="8113776" cy="3970333"/>
          </a:xfrm>
          <a:prstGeom prst="rect">
            <a:avLst/>
          </a:prstGeom>
        </p:spPr>
        <p:txBody>
          <a:bodyPr>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SAH</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SBH</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(SSS)</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SH</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BH</a:t>
            </a:r>
            <a:r>
              <a:rPr lang="en-US" altLang="zh-CN" sz="2800" kern="100" dirty="0">
                <a:latin typeface="Cambria Math" panose="02040503050406030204" pitchFamily="18" charset="0"/>
                <a:ea typeface="黑体" panose="02010609060101010101" pitchFamily="49" charset="-122"/>
                <a:cs typeface="Cambria Math" panose="020405030504060302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SH</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SH</a:t>
            </a:r>
            <a:r>
              <a:rPr lang="en-US" altLang="zh-CN" sz="2800" kern="100" dirty="0">
                <a:latin typeface="Cambria Math" panose="02040503050406030204" pitchFamily="18" charset="0"/>
                <a:ea typeface="黑体" panose="02010609060101010101" pitchFamily="49" charset="-122"/>
                <a:cs typeface="Cambria Math" panose="020405030504060302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ASC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ASC</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14028891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34178"/>
                                        </p:tgtEl>
                                        <p:attrNameLst>
                                          <p:attrName>style.visibility</p:attrName>
                                        </p:attrNameLst>
                                      </p:cBhvr>
                                      <p:to>
                                        <p:strVal val="visible"/>
                                      </p:to>
                                    </p:set>
                                    <p:animEffect transition="in" filter="blinds(horizontal)">
                                      <p:cBhvr>
                                        <p:cTn id="10" dur="500"/>
                                        <p:tgtEl>
                                          <p:spTgt spid="43417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linds(horizont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linds(horizontal)">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blinds(horizontal)">
                                      <p:cBhvr>
                                        <p:cTn id="30" dur="500"/>
                                        <p:tgtEl>
                                          <p:spTgt spid="1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blinds(horizontal)">
                                      <p:cBhvr>
                                        <p:cTn id="35" dur="500"/>
                                        <p:tgtEl>
                                          <p:spTgt spid="10">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0">
                                            <p:txEl>
                                              <p:pRg st="2" end="2"/>
                                            </p:txEl>
                                          </p:spTgt>
                                        </p:tgtEl>
                                        <p:attrNameLst>
                                          <p:attrName>style.visibility</p:attrName>
                                        </p:attrNameLst>
                                      </p:cBhvr>
                                      <p:to>
                                        <p:strVal val="visible"/>
                                      </p:to>
                                    </p:set>
                                    <p:animEffect transition="in" filter="blinds(horizontal)">
                                      <p:cBhvr>
                                        <p:cTn id="40" dur="500"/>
                                        <p:tgtEl>
                                          <p:spTgt spid="10">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0">
                                            <p:txEl>
                                              <p:pRg st="3" end="3"/>
                                            </p:txEl>
                                          </p:spTgt>
                                        </p:tgtEl>
                                        <p:attrNameLst>
                                          <p:attrName>style.visibility</p:attrName>
                                        </p:attrNameLst>
                                      </p:cBhvr>
                                      <p:to>
                                        <p:strVal val="visible"/>
                                      </p:to>
                                    </p:set>
                                    <p:animEffect transition="in" filter="blinds(horizontal)">
                                      <p:cBhvr>
                                        <p:cTn id="45" dur="500"/>
                                        <p:tgtEl>
                                          <p:spTgt spid="10">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0">
                                            <p:txEl>
                                              <p:pRg st="4" end="4"/>
                                            </p:txEl>
                                          </p:spTgt>
                                        </p:tgtEl>
                                        <p:attrNameLst>
                                          <p:attrName>style.visibility</p:attrName>
                                        </p:attrNameLst>
                                      </p:cBhvr>
                                      <p:to>
                                        <p:strVal val="visible"/>
                                      </p:to>
                                    </p:set>
                                    <p:animEffect transition="in" filter="blinds(horizontal)">
                                      <p:cBhvr>
                                        <p:cTn id="50" dur="500"/>
                                        <p:tgtEl>
                                          <p:spTgt spid="10">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0">
                                            <p:txEl>
                                              <p:pRg st="5" end="5"/>
                                            </p:txEl>
                                          </p:spTgt>
                                        </p:tgtEl>
                                        <p:attrNameLst>
                                          <p:attrName>style.visibility</p:attrName>
                                        </p:attrNameLst>
                                      </p:cBhvr>
                                      <p:to>
                                        <p:strVal val="visible"/>
                                      </p:to>
                                    </p:set>
                                    <p:animEffect transition="in" filter="blinds(horizontal)">
                                      <p:cBhvr>
                                        <p:cTn id="55"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11" name="矩形 10"/>
          <p:cNvSpPr/>
          <p:nvPr/>
        </p:nvSpPr>
        <p:spPr>
          <a:xfrm>
            <a:off x="1871444" y="188640"/>
            <a:ext cx="8449113" cy="553998"/>
          </a:xfrm>
          <a:prstGeom prst="rect">
            <a:avLst/>
          </a:prstGeom>
        </p:spPr>
        <p:txBody>
          <a:bodyPr wrap="square">
            <a:spAutoFit/>
          </a:bodyPr>
          <a:lstStyle/>
          <a:p>
            <a:pPr algn="ctr"/>
            <a:r>
              <a:rPr lang="zh-CN" altLang="zh-CN" sz="3000" b="1" dirty="0"/>
              <a:t>三、平面与平面垂直的性质定理</a:t>
            </a:r>
          </a:p>
        </p:txBody>
      </p:sp>
      <p:sp>
        <p:nvSpPr>
          <p:cNvPr id="3" name="矩形 2"/>
          <p:cNvSpPr/>
          <p:nvPr/>
        </p:nvSpPr>
        <p:spPr>
          <a:xfrm>
            <a:off x="470514" y="1195023"/>
            <a:ext cx="11126669" cy="1441889"/>
          </a:xfrm>
          <a:prstGeom prst="rect">
            <a:avLst/>
          </a:prstGeom>
        </p:spPr>
        <p:txBody>
          <a:bodyPr>
            <a:spAutoFit/>
          </a:bodyPr>
          <a:lstStyle/>
          <a:p>
            <a:pPr>
              <a:lnSpc>
                <a:spcPct val="150000"/>
              </a:lnSpc>
              <a:spcAft>
                <a:spcPts val="0"/>
              </a:spcAft>
              <a:tabLst>
                <a:tab pos="2250440" algn="l"/>
              </a:tabLst>
            </a:pPr>
            <a:r>
              <a:rPr lang="zh-CN" altLang="zh-CN" sz="2800" b="1" kern="100" dirty="0" smtClean="0">
                <a:solidFill>
                  <a:srgbClr val="0000FF"/>
                </a:solidFill>
                <a:latin typeface="+mj-ea"/>
                <a:ea typeface="+mj-ea"/>
                <a:cs typeface="Times New Roman" panose="02020603050405020304" pitchFamily="18" charset="0"/>
              </a:rPr>
              <a:t>例</a:t>
            </a:r>
            <a:r>
              <a:rPr lang="en-US" altLang="zh-CN" sz="2800" b="1" kern="100" dirty="0" smtClean="0">
                <a:solidFill>
                  <a:srgbClr val="0000FF"/>
                </a:solidFill>
                <a:latin typeface="+mj-ea"/>
                <a:ea typeface="+mj-ea"/>
                <a:cs typeface="Courier New" panose="02070309020205020404" pitchFamily="49" charset="0"/>
              </a:rPr>
              <a:t>3</a:t>
            </a: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如图，在三棱锥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PBC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求证：</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35202" name="Picture 2" descr="S68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4006" y="2738215"/>
            <a:ext cx="2843989" cy="306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307882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413" name="Picture 29" descr="S68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23362" y="476672"/>
            <a:ext cx="2771948" cy="298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09132" y="166961"/>
            <a:ext cx="10799436" cy="6473824"/>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如图，在平面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内，</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作</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于点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且平面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PBC</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51401237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0413"/>
                                        </p:tgtEl>
                                        <p:attrNameLst>
                                          <p:attrName>style.visibility</p:attrName>
                                        </p:attrNameLst>
                                      </p:cBhvr>
                                      <p:to>
                                        <p:strVal val="visible"/>
                                      </p:to>
                                    </p:set>
                                    <p:animEffect transition="in" filter="blinds(horizontal)">
                                      <p:cBhvr>
                                        <p:cTn id="10" dur="500"/>
                                        <p:tgtEl>
                                          <p:spTgt spid="4004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linds(horizont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linds(horizontal)">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linds(horizontal)">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blinds(horizontal)">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blinds(horizontal)">
                                      <p:cBhvr>
                                        <p:cTn id="5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1012623"/>
            <a:ext cx="10408429" cy="4576617"/>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12" name="组合 11"/>
          <p:cNvGrpSpPr/>
          <p:nvPr/>
        </p:nvGrpSpPr>
        <p:grpSpPr>
          <a:xfrm>
            <a:off x="1187376" y="908720"/>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3" name="矩形 2"/>
          <p:cNvSpPr/>
          <p:nvPr/>
        </p:nvSpPr>
        <p:spPr>
          <a:xfrm>
            <a:off x="1235768" y="2079898"/>
            <a:ext cx="9900792" cy="3323987"/>
          </a:xfrm>
          <a:prstGeom prst="rect">
            <a:avLst/>
          </a:prstGeom>
        </p:spPr>
        <p:txBody>
          <a:bodyPr wrap="square">
            <a:spAutoFit/>
          </a:bodyPr>
          <a:lstStyle/>
          <a:p>
            <a:pPr>
              <a:lnSpc>
                <a:spcPct val="150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利用面面垂直的性质定理证明线面垂直的问题时，要注意以下三点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两个平面垂直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直线必须在其中一个平面内</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直线必须垂直于它们的交线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73127999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2DAA2A69-B8C7-A146-AE32-F71F934663BD}"/>
              </a:ext>
            </a:extLst>
          </p:cNvPr>
          <p:cNvPicPr>
            <a:picLocks noChangeAspect="1"/>
          </p:cNvPicPr>
          <p:nvPr/>
        </p:nvPicPr>
        <p:blipFill>
          <a:blip r:embed="rId6">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2" name="矩形 11"/>
          <p:cNvSpPr/>
          <p:nvPr/>
        </p:nvSpPr>
        <p:spPr>
          <a:xfrm>
            <a:off x="-8240" y="2348880"/>
            <a:ext cx="1702385" cy="2867691"/>
          </a:xfrm>
          <a:prstGeom prst="rect">
            <a:avLst/>
          </a:prstGeom>
          <a:solidFill>
            <a:srgbClr val="DFEEF4"/>
          </a:solidFill>
          <a:ln w="9525">
            <a:solidFill>
              <a:srgbClr val="DBEA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a:solidFill>
                <a:prstClr val="white"/>
              </a:solidFill>
            </a:endParaRPr>
          </a:p>
        </p:txBody>
      </p:sp>
      <p:sp>
        <p:nvSpPr>
          <p:cNvPr id="13" name="更多2018年PPT下载：http://www.ppt20.com/u/739134/">
            <a:extLst>
              <a:ext uri="{FF2B5EF4-FFF2-40B4-BE49-F238E27FC236}">
                <a16:creationId xmlns="" xmlns:a16="http://schemas.microsoft.com/office/drawing/2014/main" id="{046CB508-A3E9-D740-9306-E6A8B0A1E1C5}"/>
              </a:ext>
            </a:extLst>
          </p:cNvPr>
          <p:cNvSpPr/>
          <p:nvPr/>
        </p:nvSpPr>
        <p:spPr>
          <a:xfrm>
            <a:off x="545435" y="2751673"/>
            <a:ext cx="595035" cy="2062103"/>
          </a:xfrm>
          <a:prstGeom prst="rect">
            <a:avLst/>
          </a:prstGeom>
        </p:spPr>
        <p:txBody>
          <a:bodyPr wrap="none">
            <a:spAutoFit/>
          </a:bodyPr>
          <a:lstStyle/>
          <a:p>
            <a:pPr>
              <a:defRPr/>
            </a:pPr>
            <a:r>
              <a:rPr lang="zh-CN" altLang="en-US" sz="3200" dirty="0" smtClean="0">
                <a:solidFill>
                  <a:schemeClr val="bg1">
                    <a:lumMod val="50000"/>
                  </a:schemeClr>
                </a:solidFill>
                <a:latin typeface="微软雅黑" panose="020B0503020204020204" pitchFamily="34" charset="-122"/>
              </a:rPr>
              <a:t>内</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容</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索</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引</a:t>
            </a:r>
            <a:endParaRPr lang="zh-CN" altLang="en-US" sz="3200" dirty="0">
              <a:solidFill>
                <a:schemeClr val="bg1">
                  <a:lumMod val="50000"/>
                </a:schemeClr>
              </a:solidFill>
              <a:latin typeface="等线" panose="020F0502020204030204"/>
              <a:ea typeface="等线" panose="02010600030101010101" pitchFamily="2" charset="-122"/>
            </a:endParaRPr>
          </a:p>
        </p:txBody>
      </p:sp>
      <p:sp>
        <p:nvSpPr>
          <p:cNvPr id="14" name="矩形 13">
            <a:extLst>
              <a:ext uri="{FF2B5EF4-FFF2-40B4-BE49-F238E27FC236}">
                <a16:creationId xmlns="" xmlns:a16="http://schemas.microsoft.com/office/drawing/2014/main" id="{E06BD271-C75C-4F7F-9409-8196C0EB7739}"/>
              </a:ext>
            </a:extLst>
          </p:cNvPr>
          <p:cNvSpPr/>
          <p:nvPr/>
        </p:nvSpPr>
        <p:spPr>
          <a:xfrm>
            <a:off x="1919536" y="2348880"/>
            <a:ext cx="4539907" cy="2867691"/>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PA_文本框 8">
            <a:hlinkClick r:id="rId7" action="ppaction://hlinksldjump"/>
            <a:extLst>
              <a:ext uri="{FF2B5EF4-FFF2-40B4-BE49-F238E27FC236}">
                <a16:creationId xmlns="" xmlns:a16="http://schemas.microsoft.com/office/drawing/2014/main" id="{6825730B-79D3-DF4B-B6DE-033ACDED2B40}"/>
              </a:ext>
            </a:extLst>
          </p:cNvPr>
          <p:cNvSpPr txBox="1"/>
          <p:nvPr>
            <p:custDataLst>
              <p:tags r:id="rId1"/>
            </p:custDataLst>
          </p:nvPr>
        </p:nvSpPr>
        <p:spPr>
          <a:xfrm>
            <a:off x="3143672" y="2707715"/>
            <a:ext cx="2075965" cy="492443"/>
          </a:xfrm>
          <a:prstGeom prst="rect">
            <a:avLst/>
          </a:prstGeom>
          <a:noFill/>
        </p:spPr>
        <p:txBody>
          <a:bodyPr wrap="square" rtlCol="0">
            <a:spAutoFit/>
          </a:bodyPr>
          <a:lstStyle/>
          <a:p>
            <a:r>
              <a:rPr lang="zh-CN" altLang="en-US" sz="2600" b="1" dirty="0" smtClean="0">
                <a:solidFill>
                  <a:schemeClr val="bg1"/>
                </a:solidFill>
              </a:rPr>
              <a:t>知识梳理</a:t>
            </a:r>
            <a:endParaRPr lang="zh-CN" altLang="en-US" sz="2600" b="1" dirty="0">
              <a:solidFill>
                <a:schemeClr val="bg1"/>
              </a:solidFill>
            </a:endParaRPr>
          </a:p>
        </p:txBody>
      </p:sp>
      <p:sp>
        <p:nvSpPr>
          <p:cNvPr id="16" name="PA_文本框 9">
            <a:hlinkClick r:id="rId8" action="ppaction://hlinksldjump"/>
            <a:extLst>
              <a:ext uri="{FF2B5EF4-FFF2-40B4-BE49-F238E27FC236}">
                <a16:creationId xmlns="" xmlns:a16="http://schemas.microsoft.com/office/drawing/2014/main" id="{3E4B6F71-C5BB-FE46-BF1A-59231A563427}"/>
              </a:ext>
            </a:extLst>
          </p:cNvPr>
          <p:cNvSpPr txBox="1"/>
          <p:nvPr>
            <p:custDataLst>
              <p:tags r:id="rId2"/>
            </p:custDataLst>
          </p:nvPr>
        </p:nvSpPr>
        <p:spPr>
          <a:xfrm>
            <a:off x="3143672" y="3296362"/>
            <a:ext cx="2075965" cy="492443"/>
          </a:xfrm>
          <a:prstGeom prst="rect">
            <a:avLst/>
          </a:prstGeom>
          <a:noFill/>
        </p:spPr>
        <p:txBody>
          <a:bodyPr wrap="square" rtlCol="0">
            <a:spAutoFit/>
          </a:bodyPr>
          <a:lstStyle/>
          <a:p>
            <a:r>
              <a:rPr lang="zh-CN" altLang="en-US" sz="2600" b="1" dirty="0">
                <a:solidFill>
                  <a:schemeClr val="bg1"/>
                </a:solidFill>
              </a:rPr>
              <a:t>题型探究</a:t>
            </a:r>
          </a:p>
        </p:txBody>
      </p:sp>
      <p:sp>
        <p:nvSpPr>
          <p:cNvPr id="17" name="PA_文本框 10">
            <a:hlinkClick r:id="rId9" action="ppaction://hlinksldjump"/>
            <a:extLst>
              <a:ext uri="{FF2B5EF4-FFF2-40B4-BE49-F238E27FC236}">
                <a16:creationId xmlns="" xmlns:a16="http://schemas.microsoft.com/office/drawing/2014/main" id="{0A911338-A9E3-BC45-9E72-7B1B17814308}"/>
              </a:ext>
            </a:extLst>
          </p:cNvPr>
          <p:cNvSpPr txBox="1"/>
          <p:nvPr>
            <p:custDataLst>
              <p:tags r:id="rId3"/>
            </p:custDataLst>
          </p:nvPr>
        </p:nvSpPr>
        <p:spPr>
          <a:xfrm>
            <a:off x="3143672" y="3885009"/>
            <a:ext cx="2075965" cy="492443"/>
          </a:xfrm>
          <a:prstGeom prst="rect">
            <a:avLst/>
          </a:prstGeom>
          <a:noFill/>
        </p:spPr>
        <p:txBody>
          <a:bodyPr wrap="square" rtlCol="0">
            <a:spAutoFit/>
          </a:bodyPr>
          <a:lstStyle/>
          <a:p>
            <a:r>
              <a:rPr lang="zh-CN" altLang="en-US" sz="2600" b="1" dirty="0">
                <a:solidFill>
                  <a:schemeClr val="bg1"/>
                </a:solidFill>
              </a:rPr>
              <a:t>随堂演练</a:t>
            </a:r>
          </a:p>
        </p:txBody>
      </p:sp>
      <p:sp>
        <p:nvSpPr>
          <p:cNvPr id="18" name="PA_文本框 10">
            <a:hlinkClick r:id="rId10" action="ppaction://hlinksldjump"/>
            <a:extLst>
              <a:ext uri="{FF2B5EF4-FFF2-40B4-BE49-F238E27FC236}">
                <a16:creationId xmlns="" xmlns:a16="http://schemas.microsoft.com/office/drawing/2014/main" id="{0A911338-A9E3-BC45-9E72-7B1B17814308}"/>
              </a:ext>
            </a:extLst>
          </p:cNvPr>
          <p:cNvSpPr txBox="1"/>
          <p:nvPr>
            <p:custDataLst>
              <p:tags r:id="rId4"/>
            </p:custDataLst>
          </p:nvPr>
        </p:nvSpPr>
        <p:spPr>
          <a:xfrm>
            <a:off x="3143672" y="4473656"/>
            <a:ext cx="2075965" cy="492443"/>
          </a:xfrm>
          <a:prstGeom prst="rect">
            <a:avLst/>
          </a:prstGeom>
          <a:noFill/>
        </p:spPr>
        <p:txBody>
          <a:bodyPr wrap="square" rtlCol="0">
            <a:spAutoFit/>
          </a:bodyPr>
          <a:lstStyle/>
          <a:p>
            <a:r>
              <a:rPr lang="zh-CN" altLang="en-US" sz="2600" b="1" dirty="0" smtClean="0">
                <a:solidFill>
                  <a:schemeClr val="bg1"/>
                </a:solidFill>
              </a:rPr>
              <a:t>课时对点练</a:t>
            </a:r>
            <a:endParaRPr lang="zh-CN" altLang="en-US" sz="2600" b="1" dirty="0">
              <a:solidFill>
                <a:schemeClr val="bg1"/>
              </a:solidFill>
            </a:endParaRPr>
          </a:p>
        </p:txBody>
      </p:sp>
    </p:spTree>
    <p:extLst>
      <p:ext uri="{BB962C8B-B14F-4D97-AF65-F5344CB8AC3E}">
        <p14:creationId xmlns:p14="http://schemas.microsoft.com/office/powerpoint/2010/main" val="302147150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486197"/>
            <a:ext cx="11105067" cy="2113805"/>
          </a:xfrm>
          <a:prstGeom prst="rect">
            <a:avLst/>
          </a:prstGeom>
        </p:spPr>
        <p:txBody>
          <a:bodyPr wrap="square">
            <a:spAutoFit/>
          </a:bodyPr>
          <a:lstStyle/>
          <a:p>
            <a:pPr algn="just">
              <a:lnSpc>
                <a:spcPct val="150000"/>
              </a:lnSpc>
              <a:spcAft>
                <a:spcPts val="0"/>
              </a:spcAft>
              <a:tabLst>
                <a:tab pos="2250440" algn="l"/>
              </a:tabLst>
            </a:pPr>
            <a:r>
              <a:rPr lang="zh-CN" altLang="zh-CN" sz="2800" b="1" kern="100" dirty="0" smtClean="0">
                <a:solidFill>
                  <a:srgbClr val="0000FF"/>
                </a:solidFill>
                <a:latin typeface="+mj-ea"/>
                <a:ea typeface="+mj-ea"/>
                <a:cs typeface="Times New Roman" panose="02020603050405020304" pitchFamily="18" charset="0"/>
              </a:rPr>
              <a:t>跟踪训练</a:t>
            </a:r>
            <a:r>
              <a:rPr lang="en-US" altLang="zh-CN" sz="2800" b="1" kern="100" dirty="0" smtClean="0">
                <a:solidFill>
                  <a:srgbClr val="0000FF"/>
                </a:solidFill>
                <a:latin typeface="+mj-ea"/>
                <a:ea typeface="+mj-ea"/>
                <a:cs typeface="Courier New" panose="02070309020205020404" pitchFamily="49" charset="0"/>
              </a:rPr>
              <a:t>3</a:t>
            </a: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如图所示，在直角梯形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CD</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折起，使平面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，得到空间图形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求证：</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01437" name="Picture 29" descr="S68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88468" y="3084721"/>
            <a:ext cx="5215064" cy="236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78432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127523"/>
            <a:ext cx="6552728" cy="3323987"/>
          </a:xfrm>
          <a:prstGeom prst="rect">
            <a:avLst/>
          </a:prstGeom>
        </p:spPr>
        <p:txBody>
          <a:bodyPr wrap="square">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如题图</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，在梯形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过</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作</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为垂足</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图略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则四边形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为正方形，</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5" name="Picture 29" descr="S68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02654" y="404664"/>
            <a:ext cx="4309970" cy="195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79376" y="3321430"/>
            <a:ext cx="10799436" cy="3281255"/>
          </a:xfrm>
          <a:prstGeom prst="rect">
            <a:avLst/>
          </a:prstGeom>
        </p:spPr>
        <p:txBody>
          <a:bodyPr>
            <a:spAutoFit/>
          </a:bodyPr>
          <a:lstStyle/>
          <a:p>
            <a:pPr lvl="0" algn="just">
              <a:lnSpc>
                <a:spcPct val="150000"/>
              </a:lnSpc>
              <a:tabLst>
                <a:tab pos="2250440" algn="l"/>
              </a:tabLst>
            </a:pP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ACE</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BCE</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45°</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solidFill>
                <a:srgbClr val="000000"/>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tabLst>
                <a:tab pos="2250440" algn="l"/>
              </a:tabLst>
            </a:pP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ACB</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90°</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，即</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solidFill>
                <a:srgbClr val="000000"/>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tabLst>
                <a:tab pos="2250440" algn="l"/>
              </a:tabLst>
            </a:pP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如题图</a:t>
            </a:r>
            <a:r>
              <a:rPr lang="en-US" altLang="zh-CN" sz="2800"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ACD</a:t>
            </a: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，且平面</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ACD</a:t>
            </a: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solidFill>
                <a:srgbClr val="000000"/>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tabLst>
                <a:tab pos="2250440" algn="l"/>
              </a:tabLst>
            </a:pP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solidFill>
                  <a:srgbClr val="000000"/>
                </a:solidFill>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，且</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solidFill>
                <a:srgbClr val="000000"/>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tabLst>
                <a:tab pos="2250440" algn="l"/>
              </a:tabLst>
            </a:pP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ACD</a:t>
            </a:r>
            <a:r>
              <a:rPr lang="en-US" altLang="zh-CN" sz="2800"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solidFill>
                <a:srgbClr val="000000"/>
              </a:solidFill>
              <a:latin typeface="宋体" panose="02010600030101010101" pitchFamily="2" charset="-122"/>
              <a:ea typeface="宋体" panose="02010600030101010101" pitchFamily="2" charset="-122"/>
              <a:cs typeface="Courier New" panose="02070309020205020404" pitchFamily="49" charset="0"/>
            </a:endParaRPr>
          </a:p>
        </p:txBody>
      </p:sp>
      <p:pic>
        <p:nvPicPr>
          <p:cNvPr id="10" name="返回">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42697260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linds(horizont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linds(horizontal)">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blinds(horizontal)">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blinds(horizontal)">
                                      <p:cBhvr>
                                        <p:cTn id="30" dur="5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blinds(horizontal)">
                                      <p:cBhvr>
                                        <p:cTn id="35" dur="500"/>
                                        <p:tgtEl>
                                          <p:spTgt spid="7">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blinds(horizontal)">
                                      <p:cBhvr>
                                        <p:cTn id="40" dur="500"/>
                                        <p:tgtEl>
                                          <p:spTgt spid="7">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animEffect transition="in" filter="blinds(horizontal)">
                                      <p:cBhvr>
                                        <p:cTn id="4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3</a:t>
            </a:r>
            <a:endParaRPr sz="5400" dirty="0">
              <a:solidFill>
                <a:srgbClr val="F5C131">
                  <a:lumMod val="20000"/>
                  <a:lumOff val="80000"/>
                </a:srgbClr>
              </a:solidFill>
              <a:latin typeface="微软雅黑" panose="020B0503020204020204" pitchFamily="34" charset="-122"/>
            </a:endParaRPr>
          </a:p>
        </p:txBody>
      </p:sp>
      <p:sp>
        <p:nvSpPr>
          <p:cNvPr id="9" name="文本框 18">
            <a:extLst>
              <a:ext uri="{FF2B5EF4-FFF2-40B4-BE49-F238E27FC236}">
                <a16:creationId xmlns="" xmlns:a16="http://schemas.microsoft.com/office/drawing/2014/main" id="{BD048E81-1781-914B-9126-831580D51281}"/>
              </a:ext>
            </a:extLst>
          </p:cNvPr>
          <p:cNvSpPr txBox="1"/>
          <p:nvPr/>
        </p:nvSpPr>
        <p:spPr>
          <a:xfrm>
            <a:off x="1701062" y="2977468"/>
            <a:ext cx="3386826"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随堂演练</a:t>
            </a:r>
          </a:p>
        </p:txBody>
      </p:sp>
      <p:pic>
        <p:nvPicPr>
          <p:cNvPr id="10" name="图片 9">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1" name="文本框 17">
            <a:extLst>
              <a:ext uri="{FF2B5EF4-FFF2-40B4-BE49-F238E27FC236}">
                <a16:creationId xmlns="" xmlns:a16="http://schemas.microsoft.com/office/drawing/2014/main" id="{34BAE266-6D78-8441-80C0-79C85588BFCA}"/>
              </a:ext>
            </a:extLst>
          </p:cNvPr>
          <p:cNvSpPr txBox="1"/>
          <p:nvPr/>
        </p:nvSpPr>
        <p:spPr>
          <a:xfrm>
            <a:off x="-127632" y="3519781"/>
            <a:ext cx="1597273"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THREE</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326095552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449316"/>
            <a:ext cx="10688050" cy="2072155"/>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，则过</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垂直的平面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个</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有无数个</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不存在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TextBox 19"/>
          <p:cNvSpPr txBox="1"/>
          <p:nvPr/>
        </p:nvSpPr>
        <p:spPr>
          <a:xfrm>
            <a:off x="342775" y="185208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4" name="矩形 3"/>
          <p:cNvSpPr/>
          <p:nvPr/>
        </p:nvSpPr>
        <p:spPr>
          <a:xfrm>
            <a:off x="479376" y="3190401"/>
            <a:ext cx="11016504" cy="1419302"/>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由面面垂直的判定定理知，凡过</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的平面都垂直于平面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，这样的平面有无数个</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19"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20"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21"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2"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extLst>
      <p:ext uri="{BB962C8B-B14F-4D97-AF65-F5344CB8AC3E}">
        <p14:creationId xmlns:p14="http://schemas.microsoft.com/office/powerpoint/2010/main" val="4520739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6328" y="414189"/>
            <a:ext cx="10754248" cy="3424707"/>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对于直线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，能得出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的一个条件是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β</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i="1" kern="100" dirty="0" err="1" smtClean="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α</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i="1" kern="100" dirty="0" err="1" smtClean="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TextBox 19"/>
          <p:cNvSpPr txBox="1"/>
          <p:nvPr/>
        </p:nvSpPr>
        <p:spPr>
          <a:xfrm>
            <a:off x="361825" y="2456721"/>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9"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20"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2</a:t>
            </a:r>
          </a:p>
        </p:txBody>
      </p:sp>
      <p:sp>
        <p:nvSpPr>
          <p:cNvPr id="21"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24"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5"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526328" y="4371769"/>
            <a:ext cx="10586645" cy="1433495"/>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m</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由面面垂直的判定定理，得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80774082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25"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26"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3</a:t>
            </a:r>
          </a:p>
        </p:txBody>
      </p:sp>
      <p:sp>
        <p:nvSpPr>
          <p:cNvPr id="27"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8" name="Rectangle 21">
            <a:hlinkClick r:id="rId7"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53170" y="282720"/>
            <a:ext cx="11043430" cy="1427613"/>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在正方体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中，二面角</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的大小是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A.30°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B.45</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C.60°        D.90</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TextBox 19"/>
          <p:cNvSpPr txBox="1"/>
          <p:nvPr/>
        </p:nvSpPr>
        <p:spPr>
          <a:xfrm>
            <a:off x="2063552" y="1050469"/>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436226" name="Picture 2" descr="S68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76320" y="2502421"/>
            <a:ext cx="2663245" cy="258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53170" y="2204864"/>
            <a:ext cx="7853742" cy="3993696"/>
          </a:xfrm>
          <a:prstGeom prst="rect">
            <a:avLst/>
          </a:prstGeom>
        </p:spPr>
        <p:txBody>
          <a:bodyPr wrap="square">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如图，由正方体的性质易知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为二面角</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的平面角，</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又因为四边形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为正方形，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，即二面角</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的大小是</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1636445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36226"/>
                                        </p:tgtEl>
                                        <p:attrNameLst>
                                          <p:attrName>style.visibility</p:attrName>
                                        </p:attrNameLst>
                                      </p:cBhvr>
                                      <p:to>
                                        <p:strVal val="visible"/>
                                      </p:to>
                                    </p:set>
                                    <p:animEffect transition="in" filter="blinds(horizontal)">
                                      <p:cBhvr>
                                        <p:cTn id="15" dur="500"/>
                                        <p:tgtEl>
                                          <p:spTgt spid="43622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linds(horizont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linds(horizont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linds(horizontal)">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0320" y="332656"/>
            <a:ext cx="10522223" cy="2072154"/>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在三棱锥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ADC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BCD</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BDC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ADB</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TextBox 19"/>
          <p:cNvSpPr txBox="1"/>
          <p:nvPr/>
        </p:nvSpPr>
        <p:spPr>
          <a:xfrm>
            <a:off x="4871864" y="112771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9"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20"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21"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22"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23"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pic>
        <p:nvPicPr>
          <p:cNvPr id="437250" name="Picture 2" descr="S687"/>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11381" y="3131118"/>
            <a:ext cx="2610768" cy="229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70320" y="2862461"/>
            <a:ext cx="8925154" cy="3281255"/>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63525823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37250"/>
                                        </p:tgtEl>
                                        <p:attrNameLst>
                                          <p:attrName>style.visibility</p:attrName>
                                        </p:attrNameLst>
                                      </p:cBhvr>
                                      <p:to>
                                        <p:strVal val="visible"/>
                                      </p:to>
                                    </p:set>
                                    <p:animEffect transition="in" filter="blinds(horizontal)">
                                      <p:cBhvr>
                                        <p:cTn id="15" dur="500"/>
                                        <p:tgtEl>
                                          <p:spTgt spid="43725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linds(horizont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linds(horizont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linds(horizontal)">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blinds(horizontal)">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105" y="647278"/>
            <a:ext cx="8140175" cy="1384995"/>
          </a:xfrm>
          <a:prstGeom prst="rect">
            <a:avLst/>
          </a:prstGeom>
        </p:spPr>
        <p:txBody>
          <a:bodyPr wrap="square">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如图，在三棱锥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04495" name="Picture 15" descr="S68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04312" y="414442"/>
            <a:ext cx="2843412" cy="194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2864816945"/>
              </p:ext>
            </p:extLst>
          </p:nvPr>
        </p:nvGraphicFramePr>
        <p:xfrm>
          <a:off x="7313169" y="1308373"/>
          <a:ext cx="911225" cy="752475"/>
        </p:xfrm>
        <a:graphic>
          <a:graphicData uri="http://schemas.openxmlformats.org/presentationml/2006/ole">
            <mc:AlternateContent xmlns:mc="http://schemas.openxmlformats.org/markup-compatibility/2006">
              <mc:Choice xmlns:v="urn:schemas-microsoft-com:vml" Requires="v">
                <p:oleObj spid="_x0000_s404514" name="文档" r:id="rId5" imgW="911969" imgH="752490" progId="Word.Document.12">
                  <p:embed/>
                </p:oleObj>
              </mc:Choice>
              <mc:Fallback>
                <p:oleObj name="文档" r:id="rId5" imgW="911969" imgH="752490" progId="Word.Document.12">
                  <p:embed/>
                  <p:pic>
                    <p:nvPicPr>
                      <p:cNvPr id="0" name=""/>
                      <p:cNvPicPr/>
                      <p:nvPr/>
                    </p:nvPicPr>
                    <p:blipFill>
                      <a:blip r:embed="rId6"/>
                      <a:stretch>
                        <a:fillRect/>
                      </a:stretch>
                    </p:blipFill>
                    <p:spPr>
                      <a:xfrm>
                        <a:off x="7313169" y="1308373"/>
                        <a:ext cx="911225" cy="752475"/>
                      </a:xfrm>
                      <a:prstGeom prst="rect">
                        <a:avLst/>
                      </a:prstGeom>
                    </p:spPr>
                  </p:pic>
                </p:oleObj>
              </mc:Fallback>
            </mc:AlternateContent>
          </a:graphicData>
        </a:graphic>
      </p:graphicFrame>
      <p:sp>
        <p:nvSpPr>
          <p:cNvPr id="6" name="矩形 5"/>
          <p:cNvSpPr/>
          <p:nvPr/>
        </p:nvSpPr>
        <p:spPr>
          <a:xfrm>
            <a:off x="476105" y="2839576"/>
            <a:ext cx="6096000" cy="2677656"/>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995307250"/>
              </p:ext>
            </p:extLst>
          </p:nvPr>
        </p:nvGraphicFramePr>
        <p:xfrm>
          <a:off x="546050" y="5642198"/>
          <a:ext cx="9102725" cy="990600"/>
        </p:xfrm>
        <a:graphic>
          <a:graphicData uri="http://schemas.openxmlformats.org/presentationml/2006/ole">
            <mc:AlternateContent xmlns:mc="http://schemas.openxmlformats.org/markup-compatibility/2006">
              <mc:Choice xmlns:v="urn:schemas-microsoft-com:vml" Requires="v">
                <p:oleObj spid="_x0000_s404515" name="文档" r:id="rId8" imgW="9103210" imgH="990360" progId="Word.Document.12">
                  <p:embed/>
                </p:oleObj>
              </mc:Choice>
              <mc:Fallback>
                <p:oleObj name="文档" r:id="rId8" imgW="9103210" imgH="990360" progId="Word.Document.12">
                  <p:embed/>
                  <p:pic>
                    <p:nvPicPr>
                      <p:cNvPr id="0" name=""/>
                      <p:cNvPicPr/>
                      <p:nvPr/>
                    </p:nvPicPr>
                    <p:blipFill>
                      <a:blip r:embed="rId9"/>
                      <a:stretch>
                        <a:fillRect/>
                      </a:stretch>
                    </p:blipFill>
                    <p:spPr>
                      <a:xfrm>
                        <a:off x="546050" y="5642198"/>
                        <a:ext cx="9102725" cy="990600"/>
                      </a:xfrm>
                      <a:prstGeom prst="rect">
                        <a:avLst/>
                      </a:prstGeom>
                    </p:spPr>
                  </p:pic>
                </p:oleObj>
              </mc:Fallback>
            </mc:AlternateContent>
          </a:graphicData>
        </a:graphic>
      </p:graphicFrame>
      <p:sp>
        <p:nvSpPr>
          <p:cNvPr id="22" name="Rectangle 21">
            <a:hlinkClick r:id="rId10"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23" name="Rectangle 21">
            <a:hlinkClick r:id="rId11"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24" name="Rectangle 21">
            <a:hlinkClick r:id="rId12"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25" name="Rectangle 21">
            <a:hlinkClick r:id="rId13"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6" name="Rectangle 21">
            <a:hlinkClick r:id="rId14"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spTree>
    <p:extLst>
      <p:ext uri="{BB962C8B-B14F-4D97-AF65-F5344CB8AC3E}">
        <p14:creationId xmlns:p14="http://schemas.microsoft.com/office/powerpoint/2010/main" val="103622450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linds(horizont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5"/>
          <p:cNvSpPr txBox="1">
            <a:spLocks/>
          </p:cNvSpPr>
          <p:nvPr/>
        </p:nvSpPr>
        <p:spPr>
          <a:xfrm>
            <a:off x="838200" y="255588"/>
            <a:ext cx="1051560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000000"/>
                </a:solidFill>
              </a:rPr>
              <a:t>课堂小结</a:t>
            </a:r>
            <a:endParaRPr lang="zh-CN" altLang="en-US" sz="2400" b="1" dirty="0">
              <a:solidFill>
                <a:srgbClr val="000000"/>
              </a:solidFill>
            </a:endParaRPr>
          </a:p>
        </p:txBody>
      </p:sp>
      <p:sp>
        <p:nvSpPr>
          <p:cNvPr id="13" name="标题 5">
            <a:extLst>
              <a:ext uri="{FF2B5EF4-FFF2-40B4-BE49-F238E27FC236}">
                <a16:creationId xmlns="" xmlns:a16="http://schemas.microsoft.com/office/drawing/2014/main" id="{8338C955-F869-0D4F-AF60-AC1847908819}"/>
              </a:ext>
            </a:extLst>
          </p:cNvPr>
          <p:cNvSpPr txBox="1">
            <a:spLocks/>
          </p:cNvSpPr>
          <p:nvPr/>
        </p:nvSpPr>
        <p:spPr>
          <a:xfrm>
            <a:off x="838200" y="650235"/>
            <a:ext cx="10515600" cy="380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KE TANG XIAO JIE</a:t>
            </a:r>
            <a:endParaRPr lang="en-US" altLang="zh-CN" sz="1200" dirty="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矩形 3"/>
          <p:cNvSpPr/>
          <p:nvPr/>
        </p:nvSpPr>
        <p:spPr>
          <a:xfrm>
            <a:off x="733564" y="1269176"/>
            <a:ext cx="10691028" cy="4680104"/>
          </a:xfrm>
          <a:prstGeom prst="rect">
            <a:avLst/>
          </a:prstGeom>
        </p:spPr>
        <p:txBody>
          <a:bodyPr wrap="square">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知识清单：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二面角以及二面角的平面角</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平面与平面垂直的判定定理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平面与平面垂直的性质定理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方法归纳：转化法</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常见误区：面面垂直的性质定理中在其中一个面内作交线的垂线，与另一个平面垂直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 name="返回">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33406672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blinds(horizontal)">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blinds(horizontal)">
                                      <p:cBhvr>
                                        <p:cTn id="1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smtClean="0">
                <a:solidFill>
                  <a:srgbClr val="F5C131">
                    <a:lumMod val="20000"/>
                    <a:lumOff val="80000"/>
                  </a:srgbClr>
                </a:solidFill>
                <a:latin typeface="微软雅黑" panose="020B0503020204020204" pitchFamily="34" charset="-122"/>
              </a:rPr>
              <a:t>4</a:t>
            </a:r>
            <a:endParaRPr sz="5400" dirty="0">
              <a:solidFill>
                <a:srgbClr val="F5C131">
                  <a:lumMod val="20000"/>
                  <a:lumOff val="80000"/>
                </a:srgbClr>
              </a:solidFill>
              <a:latin typeface="微软雅黑" panose="020B0503020204020204" pitchFamily="34" charset="-122"/>
            </a:endParaRPr>
          </a:p>
        </p:txBody>
      </p:sp>
      <p:sp>
        <p:nvSpPr>
          <p:cNvPr id="7" name="文本框 18">
            <a:extLst>
              <a:ext uri="{FF2B5EF4-FFF2-40B4-BE49-F238E27FC236}">
                <a16:creationId xmlns="" xmlns:a16="http://schemas.microsoft.com/office/drawing/2014/main" id="{BD048E81-1781-914B-9126-831580D51281}"/>
              </a:ext>
            </a:extLst>
          </p:cNvPr>
          <p:cNvSpPr txBox="1"/>
          <p:nvPr/>
        </p:nvSpPr>
        <p:spPr>
          <a:xfrm>
            <a:off x="1701062" y="2977468"/>
            <a:ext cx="3386826"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课时对点练</a:t>
            </a:r>
          </a:p>
        </p:txBody>
      </p:sp>
      <p:pic>
        <p:nvPicPr>
          <p:cNvPr id="8" name="图片 7">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9"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a:t>
            </a:r>
            <a:r>
              <a:rPr lang="en-US" altLang="zh-CN" sz="1600" dirty="0" smtClean="0">
                <a:solidFill>
                  <a:srgbClr val="FFFFFF">
                    <a:lumMod val="50000"/>
                  </a:srgbClr>
                </a:solidFill>
                <a:latin typeface="微软雅黑" panose="020B0503020204020204" pitchFamily="34" charset="-122"/>
              </a:rPr>
              <a:t>FOUR</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13556776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1</a:t>
            </a:r>
            <a:endParaRPr sz="5400" dirty="0">
              <a:solidFill>
                <a:srgbClr val="F5C131">
                  <a:lumMod val="20000"/>
                  <a:lumOff val="80000"/>
                </a:srgbClr>
              </a:solidFill>
              <a:latin typeface="微软雅黑" panose="020B0503020204020204" pitchFamily="34" charset="-122"/>
            </a:endParaRPr>
          </a:p>
        </p:txBody>
      </p:sp>
      <p:sp>
        <p:nvSpPr>
          <p:cNvPr id="19" name="文本框 18">
            <a:extLst>
              <a:ext uri="{FF2B5EF4-FFF2-40B4-BE49-F238E27FC236}">
                <a16:creationId xmlns="" xmlns:a16="http://schemas.microsoft.com/office/drawing/2014/main" id="{BD048E81-1781-914B-9126-831580D51281}"/>
              </a:ext>
            </a:extLst>
          </p:cNvPr>
          <p:cNvSpPr txBox="1"/>
          <p:nvPr/>
        </p:nvSpPr>
        <p:spPr>
          <a:xfrm>
            <a:off x="1701062" y="2977468"/>
            <a:ext cx="4738804"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知识梳理</a:t>
            </a:r>
          </a:p>
        </p:txBody>
      </p:sp>
      <p:pic>
        <p:nvPicPr>
          <p:cNvPr id="21" name="图片 20">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7"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ONE</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108699872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基础巩固</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4" name="Picture 3" descr="C:\Users\Administrator\Desktop\微立体创业计划\005.png"/>
          <p:cNvPicPr>
            <a:picLocks noChangeAspect="1" noChangeArrowheads="1"/>
          </p:cNvPicPr>
          <p:nvPr/>
        </p:nvPicPr>
        <p:blipFill>
          <a:blip r:embed="rId2" cstate="email">
            <a:duotone>
              <a:srgbClr val="5B9BD5">
                <a:shade val="45000"/>
                <a:satMod val="135000"/>
              </a:srgb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5" name="Picture 4" descr="C:\Users\Administrator\Desktop\微立体创业计划\004.png"/>
          <p:cNvPicPr>
            <a:picLocks noChangeAspect="1" noChangeArrowheads="1"/>
          </p:cNvPicPr>
          <p:nvPr/>
        </p:nvPicPr>
        <p:blipFill>
          <a:blip r:embed="rId4"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4" name="矩形 3"/>
          <p:cNvSpPr/>
          <p:nvPr/>
        </p:nvSpPr>
        <p:spPr>
          <a:xfrm>
            <a:off x="526006" y="1559413"/>
            <a:ext cx="10970594" cy="3381755"/>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下列命题正确的是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内的一条直线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内的无数条直线，则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内的直线垂直于平面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，则过</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内一点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垂直的直线垂直于平面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内的无数条直线都垂直，则不能说一定有</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TextBox 19"/>
          <p:cNvSpPr txBox="1"/>
          <p:nvPr/>
        </p:nvSpPr>
        <p:spPr>
          <a:xfrm>
            <a:off x="359964" y="4290829"/>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77"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78"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9"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0"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1"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82"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3"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85"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86"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87"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88"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89"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0"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1"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92"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27598200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3"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0"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1"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2"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3"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4"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15"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16"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7"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19" name="矩形 18"/>
          <p:cNvSpPr/>
          <p:nvPr/>
        </p:nvSpPr>
        <p:spPr>
          <a:xfrm>
            <a:off x="623392" y="836930"/>
            <a:ext cx="10907430" cy="4680302"/>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项，平面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内的一条直线</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垂直于平面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内的任意一条直线，则</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项，由面面垂直的性质定理知，只有垂直于交线的直线才垂直于另一个平面，故</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项，平面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，且</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，则过</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内一点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垂直的直线，只有当此直线在</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内时才垂直于</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内的任意一条直线都垂直可以推出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18461930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linds(horizontal)">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blinds(horizontal)">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blinds(horizontal)">
                                      <p:cBhvr>
                                        <p:cTn id="22"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470226" y="329429"/>
            <a:ext cx="11098382" cy="3935092"/>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是两条不同的直线，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是两个不同的平面，则下列说法中正确的是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TextBox 19"/>
          <p:cNvSpPr txBox="1"/>
          <p:nvPr/>
        </p:nvSpPr>
        <p:spPr>
          <a:xfrm>
            <a:off x="314200" y="3019068"/>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39"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0"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p>
        </p:txBody>
      </p:sp>
      <p:sp>
        <p:nvSpPr>
          <p:cNvPr id="41"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3"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4"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5"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7"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8"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9"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0"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1"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2"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3"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4"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470226" y="4625307"/>
            <a:ext cx="7376160" cy="1426961"/>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m</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或</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72872870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8667" y="533223"/>
            <a:ext cx="11165215" cy="2814244"/>
          </a:xfrm>
          <a:prstGeom prst="rect">
            <a:avLst/>
          </a:prstGeom>
        </p:spPr>
        <p:txBody>
          <a:bodyPr wrap="square">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已知一个二面角的两个半平面分别平行于另一个二面角的两个半平面，若这两个二面角的平面角均为锐角，则这两个二面角的关系是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互补</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相等或互补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既不相等也不互补</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0"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1"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p>
        </p:txBody>
      </p:sp>
      <p:sp>
        <p:nvSpPr>
          <p:cNvPr id="32"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3"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4"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5"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7"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8"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39"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0"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7"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8"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1"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2"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3" name="TextBox 19"/>
          <p:cNvSpPr txBox="1"/>
          <p:nvPr/>
        </p:nvSpPr>
        <p:spPr>
          <a:xfrm>
            <a:off x="306785" y="1967523"/>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3" name="矩形 2"/>
          <p:cNvSpPr/>
          <p:nvPr/>
        </p:nvSpPr>
        <p:spPr>
          <a:xfrm>
            <a:off x="458667" y="3962011"/>
            <a:ext cx="11126669" cy="1401680"/>
          </a:xfrm>
          <a:prstGeom prst="rect">
            <a:avLst/>
          </a:prstGeom>
        </p:spPr>
        <p:txBody>
          <a:bodyPr>
            <a:spAutoFit/>
          </a:bodyPr>
          <a:lstStyle/>
          <a:p>
            <a:pPr algn="just">
              <a:lnSpc>
                <a:spcPct val="150000"/>
              </a:lnSpc>
              <a:spcAft>
                <a:spcPts val="0"/>
              </a:spcAft>
              <a:tabLst>
                <a:tab pos="2250440" algn="l"/>
              </a:tabLst>
            </a:pPr>
            <a:r>
              <a:rPr lang="zh-CN" altLang="zh-CN" sz="2800" b="1"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画图</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图略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易得到满足已知条件的两个二面角相等或互补，若它们的平面角均为锐角，则这两个二面角相等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0339218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179115"/>
            <a:ext cx="11142277" cy="3970318"/>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如图所示，在三棱锥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则</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PD</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PD</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相交但不垂直</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PD</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ABC</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5" name="TextBox 19"/>
          <p:cNvSpPr txBox="1"/>
          <p:nvPr/>
        </p:nvSpPr>
        <p:spPr>
          <a:xfrm>
            <a:off x="316310" y="2246030"/>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22" name="Picture 2" descr="S68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89514" y="1412776"/>
            <a:ext cx="2716776" cy="219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79376" y="4257682"/>
            <a:ext cx="11237936" cy="2051638"/>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又因为平面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2"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3"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4"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46"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7"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8"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0"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1"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2"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3"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4"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5"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6"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7"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260476070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45468" y="198165"/>
            <a:ext cx="11267156" cy="3390799"/>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如图，已知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矩形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所在的平面，则下列说法正确的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有</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PAD</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PAB</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PAD</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PCD</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PBC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PAB</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PBC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PCD</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3" name="TextBox 19"/>
          <p:cNvSpPr txBox="1"/>
          <p:nvPr/>
        </p:nvSpPr>
        <p:spPr>
          <a:xfrm>
            <a:off x="289817" y="990253"/>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24" name="Picture 2" descr="S69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63015" y="1383228"/>
            <a:ext cx="2809992" cy="167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19"/>
          <p:cNvSpPr txBox="1"/>
          <p:nvPr/>
        </p:nvSpPr>
        <p:spPr>
          <a:xfrm>
            <a:off x="289817" y="1618903"/>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6" name="TextBox 19"/>
          <p:cNvSpPr txBox="1"/>
          <p:nvPr/>
        </p:nvSpPr>
        <p:spPr>
          <a:xfrm>
            <a:off x="289817" y="2238028"/>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3" name="矩形 2"/>
          <p:cNvSpPr/>
          <p:nvPr/>
        </p:nvSpPr>
        <p:spPr>
          <a:xfrm>
            <a:off x="445468" y="3779655"/>
            <a:ext cx="10799436" cy="2711781"/>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由题意可得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ABC.</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0"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1"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3"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sp>
        <p:nvSpPr>
          <p:cNvPr id="34"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5"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7"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8"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39"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0"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1"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2"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3"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7"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8484740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linds(horizont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linds(horizontal)">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95400" y="786491"/>
            <a:ext cx="10389014" cy="4774174"/>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在正四面体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的中点，有下列四个命题：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PDF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PDF</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DF</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PAE</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其中正确命题的序号是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5"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6"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7"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9"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0"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p>
        </p:txBody>
      </p:sp>
      <p:sp>
        <p:nvSpPr>
          <p:cNvPr id="51"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3"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4"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5"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6"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7"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8"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9"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0"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3" name="矩形 2"/>
          <p:cNvSpPr/>
          <p:nvPr/>
        </p:nvSpPr>
        <p:spPr>
          <a:xfrm>
            <a:off x="4405908" y="4715619"/>
            <a:ext cx="1261884" cy="523220"/>
          </a:xfrm>
          <a:prstGeom prst="rect">
            <a:avLst/>
          </a:prstGeom>
        </p:spPr>
        <p:txBody>
          <a:bodyPr wrap="none">
            <a:spAutoFit/>
          </a:bodyPr>
          <a:lstStyle/>
          <a:p>
            <a:r>
              <a:rPr lang="en-US" altLang="zh-CN" sz="2800" kern="10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①③④</a:t>
            </a:r>
            <a:endParaRPr lang="zh-CN" altLang="en-US" dirty="0"/>
          </a:p>
        </p:txBody>
      </p:sp>
    </p:spTree>
    <p:extLst>
      <p:ext uri="{BB962C8B-B14F-4D97-AF65-F5344CB8AC3E}">
        <p14:creationId xmlns:p14="http://schemas.microsoft.com/office/powerpoint/2010/main" val="338889575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p>
        </p:txBody>
      </p:sp>
      <p:sp>
        <p:nvSpPr>
          <p:cNvPr id="8"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0"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1"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2"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3"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4"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15"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16"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7"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19" name="矩形 18"/>
          <p:cNvSpPr/>
          <p:nvPr/>
        </p:nvSpPr>
        <p:spPr>
          <a:xfrm>
            <a:off x="488901" y="342181"/>
            <a:ext cx="10799436" cy="5859968"/>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分别是</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DF</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①</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PE</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PAE</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④</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③</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只有</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②</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不正确</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故正确的命题为</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①③④</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38581993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linds(horizontal)">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blinds(horizontal)">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blinds(horizontal)">
                                      <p:cBhvr>
                                        <p:cTn id="22" dur="500"/>
                                        <p:tgtEl>
                                          <p:spTgt spid="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animEffect transition="in" filter="blinds(horizontal)">
                                      <p:cBhvr>
                                        <p:cTn id="27" dur="500"/>
                                        <p:tgtEl>
                                          <p:spTgt spid="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9">
                                            <p:txEl>
                                              <p:pRg st="5" end="5"/>
                                            </p:txEl>
                                          </p:spTgt>
                                        </p:tgtEl>
                                        <p:attrNameLst>
                                          <p:attrName>style.visibility</p:attrName>
                                        </p:attrNameLst>
                                      </p:cBhvr>
                                      <p:to>
                                        <p:strVal val="visible"/>
                                      </p:to>
                                    </p:set>
                                    <p:animEffect transition="in" filter="blinds(horizontal)">
                                      <p:cBhvr>
                                        <p:cTn id="32" dur="500"/>
                                        <p:tgtEl>
                                          <p:spTgt spid="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9">
                                            <p:txEl>
                                              <p:pRg st="6" end="6"/>
                                            </p:txEl>
                                          </p:spTgt>
                                        </p:tgtEl>
                                        <p:attrNameLst>
                                          <p:attrName>style.visibility</p:attrName>
                                        </p:attrNameLst>
                                      </p:cBhvr>
                                      <p:to>
                                        <p:strVal val="visible"/>
                                      </p:to>
                                    </p:set>
                                    <p:animEffect transition="in" filter="blinds(horizontal)">
                                      <p:cBhvr>
                                        <p:cTn id="37" dur="500"/>
                                        <p:tgtEl>
                                          <p:spTgt spid="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9">
                                            <p:txEl>
                                              <p:pRg st="7" end="7"/>
                                            </p:txEl>
                                          </p:spTgt>
                                        </p:tgtEl>
                                        <p:attrNameLst>
                                          <p:attrName>style.visibility</p:attrName>
                                        </p:attrNameLst>
                                      </p:cBhvr>
                                      <p:to>
                                        <p:strVal val="visible"/>
                                      </p:to>
                                    </p:set>
                                    <p:animEffect transition="in" filter="blinds(horizontal)">
                                      <p:cBhvr>
                                        <p:cTn id="42" dur="500"/>
                                        <p:tgtEl>
                                          <p:spTgt spid="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9">
                                            <p:txEl>
                                              <p:pRg st="8" end="8"/>
                                            </p:txEl>
                                          </p:spTgt>
                                        </p:tgtEl>
                                        <p:attrNameLst>
                                          <p:attrName>style.visibility</p:attrName>
                                        </p:attrNameLst>
                                      </p:cBhvr>
                                      <p:to>
                                        <p:strVal val="visible"/>
                                      </p:to>
                                    </p:set>
                                    <p:animEffect transition="in" filter="blinds(horizontal)">
                                      <p:cBhvr>
                                        <p:cTn id="47" dur="500"/>
                                        <p:tgtEl>
                                          <p:spTgt spid="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5360" y="196436"/>
            <a:ext cx="11237936" cy="1441889"/>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如图所示，在三棱锥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，则二面角</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的大小为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40322" name="Picture 2" descr="920新加1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3417" y="1710333"/>
            <a:ext cx="2565167" cy="220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827369" y="942514"/>
            <a:ext cx="902811"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90°</a:t>
            </a:r>
            <a:endParaRPr lang="zh-CN" altLang="en-US" dirty="0"/>
          </a:p>
        </p:txBody>
      </p:sp>
      <p:sp>
        <p:nvSpPr>
          <p:cNvPr id="7" name="矩形 6"/>
          <p:cNvSpPr/>
          <p:nvPr/>
        </p:nvSpPr>
        <p:spPr>
          <a:xfrm>
            <a:off x="335360" y="4249663"/>
            <a:ext cx="11350315" cy="2031325"/>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，因此</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为二面角</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的平面角</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，所以二面角</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的大小为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8"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9"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1"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2"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3"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7</a:t>
            </a:r>
          </a:p>
        </p:txBody>
      </p:sp>
      <p:sp>
        <p:nvSpPr>
          <p:cNvPr id="34"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5"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6"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37"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38"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39"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0"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1"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2"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211109642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linds(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linds(horizontal)">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2787" y="124512"/>
            <a:ext cx="11329837" cy="1769715"/>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已知正三棱锥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的所有棱长均为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，则侧面与底面所成二面角</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ts val="3000"/>
              </a:lnSpc>
              <a:spcAft>
                <a:spcPts val="0"/>
              </a:spcAft>
              <a:tabLst>
                <a:tab pos="2250440" algn="l"/>
              </a:tabLst>
            </a:pPr>
            <a:endPar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余弦</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值为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401084705"/>
              </p:ext>
            </p:extLst>
          </p:nvPr>
        </p:nvGraphicFramePr>
        <p:xfrm>
          <a:off x="2205335" y="836315"/>
          <a:ext cx="722313" cy="1143000"/>
        </p:xfrm>
        <a:graphic>
          <a:graphicData uri="http://schemas.openxmlformats.org/presentationml/2006/ole">
            <mc:AlternateContent xmlns:mc="http://schemas.openxmlformats.org/markup-compatibility/2006">
              <mc:Choice xmlns:v="urn:schemas-microsoft-com:vml" Requires="v">
                <p:oleObj spid="_x0000_s358524" name="文档" r:id="rId4" imgW="721525" imgH="1142910" progId="Word.Document.12">
                  <p:embed/>
                </p:oleObj>
              </mc:Choice>
              <mc:Fallback>
                <p:oleObj name="文档" r:id="rId4" imgW="721525" imgH="1142910" progId="Word.Document.12">
                  <p:embed/>
                  <p:pic>
                    <p:nvPicPr>
                      <p:cNvPr id="0" name=""/>
                      <p:cNvPicPr/>
                      <p:nvPr/>
                    </p:nvPicPr>
                    <p:blipFill>
                      <a:blip r:embed="rId5"/>
                      <a:stretch>
                        <a:fillRect/>
                      </a:stretch>
                    </p:blipFill>
                    <p:spPr>
                      <a:xfrm>
                        <a:off x="2205335" y="836315"/>
                        <a:ext cx="722313" cy="1143000"/>
                      </a:xfrm>
                      <a:prstGeom prst="rect">
                        <a:avLst/>
                      </a:prstGeom>
                    </p:spPr>
                  </p:pic>
                </p:oleObj>
              </mc:Fallback>
            </mc:AlternateContent>
          </a:graphicData>
        </a:graphic>
      </p:graphicFrame>
      <p:sp>
        <p:nvSpPr>
          <p:cNvPr id="6" name="矩形 5"/>
          <p:cNvSpPr/>
          <p:nvPr/>
        </p:nvSpPr>
        <p:spPr>
          <a:xfrm>
            <a:off x="382787" y="2076063"/>
            <a:ext cx="8113776" cy="2677656"/>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如图，取</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smtClean="0">
                <a:latin typeface="Times New Roman" panose="02020603050405020304" pitchFamily="18" charset="0"/>
                <a:ea typeface="黑体" panose="02010609060101010101" pitchFamily="49" charset="-122"/>
                <a:cs typeface="Courier New" panose="02070309020205020404" pitchFamily="49" charset="0"/>
              </a:rPr>
              <a:t>SEA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即为所求二面角的平面角</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358496" name="Picture 96" descr="S69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85512" y="2350746"/>
            <a:ext cx="2827112" cy="266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对象 6"/>
          <p:cNvGraphicFramePr>
            <a:graphicFrameLocks noChangeAspect="1"/>
          </p:cNvGraphicFramePr>
          <p:nvPr>
            <p:extLst>
              <p:ext uri="{D42A27DB-BD31-4B8C-83A1-F6EECF244321}">
                <p14:modId xmlns:p14="http://schemas.microsoft.com/office/powerpoint/2010/main" val="3659315719"/>
              </p:ext>
            </p:extLst>
          </p:nvPr>
        </p:nvGraphicFramePr>
        <p:xfrm>
          <a:off x="474811" y="4778102"/>
          <a:ext cx="8636000" cy="971550"/>
        </p:xfrm>
        <a:graphic>
          <a:graphicData uri="http://schemas.openxmlformats.org/presentationml/2006/ole">
            <mc:AlternateContent xmlns:mc="http://schemas.openxmlformats.org/markup-compatibility/2006">
              <mc:Choice xmlns:v="urn:schemas-microsoft-com:vml" Requires="v">
                <p:oleObj spid="_x0000_s358525" name="文档" r:id="rId8" imgW="8636690" imgH="971190" progId="Word.Document.12">
                  <p:embed/>
                </p:oleObj>
              </mc:Choice>
              <mc:Fallback>
                <p:oleObj name="文档" r:id="rId8" imgW="8636690" imgH="971190" progId="Word.Document.12">
                  <p:embed/>
                  <p:pic>
                    <p:nvPicPr>
                      <p:cNvPr id="0" name=""/>
                      <p:cNvPicPr/>
                      <p:nvPr/>
                    </p:nvPicPr>
                    <p:blipFill>
                      <a:blip r:embed="rId9"/>
                      <a:stretch>
                        <a:fillRect/>
                      </a:stretch>
                    </p:blipFill>
                    <p:spPr>
                      <a:xfrm>
                        <a:off x="474811" y="4778102"/>
                        <a:ext cx="8636000" cy="971550"/>
                      </a:xfrm>
                      <a:prstGeom prst="rect">
                        <a:avLst/>
                      </a:prstGeom>
                    </p:spPr>
                  </p:pic>
                </p:oleObj>
              </mc:Fallback>
            </mc:AlternateContent>
          </a:graphicData>
        </a:graphic>
      </p:graphicFrame>
      <p:graphicFrame>
        <p:nvGraphicFramePr>
          <p:cNvPr id="29" name="对象 28"/>
          <p:cNvGraphicFramePr>
            <a:graphicFrameLocks noChangeAspect="1"/>
          </p:cNvGraphicFramePr>
          <p:nvPr>
            <p:extLst>
              <p:ext uri="{D42A27DB-BD31-4B8C-83A1-F6EECF244321}">
                <p14:modId xmlns:p14="http://schemas.microsoft.com/office/powerpoint/2010/main" val="1585866808"/>
              </p:ext>
            </p:extLst>
          </p:nvPr>
        </p:nvGraphicFramePr>
        <p:xfrm>
          <a:off x="474811" y="5301208"/>
          <a:ext cx="8629650" cy="1400175"/>
        </p:xfrm>
        <a:graphic>
          <a:graphicData uri="http://schemas.openxmlformats.org/presentationml/2006/ole">
            <mc:AlternateContent xmlns:mc="http://schemas.openxmlformats.org/markup-compatibility/2006">
              <mc:Choice xmlns:v="urn:schemas-microsoft-com:vml" Requires="v">
                <p:oleObj spid="_x0000_s358526" name="文档" r:id="rId11" imgW="8636690" imgH="1399950" progId="Word.Document.12">
                  <p:embed/>
                </p:oleObj>
              </mc:Choice>
              <mc:Fallback>
                <p:oleObj name="文档" r:id="rId11" imgW="8636690" imgH="1399950" progId="Word.Document.12">
                  <p:embed/>
                  <p:pic>
                    <p:nvPicPr>
                      <p:cNvPr id="0" name=""/>
                      <p:cNvPicPr/>
                      <p:nvPr/>
                    </p:nvPicPr>
                    <p:blipFill>
                      <a:blip r:embed="rId12"/>
                      <a:stretch>
                        <a:fillRect/>
                      </a:stretch>
                    </p:blipFill>
                    <p:spPr>
                      <a:xfrm>
                        <a:off x="474811" y="5301208"/>
                        <a:ext cx="8629650" cy="1400175"/>
                      </a:xfrm>
                      <a:prstGeom prst="rect">
                        <a:avLst/>
                      </a:prstGeom>
                    </p:spPr>
                  </p:pic>
                </p:oleObj>
              </mc:Fallback>
            </mc:AlternateContent>
          </a:graphicData>
        </a:graphic>
      </p:graphicFrame>
      <p:sp>
        <p:nvSpPr>
          <p:cNvPr id="63" name="Rectangle 21">
            <a:hlinkClick r:id="rId1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4" name="Rectangle 21">
            <a:hlinkClick r:id="rId1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65" name="Rectangle 21">
            <a:hlinkClick r:id="rId1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6" name="Rectangle 21">
            <a:hlinkClick r:id="rId1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7" name="Rectangle 21">
            <a:hlinkClick r:id="rId1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68" name="Rectangle 21">
            <a:hlinkClick r:id="rId1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69" name="Rectangle 21">
            <a:hlinkClick r:id="rId1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0" name="Rectangle 21">
            <a:hlinkClick r:id="rId2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p>
        </p:txBody>
      </p:sp>
      <p:sp>
        <p:nvSpPr>
          <p:cNvPr id="71" name="Rectangle 21">
            <a:hlinkClick r:id="rId2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72" name="Rectangle 21">
            <a:hlinkClick r:id="rId2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73" name="Rectangle 21">
            <a:hlinkClick r:id="rId2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74" name="Rectangle 21">
            <a:hlinkClick r:id="rId2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75" name="Rectangle 21">
            <a:hlinkClick r:id="rId2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76" name="Rectangle 21">
            <a:hlinkClick r:id="rId2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77" name="Rectangle 21">
            <a:hlinkClick r:id="rId2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78" name="Rectangle 21">
            <a:hlinkClick r:id="rId2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208049882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58496"/>
                                        </p:tgtEl>
                                        <p:attrNameLst>
                                          <p:attrName>style.visibility</p:attrName>
                                        </p:attrNameLst>
                                      </p:cBhvr>
                                      <p:to>
                                        <p:strVal val="visible"/>
                                      </p:to>
                                    </p:set>
                                    <p:animEffect transition="in" filter="blinds(horizontal)">
                                      <p:cBhvr>
                                        <p:cTn id="15" dur="500"/>
                                        <p:tgtEl>
                                          <p:spTgt spid="35849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blinds(horizontal)">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blinds(horizontal)">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blinds(horizontal)">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linds(horizont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linds(horizontal)">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5"/>
          <p:cNvSpPr txBox="1">
            <a:spLocks/>
          </p:cNvSpPr>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zh-CN" sz="2800" b="1" dirty="0">
                <a:solidFill>
                  <a:srgbClr val="000000"/>
                </a:solidFill>
              </a:rPr>
              <a:t>知识点一　二面角</a:t>
            </a:r>
          </a:p>
        </p:txBody>
      </p:sp>
      <p:graphicFrame>
        <p:nvGraphicFramePr>
          <p:cNvPr id="3" name="表格 2"/>
          <p:cNvGraphicFramePr>
            <a:graphicFrameLocks noGrp="1"/>
          </p:cNvGraphicFramePr>
          <p:nvPr>
            <p:extLst>
              <p:ext uri="{D42A27DB-BD31-4B8C-83A1-F6EECF244321}">
                <p14:modId xmlns:p14="http://schemas.microsoft.com/office/powerpoint/2010/main" val="2689548246"/>
              </p:ext>
            </p:extLst>
          </p:nvPr>
        </p:nvGraphicFramePr>
        <p:xfrm>
          <a:off x="728130" y="1530826"/>
          <a:ext cx="10735741" cy="4221480"/>
        </p:xfrm>
        <a:graphic>
          <a:graphicData uri="http://schemas.openxmlformats.org/drawingml/2006/table">
            <a:tbl>
              <a:tblPr/>
              <a:tblGrid>
                <a:gridCol w="1158677"/>
                <a:gridCol w="9577064"/>
              </a:tblGrid>
              <a:tr h="228025">
                <a:tc>
                  <a:txBody>
                    <a:bodyPr/>
                    <a:lstStyle/>
                    <a:p>
                      <a:pPr algn="ctr">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概念</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一般地，一条直线和由这条直线出发</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所组成</a:t>
                      </a:r>
                      <a:endPar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50000"/>
                        </a:lnSpc>
                        <a:spcAft>
                          <a:spcPts val="0"/>
                        </a:spcAft>
                        <a:tabLst>
                          <a:tab pos="2250440" algn="l"/>
                        </a:tabLst>
                      </a:pP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图形</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25">
                <a:tc>
                  <a:txBody>
                    <a:bodyPr/>
                    <a:lstStyle/>
                    <a:p>
                      <a:pPr algn="ctr">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图示</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endParaRPr lang="en-US" sz="2800" kern="100" dirty="0" smtClean="0">
                        <a:effectLst/>
                        <a:latin typeface="宋体" panose="02010600030101010101" pitchFamily="2" charset="-122"/>
                        <a:ea typeface="宋体" panose="02010600030101010101" pitchFamily="2" charset="-122"/>
                        <a:cs typeface="宋体" panose="02010600030101010101" pitchFamily="2" charset="-122"/>
                      </a:endParaRPr>
                    </a:p>
                    <a:p>
                      <a:pPr algn="ctr">
                        <a:lnSpc>
                          <a:spcPct val="150000"/>
                        </a:lnSpc>
                        <a:spcAft>
                          <a:spcPts val="0"/>
                        </a:spcAft>
                        <a:tabLst>
                          <a:tab pos="2250440" algn="l"/>
                        </a:tabLst>
                      </a:pPr>
                      <a:endParaRPr lang="en-US" sz="2800" kern="100" dirty="0" smtClean="0">
                        <a:effectLst/>
                        <a:latin typeface="宋体" panose="02010600030101010101" pitchFamily="2" charset="-122"/>
                        <a:ea typeface="宋体" panose="02010600030101010101" pitchFamily="2" charset="-122"/>
                        <a:cs typeface="宋体" panose="02010600030101010101" pitchFamily="2" charset="-122"/>
                      </a:endParaRPr>
                    </a:p>
                    <a:p>
                      <a:pPr algn="ctr">
                        <a:lnSpc>
                          <a:spcPct val="150000"/>
                        </a:lnSpc>
                        <a:spcAft>
                          <a:spcPts val="0"/>
                        </a:spcAft>
                        <a:tabLst>
                          <a:tab pos="2250440" algn="l"/>
                        </a:tabLst>
                      </a:pPr>
                      <a:endParaRPr lang="en-US" sz="2800" kern="100" dirty="0" smtClean="0">
                        <a:effectLst/>
                        <a:latin typeface="宋体" panose="02010600030101010101" pitchFamily="2" charset="-122"/>
                        <a:ea typeface="宋体" panose="02010600030101010101" pitchFamily="2" charset="-122"/>
                        <a:cs typeface="宋体" panose="02010600030101010101" pitchFamily="2" charset="-122"/>
                      </a:endParaRPr>
                    </a:p>
                    <a:p>
                      <a:pPr algn="ctr">
                        <a:lnSpc>
                          <a:spcPts val="3000"/>
                        </a:lnSpc>
                        <a:spcAft>
                          <a:spcPts val="0"/>
                        </a:spcAft>
                        <a:tabLst>
                          <a:tab pos="2250440" algn="l"/>
                        </a:tabLst>
                      </a:pPr>
                      <a:endParaRPr lang="en-US" sz="2800" kern="100" dirty="0" smtClean="0">
                        <a:effectLst/>
                        <a:latin typeface="宋体" panose="02010600030101010101" pitchFamily="2" charset="-122"/>
                        <a:ea typeface="宋体" panose="02010600030101010101" pitchFamily="2" charset="-122"/>
                        <a:cs typeface="宋体" panose="02010600030101010101" pitchFamily="2" charset="-122"/>
                      </a:endParaRPr>
                    </a:p>
                    <a:p>
                      <a:pPr algn="ctr">
                        <a:lnSpc>
                          <a:spcPct val="150000"/>
                        </a:lnSpc>
                        <a:spcAft>
                          <a:spcPts val="0"/>
                        </a:spcAft>
                        <a:tabLst>
                          <a:tab pos="2250440" algn="l"/>
                        </a:tabLst>
                      </a:pPr>
                      <a:r>
                        <a:rPr lang="en-US" sz="2800" kern="100" dirty="0">
                          <a:effectLst/>
                          <a:latin typeface="宋体" panose="02010600030101010101" pitchFamily="2" charset="-122"/>
                          <a:ea typeface="宋体" panose="02010600030101010101" pitchFamily="2" charset="-122"/>
                          <a:cs typeface="宋体" panose="02010600030101010101" pitchFamily="2" charset="-122"/>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 name="Picture 5" descr="S67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3872" y="3149727"/>
            <a:ext cx="3088612" cy="221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8013928" y="1581175"/>
            <a:ext cx="1980029"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两个半平面</a:t>
            </a:r>
            <a:endParaRPr lang="zh-CN" altLang="en-US" dirty="0">
              <a:solidFill>
                <a:srgbClr val="C00000"/>
              </a:solidFill>
            </a:endParaRPr>
          </a:p>
        </p:txBody>
      </p:sp>
    </p:spTree>
    <p:extLst>
      <p:ext uri="{BB962C8B-B14F-4D97-AF65-F5344CB8AC3E}">
        <p14:creationId xmlns:p14="http://schemas.microsoft.com/office/powerpoint/2010/main" val="273357805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402935"/>
            <a:ext cx="10939599" cy="1441889"/>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如图所示，在长方体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求证：平面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ABM</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8"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9"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50"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52"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3"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4"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6"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p>
        </p:txBody>
      </p:sp>
      <p:sp>
        <p:nvSpPr>
          <p:cNvPr id="57"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8"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9"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60"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61"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2"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3"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441346" name="Picture 2" descr="S692"/>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06410" y="2274045"/>
            <a:ext cx="2379181" cy="333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88871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470571" y="273275"/>
            <a:ext cx="11016504" cy="3390799"/>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由长方体的性质可知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BM</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BM</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5" name="Picture 2" descr="S69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08368" y="559105"/>
            <a:ext cx="2250714" cy="315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对象 22"/>
          <p:cNvGraphicFramePr>
            <a:graphicFrameLocks noChangeAspect="1"/>
          </p:cNvGraphicFramePr>
          <p:nvPr>
            <p:extLst>
              <p:ext uri="{D42A27DB-BD31-4B8C-83A1-F6EECF244321}">
                <p14:modId xmlns:p14="http://schemas.microsoft.com/office/powerpoint/2010/main" val="2527443052"/>
              </p:ext>
            </p:extLst>
          </p:nvPr>
        </p:nvGraphicFramePr>
        <p:xfrm>
          <a:off x="551384" y="3625589"/>
          <a:ext cx="9207500" cy="942975"/>
        </p:xfrm>
        <a:graphic>
          <a:graphicData uri="http://schemas.openxmlformats.org/presentationml/2006/ole">
            <mc:AlternateContent xmlns:mc="http://schemas.openxmlformats.org/markup-compatibility/2006">
              <mc:Choice xmlns:v="urn:schemas-microsoft-com:vml" Requires="v">
                <p:oleObj spid="_x0000_s442384" name="文档" r:id="rId5" imgW="9208022" imgH="942840" progId="Word.Document.12">
                  <p:embed/>
                </p:oleObj>
              </mc:Choice>
              <mc:Fallback>
                <p:oleObj name="文档" r:id="rId5" imgW="9208022" imgH="942840" progId="Word.Document.12">
                  <p:embed/>
                  <p:pic>
                    <p:nvPicPr>
                      <p:cNvPr id="0" name=""/>
                      <p:cNvPicPr/>
                      <p:nvPr/>
                    </p:nvPicPr>
                    <p:blipFill>
                      <a:blip r:embed="rId6"/>
                      <a:stretch>
                        <a:fillRect/>
                      </a:stretch>
                    </p:blipFill>
                    <p:spPr>
                      <a:xfrm>
                        <a:off x="551384" y="3625589"/>
                        <a:ext cx="9207500" cy="942975"/>
                      </a:xfrm>
                      <a:prstGeom prst="rect">
                        <a:avLst/>
                      </a:prstGeom>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3152427158"/>
              </p:ext>
            </p:extLst>
          </p:nvPr>
        </p:nvGraphicFramePr>
        <p:xfrm>
          <a:off x="551384" y="4348708"/>
          <a:ext cx="9207500" cy="942975"/>
        </p:xfrm>
        <a:graphic>
          <a:graphicData uri="http://schemas.openxmlformats.org/presentationml/2006/ole">
            <mc:AlternateContent xmlns:mc="http://schemas.openxmlformats.org/markup-compatibility/2006">
              <mc:Choice xmlns:v="urn:schemas-microsoft-com:vml" Requires="v">
                <p:oleObj spid="_x0000_s442385" name="文档" r:id="rId8" imgW="9208022" imgH="942840" progId="Word.Document.12">
                  <p:embed/>
                </p:oleObj>
              </mc:Choice>
              <mc:Fallback>
                <p:oleObj name="文档" r:id="rId8" imgW="9208022" imgH="942840" progId="Word.Document.12">
                  <p:embed/>
                  <p:pic>
                    <p:nvPicPr>
                      <p:cNvPr id="0" name=""/>
                      <p:cNvPicPr/>
                      <p:nvPr/>
                    </p:nvPicPr>
                    <p:blipFill>
                      <a:blip r:embed="rId9"/>
                      <a:stretch>
                        <a:fillRect/>
                      </a:stretch>
                    </p:blipFill>
                    <p:spPr>
                      <a:xfrm>
                        <a:off x="551384" y="4348708"/>
                        <a:ext cx="9207500" cy="942975"/>
                      </a:xfrm>
                      <a:prstGeom prst="rect">
                        <a:avLst/>
                      </a:prstGeom>
                    </p:spPr>
                  </p:pic>
                </p:oleObj>
              </mc:Fallback>
            </mc:AlternateContent>
          </a:graphicData>
        </a:graphic>
      </p:graphicFrame>
      <p:sp>
        <p:nvSpPr>
          <p:cNvPr id="28" name="矩形 27"/>
          <p:cNvSpPr/>
          <p:nvPr/>
        </p:nvSpPr>
        <p:spPr>
          <a:xfrm>
            <a:off x="470571" y="4893322"/>
            <a:ext cx="8113776" cy="1387423"/>
          </a:xfrm>
          <a:prstGeom prst="rect">
            <a:avLst/>
          </a:prstGeom>
        </p:spPr>
        <p:txBody>
          <a:bodyPr>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BM</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，从而</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BM</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5" name="Rectangle 21">
            <a:hlinkClick r:id="rId10"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6" name="Rectangle 21">
            <a:hlinkClick r:id="rId11"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7" name="Rectangle 21">
            <a:hlinkClick r:id="rId12"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3"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9" name="Rectangle 21">
            <a:hlinkClick r:id="rId14"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0" name="Rectangle 21">
            <a:hlinkClick r:id="rId15"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1" name="Rectangle 21">
            <a:hlinkClick r:id="rId16"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7"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3" name="Rectangle 21">
            <a:hlinkClick r:id="rId18"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p>
        </p:txBody>
      </p:sp>
      <p:sp>
        <p:nvSpPr>
          <p:cNvPr id="54" name="Rectangle 21">
            <a:hlinkClick r:id="rId19"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5" name="Rectangle 21">
            <a:hlinkClick r:id="rId20"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6" name="Rectangle 21">
            <a:hlinkClick r:id="rId21"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7" name="Rectangle 21">
            <a:hlinkClick r:id="rId22"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8" name="Rectangle 21">
            <a:hlinkClick r:id="rId23"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9" name="Rectangle 21">
            <a:hlinkClick r:id="rId24"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0" name="Rectangle 21">
            <a:hlinkClick r:id="rId25"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44925406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linds(horizontal)">
                                      <p:cBhvr>
                                        <p:cTn id="7" dur="500"/>
                                        <p:tgtEl>
                                          <p:spTgt spid="2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animEffect transition="in" filter="blinds(horizontal)">
                                      <p:cBhvr>
                                        <p:cTn id="15" dur="500"/>
                                        <p:tgtEl>
                                          <p:spTgt spid="2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1">
                                            <p:txEl>
                                              <p:pRg st="2" end="2"/>
                                            </p:txEl>
                                          </p:spTgt>
                                        </p:tgtEl>
                                        <p:attrNameLst>
                                          <p:attrName>style.visibility</p:attrName>
                                        </p:attrNameLst>
                                      </p:cBhvr>
                                      <p:to>
                                        <p:strVal val="visible"/>
                                      </p:to>
                                    </p:set>
                                    <p:animEffect transition="in" filter="blinds(horizontal)">
                                      <p:cBhvr>
                                        <p:cTn id="20" dur="500"/>
                                        <p:tgtEl>
                                          <p:spTgt spid="2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1">
                                            <p:txEl>
                                              <p:pRg st="3" end="3"/>
                                            </p:txEl>
                                          </p:spTgt>
                                        </p:tgtEl>
                                        <p:attrNameLst>
                                          <p:attrName>style.visibility</p:attrName>
                                        </p:attrNameLst>
                                      </p:cBhvr>
                                      <p:to>
                                        <p:strVal val="visible"/>
                                      </p:to>
                                    </p:set>
                                    <p:animEffect transition="in" filter="blinds(horizontal)">
                                      <p:cBhvr>
                                        <p:cTn id="25" dur="500"/>
                                        <p:tgtEl>
                                          <p:spTgt spid="2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1">
                                            <p:txEl>
                                              <p:pRg st="4" end="4"/>
                                            </p:txEl>
                                          </p:spTgt>
                                        </p:tgtEl>
                                        <p:attrNameLst>
                                          <p:attrName>style.visibility</p:attrName>
                                        </p:attrNameLst>
                                      </p:cBhvr>
                                      <p:to>
                                        <p:strVal val="visible"/>
                                      </p:to>
                                    </p:set>
                                    <p:animEffect transition="in" filter="blinds(horizontal)">
                                      <p:cBhvr>
                                        <p:cTn id="30" dur="500"/>
                                        <p:tgtEl>
                                          <p:spTgt spid="2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linds(horizontal)">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linds(horizontal)">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8">
                                            <p:txEl>
                                              <p:pRg st="0" end="0"/>
                                            </p:txEl>
                                          </p:spTgt>
                                        </p:tgtEl>
                                        <p:attrNameLst>
                                          <p:attrName>style.visibility</p:attrName>
                                        </p:attrNameLst>
                                      </p:cBhvr>
                                      <p:to>
                                        <p:strVal val="visible"/>
                                      </p:to>
                                    </p:set>
                                    <p:animEffect transition="in" filter="blinds(horizontal)">
                                      <p:cBhvr>
                                        <p:cTn id="45" dur="500"/>
                                        <p:tgtEl>
                                          <p:spTgt spid="2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8">
                                            <p:txEl>
                                              <p:pRg st="1" end="1"/>
                                            </p:txEl>
                                          </p:spTgt>
                                        </p:tgtEl>
                                        <p:attrNameLst>
                                          <p:attrName>style.visibility</p:attrName>
                                        </p:attrNameLst>
                                      </p:cBhvr>
                                      <p:to>
                                        <p:strVal val="visible"/>
                                      </p:to>
                                    </p:set>
                                    <p:animEffect transition="in" filter="blinds(horizontal)">
                                      <p:cBhvr>
                                        <p:cTn id="50" dur="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0"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p>
        </p:txBody>
      </p:sp>
      <p:sp>
        <p:nvSpPr>
          <p:cNvPr id="11"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2"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3"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4"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15"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16"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7"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18" name="Picture 2" descr="S692"/>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04312" y="1124744"/>
            <a:ext cx="2250714" cy="315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9"/>
          <p:cNvSpPr/>
          <p:nvPr/>
        </p:nvSpPr>
        <p:spPr>
          <a:xfrm>
            <a:off x="664056" y="980728"/>
            <a:ext cx="7376160" cy="2827151"/>
          </a:xfrm>
          <a:prstGeom prst="rect">
            <a:avLst/>
          </a:prstGeom>
        </p:spPr>
        <p:txBody>
          <a:bodyPr>
            <a:spAutoFit/>
          </a:bodyPr>
          <a:lstStyle/>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BM</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BM</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ABM</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76216251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500"/>
                                        <p:tgtEl>
                                          <p:spTgt spid="2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animEffect transition="in" filter="blinds(horizontal)">
                                      <p:cBhvr>
                                        <p:cTn id="15" dur="500"/>
                                        <p:tgtEl>
                                          <p:spTgt spid="2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blinds(horizontal)">
                                      <p:cBhvr>
                                        <p:cTn id="20" dur="500"/>
                                        <p:tgtEl>
                                          <p:spTgt spid="2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Effect transition="in" filter="blinds(horizontal)">
                                      <p:cBhvr>
                                        <p:cTn id="25"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6418" y="270870"/>
            <a:ext cx="11085869" cy="2031325"/>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是四边形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所在平面外的一点，四边形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且边长为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的菱形，</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为正三角形，其所在平面垂直于底面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求证：</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6"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7"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9"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0"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1"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2"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3"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4"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p>
        </p:txBody>
      </p:sp>
      <p:sp>
        <p:nvSpPr>
          <p:cNvPr id="35"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36"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37"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38"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39"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0"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443394" name="Picture 2" descr="S693"/>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7612" y="2492896"/>
            <a:ext cx="2716776" cy="268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26418" y="5273099"/>
            <a:ext cx="3172856" cy="738664"/>
          </a:xfrm>
          <a:prstGeom prst="rect">
            <a:avLst/>
          </a:prstGeom>
        </p:spPr>
        <p:txBody>
          <a:bodyPr wrap="non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BG</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9137799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897101"/>
            <a:ext cx="8784976" cy="3323987"/>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　</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 </a:t>
            </a: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四边形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是菱形且</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是正三角形，</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BG</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BG</a:t>
            </a:r>
            <a:r>
              <a:rPr lang="en-US" altLang="zh-CN" sz="2800" kern="100" dirty="0">
                <a:latin typeface="Cambria Math" panose="02040503050406030204" pitchFamily="18" charset="0"/>
                <a:ea typeface="黑体" panose="02010609060101010101" pitchFamily="49" charset="-122"/>
                <a:cs typeface="Cambria Math" panose="020405030504060302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BG</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7" name="Picture 2" descr="S69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2264" y="836712"/>
            <a:ext cx="2610768" cy="258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55"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56"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58"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9"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60"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1"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62"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63"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p>
        </p:txBody>
      </p:sp>
      <p:sp>
        <p:nvSpPr>
          <p:cNvPr id="64"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65"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66"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67"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8"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9"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139772221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linds(horizontal)">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0"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1"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p>
        </p:txBody>
      </p:sp>
      <p:sp>
        <p:nvSpPr>
          <p:cNvPr id="12"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3"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4"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15"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16"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7"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19" name="矩形 18"/>
          <p:cNvSpPr/>
          <p:nvPr/>
        </p:nvSpPr>
        <p:spPr>
          <a:xfrm>
            <a:off x="479376" y="304547"/>
            <a:ext cx="1972015" cy="738664"/>
          </a:xfrm>
          <a:prstGeom prst="rect">
            <a:avLst/>
          </a:prstGeom>
        </p:spPr>
        <p:txBody>
          <a:bodyPr wrap="non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0" name="Picture 2" descr="S693"/>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7612" y="883961"/>
            <a:ext cx="2716776" cy="2689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479376" y="3949134"/>
            <a:ext cx="11126669" cy="2072154"/>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　</a:t>
            </a:r>
            <a:r>
              <a:rPr lang="zh-CN" altLang="zh-CN" sz="2800" kern="100" spc="-100" dirty="0" smtClean="0">
                <a:latin typeface="Times New Roman" panose="02020603050405020304" pitchFamily="18" charset="0"/>
                <a:ea typeface="黑体" panose="02010609060101010101" pitchFamily="49" charset="-122"/>
                <a:cs typeface="Times New Roman" panose="02020603050405020304" pitchFamily="18" charset="0"/>
              </a:rPr>
              <a:t>由</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可知</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BG</a:t>
            </a:r>
            <a:r>
              <a:rPr lang="en-US" altLang="zh-CN" sz="2800" kern="100" spc="-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PG</a:t>
            </a:r>
            <a:r>
              <a:rPr lang="en-US" altLang="zh-CN" sz="2800" kern="100" spc="-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BG</a:t>
            </a:r>
            <a:r>
              <a:rPr lang="en-US" altLang="zh-CN" sz="2800" kern="100" spc="-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PG</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G</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BG</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PG</a:t>
            </a:r>
            <a:r>
              <a:rPr lang="zh-CN" altLang="zh-CN" sz="2800" kern="100" spc="-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PBG</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spc="-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PBG</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PBG</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40465597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linds(horizont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blinds(horizont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blinds(horizontal)">
                                      <p:cBhvr>
                                        <p:cTn id="17"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8"/>
          <p:cNvSpPr txBox="1"/>
          <p:nvPr/>
        </p:nvSpPr>
        <p:spPr>
          <a:xfrm>
            <a:off x="1023764" y="168040"/>
            <a:ext cx="2524829" cy="572273"/>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综合运用</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3" cstate="email">
            <a:duotone>
              <a:srgbClr val="5B9BD5">
                <a:shade val="45000"/>
                <a:satMod val="135000"/>
              </a:srgb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5"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 name="矩形 4"/>
          <p:cNvSpPr/>
          <p:nvPr/>
        </p:nvSpPr>
        <p:spPr>
          <a:xfrm>
            <a:off x="411700" y="782329"/>
            <a:ext cx="11200341" cy="1384995"/>
          </a:xfrm>
          <a:prstGeom prst="rect">
            <a:avLst/>
          </a:prstGeom>
        </p:spPr>
        <p:txBody>
          <a:bodyPr wrap="square">
            <a:spAutoFit/>
          </a:bodyPr>
          <a:lstStyle/>
          <a:p>
            <a:pPr>
              <a:lnSpc>
                <a:spcPct val="150000"/>
              </a:lnSpc>
              <a:spcAft>
                <a:spcPts val="0"/>
              </a:spcAft>
              <a:tabLst>
                <a:tab pos="2250440" algn="l"/>
              </a:tabLs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在正方体</a:t>
            </a:r>
            <a:r>
              <a:rPr lang="en-US" altLang="zh-CN" sz="2800" i="1" kern="100" smtClean="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smtClean="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smtClean="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smtClean="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smtClean="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smtClean="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中，截面</a:t>
            </a:r>
            <a:r>
              <a:rPr lang="en-US" altLang="zh-CN" sz="2800" i="1" kern="100" smtClean="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smtClean="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smtClean="0">
                <a:latin typeface="Times New Roman" panose="02020603050405020304" pitchFamily="18" charset="0"/>
                <a:ea typeface="方正中等线简体" panose="03000509000000000000" pitchFamily="65" charset="-122"/>
                <a:cs typeface="Courier New" panose="02070309020205020404" pitchFamily="49" charset="0"/>
              </a:rPr>
              <a:t>BD</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与底面</a:t>
            </a:r>
            <a:r>
              <a:rPr lang="en-US" altLang="zh-CN" sz="2800" i="1" kern="100" smtClean="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所成的二面角</a:t>
            </a:r>
            <a:r>
              <a:rPr lang="en-US" altLang="zh-CN" sz="2800" i="1" kern="100" smtClean="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smtClean="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smtClean="0">
                <a:latin typeface="Times New Roman" panose="02020603050405020304" pitchFamily="18" charset="0"/>
                <a:ea typeface="方正中等线简体" panose="03000509000000000000" pitchFamily="65" charset="-122"/>
                <a:cs typeface="Courier New" panose="02070309020205020404" pitchFamily="49" charset="0"/>
              </a:rPr>
              <a:t>BD</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smtClean="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的正切值等于</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039608644"/>
              </p:ext>
            </p:extLst>
          </p:nvPr>
        </p:nvGraphicFramePr>
        <p:xfrm>
          <a:off x="479376" y="1720974"/>
          <a:ext cx="9866313" cy="1933575"/>
        </p:xfrm>
        <a:graphic>
          <a:graphicData uri="http://schemas.openxmlformats.org/presentationml/2006/ole">
            <mc:AlternateContent xmlns:mc="http://schemas.openxmlformats.org/markup-compatibility/2006">
              <mc:Choice xmlns:v="urn:schemas-microsoft-com:vml" Requires="v">
                <p:oleObj spid="_x0000_s444437" name="文档" r:id="rId7" imgW="9865525" imgH="1933470" progId="Word.Document.12">
                  <p:embed/>
                </p:oleObj>
              </mc:Choice>
              <mc:Fallback>
                <p:oleObj name="文档" r:id="rId7" imgW="9865525" imgH="1933470" progId="Word.Document.12">
                  <p:embed/>
                  <p:pic>
                    <p:nvPicPr>
                      <p:cNvPr id="0" name=""/>
                      <p:cNvPicPr/>
                      <p:nvPr/>
                    </p:nvPicPr>
                    <p:blipFill>
                      <a:blip r:embed="rId8"/>
                      <a:stretch>
                        <a:fillRect/>
                      </a:stretch>
                    </p:blipFill>
                    <p:spPr>
                      <a:xfrm>
                        <a:off x="479376" y="1720974"/>
                        <a:ext cx="9866313" cy="1933575"/>
                      </a:xfrm>
                      <a:prstGeom prst="rect">
                        <a:avLst/>
                      </a:prstGeom>
                    </p:spPr>
                  </p:pic>
                </p:oleObj>
              </mc:Fallback>
            </mc:AlternateContent>
          </a:graphicData>
        </a:graphic>
      </p:graphicFrame>
      <p:sp>
        <p:nvSpPr>
          <p:cNvPr id="27" name="TextBox 19"/>
          <p:cNvSpPr txBox="1"/>
          <p:nvPr/>
        </p:nvSpPr>
        <p:spPr>
          <a:xfrm>
            <a:off x="3491964" y="2519204"/>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6" name="矩形 5"/>
          <p:cNvSpPr/>
          <p:nvPr/>
        </p:nvSpPr>
        <p:spPr>
          <a:xfrm>
            <a:off x="411700" y="3556458"/>
            <a:ext cx="8113776" cy="1303177"/>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如图所示，连接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交</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于点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为二面角</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的平面角，</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964555791"/>
              </p:ext>
            </p:extLst>
          </p:nvPr>
        </p:nvGraphicFramePr>
        <p:xfrm>
          <a:off x="469851" y="4446637"/>
          <a:ext cx="4949825" cy="2028825"/>
        </p:xfrm>
        <a:graphic>
          <a:graphicData uri="http://schemas.openxmlformats.org/presentationml/2006/ole">
            <mc:AlternateContent xmlns:mc="http://schemas.openxmlformats.org/markup-compatibility/2006">
              <mc:Choice xmlns:v="urn:schemas-microsoft-com:vml" Requires="v">
                <p:oleObj spid="_x0000_s444438" name="文档" r:id="rId10" imgW="4950456" imgH="2028510" progId="Word.Document.12">
                  <p:embed/>
                </p:oleObj>
              </mc:Choice>
              <mc:Fallback>
                <p:oleObj name="文档" r:id="rId10" imgW="4950456" imgH="2028510" progId="Word.Document.12">
                  <p:embed/>
                  <p:pic>
                    <p:nvPicPr>
                      <p:cNvPr id="0" name=""/>
                      <p:cNvPicPr/>
                      <p:nvPr/>
                    </p:nvPicPr>
                    <p:blipFill>
                      <a:blip r:embed="rId11"/>
                      <a:stretch>
                        <a:fillRect/>
                      </a:stretch>
                    </p:blipFill>
                    <p:spPr>
                      <a:xfrm>
                        <a:off x="469851" y="4446637"/>
                        <a:ext cx="4949825" cy="2028825"/>
                      </a:xfrm>
                      <a:prstGeom prst="rect">
                        <a:avLst/>
                      </a:prstGeom>
                    </p:spPr>
                  </p:pic>
                </p:oleObj>
              </mc:Fallback>
            </mc:AlternateContent>
          </a:graphicData>
        </a:graphic>
      </p:graphicFrame>
      <p:graphicFrame>
        <p:nvGraphicFramePr>
          <p:cNvPr id="31" name="对象 30"/>
          <p:cNvGraphicFramePr>
            <a:graphicFrameLocks noChangeAspect="1"/>
          </p:cNvGraphicFramePr>
          <p:nvPr>
            <p:extLst>
              <p:ext uri="{D42A27DB-BD31-4B8C-83A1-F6EECF244321}">
                <p14:modId xmlns:p14="http://schemas.microsoft.com/office/powerpoint/2010/main" val="1635818668"/>
              </p:ext>
            </p:extLst>
          </p:nvPr>
        </p:nvGraphicFramePr>
        <p:xfrm>
          <a:off x="4530551" y="5079291"/>
          <a:ext cx="4949825" cy="2028825"/>
        </p:xfrm>
        <a:graphic>
          <a:graphicData uri="http://schemas.openxmlformats.org/presentationml/2006/ole">
            <mc:AlternateContent xmlns:mc="http://schemas.openxmlformats.org/markup-compatibility/2006">
              <mc:Choice xmlns:v="urn:schemas-microsoft-com:vml" Requires="v">
                <p:oleObj spid="_x0000_s444439" name="文档" r:id="rId13" imgW="4950456" imgH="2029050" progId="Word.Document.12">
                  <p:embed/>
                </p:oleObj>
              </mc:Choice>
              <mc:Fallback>
                <p:oleObj name="文档" r:id="rId13" imgW="4950456" imgH="2029050" progId="Word.Document.12">
                  <p:embed/>
                  <p:pic>
                    <p:nvPicPr>
                      <p:cNvPr id="0" name=""/>
                      <p:cNvPicPr/>
                      <p:nvPr/>
                    </p:nvPicPr>
                    <p:blipFill>
                      <a:blip r:embed="rId14"/>
                      <a:stretch>
                        <a:fillRect/>
                      </a:stretch>
                    </p:blipFill>
                    <p:spPr>
                      <a:xfrm>
                        <a:off x="4530551" y="5079291"/>
                        <a:ext cx="4949825" cy="2028825"/>
                      </a:xfrm>
                      <a:prstGeom prst="rect">
                        <a:avLst/>
                      </a:prstGeom>
                    </p:spPr>
                  </p:pic>
                </p:oleObj>
              </mc:Fallback>
            </mc:AlternateContent>
          </a:graphicData>
        </a:graphic>
      </p:graphicFrame>
      <p:pic>
        <p:nvPicPr>
          <p:cNvPr id="48" name="Picture 2" descr="S694"/>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20336" y="3809133"/>
            <a:ext cx="2663245" cy="2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Rectangle 21">
            <a:hlinkClick r:id="rId1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98" name="Rectangle 21">
            <a:hlinkClick r:id="rId1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99" name="Rectangle 21">
            <a:hlinkClick r:id="rId1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00" name="Rectangle 21">
            <a:hlinkClick r:id="rId1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101" name="Rectangle 21">
            <a:hlinkClick r:id="rId2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102" name="Rectangle 21">
            <a:hlinkClick r:id="rId2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103" name="Rectangle 21">
            <a:hlinkClick r:id="rId2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04" name="Rectangle 21">
            <a:hlinkClick r:id="rId2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05" name="Rectangle 21">
            <a:hlinkClick r:id="rId2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06" name="Rectangle 21">
            <a:hlinkClick r:id="rId2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07" name="Rectangle 21">
            <a:hlinkClick r:id="rId2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p>
        </p:txBody>
      </p:sp>
      <p:sp>
        <p:nvSpPr>
          <p:cNvPr id="108" name="Rectangle 21">
            <a:hlinkClick r:id="rId2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09" name="Rectangle 21">
            <a:hlinkClick r:id="rId2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110" name="Rectangle 21">
            <a:hlinkClick r:id="rId2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111" name="Rectangle 21">
            <a:hlinkClick r:id="rId3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12" name="Rectangle 21">
            <a:hlinkClick r:id="rId3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93221834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linds(horizontal)">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blinds(horizontal)">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blinds(horizontal)">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50111" y="279698"/>
            <a:ext cx="11190505" cy="2077542"/>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与两平面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所成的角分别</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过</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分别作两平面交线的垂线，垂足为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等于</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722804681"/>
              </p:ext>
            </p:extLst>
          </p:nvPr>
        </p:nvGraphicFramePr>
        <p:xfrm>
          <a:off x="980877" y="854200"/>
          <a:ext cx="1063625" cy="1095375"/>
        </p:xfrm>
        <a:graphic>
          <a:graphicData uri="http://schemas.openxmlformats.org/presentationml/2006/ole">
            <mc:AlternateContent xmlns:mc="http://schemas.openxmlformats.org/markup-compatibility/2006">
              <mc:Choice xmlns:v="urn:schemas-microsoft-com:vml" Requires="v">
                <p:oleObj spid="_x0000_s445449" name="文档" r:id="rId4" imgW="1064054" imgH="1095120" progId="Word.Document.12">
                  <p:embed/>
                </p:oleObj>
              </mc:Choice>
              <mc:Fallback>
                <p:oleObj name="文档" r:id="rId4" imgW="1064054" imgH="1095120" progId="Word.Document.12">
                  <p:embed/>
                  <p:pic>
                    <p:nvPicPr>
                      <p:cNvPr id="0" name=""/>
                      <p:cNvPicPr/>
                      <p:nvPr/>
                    </p:nvPicPr>
                    <p:blipFill>
                      <a:blip r:embed="rId5"/>
                      <a:stretch>
                        <a:fillRect/>
                      </a:stretch>
                    </p:blipFill>
                    <p:spPr>
                      <a:xfrm>
                        <a:off x="980877" y="854200"/>
                        <a:ext cx="1063625" cy="1095375"/>
                      </a:xfrm>
                      <a:prstGeom prst="rect">
                        <a:avLst/>
                      </a:prstGeom>
                    </p:spPr>
                  </p:pic>
                </p:oleObj>
              </mc:Fallback>
            </mc:AlternateContent>
          </a:graphicData>
        </a:graphic>
      </p:graphicFrame>
      <p:pic>
        <p:nvPicPr>
          <p:cNvPr id="445442" name="Picture 2" descr="S69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1144" y="1873641"/>
            <a:ext cx="2969712" cy="286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50111" y="4806677"/>
            <a:ext cx="6096000" cy="1384995"/>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D.4</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TextBox 19"/>
          <p:cNvSpPr txBox="1"/>
          <p:nvPr/>
        </p:nvSpPr>
        <p:spPr>
          <a:xfrm>
            <a:off x="297260" y="4957951"/>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7" name="Rectangle 21">
            <a:hlinkClick r:id="rId7"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8" name="Rectangle 21">
            <a:hlinkClick r:id="rId8"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9" name="Rectangle 21">
            <a:hlinkClick r:id="rId9"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10"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1" name="Rectangle 21">
            <a:hlinkClick r:id="rId11"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2" name="Rectangle 21">
            <a:hlinkClick r:id="rId12"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3" name="Rectangle 21">
            <a:hlinkClick r:id="rId13"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14"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5" name="Rectangle 21">
            <a:hlinkClick r:id="rId15"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6" name="Rectangle 21">
            <a:hlinkClick r:id="rId16"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37" name="Rectangle 21">
            <a:hlinkClick r:id="rId17"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38" name="Rectangle 21">
            <a:hlinkClick r:id="rId18"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p>
        </p:txBody>
      </p:sp>
      <p:sp>
        <p:nvSpPr>
          <p:cNvPr id="39" name="Rectangle 21">
            <a:hlinkClick r:id="rId19"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0" name="Rectangle 21">
            <a:hlinkClick r:id="rId20"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1" name="Rectangle 21">
            <a:hlinkClick r:id="rId21"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2" name="Rectangle 21">
            <a:hlinkClick r:id="rId22"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35392202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0"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1"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2"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3"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p>
        </p:txBody>
      </p:sp>
      <p:sp>
        <p:nvSpPr>
          <p:cNvPr id="14"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15"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16"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7"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18" name="对象 17"/>
          <p:cNvGraphicFramePr>
            <a:graphicFrameLocks noChangeAspect="1"/>
          </p:cNvGraphicFramePr>
          <p:nvPr>
            <p:extLst>
              <p:ext uri="{D42A27DB-BD31-4B8C-83A1-F6EECF244321}">
                <p14:modId xmlns:p14="http://schemas.microsoft.com/office/powerpoint/2010/main" val="2237768327"/>
              </p:ext>
            </p:extLst>
          </p:nvPr>
        </p:nvGraphicFramePr>
        <p:xfrm>
          <a:off x="645492" y="795164"/>
          <a:ext cx="8978900" cy="1409700"/>
        </p:xfrm>
        <a:graphic>
          <a:graphicData uri="http://schemas.openxmlformats.org/presentationml/2006/ole">
            <mc:AlternateContent xmlns:mc="http://schemas.openxmlformats.org/markup-compatibility/2006">
              <mc:Choice xmlns:v="urn:schemas-microsoft-com:vml" Requires="v">
                <p:oleObj spid="_x0000_s447508" name="文档" r:id="rId20" imgW="8979489" imgH="1409400" progId="Word.Document.12">
                  <p:embed/>
                </p:oleObj>
              </mc:Choice>
              <mc:Fallback>
                <p:oleObj name="文档" r:id="rId20" imgW="8979489" imgH="1409400" progId="Word.Document.12">
                  <p:embed/>
                  <p:pic>
                    <p:nvPicPr>
                      <p:cNvPr id="0" name=""/>
                      <p:cNvPicPr/>
                      <p:nvPr/>
                    </p:nvPicPr>
                    <p:blipFill>
                      <a:blip r:embed="rId21"/>
                      <a:stretch>
                        <a:fillRect/>
                      </a:stretch>
                    </p:blipFill>
                    <p:spPr>
                      <a:xfrm>
                        <a:off x="645492" y="795164"/>
                        <a:ext cx="8978900" cy="1409700"/>
                      </a:xfrm>
                      <a:prstGeom prst="rect">
                        <a:avLst/>
                      </a:prstGeom>
                    </p:spPr>
                  </p:pic>
                </p:oleObj>
              </mc:Fallback>
            </mc:AlternateContent>
          </a:graphicData>
        </a:graphic>
      </p:graphicFrame>
      <p:pic>
        <p:nvPicPr>
          <p:cNvPr id="21" name="Picture 2" descr="S695"/>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87045" y="916879"/>
            <a:ext cx="2825579" cy="272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对象 21"/>
          <p:cNvGraphicFramePr>
            <a:graphicFrameLocks noChangeAspect="1"/>
          </p:cNvGraphicFramePr>
          <p:nvPr>
            <p:extLst>
              <p:ext uri="{D42A27DB-BD31-4B8C-83A1-F6EECF244321}">
                <p14:modId xmlns:p14="http://schemas.microsoft.com/office/powerpoint/2010/main" val="4099323081"/>
              </p:ext>
            </p:extLst>
          </p:nvPr>
        </p:nvGraphicFramePr>
        <p:xfrm>
          <a:off x="645492" y="1787674"/>
          <a:ext cx="8978900" cy="1409700"/>
        </p:xfrm>
        <a:graphic>
          <a:graphicData uri="http://schemas.openxmlformats.org/presentationml/2006/ole">
            <mc:AlternateContent xmlns:mc="http://schemas.openxmlformats.org/markup-compatibility/2006">
              <mc:Choice xmlns:v="urn:schemas-microsoft-com:vml" Requires="v">
                <p:oleObj spid="_x0000_s447509" name="文档" r:id="rId24" imgW="8979489" imgH="1409670" progId="Word.Document.12">
                  <p:embed/>
                </p:oleObj>
              </mc:Choice>
              <mc:Fallback>
                <p:oleObj name="文档" r:id="rId24" imgW="8979489" imgH="1409670" progId="Word.Document.12">
                  <p:embed/>
                  <p:pic>
                    <p:nvPicPr>
                      <p:cNvPr id="0" name=""/>
                      <p:cNvPicPr/>
                      <p:nvPr/>
                    </p:nvPicPr>
                    <p:blipFill>
                      <a:blip r:embed="rId25"/>
                      <a:stretch>
                        <a:fillRect/>
                      </a:stretch>
                    </p:blipFill>
                    <p:spPr>
                      <a:xfrm>
                        <a:off x="645492" y="1787674"/>
                        <a:ext cx="8978900" cy="1409700"/>
                      </a:xfrm>
                      <a:prstGeom prst="rect">
                        <a:avLst/>
                      </a:prstGeom>
                    </p:spPr>
                  </p:pic>
                </p:oleObj>
              </mc:Fallback>
            </mc:AlternateContent>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3323524710"/>
              </p:ext>
            </p:extLst>
          </p:nvPr>
        </p:nvGraphicFramePr>
        <p:xfrm>
          <a:off x="604342" y="2771403"/>
          <a:ext cx="8978900" cy="1409700"/>
        </p:xfrm>
        <a:graphic>
          <a:graphicData uri="http://schemas.openxmlformats.org/presentationml/2006/ole">
            <mc:AlternateContent xmlns:mc="http://schemas.openxmlformats.org/markup-compatibility/2006">
              <mc:Choice xmlns:v="urn:schemas-microsoft-com:vml" Requires="v">
                <p:oleObj spid="_x0000_s447510" name="文档" r:id="rId27" imgW="8979489" imgH="1409670" progId="Word.Document.12">
                  <p:embed/>
                </p:oleObj>
              </mc:Choice>
              <mc:Fallback>
                <p:oleObj name="文档" r:id="rId27" imgW="8979489" imgH="1409670" progId="Word.Document.12">
                  <p:embed/>
                  <p:pic>
                    <p:nvPicPr>
                      <p:cNvPr id="0" name=""/>
                      <p:cNvPicPr/>
                      <p:nvPr/>
                    </p:nvPicPr>
                    <p:blipFill>
                      <a:blip r:embed="rId28"/>
                      <a:stretch>
                        <a:fillRect/>
                      </a:stretch>
                    </p:blipFill>
                    <p:spPr>
                      <a:xfrm>
                        <a:off x="604342" y="2771403"/>
                        <a:ext cx="8978900" cy="1409700"/>
                      </a:xfrm>
                      <a:prstGeom prst="rect">
                        <a:avLst/>
                      </a:prstGeom>
                    </p:spPr>
                  </p:pic>
                </p:oleObj>
              </mc:Fallback>
            </mc:AlternateContent>
          </a:graphicData>
        </a:graphic>
      </p:graphicFrame>
      <p:sp>
        <p:nvSpPr>
          <p:cNvPr id="25" name="矩形 24"/>
          <p:cNvSpPr/>
          <p:nvPr/>
        </p:nvSpPr>
        <p:spPr>
          <a:xfrm>
            <a:off x="520040" y="3697465"/>
            <a:ext cx="7376160" cy="1531735"/>
          </a:xfrm>
          <a:prstGeom prst="rect">
            <a:avLst/>
          </a:prstGeom>
        </p:spPr>
        <p:txBody>
          <a:bodyPr>
            <a:spAutoFit/>
          </a:bodyPr>
          <a:lstStyle/>
          <a:p>
            <a:pPr algn="just">
              <a:lnSpc>
                <a:spcPts val="55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Rt</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ts val="55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1307112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linds(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5">
                                            <p:txEl>
                                              <p:pRg st="0" end="0"/>
                                            </p:txEl>
                                          </p:spTgt>
                                        </p:tgtEl>
                                        <p:attrNameLst>
                                          <p:attrName>style.visibility</p:attrName>
                                        </p:attrNameLst>
                                      </p:cBhvr>
                                      <p:to>
                                        <p:strVal val="visible"/>
                                      </p:to>
                                    </p:set>
                                    <p:animEffect transition="in" filter="blinds(horizontal)">
                                      <p:cBhvr>
                                        <p:cTn id="25" dur="500"/>
                                        <p:tgtEl>
                                          <p:spTgt spid="2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5">
                                            <p:txEl>
                                              <p:pRg st="1" end="1"/>
                                            </p:txEl>
                                          </p:spTgt>
                                        </p:tgtEl>
                                        <p:attrNameLst>
                                          <p:attrName>style.visibility</p:attrName>
                                        </p:attrNameLst>
                                      </p:cBhvr>
                                      <p:to>
                                        <p:strVal val="visible"/>
                                      </p:to>
                                    </p:set>
                                    <p:animEffect transition="in" filter="blinds(horizontal)">
                                      <p:cBhvr>
                                        <p:cTn id="30"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51653" y="913029"/>
            <a:ext cx="10979438" cy="4090622"/>
          </a:xfrm>
          <a:prstGeom prst="rect">
            <a:avLst/>
          </a:prstGeom>
        </p:spPr>
        <p:txBody>
          <a:bodyPr wrap="square">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如图，已知六棱锥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ABCDEF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的底面是正六边形，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，则下列结论中正确的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PBC</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PAE</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所成的角为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45</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7"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0"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1"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2"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3"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4"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6"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8"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9"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0"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1"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2"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p>
        </p:txBody>
      </p:sp>
      <p:sp>
        <p:nvSpPr>
          <p:cNvPr id="43"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4"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5"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22" name="Picture 2" descr="S696"/>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15476" y="2059495"/>
            <a:ext cx="2580083" cy="230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19"/>
          <p:cNvSpPr txBox="1"/>
          <p:nvPr/>
        </p:nvSpPr>
        <p:spPr>
          <a:xfrm>
            <a:off x="479376" y="4300354"/>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121388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698310591"/>
              </p:ext>
            </p:extLst>
          </p:nvPr>
        </p:nvGraphicFramePr>
        <p:xfrm>
          <a:off x="548110" y="423714"/>
          <a:ext cx="11095781" cy="5760720"/>
        </p:xfrm>
        <a:graphic>
          <a:graphicData uri="http://schemas.openxmlformats.org/drawingml/2006/table">
            <a:tbl>
              <a:tblPr/>
              <a:tblGrid>
                <a:gridCol w="726629"/>
                <a:gridCol w="1224136"/>
                <a:gridCol w="9145016"/>
              </a:tblGrid>
              <a:tr h="456051">
                <a:tc rowSpan="3">
                  <a:txBody>
                    <a:bodyPr/>
                    <a:lstStyle/>
                    <a:p>
                      <a:pPr algn="ctr">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平面角</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定义</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一般地，以二面角的棱上任意一点为端点，在两个面内分别作垂直</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于</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射线，这两条射线所成</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叫作</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二面角的平面角</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25">
                <a:tc vMerge="1">
                  <a:txBody>
                    <a:bodyPr/>
                    <a:lstStyle/>
                    <a:p>
                      <a:endParaRPr lang="zh-CN" altLang="en-US"/>
                    </a:p>
                  </a:txBody>
                  <a:tcPr/>
                </a:tc>
                <a:tc>
                  <a:txBody>
                    <a:bodyPr/>
                    <a:lstStyle/>
                    <a:p>
                      <a:pPr algn="ctr">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图示</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endParaRPr lang="en-US" sz="2800" kern="100" dirty="0" smtClean="0">
                        <a:effectLst/>
                        <a:latin typeface="宋体" panose="02010600030101010101" pitchFamily="2" charset="-122"/>
                        <a:ea typeface="宋体" panose="02010600030101010101" pitchFamily="2" charset="-122"/>
                        <a:cs typeface="宋体" panose="02010600030101010101" pitchFamily="2" charset="-122"/>
                      </a:endParaRPr>
                    </a:p>
                    <a:p>
                      <a:pPr algn="ctr">
                        <a:lnSpc>
                          <a:spcPct val="150000"/>
                        </a:lnSpc>
                        <a:spcAft>
                          <a:spcPts val="0"/>
                        </a:spcAft>
                        <a:tabLst>
                          <a:tab pos="2250440" algn="l"/>
                        </a:tabLst>
                      </a:pPr>
                      <a:endParaRPr lang="en-US" sz="2800" kern="100" dirty="0" smtClean="0">
                        <a:effectLst/>
                        <a:latin typeface="宋体" panose="02010600030101010101" pitchFamily="2" charset="-122"/>
                        <a:ea typeface="宋体" panose="02010600030101010101" pitchFamily="2" charset="-122"/>
                        <a:cs typeface="宋体" panose="02010600030101010101" pitchFamily="2" charset="-122"/>
                      </a:endParaRPr>
                    </a:p>
                    <a:p>
                      <a:pPr algn="ctr">
                        <a:lnSpc>
                          <a:spcPct val="150000"/>
                        </a:lnSpc>
                        <a:spcAft>
                          <a:spcPts val="0"/>
                        </a:spcAft>
                        <a:tabLst>
                          <a:tab pos="2250440" algn="l"/>
                        </a:tabLst>
                      </a:pPr>
                      <a:endParaRPr lang="en-US" sz="2800" kern="100" dirty="0" smtClean="0">
                        <a:effectLst/>
                        <a:latin typeface="宋体" panose="02010600030101010101" pitchFamily="2" charset="-122"/>
                        <a:ea typeface="宋体" panose="02010600030101010101" pitchFamily="2" charset="-122"/>
                        <a:cs typeface="宋体" panose="02010600030101010101" pitchFamily="2" charset="-122"/>
                      </a:endParaRPr>
                    </a:p>
                    <a:p>
                      <a:pPr algn="ctr">
                        <a:lnSpc>
                          <a:spcPct val="150000"/>
                        </a:lnSpc>
                        <a:spcAft>
                          <a:spcPts val="0"/>
                        </a:spcAft>
                        <a:tabLst>
                          <a:tab pos="2250440" algn="l"/>
                        </a:tabLst>
                      </a:pPr>
                      <a:r>
                        <a:rPr lang="en-US" sz="2800" kern="100" dirty="0">
                          <a:effectLst/>
                          <a:latin typeface="宋体" panose="02010600030101010101" pitchFamily="2" charset="-122"/>
                          <a:ea typeface="宋体" panose="02010600030101010101" pitchFamily="2" charset="-122"/>
                          <a:cs typeface="宋体" panose="02010600030101010101" pitchFamily="2" charset="-122"/>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25">
                <a:tc vMerge="1">
                  <a:txBody>
                    <a:bodyPr/>
                    <a:lstStyle/>
                    <a:p>
                      <a:endParaRPr lang="zh-CN" altLang="en-US"/>
                    </a:p>
                  </a:txBody>
                  <a:tcPr/>
                </a:tc>
                <a:tc>
                  <a:txBody>
                    <a:bodyPr/>
                    <a:lstStyle/>
                    <a:p>
                      <a:pPr algn="ctr">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符号</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a:lnSpc>
                          <a:spcPct val="150000"/>
                        </a:lnSpc>
                        <a:spcAft>
                          <a:spcPts val="0"/>
                        </a:spcAft>
                        <a:tabLst>
                          <a:tab pos="2250440" algn="l"/>
                        </a:tabLs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OA</a:t>
                      </a:r>
                      <a:r>
                        <a:rPr lang="zh-CN" sz="2800" kern="100" dirty="0">
                          <a:effectLst/>
                          <a:latin typeface="宋体" panose="02010600030101010101" pitchFamily="2" charset="-122"/>
                          <a:ea typeface="MS Mincho" panose="02020609040205080304" pitchFamily="49" charset="-128"/>
                          <a:cs typeface="MS Mincho" panose="02020609040205080304" pitchFamily="49" charset="-128"/>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α</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OB</a:t>
                      </a:r>
                      <a:r>
                        <a:rPr lang="zh-CN" sz="2800" kern="100" dirty="0">
                          <a:effectLst/>
                          <a:latin typeface="宋体" panose="02010600030101010101" pitchFamily="2" charset="-122"/>
                          <a:ea typeface="MS Mincho" panose="02020609040205080304" pitchFamily="49" charset="-128"/>
                          <a:cs typeface="MS Mincho" panose="02020609040205080304" pitchFamily="49" charset="-128"/>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β</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α</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β</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l</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dirty="0" err="1">
                          <a:effectLst/>
                          <a:latin typeface="Times New Roman" panose="02020603050405020304" pitchFamily="18" charset="0"/>
                          <a:ea typeface="方正中等线简体" panose="03000509000000000000" pitchFamily="65" charset="-122"/>
                          <a:cs typeface="Courier New" panose="02070309020205020404" pitchFamily="49" charset="0"/>
                        </a:rPr>
                        <a:t>O</a:t>
                      </a:r>
                      <a:r>
                        <a:rPr lang="en-US" sz="2800" kern="100" dirty="0" err="1">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dirty="0" err="1">
                          <a:effectLst/>
                          <a:latin typeface="Times New Roman" panose="02020603050405020304" pitchFamily="18" charset="0"/>
                          <a:ea typeface="方正中等线简体" panose="03000509000000000000" pitchFamily="65" charset="-122"/>
                          <a:cs typeface="Courier New" panose="02070309020205020404" pitchFamily="49" charset="0"/>
                        </a:rPr>
                        <a:t>l</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dirty="0" err="1">
                          <a:effectLst/>
                          <a:latin typeface="Times New Roman" panose="02020603050405020304" pitchFamily="18" charset="0"/>
                          <a:ea typeface="方正中等线简体" panose="03000509000000000000" pitchFamily="65" charset="-122"/>
                          <a:cs typeface="Courier New" panose="02070309020205020404" pitchFamily="49" charset="0"/>
                        </a:rPr>
                        <a:t>OA</a:t>
                      </a:r>
                      <a:r>
                        <a:rPr lang="en-US" sz="2800" kern="100" dirty="0" err="1">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dirty="0" err="1">
                          <a:effectLst/>
                          <a:latin typeface="Times New Roman" panose="02020603050405020304" pitchFamily="18" charset="0"/>
                          <a:ea typeface="方正中等线简体" panose="03000509000000000000" pitchFamily="65" charset="-122"/>
                          <a:cs typeface="Courier New" panose="02070309020205020404" pitchFamily="49" charset="0"/>
                        </a:rPr>
                        <a:t>l</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dirty="0" err="1">
                          <a:effectLst/>
                          <a:latin typeface="Times New Roman" panose="02020603050405020304" pitchFamily="18" charset="0"/>
                          <a:ea typeface="方正中等线简体" panose="03000509000000000000" pitchFamily="65" charset="-122"/>
                          <a:cs typeface="Courier New" panose="02070309020205020404" pitchFamily="49" charset="0"/>
                        </a:rPr>
                        <a:t>OB</a:t>
                      </a:r>
                      <a:r>
                        <a:rPr lang="en-US" sz="2800" kern="100" dirty="0" err="1">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dirty="0" err="1">
                          <a:effectLst/>
                          <a:latin typeface="Times New Roman" panose="02020603050405020304" pitchFamily="18" charset="0"/>
                          <a:ea typeface="方正中等线简体" panose="03000509000000000000" pitchFamily="65" charset="-122"/>
                          <a:cs typeface="Courier New" panose="02070309020205020404" pitchFamily="49" charset="0"/>
                        </a:rPr>
                        <a:t>l</a:t>
                      </a:r>
                      <a:r>
                        <a:rPr lang="zh-CN" sz="2800" kern="100" dirty="0">
                          <a:effectLst/>
                          <a:latin typeface="宋体" panose="02010600030101010101" pitchFamily="2" charset="-122"/>
                          <a:ea typeface="MS Mincho" panose="02020609040205080304" pitchFamily="49" charset="-128"/>
                          <a:cs typeface="MS Mincho" panose="02020609040205080304" pitchFamily="49" charset="-128"/>
                        </a:rPr>
                        <a:t>⇒</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AOB</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是二面角的平面角</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6" descr="S67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04069" y="2584788"/>
            <a:ext cx="2986662" cy="207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348758" y="1134269"/>
            <a:ext cx="54373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棱</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4" name="矩形 3"/>
          <p:cNvSpPr/>
          <p:nvPr/>
        </p:nvSpPr>
        <p:spPr>
          <a:xfrm>
            <a:off x="9201869" y="1122834"/>
            <a:ext cx="54373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角</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6497797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0"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1"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2"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3"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4"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p>
        </p:txBody>
      </p:sp>
      <p:sp>
        <p:nvSpPr>
          <p:cNvPr id="15"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16"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7"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19" name="矩形 18"/>
          <p:cNvSpPr/>
          <p:nvPr/>
        </p:nvSpPr>
        <p:spPr>
          <a:xfrm>
            <a:off x="587585" y="990253"/>
            <a:ext cx="8113776" cy="2144459"/>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是直线</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所成的角</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六边形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ABCDEF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是正六边形，</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0" name="Picture 2" descr="S696"/>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2304" y="1196752"/>
            <a:ext cx="2580083" cy="230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对象 20"/>
          <p:cNvGraphicFramePr>
            <a:graphicFrameLocks noChangeAspect="1"/>
          </p:cNvGraphicFramePr>
          <p:nvPr>
            <p:extLst>
              <p:ext uri="{D42A27DB-BD31-4B8C-83A1-F6EECF244321}">
                <p14:modId xmlns:p14="http://schemas.microsoft.com/office/powerpoint/2010/main" val="1119199851"/>
              </p:ext>
            </p:extLst>
          </p:nvPr>
        </p:nvGraphicFramePr>
        <p:xfrm>
          <a:off x="664542" y="3121739"/>
          <a:ext cx="8959850" cy="1371600"/>
        </p:xfrm>
        <a:graphic>
          <a:graphicData uri="http://schemas.openxmlformats.org/presentationml/2006/ole">
            <mc:AlternateContent xmlns:mc="http://schemas.openxmlformats.org/markup-compatibility/2006">
              <mc:Choice xmlns:v="urn:schemas-microsoft-com:vml" Requires="v">
                <p:oleObj spid="_x0000_s448520" name="文档" r:id="rId21" imgW="8960310" imgH="1371600" progId="Word.Document.12">
                  <p:embed/>
                </p:oleObj>
              </mc:Choice>
              <mc:Fallback>
                <p:oleObj name="文档" r:id="rId21" imgW="8960310" imgH="1371600" progId="Word.Document.12">
                  <p:embed/>
                  <p:pic>
                    <p:nvPicPr>
                      <p:cNvPr id="0" name=""/>
                      <p:cNvPicPr/>
                      <p:nvPr/>
                    </p:nvPicPr>
                    <p:blipFill>
                      <a:blip r:embed="rId22"/>
                      <a:stretch>
                        <a:fillRect/>
                      </a:stretch>
                    </p:blipFill>
                    <p:spPr>
                      <a:xfrm>
                        <a:off x="664542" y="3121739"/>
                        <a:ext cx="8959850" cy="1371600"/>
                      </a:xfrm>
                      <a:prstGeom prst="rect">
                        <a:avLst/>
                      </a:prstGeom>
                    </p:spPr>
                  </p:pic>
                </p:oleObj>
              </mc:Fallback>
            </mc:AlternateContent>
          </a:graphicData>
        </a:graphic>
      </p:graphicFrame>
      <p:sp>
        <p:nvSpPr>
          <p:cNvPr id="23" name="矩形 22"/>
          <p:cNvSpPr/>
          <p:nvPr/>
        </p:nvSpPr>
        <p:spPr>
          <a:xfrm>
            <a:off x="587585" y="4008333"/>
            <a:ext cx="6099747" cy="738664"/>
          </a:xfrm>
          <a:prstGeom prst="rect">
            <a:avLst/>
          </a:prstGeom>
        </p:spPr>
        <p:txBody>
          <a:bodyPr wrap="none">
            <a:spAutoFit/>
          </a:bodyPr>
          <a:lstStyle/>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直线</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所成的角为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56245930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animEffect transition="in" filter="blinds(horizontal)">
                                      <p:cBhvr>
                                        <p:cTn id="15" dur="500"/>
                                        <p:tgtEl>
                                          <p:spTgt spid="1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blinds(horizontal)">
                                      <p:cBhvr>
                                        <p:cTn id="20" dur="500"/>
                                        <p:tgtEl>
                                          <p:spTgt spid="1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linds(horizontal)">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1325" y="836712"/>
            <a:ext cx="11173424" cy="3315121"/>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是两个不同的平面，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及</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之外的两条不同的直线，给出四个论断：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④</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以其中三个论断作为条件，余下一个论断作为结论，写出你认为正确的一个命题</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2433117" y="3491483"/>
            <a:ext cx="4278735" cy="523220"/>
          </a:xfrm>
          <a:prstGeom prst="rect">
            <a:avLst/>
          </a:prstGeom>
        </p:spPr>
        <p:txBody>
          <a:bodyPr wrap="none">
            <a:spAutoFit/>
          </a:bodyPr>
          <a:lstStyle/>
          <a:p>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①③④</a:t>
            </a:r>
            <a:r>
              <a:rPr lang="zh-CN" altLang="zh-CN" sz="2800" kern="100" dirty="0">
                <a:solidFill>
                  <a:srgbClr val="C00000"/>
                </a:solidFill>
                <a:ea typeface="MS Mincho" panose="02020609040205080304" pitchFamily="49" charset="-128"/>
                <a:cs typeface="MS Mincho" panose="02020609040205080304" pitchFamily="49" charset="-128"/>
              </a:rPr>
              <a:t>⇒</a:t>
            </a:r>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②</a:t>
            </a:r>
            <a:r>
              <a:rPr lang="en-US" altLang="zh-CN" sz="2800" kern="100" dirty="0">
                <a:solidFill>
                  <a:srgbClr val="C00000"/>
                </a:solidFill>
                <a:latin typeface="Times New Roman" panose="02020603050405020304" pitchFamily="18" charset="0"/>
                <a:ea typeface="方正中等线简体" panose="03000509000000000000" pitchFamily="65" charset="-122"/>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②③④</a:t>
            </a:r>
            <a:r>
              <a:rPr lang="zh-CN" altLang="zh-CN" sz="2800" kern="100" dirty="0">
                <a:solidFill>
                  <a:srgbClr val="C00000"/>
                </a:solidFill>
                <a:ea typeface="MS Mincho" panose="02020609040205080304" pitchFamily="49" charset="-128"/>
                <a:cs typeface="MS Mincho" panose="02020609040205080304" pitchFamily="49" charset="-128"/>
              </a:rPr>
              <a:t>⇒</a:t>
            </a:r>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①</a:t>
            </a:r>
            <a:r>
              <a:rPr lang="en-US" altLang="zh-CN" sz="2800" kern="100" dirty="0">
                <a:solidFill>
                  <a:srgbClr val="C00000"/>
                </a:solidFill>
                <a:latin typeface="Times New Roman" panose="02020603050405020304" pitchFamily="18" charset="0"/>
                <a:ea typeface="方正中等线简体" panose="03000509000000000000" pitchFamily="65" charset="-122"/>
              </a:rPr>
              <a:t>)</a:t>
            </a:r>
            <a:endParaRPr lang="zh-CN" altLang="en-US" dirty="0"/>
          </a:p>
        </p:txBody>
      </p:sp>
      <p:sp>
        <p:nvSpPr>
          <p:cNvPr id="47"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8"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9"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51"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2"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3"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5"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6"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73"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74"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75"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76"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p>
        </p:txBody>
      </p:sp>
      <p:sp>
        <p:nvSpPr>
          <p:cNvPr id="77"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78"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222810667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1325" y="282628"/>
            <a:ext cx="11173424" cy="5909310"/>
          </a:xfrm>
          <a:prstGeom prst="rect">
            <a:avLst/>
          </a:prstGeom>
        </p:spPr>
        <p:txBody>
          <a:bodyPr>
            <a:spAutoFit/>
          </a:bodyPr>
          <a:lstStyle/>
          <a:p>
            <a:pPr algn="just">
              <a:lnSpc>
                <a:spcPct val="150000"/>
              </a:lnSpc>
              <a:spcAft>
                <a:spcPts val="0"/>
              </a:spcAft>
            </a:pPr>
            <a:r>
              <a:rPr lang="zh-CN" altLang="zh-CN" sz="2800" b="1" kern="100" spc="-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共有四个命题</a:t>
            </a:r>
            <a:r>
              <a:rPr lang="zh-CN" altLang="zh-CN" sz="2800" kern="100" spc="-5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100" dirty="0">
                <a:latin typeface="宋体" panose="02010600030101010101" pitchFamily="2" charset="-122"/>
                <a:ea typeface="黑体" panose="02010609060101010101" pitchFamily="49" charset="-122"/>
                <a:cs typeface="Times New Roman" panose="02020603050405020304" pitchFamily="18" charset="0"/>
              </a:rPr>
              <a:t>①②③</a:t>
            </a:r>
            <a:r>
              <a:rPr lang="zh-CN" altLang="zh-CN" sz="2800" kern="100" spc="-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kern="100" spc="-100" dirty="0">
                <a:latin typeface="宋体" panose="02010600030101010101" pitchFamily="2" charset="-122"/>
                <a:ea typeface="黑体" panose="02010609060101010101" pitchFamily="49" charset="-122"/>
                <a:cs typeface="Times New Roman" panose="02020603050405020304" pitchFamily="18" charset="0"/>
              </a:rPr>
              <a:t>④</a:t>
            </a:r>
            <a:r>
              <a:rPr lang="zh-CN" altLang="zh-CN" sz="2800" kern="100" spc="-5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100" dirty="0">
                <a:latin typeface="宋体" panose="02010600030101010101" pitchFamily="2" charset="-122"/>
                <a:ea typeface="黑体" panose="02010609060101010101" pitchFamily="49" charset="-122"/>
                <a:cs typeface="Times New Roman" panose="02020603050405020304" pitchFamily="18" charset="0"/>
              </a:rPr>
              <a:t>①②④</a:t>
            </a:r>
            <a:r>
              <a:rPr lang="zh-CN" altLang="zh-CN" sz="2800" kern="100" spc="-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kern="100" spc="-100" dirty="0">
                <a:latin typeface="宋体" panose="02010600030101010101" pitchFamily="2" charset="-122"/>
                <a:ea typeface="黑体" panose="02010609060101010101" pitchFamily="49" charset="-122"/>
                <a:cs typeface="Times New Roman" panose="02020603050405020304" pitchFamily="18" charset="0"/>
              </a:rPr>
              <a:t>③</a:t>
            </a:r>
            <a:r>
              <a:rPr lang="zh-CN" altLang="zh-CN" sz="2800" kern="100" spc="-5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100" dirty="0">
                <a:latin typeface="宋体" panose="02010600030101010101" pitchFamily="2" charset="-122"/>
                <a:ea typeface="黑体" panose="02010609060101010101" pitchFamily="49" charset="-122"/>
                <a:cs typeface="Times New Roman" panose="02020603050405020304" pitchFamily="18" charset="0"/>
              </a:rPr>
              <a:t>①③④</a:t>
            </a:r>
            <a:r>
              <a:rPr lang="zh-CN" altLang="zh-CN" sz="2800" kern="100" spc="-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kern="100" spc="-100" dirty="0">
                <a:latin typeface="宋体" panose="02010600030101010101" pitchFamily="2" charset="-122"/>
                <a:ea typeface="黑体" panose="02010609060101010101" pitchFamily="49" charset="-122"/>
                <a:cs typeface="Times New Roman" panose="02020603050405020304" pitchFamily="18" charset="0"/>
              </a:rPr>
              <a:t>②</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100" dirty="0">
                <a:latin typeface="宋体" panose="02010600030101010101" pitchFamily="2" charset="-122"/>
                <a:ea typeface="黑体" panose="02010609060101010101" pitchFamily="49" charset="-122"/>
                <a:cs typeface="Times New Roman" panose="02020603050405020304" pitchFamily="18" charset="0"/>
              </a:rPr>
              <a:t>②③④</a:t>
            </a:r>
            <a:r>
              <a:rPr lang="zh-CN" altLang="zh-CN" sz="2800" kern="100" spc="-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kern="100" spc="-100" dirty="0">
                <a:latin typeface="宋体" panose="02010600030101010101" pitchFamily="2" charset="-122"/>
                <a:ea typeface="黑体" panose="02010609060101010101" pitchFamily="49" charset="-122"/>
                <a:cs typeface="Times New Roman" panose="02020603050405020304" pitchFamily="18" charset="0"/>
              </a:rPr>
              <a:t>①</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对于</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①②③</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④</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，若</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m</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可平行或相交，故命题错误；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对于</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①②④</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③</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，若</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m</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可平行或相交，故命题错误；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对于</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①③④</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②</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m</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或</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，故命题正确；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对于</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②③④</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①</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或</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m</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，命题正确</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7"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8"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9"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51"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2"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3"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5"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6"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73"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74"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75"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76"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p>
        </p:txBody>
      </p:sp>
      <p:sp>
        <p:nvSpPr>
          <p:cNvPr id="77"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78"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282588341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拓广探究</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2" cstate="email">
            <a:duotone>
              <a:srgbClr val="5B9BD5">
                <a:shade val="45000"/>
                <a:satMod val="135000"/>
              </a:srgb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4"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 name="矩形 4"/>
          <p:cNvSpPr/>
          <p:nvPr/>
        </p:nvSpPr>
        <p:spPr>
          <a:xfrm>
            <a:off x="498426" y="961118"/>
            <a:ext cx="10998174" cy="2098317"/>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如图所示，在四棱锥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底面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，且底面各边都相等，</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上的一动点，当点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满足</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MBD</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PCD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只要填写一个你认为是正确的条件即可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5"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6"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7"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9"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0"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1"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3"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4"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5"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6"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7"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8"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9"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p>
        </p:txBody>
      </p:sp>
      <p:sp>
        <p:nvSpPr>
          <p:cNvPr id="60"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449538" name="Picture 2" descr="S697"/>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81299" y="3288894"/>
            <a:ext cx="3029403" cy="263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6969621" y="1681758"/>
            <a:ext cx="3857146" cy="523220"/>
          </a:xfrm>
          <a:prstGeom prst="rect">
            <a:avLst/>
          </a:prstGeom>
        </p:spPr>
        <p:txBody>
          <a:bodyPr wrap="none">
            <a:spAutoFit/>
          </a:bodyPr>
          <a:lstStyle/>
          <a:p>
            <a:r>
              <a:rPr lang="en-US" altLang="zh-CN" sz="2800" i="1" kern="100" dirty="0">
                <a:solidFill>
                  <a:srgbClr val="C00000"/>
                </a:solidFill>
                <a:latin typeface="Times New Roman" panose="02020603050405020304" pitchFamily="18" charset="0"/>
                <a:ea typeface="方正中等线简体" panose="03000509000000000000" pitchFamily="65" charset="-122"/>
              </a:rPr>
              <a:t>DM</a:t>
            </a:r>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rPr>
              <a:t>PC</a:t>
            </a:r>
            <a:r>
              <a:rPr lang="en-US" altLang="zh-CN" sz="2800" kern="100" dirty="0">
                <a:solidFill>
                  <a:srgbClr val="C00000"/>
                </a:solidFill>
                <a:latin typeface="Times New Roman" panose="02020603050405020304" pitchFamily="18" charset="0"/>
                <a:ea typeface="方正中等线简体" panose="03000509000000000000" pitchFamily="65" charset="-122"/>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i="1" kern="100" dirty="0">
                <a:solidFill>
                  <a:srgbClr val="C00000"/>
                </a:solidFill>
                <a:latin typeface="Times New Roman" panose="02020603050405020304" pitchFamily="18" charset="0"/>
                <a:ea typeface="方正中等线简体" panose="03000509000000000000" pitchFamily="65" charset="-122"/>
              </a:rPr>
              <a:t>BM</a:t>
            </a:r>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rPr>
              <a:t>PC</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等</a:t>
            </a:r>
            <a:r>
              <a:rPr lang="en-US" altLang="zh-CN" sz="2800" kern="100" dirty="0">
                <a:solidFill>
                  <a:srgbClr val="C00000"/>
                </a:solidFill>
                <a:latin typeface="Times New Roman" panose="02020603050405020304" pitchFamily="18" charset="0"/>
                <a:ea typeface="方正中等线简体" panose="03000509000000000000" pitchFamily="65" charset="-122"/>
              </a:rPr>
              <a:t>)</a:t>
            </a:r>
            <a:endParaRPr lang="zh-CN" altLang="en-US" dirty="0"/>
          </a:p>
        </p:txBody>
      </p:sp>
    </p:spTree>
    <p:extLst>
      <p:ext uri="{BB962C8B-B14F-4D97-AF65-F5344CB8AC3E}">
        <p14:creationId xmlns:p14="http://schemas.microsoft.com/office/powerpoint/2010/main" val="115636710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0"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1"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2"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3"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4"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15"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16"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p>
        </p:txBody>
      </p:sp>
      <p:sp>
        <p:nvSpPr>
          <p:cNvPr id="17"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1" name="矩形 20"/>
          <p:cNvSpPr/>
          <p:nvPr/>
        </p:nvSpPr>
        <p:spPr>
          <a:xfrm>
            <a:off x="607115" y="508507"/>
            <a:ext cx="10692511" cy="5368765"/>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由题意得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当</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DM</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或</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BM</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时</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即</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有</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而</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PCD</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MBD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3" name="Picture 2" descr="S697"/>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00256" y="719319"/>
            <a:ext cx="3029403" cy="263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502637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linds(horizontal)">
                                      <p:cBhvr>
                                        <p:cTn id="7" dur="500"/>
                                        <p:tgtEl>
                                          <p:spTgt spid="2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animEffect transition="in" filter="blinds(horizontal)">
                                      <p:cBhvr>
                                        <p:cTn id="15" dur="500"/>
                                        <p:tgtEl>
                                          <p:spTgt spid="2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1">
                                            <p:txEl>
                                              <p:pRg st="2" end="2"/>
                                            </p:txEl>
                                          </p:spTgt>
                                        </p:tgtEl>
                                        <p:attrNameLst>
                                          <p:attrName>style.visibility</p:attrName>
                                        </p:attrNameLst>
                                      </p:cBhvr>
                                      <p:to>
                                        <p:strVal val="visible"/>
                                      </p:to>
                                    </p:set>
                                    <p:animEffect transition="in" filter="blinds(horizontal)">
                                      <p:cBhvr>
                                        <p:cTn id="20" dur="500"/>
                                        <p:tgtEl>
                                          <p:spTgt spid="2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1">
                                            <p:txEl>
                                              <p:pRg st="3" end="3"/>
                                            </p:txEl>
                                          </p:spTgt>
                                        </p:tgtEl>
                                        <p:attrNameLst>
                                          <p:attrName>style.visibility</p:attrName>
                                        </p:attrNameLst>
                                      </p:cBhvr>
                                      <p:to>
                                        <p:strVal val="visible"/>
                                      </p:to>
                                    </p:set>
                                    <p:animEffect transition="in" filter="blinds(horizontal)">
                                      <p:cBhvr>
                                        <p:cTn id="25" dur="500"/>
                                        <p:tgtEl>
                                          <p:spTgt spid="2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1">
                                            <p:txEl>
                                              <p:pRg st="4" end="4"/>
                                            </p:txEl>
                                          </p:spTgt>
                                        </p:tgtEl>
                                        <p:attrNameLst>
                                          <p:attrName>style.visibility</p:attrName>
                                        </p:attrNameLst>
                                      </p:cBhvr>
                                      <p:to>
                                        <p:strVal val="visible"/>
                                      </p:to>
                                    </p:set>
                                    <p:animEffect transition="in" filter="blinds(horizontal)">
                                      <p:cBhvr>
                                        <p:cTn id="30" dur="500"/>
                                        <p:tgtEl>
                                          <p:spTgt spid="2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1">
                                            <p:txEl>
                                              <p:pRg st="5" end="5"/>
                                            </p:txEl>
                                          </p:spTgt>
                                        </p:tgtEl>
                                        <p:attrNameLst>
                                          <p:attrName>style.visibility</p:attrName>
                                        </p:attrNameLst>
                                      </p:cBhvr>
                                      <p:to>
                                        <p:strVal val="visible"/>
                                      </p:to>
                                    </p:set>
                                    <p:animEffect transition="in" filter="blinds(horizontal)">
                                      <p:cBhvr>
                                        <p:cTn id="35" dur="500"/>
                                        <p:tgtEl>
                                          <p:spTgt spid="21">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1">
                                            <p:txEl>
                                              <p:pRg st="6" end="6"/>
                                            </p:txEl>
                                          </p:spTgt>
                                        </p:tgtEl>
                                        <p:attrNameLst>
                                          <p:attrName>style.visibility</p:attrName>
                                        </p:attrNameLst>
                                      </p:cBhvr>
                                      <p:to>
                                        <p:strVal val="visible"/>
                                      </p:to>
                                    </p:set>
                                    <p:animEffect transition="in" filter="blinds(horizontal)">
                                      <p:cBhvr>
                                        <p:cTn id="40" dur="500"/>
                                        <p:tgtEl>
                                          <p:spTgt spid="21">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1">
                                            <p:txEl>
                                              <p:pRg st="7" end="7"/>
                                            </p:txEl>
                                          </p:spTgt>
                                        </p:tgtEl>
                                        <p:attrNameLst>
                                          <p:attrName>style.visibility</p:attrName>
                                        </p:attrNameLst>
                                      </p:cBhvr>
                                      <p:to>
                                        <p:strVal val="visible"/>
                                      </p:to>
                                    </p:set>
                                    <p:animEffect transition="in" filter="blinds(horizontal)">
                                      <p:cBhvr>
                                        <p:cTn id="45" dur="500"/>
                                        <p:tgtEl>
                                          <p:spTgt spid="2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75349" y="462008"/>
            <a:ext cx="11041302"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如图所示，四棱锥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的底面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是菱形，</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底面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上确定一点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，使得平面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PBE</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PAB</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7"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58"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59"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0"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1"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62"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63"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4"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65"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66"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67"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68"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69"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70"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71"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72"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pic>
        <p:nvPicPr>
          <p:cNvPr id="415761" name="Picture 17" descr="S698"/>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92234" y="1857029"/>
            <a:ext cx="2607532" cy="258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59347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62" name="Picture 2" descr="S69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2344" y="476672"/>
            <a:ext cx="2581715" cy="2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88075" y="333226"/>
            <a:ext cx="11415850" cy="5909310"/>
          </a:xfrm>
          <a:prstGeom prst="rect">
            <a:avLst/>
          </a:prstGeom>
        </p:spPr>
        <p:txBody>
          <a:bodyPr>
            <a:spAutoFit/>
          </a:bodyPr>
          <a:lstStyle/>
          <a:p>
            <a:pPr algn="just">
              <a:lnSpc>
                <a:spcPct val="150000"/>
              </a:lnSpc>
              <a:spcAft>
                <a:spcPts val="0"/>
              </a:spcAft>
              <a:tabLst>
                <a:tab pos="2250440" algn="l"/>
              </a:tabLs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取</a:t>
            </a:r>
            <a:r>
              <a:rPr lang="en-US" altLang="zh-CN" sz="2800" i="1" kern="100" dirty="0" smtClean="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的中点</a:t>
            </a:r>
            <a:r>
              <a:rPr lang="en-US" altLang="zh-CN" sz="2800" i="1" kern="100" dirty="0" smtClean="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800" i="1" kern="100" dirty="0" smtClean="0">
                <a:latin typeface="Times New Roman" panose="02020603050405020304" pitchFamily="18" charset="0"/>
                <a:ea typeface="黑体" panose="02010609060101010101" pitchFamily="49" charset="-122"/>
                <a:cs typeface="Courier New" panose="02070309020205020404" pitchFamily="49" charset="0"/>
              </a:rPr>
              <a:t>PE</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smtClean="0">
                <a:latin typeface="Times New Roman" panose="02020603050405020304" pitchFamily="18" charset="0"/>
                <a:ea typeface="黑体" panose="02010609060101010101" pitchFamily="49" charset="-122"/>
                <a:cs typeface="Courier New" panose="02070309020205020404" pitchFamily="49" charset="0"/>
              </a:rPr>
              <a:t>BE</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smtClean="0">
                <a:latin typeface="Times New Roman" panose="02020603050405020304" pitchFamily="18" charset="0"/>
                <a:ea typeface="黑体" panose="02010609060101010101" pitchFamily="49" charset="-122"/>
                <a:cs typeface="Courier New" panose="02070309020205020404" pitchFamily="49" charset="0"/>
              </a:rPr>
              <a:t>BD</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endParaRPr lang="zh-CN" altLang="zh-CN" sz="280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由底面</a:t>
            </a:r>
            <a:r>
              <a:rPr lang="en-US" altLang="zh-CN" sz="2800" i="1" kern="100" dirty="0" smtClean="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是菱形且</a:t>
            </a: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smtClean="0">
                <a:latin typeface="Times New Roman" panose="02020603050405020304" pitchFamily="18" charset="0"/>
                <a:ea typeface="黑体" panose="02010609060101010101" pitchFamily="49" charset="-122"/>
                <a:cs typeface="Courier New" panose="02070309020205020404" pitchFamily="49" charset="0"/>
              </a:rPr>
              <a:t>BCD</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60°</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知，</a:t>
            </a:r>
            <a:endParaRPr lang="zh-CN" altLang="zh-CN" sz="280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smtClean="0">
                <a:latin typeface="Times New Roman" panose="02020603050405020304" pitchFamily="18" charset="0"/>
                <a:ea typeface="黑体" panose="02010609060101010101" pitchFamily="49" charset="-122"/>
                <a:cs typeface="Courier New" panose="02070309020205020404" pitchFamily="49" charset="0"/>
              </a:rPr>
              <a:t>BCD</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是等边三角形</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endParaRPr lang="zh-CN" altLang="zh-CN" sz="280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smtClean="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是</a:t>
            </a:r>
            <a:r>
              <a:rPr lang="en-US" altLang="zh-CN" sz="2800" i="1" kern="100" dirty="0" smtClean="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的中点，所以</a:t>
            </a:r>
            <a:r>
              <a:rPr lang="en-US" altLang="zh-CN" sz="2800" i="1" kern="100" dirty="0" smtClean="0">
                <a:latin typeface="Times New Roman" panose="02020603050405020304" pitchFamily="18" charset="0"/>
                <a:ea typeface="黑体" panose="02010609060101010101" pitchFamily="49" charset="-122"/>
                <a:cs typeface="Courier New" panose="02070309020205020404" pitchFamily="49" charset="0"/>
              </a:rPr>
              <a:t>BE</a:t>
            </a: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smtClean="0">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endParaRPr lang="zh-CN" altLang="zh-CN" sz="280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smtClean="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smtClean="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smtClean="0">
                <a:latin typeface="Times New Roman" panose="02020603050405020304" pitchFamily="18" charset="0"/>
                <a:ea typeface="黑体" panose="02010609060101010101" pitchFamily="49" charset="-122"/>
                <a:cs typeface="Courier New" panose="02070309020205020404" pitchFamily="49" charset="0"/>
              </a:rPr>
              <a:t>BE</a:t>
            </a: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smtClean="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endParaRPr lang="zh-CN" altLang="zh-CN" sz="280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又因为</a:t>
            </a:r>
            <a:r>
              <a:rPr lang="en-US" altLang="zh-CN" sz="2800" i="1" kern="100" dirty="0" smtClean="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smtClean="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smtClean="0">
                <a:latin typeface="Times New Roman" panose="02020603050405020304" pitchFamily="18" charset="0"/>
                <a:ea typeface="黑体" panose="02010609060101010101" pitchFamily="49" charset="-122"/>
                <a:cs typeface="Courier New" panose="02070309020205020404" pitchFamily="49" charset="0"/>
              </a:rPr>
              <a:t>BE</a:t>
            </a:r>
            <a:r>
              <a:rPr lang="zh-CN" altLang="zh-CN" sz="2800" kern="100" dirty="0" smtClean="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smtClean="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smtClean="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smtClean="0">
                <a:latin typeface="Times New Roman" panose="02020603050405020304" pitchFamily="18" charset="0"/>
                <a:ea typeface="黑体" panose="02010609060101010101" pitchFamily="49" charset="-122"/>
                <a:cs typeface="Courier New" panose="02070309020205020404" pitchFamily="49" charset="0"/>
              </a:rPr>
              <a:t>BE</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而</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3"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4"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5"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7"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28"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29"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6"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7"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8"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9"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0"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1"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2"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3"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348624898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50562"/>
                                        </p:tgtEl>
                                        <p:attrNameLst>
                                          <p:attrName>style.visibility</p:attrName>
                                        </p:attrNameLst>
                                      </p:cBhvr>
                                      <p:to>
                                        <p:strVal val="visible"/>
                                      </p:to>
                                    </p:set>
                                    <p:animEffect transition="in" filter="blinds(horizontal)">
                                      <p:cBhvr>
                                        <p:cTn id="10" dur="500"/>
                                        <p:tgtEl>
                                          <p:spTgt spid="45056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linds(horizont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linds(horizontal)">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linds(horizontal)">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blinds(horizontal)">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0"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1"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2"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3"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84"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5"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6"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87"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88"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89"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90"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1"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2"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3"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94"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pic>
        <p:nvPicPr>
          <p:cNvPr id="95" name="返回">
            <a:hlinkClick r:id="rId18" action="ppaction://hlinksldjump"/>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2" name="矩形 1"/>
          <p:cNvSpPr/>
          <p:nvPr/>
        </p:nvSpPr>
        <p:spPr>
          <a:xfrm>
            <a:off x="627230" y="1212533"/>
            <a:ext cx="8925154" cy="2144459"/>
          </a:xfrm>
          <a:prstGeom prst="rect">
            <a:avLst/>
          </a:prstGeom>
        </p:spPr>
        <p:txBody>
          <a:bodyPr>
            <a:spAutoFit/>
          </a:bodyPr>
          <a:lstStyle/>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BE</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所以当</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的中点时，平面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30" name="Picture 2" descr="S699"/>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04312" y="1234502"/>
            <a:ext cx="2581715" cy="2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828454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linds(horizont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linds(horizontal)">
                                      <p:cBhvr>
                                        <p:cTn id="2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E06BD271-C75C-4F7F-9409-8196C0EB7739}"/>
              </a:ext>
            </a:extLst>
          </p:cNvPr>
          <p:cNvSpPr/>
          <p:nvPr/>
        </p:nvSpPr>
        <p:spPr>
          <a:xfrm>
            <a:off x="1004" y="2780928"/>
            <a:ext cx="2134556" cy="1531147"/>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任意多边形 3">
            <a:extLst>
              <a:ext uri="{FF2B5EF4-FFF2-40B4-BE49-F238E27FC236}">
                <a16:creationId xmlns:a16="http://schemas.microsoft.com/office/drawing/2014/main" xmlns="" id="{79E30776-5979-4CC0-866F-A9CAE1CDEC86}"/>
              </a:ext>
            </a:extLst>
          </p:cNvPr>
          <p:cNvSpPr/>
          <p:nvPr/>
        </p:nvSpPr>
        <p:spPr>
          <a:xfrm>
            <a:off x="398490" y="2901062"/>
            <a:ext cx="1170461" cy="1295844"/>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a:endParaRPr>
          </a:p>
        </p:txBody>
      </p:sp>
      <p:pic>
        <p:nvPicPr>
          <p:cNvPr id="9" name="图片 8">
            <a:extLst>
              <a:ext uri="{FF2B5EF4-FFF2-40B4-BE49-F238E27FC236}">
                <a16:creationId xmlns:a16="http://schemas.microsoft.com/office/drawing/2014/main" xmlns="" id="{2DAA2A69-B8C7-A146-AE32-F71F934663BD}"/>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0" name="矩形 9"/>
          <p:cNvSpPr/>
          <p:nvPr/>
        </p:nvSpPr>
        <p:spPr>
          <a:xfrm>
            <a:off x="4143575" y="2636912"/>
            <a:ext cx="4648455" cy="886749"/>
          </a:xfrm>
          <a:prstGeom prst="rect">
            <a:avLst/>
          </a:prstGeom>
        </p:spPr>
        <p:txBody>
          <a:bodyPr wrap="square" lIns="91410" tIns="45704" rIns="91410" bIns="45704">
            <a:spAutoFit/>
          </a:bodyPr>
          <a:lstStyle/>
          <a:p>
            <a:pPr algn="ctr">
              <a:lnSpc>
                <a:spcPct val="130000"/>
              </a:lnSpc>
              <a:defRPr/>
            </a:pPr>
            <a:r>
              <a:rPr lang="zh-CN" altLang="en-US" sz="4400" b="1" dirty="0">
                <a:latin typeface="微软雅黑" pitchFamily="34" charset="-122"/>
              </a:rPr>
              <a:t>本课结束</a:t>
            </a:r>
          </a:p>
        </p:txBody>
      </p:sp>
      <p:sp>
        <p:nvSpPr>
          <p:cNvPr id="11" name="标题 1"/>
          <p:cNvSpPr txBox="1">
            <a:spLocks/>
          </p:cNvSpPr>
          <p:nvPr/>
        </p:nvSpPr>
        <p:spPr>
          <a:xfrm>
            <a:off x="2735148" y="3500815"/>
            <a:ext cx="7465308"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latin typeface="微软雅黑" pitchFamily="34" charset="-122"/>
              </a:rPr>
              <a:t>更多精彩内容请登录：</a:t>
            </a:r>
            <a:r>
              <a:rPr lang="en-US" altLang="zh-CN" sz="2700" b="1" dirty="0" smtClean="0">
                <a:latin typeface="微软雅黑" pitchFamily="34" charset="-122"/>
              </a:rPr>
              <a:t>www.xinjiaoyu.com</a:t>
            </a:r>
            <a:endParaRPr lang="zh-CN" altLang="en-US" sz="2700" b="1" dirty="0">
              <a:latin typeface="微软雅黑" pitchFamily="34" charset="-122"/>
            </a:endParaRPr>
          </a:p>
        </p:txBody>
      </p:sp>
    </p:spTree>
    <p:extLst>
      <p:ext uri="{BB962C8B-B14F-4D97-AF65-F5344CB8AC3E}">
        <p14:creationId xmlns:p14="http://schemas.microsoft.com/office/powerpoint/2010/main" val="25654611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435">
                                          <p:stCondLst>
                                            <p:cond delay="0"/>
                                          </p:stCondLst>
                                        </p:cTn>
                                        <p:tgtEl>
                                          <p:spTgt spid="11"/>
                                        </p:tgtEl>
                                      </p:cBhvr>
                                    </p:animEffect>
                                    <p:anim calcmode="lin" valueType="num">
                                      <p:cBhvr>
                                        <p:cTn id="8" dur="1367"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1"/>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1"/>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1"/>
                                        </p:tgtEl>
                                        <p:attrNameLst>
                                          <p:attrName>ppt_y</p:attrName>
                                        </p:attrNameLst>
                                      </p:cBhvr>
                                      <p:tavLst>
                                        <p:tav tm="0" fmla="#ppt_y-sin(pi*$)/81">
                                          <p:val>
                                            <p:fltVal val="0"/>
                                          </p:val>
                                        </p:tav>
                                        <p:tav tm="100000">
                                          <p:val>
                                            <p:fltVal val="1"/>
                                          </p:val>
                                        </p:tav>
                                      </p:tavLst>
                                    </p:anim>
                                    <p:animScale>
                                      <p:cBhvr>
                                        <p:cTn id="13" dur="20">
                                          <p:stCondLst>
                                            <p:cond delay="487"/>
                                          </p:stCondLst>
                                        </p:cTn>
                                        <p:tgtEl>
                                          <p:spTgt spid="11"/>
                                        </p:tgtEl>
                                      </p:cBhvr>
                                      <p:to x="100000" y="60000"/>
                                    </p:animScale>
                                    <p:animScale>
                                      <p:cBhvr>
                                        <p:cTn id="14" dur="124" decel="50000">
                                          <p:stCondLst>
                                            <p:cond delay="507"/>
                                          </p:stCondLst>
                                        </p:cTn>
                                        <p:tgtEl>
                                          <p:spTgt spid="11"/>
                                        </p:tgtEl>
                                      </p:cBhvr>
                                      <p:to x="100000" y="100000"/>
                                    </p:animScale>
                                    <p:animScale>
                                      <p:cBhvr>
                                        <p:cTn id="15" dur="20">
                                          <p:stCondLst>
                                            <p:cond delay="984"/>
                                          </p:stCondLst>
                                        </p:cTn>
                                        <p:tgtEl>
                                          <p:spTgt spid="11"/>
                                        </p:tgtEl>
                                      </p:cBhvr>
                                      <p:to x="100000" y="80000"/>
                                    </p:animScale>
                                    <p:animScale>
                                      <p:cBhvr>
                                        <p:cTn id="16" dur="124" decel="50000">
                                          <p:stCondLst>
                                            <p:cond delay="1004"/>
                                          </p:stCondLst>
                                        </p:cTn>
                                        <p:tgtEl>
                                          <p:spTgt spid="11"/>
                                        </p:tgtEl>
                                      </p:cBhvr>
                                      <p:to x="100000" y="100000"/>
                                    </p:animScale>
                                    <p:animScale>
                                      <p:cBhvr>
                                        <p:cTn id="17" dur="20">
                                          <p:stCondLst>
                                            <p:cond delay="1231"/>
                                          </p:stCondLst>
                                        </p:cTn>
                                        <p:tgtEl>
                                          <p:spTgt spid="11"/>
                                        </p:tgtEl>
                                      </p:cBhvr>
                                      <p:to x="100000" y="90000"/>
                                    </p:animScale>
                                    <p:animScale>
                                      <p:cBhvr>
                                        <p:cTn id="18" dur="124" decel="50000">
                                          <p:stCondLst>
                                            <p:cond delay="1251"/>
                                          </p:stCondLst>
                                        </p:cTn>
                                        <p:tgtEl>
                                          <p:spTgt spid="11"/>
                                        </p:tgtEl>
                                      </p:cBhvr>
                                      <p:to x="100000" y="100000"/>
                                    </p:animScale>
                                    <p:animScale>
                                      <p:cBhvr>
                                        <p:cTn id="19" dur="20">
                                          <p:stCondLst>
                                            <p:cond delay="1356"/>
                                          </p:stCondLst>
                                        </p:cTn>
                                        <p:tgtEl>
                                          <p:spTgt spid="11"/>
                                        </p:tgtEl>
                                      </p:cBhvr>
                                      <p:to x="100000" y="95000"/>
                                    </p:animScale>
                                    <p:animScale>
                                      <p:cBhvr>
                                        <p:cTn id="20" dur="124" decel="50000">
                                          <p:stCondLst>
                                            <p:cond delay="1376"/>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4039505971"/>
              </p:ext>
            </p:extLst>
          </p:nvPr>
        </p:nvGraphicFramePr>
        <p:xfrm>
          <a:off x="692126" y="404664"/>
          <a:ext cx="10807749" cy="6014720"/>
        </p:xfrm>
        <a:graphic>
          <a:graphicData uri="http://schemas.openxmlformats.org/drawingml/2006/table">
            <a:tbl>
              <a:tblPr/>
              <a:tblGrid>
                <a:gridCol w="726629"/>
                <a:gridCol w="936104"/>
                <a:gridCol w="9145016"/>
              </a:tblGrid>
              <a:tr h="228025">
                <a:tc rowSpan="2">
                  <a:txBody>
                    <a:bodyPr/>
                    <a:lstStyle/>
                    <a:p>
                      <a:pPr algn="ctr">
                        <a:lnSpc>
                          <a:spcPct val="150000"/>
                        </a:lnSpc>
                        <a:spcAft>
                          <a:spcPts val="0"/>
                        </a:spcAft>
                        <a:tabLst>
                          <a:tab pos="2250440" algn="l"/>
                        </a:tabLst>
                      </a:pPr>
                      <a:r>
                        <a:rPr lang="zh-CN"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平面角</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范围</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altLang="zh-CN" sz="2800" kern="100" dirty="0" smtClean="0">
                          <a:effectLst/>
                          <a:latin typeface="宋体" panose="02010600030101010101" pitchFamily="2" charset="-122"/>
                          <a:ea typeface="宋体" panose="02010600030101010101" pitchFamily="2" charset="-122"/>
                          <a:cs typeface="Courier New" panose="02070309020205020404" pitchFamily="49" charset="0"/>
                        </a:rPr>
                        <a:t>_______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051">
                <a:tc vMerge="1">
                  <a:txBody>
                    <a:bodyPr/>
                    <a:lstStyle/>
                    <a:p>
                      <a:endParaRPr lang="zh-CN" altLang="en-US"/>
                    </a:p>
                  </a:txBody>
                  <a:tcPr/>
                </a:tc>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规定</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二面角的大小可以用它</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来</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度量，二面角的平面角是多少度，就说这个二面角是多少度</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平面角</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二面角叫作直二面角</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4076">
                <a:tc gridSpan="2">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记法</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marL="72000" algn="just">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如图，棱为</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AB</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，面为</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α</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β</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的二面角，记作</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二面角</a:t>
                      </a: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a:t>
                      </a:r>
                      <a:endParaRPr lang="en-US" sz="2800" i="1" u="sng"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p>
                      <a:pPr marL="72000" algn="just">
                        <a:lnSpc>
                          <a:spcPct val="150000"/>
                        </a:lnSpc>
                        <a:spcAft>
                          <a:spcPts val="0"/>
                        </a:spcAft>
                        <a:tabLst>
                          <a:tab pos="2250440" algn="l"/>
                        </a:tabLst>
                      </a:pP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也可以记</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作</a:t>
                      </a: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____________</a:t>
                      </a:r>
                      <a:endParaRPr lang="en-US" sz="2800" i="1" u="sng"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p>
                      <a:pPr marL="72000" algn="just">
                        <a:lnSpc>
                          <a:spcPct val="150000"/>
                        </a:lnSpc>
                        <a:spcAft>
                          <a:spcPts val="0"/>
                        </a:spcAft>
                        <a:tabLst>
                          <a:tab pos="2250440" algn="l"/>
                        </a:tabLst>
                      </a:pPr>
                      <a:endParaRPr lang="en-US" altLang="zh-CN" sz="2800" i="1" u="sng"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p>
                      <a:pPr marL="72000" algn="just">
                        <a:lnSpc>
                          <a:spcPct val="150000"/>
                        </a:lnSpc>
                        <a:spcAft>
                          <a:spcPts val="0"/>
                        </a:spcAft>
                        <a:tabLst>
                          <a:tab pos="2250440" algn="l"/>
                        </a:tabLst>
                      </a:pPr>
                      <a:endParaRPr lang="en-US" altLang="zh-CN" sz="2800" kern="100" dirty="0" smtClean="0">
                        <a:effectLst/>
                        <a:latin typeface="宋体" panose="02010600030101010101" pitchFamily="2" charset="-122"/>
                        <a:ea typeface="宋体" panose="02010600030101010101" pitchFamily="2" charset="-122"/>
                        <a:cs typeface="Courier New" panose="02070309020205020404" pitchFamily="49" charset="0"/>
                      </a:endParaRPr>
                    </a:p>
                    <a:p>
                      <a:pPr marL="72000" algn="just">
                        <a:lnSpc>
                          <a:spcPct val="150000"/>
                        </a:lnSpc>
                        <a:spcAft>
                          <a:spcPts val="0"/>
                        </a:spcAft>
                        <a:tabLst>
                          <a:tab pos="2250440" algn="l"/>
                        </a:tabLst>
                      </a:pP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ctr">
                        <a:lnSpc>
                          <a:spcPts val="2000"/>
                        </a:lnSpc>
                        <a:spcAft>
                          <a:spcPts val="0"/>
                        </a:spcAft>
                        <a:tabLst>
                          <a:tab pos="2250440" algn="l"/>
                        </a:tabLs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7" descr="S67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66299" y="4337081"/>
            <a:ext cx="2791710" cy="187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6331074" y="419522"/>
            <a:ext cx="1144865"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π]</a:t>
            </a:r>
            <a:endParaRPr lang="zh-CN" altLang="en-US" dirty="0">
              <a:solidFill>
                <a:srgbClr val="C00000"/>
              </a:solidFill>
            </a:endParaRPr>
          </a:p>
        </p:txBody>
      </p:sp>
      <p:sp>
        <p:nvSpPr>
          <p:cNvPr id="6" name="矩形 5"/>
          <p:cNvSpPr/>
          <p:nvPr/>
        </p:nvSpPr>
        <p:spPr>
          <a:xfrm>
            <a:off x="6336759" y="1115219"/>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平面角</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7" name="矩形 6"/>
          <p:cNvSpPr/>
          <p:nvPr/>
        </p:nvSpPr>
        <p:spPr>
          <a:xfrm>
            <a:off x="10017725" y="1753766"/>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直角</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8" name="矩形 7"/>
          <p:cNvSpPr/>
          <p:nvPr/>
        </p:nvSpPr>
        <p:spPr>
          <a:xfrm>
            <a:off x="10003482" y="3040271"/>
            <a:ext cx="1172116" cy="523220"/>
          </a:xfrm>
          <a:prstGeom prst="rect">
            <a:avLst/>
          </a:prstGeom>
        </p:spPr>
        <p:txBody>
          <a:bodyPr wrap="none">
            <a:spAutoFit/>
          </a:bodyPr>
          <a:lstStyle/>
          <a:p>
            <a:r>
              <a:rPr lang="en-US" altLang="zh-CN" sz="2800" i="1"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AB</a:t>
            </a:r>
            <a:endParaRPr lang="zh-CN" altLang="en-US" dirty="0">
              <a:solidFill>
                <a:srgbClr val="C00000"/>
              </a:solidFill>
            </a:endParaRPr>
          </a:p>
        </p:txBody>
      </p:sp>
      <p:sp>
        <p:nvSpPr>
          <p:cNvPr id="10" name="矩形 9"/>
          <p:cNvSpPr/>
          <p:nvPr/>
        </p:nvSpPr>
        <p:spPr>
          <a:xfrm>
            <a:off x="2433117" y="3645024"/>
            <a:ext cx="723275" cy="523220"/>
          </a:xfrm>
          <a:prstGeom prst="rect">
            <a:avLst/>
          </a:prstGeom>
        </p:spPr>
        <p:txBody>
          <a:bodyPr wrap="none">
            <a:spAutoFit/>
          </a:bodyPr>
          <a:lstStyle/>
          <a:p>
            <a:r>
              <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β</a:t>
            </a:r>
            <a:endParaRPr lang="zh-CN" altLang="en-US" dirty="0">
              <a:solidFill>
                <a:srgbClr val="C00000"/>
              </a:solidFill>
            </a:endParaRPr>
          </a:p>
        </p:txBody>
      </p:sp>
      <p:sp>
        <p:nvSpPr>
          <p:cNvPr id="12" name="矩形 11"/>
          <p:cNvSpPr/>
          <p:nvPr/>
        </p:nvSpPr>
        <p:spPr>
          <a:xfrm>
            <a:off x="5491361" y="3678818"/>
            <a:ext cx="1880643" cy="523220"/>
          </a:xfrm>
          <a:prstGeom prst="rect">
            <a:avLst/>
          </a:prstGeom>
        </p:spPr>
        <p:txBody>
          <a:bodyPr wrap="none">
            <a:spAutoFit/>
          </a:bodyPr>
          <a:lstStyle/>
          <a:p>
            <a:r>
              <a:rPr lang="en-US" altLang="zh-CN" sz="2800" i="1"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N</a:t>
            </a:r>
            <a:endParaRPr lang="zh-CN" altLang="en-US" dirty="0">
              <a:solidFill>
                <a:srgbClr val="C00000"/>
              </a:solidFill>
            </a:endParaRPr>
          </a:p>
        </p:txBody>
      </p:sp>
    </p:spTree>
    <p:extLst>
      <p:ext uri="{BB962C8B-B14F-4D97-AF65-F5344CB8AC3E}">
        <p14:creationId xmlns:p14="http://schemas.microsoft.com/office/powerpoint/2010/main" val="236920043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5"/>
          <p:cNvSpPr txBox="1">
            <a:spLocks/>
          </p:cNvSpPr>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zh-CN" sz="2800" b="1" dirty="0">
                <a:solidFill>
                  <a:srgbClr val="000000"/>
                </a:solidFill>
              </a:rPr>
              <a:t>知识点二　平面与平面垂直</a:t>
            </a:r>
          </a:p>
        </p:txBody>
      </p:sp>
      <p:sp>
        <p:nvSpPr>
          <p:cNvPr id="6" name="矩形 5"/>
          <p:cNvSpPr/>
          <p:nvPr/>
        </p:nvSpPr>
        <p:spPr>
          <a:xfrm>
            <a:off x="479376" y="1116294"/>
            <a:ext cx="11016504" cy="2692967"/>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平面与平面垂直的概念</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定义：一般地，如果两个平面所成的二面角</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那么就说这两个平面互相垂直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画法：</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18818" name="Picture 2" descr="S67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05415" y="3809261"/>
            <a:ext cx="4381170" cy="133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79376" y="5439515"/>
            <a:ext cx="6696744" cy="738664"/>
          </a:xfrm>
          <a:prstGeom prst="rect">
            <a:avLst/>
          </a:prstGeom>
        </p:spPr>
        <p:txBody>
          <a:bodyPr wrap="square">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记作</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8131274" y="1869207"/>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直二面角</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3" name="矩形 12"/>
          <p:cNvSpPr/>
          <p:nvPr/>
        </p:nvSpPr>
        <p:spPr>
          <a:xfrm>
            <a:off x="2121135" y="5507593"/>
            <a:ext cx="912429" cy="523220"/>
          </a:xfrm>
          <a:prstGeom prst="rect">
            <a:avLst/>
          </a:prstGeom>
        </p:spPr>
        <p:txBody>
          <a:bodyPr wrap="none">
            <a:spAutoFit/>
          </a:bodyPr>
          <a:lstStyle/>
          <a:p>
            <a:r>
              <a:rPr lang="en-US" altLang="zh-CN" sz="2800" i="1"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β</a:t>
            </a:r>
            <a:endParaRPr lang="zh-CN" altLang="en-US" dirty="0">
              <a:solidFill>
                <a:srgbClr val="C00000"/>
              </a:solidFill>
            </a:endParaRPr>
          </a:p>
        </p:txBody>
      </p:sp>
    </p:spTree>
    <p:extLst>
      <p:ext uri="{BB962C8B-B14F-4D97-AF65-F5344CB8AC3E}">
        <p14:creationId xmlns:p14="http://schemas.microsoft.com/office/powerpoint/2010/main" val="87006247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3661" y="567730"/>
            <a:ext cx="4762842" cy="523220"/>
          </a:xfrm>
          <a:prstGeom prst="rect">
            <a:avLst/>
          </a:prstGeom>
        </p:spPr>
        <p:txBody>
          <a:bodyPr wrap="none">
            <a:spAutoFit/>
          </a:bodyPr>
          <a:lstStyle/>
          <a:p>
            <a:r>
              <a:rPr lang="en-US" altLang="zh-CN" sz="2800" kern="100" dirty="0">
                <a:latin typeface="Times New Roman" panose="02020603050405020304" pitchFamily="18" charset="0"/>
                <a:ea typeface="方正中等线简体" panose="03000509000000000000" pitchFamily="65" charset="-122"/>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平面与平面垂直的判定定理</a:t>
            </a:r>
            <a:endParaRPr lang="zh-CN" altLang="en-US" dirty="0"/>
          </a:p>
        </p:txBody>
      </p:sp>
      <p:graphicFrame>
        <p:nvGraphicFramePr>
          <p:cNvPr id="6" name="表格 5"/>
          <p:cNvGraphicFramePr>
            <a:graphicFrameLocks noGrp="1"/>
          </p:cNvGraphicFramePr>
          <p:nvPr>
            <p:extLst>
              <p:ext uri="{D42A27DB-BD31-4B8C-83A1-F6EECF244321}">
                <p14:modId xmlns:p14="http://schemas.microsoft.com/office/powerpoint/2010/main" val="1170902017"/>
              </p:ext>
            </p:extLst>
          </p:nvPr>
        </p:nvGraphicFramePr>
        <p:xfrm>
          <a:off x="798650" y="1297335"/>
          <a:ext cx="10594701" cy="4557385"/>
        </p:xfrm>
        <a:graphic>
          <a:graphicData uri="http://schemas.openxmlformats.org/drawingml/2006/table">
            <a:tbl>
              <a:tblPr/>
              <a:tblGrid>
                <a:gridCol w="1872208"/>
                <a:gridCol w="8722493"/>
              </a:tblGrid>
              <a:tr h="716905">
                <a:tc>
                  <a:txBody>
                    <a:bodyPr/>
                    <a:lstStyle/>
                    <a:p>
                      <a:pPr algn="ctr">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文字语言</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如果一个平面过另一个平面</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那么这两个平面垂直</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905">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符号语言</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l</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α</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宋体" panose="02010600030101010101" pitchFamily="2" charset="-122"/>
                          <a:ea typeface="MS Mincho" panose="02020609040205080304" pitchFamily="49" charset="-128"/>
                          <a:cs typeface="MS Mincho" panose="02020609040205080304" pitchFamily="49" charset="-128"/>
                        </a:rPr>
                        <a:t>⇒</a:t>
                      </a:r>
                      <a:r>
                        <a:rPr lang="en-US" sz="2800" i="1"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α</a:t>
                      </a:r>
                      <a:r>
                        <a:rPr lang="en-US" sz="2800" kern="100" dirty="0" smtClean="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β</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905">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图形语言</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p>
                      <a:pPr algn="ctr">
                        <a:lnSpc>
                          <a:spcPct val="150000"/>
                        </a:lnSpc>
                        <a:spcAft>
                          <a:spcPts val="0"/>
                        </a:spcAft>
                        <a:tabLst>
                          <a:tab pos="2250440" algn="l"/>
                        </a:tabLst>
                      </a:pPr>
                      <a:endParaRPr lang="en-US" altLang="zh-CN"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p>
                      <a:pPr algn="ctr">
                        <a:lnSpc>
                          <a:spcPct val="150000"/>
                        </a:lnSpc>
                        <a:spcAft>
                          <a:spcPts val="0"/>
                        </a:spcAft>
                        <a:tabLst>
                          <a:tab pos="2250440" algn="l"/>
                        </a:tabLst>
                      </a:pPr>
                      <a:endParaRPr lang="en-US" altLang="zh-CN"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p>
                      <a:pPr algn="ctr">
                        <a:lnSpc>
                          <a:spcPct val="150000"/>
                        </a:lnSpc>
                        <a:spcAft>
                          <a:spcPts val="0"/>
                        </a:spcAft>
                        <a:tabLst>
                          <a:tab pos="2250440" algn="l"/>
                        </a:tabLst>
                      </a:pPr>
                      <a:endParaRPr lang="en-US" altLang="zh-CN"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 name="Picture 2" descr="S67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2419" y="3502129"/>
            <a:ext cx="2558543" cy="208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7382619" y="1350293"/>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垂线</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5" name="矩形 4"/>
          <p:cNvSpPr/>
          <p:nvPr/>
        </p:nvSpPr>
        <p:spPr>
          <a:xfrm>
            <a:off x="6600056" y="2651770"/>
            <a:ext cx="731290" cy="523220"/>
          </a:xfrm>
          <a:prstGeom prst="rect">
            <a:avLst/>
          </a:prstGeom>
        </p:spPr>
        <p:txBody>
          <a:bodyPr wrap="none">
            <a:spAutoFit/>
          </a:bodyPr>
          <a:lstStyle/>
          <a:p>
            <a:r>
              <a:rPr lang="en-US" altLang="zh-CN" sz="2800" i="1"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en-US" sz="2800" kern="100" dirty="0">
                <a:solidFill>
                  <a:srgbClr val="C00000"/>
                </a:solidFill>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β</a:t>
            </a:r>
            <a:endParaRPr lang="zh-CN" altLang="en-US" dirty="0">
              <a:solidFill>
                <a:srgbClr val="C00000"/>
              </a:solidFill>
            </a:endParaRPr>
          </a:p>
        </p:txBody>
      </p:sp>
    </p:spTree>
    <p:extLst>
      <p:ext uri="{BB962C8B-B14F-4D97-AF65-F5344CB8AC3E}">
        <p14:creationId xmlns:p14="http://schemas.microsoft.com/office/powerpoint/2010/main" val="330080466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1_Office 主题">
  <a:themeElements>
    <a:clrScheme name="自定义 1646">
      <a:dk1>
        <a:srgbClr val="000000"/>
      </a:dk1>
      <a:lt1>
        <a:srgbClr val="FFFFFF"/>
      </a:lt1>
      <a:dk2>
        <a:srgbClr val="F5C131"/>
      </a:dk2>
      <a:lt2>
        <a:srgbClr val="2D2833"/>
      </a:lt2>
      <a:accent1>
        <a:srgbClr val="2D2833"/>
      </a:accent1>
      <a:accent2>
        <a:srgbClr val="F5C131"/>
      </a:accent2>
      <a:accent3>
        <a:srgbClr val="2D2833"/>
      </a:accent3>
      <a:accent4>
        <a:srgbClr val="F5C131"/>
      </a:accent4>
      <a:accent5>
        <a:srgbClr val="2D2833"/>
      </a:accent5>
      <a:accent6>
        <a:srgbClr val="F5C131"/>
      </a:accent6>
      <a:hlink>
        <a:srgbClr val="0070C0"/>
      </a:hlink>
      <a:folHlink>
        <a:srgbClr val="0089D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4138</TotalTime>
  <Words>2751</Words>
  <Application>Microsoft Office PowerPoint</Application>
  <PresentationFormat>宽屏</PresentationFormat>
  <Paragraphs>875</Paragraphs>
  <Slides>68</Slides>
  <Notes>3</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1</vt:i4>
      </vt:variant>
      <vt:variant>
        <vt:lpstr>幻灯片标题</vt:lpstr>
      </vt:variant>
      <vt:variant>
        <vt:i4>68</vt:i4>
      </vt:variant>
    </vt:vector>
  </HeadingPairs>
  <TitlesOfParts>
    <vt:vector size="88" baseType="lpstr">
      <vt:lpstr>MS Mincho</vt:lpstr>
      <vt:lpstr>等线</vt:lpstr>
      <vt:lpstr>方正中等线简体</vt:lpstr>
      <vt:lpstr>黑体</vt:lpstr>
      <vt:lpstr>华文细黑</vt:lpstr>
      <vt:lpstr>经典繁仿黑</vt:lpstr>
      <vt:lpstr>楷体</vt:lpstr>
      <vt:lpstr>宋体</vt:lpstr>
      <vt:lpstr>Microsoft YaHei</vt:lpstr>
      <vt:lpstr>Microsoft YaHei</vt:lpstr>
      <vt:lpstr>Arial</vt:lpstr>
      <vt:lpstr>Arial Black</vt:lpstr>
      <vt:lpstr>Broadway</vt:lpstr>
      <vt:lpstr>Calibri</vt:lpstr>
      <vt:lpstr>Cambria Math</vt:lpstr>
      <vt:lpstr>Courier New</vt:lpstr>
      <vt:lpstr>Impact</vt:lpstr>
      <vt:lpstr>Times New Roman</vt:lpstr>
      <vt:lpstr>1_Office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648</cp:revision>
  <dcterms:created xsi:type="dcterms:W3CDTF">2019-11-13T09:14:31Z</dcterms:created>
  <dcterms:modified xsi:type="dcterms:W3CDTF">2021-09-09T02:48:40Z</dcterms:modified>
</cp:coreProperties>
</file>