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handoutMasterIdLst>
    <p:handoutMasterId r:id="rId67"/>
  </p:handoutMasterIdLst>
  <p:sldIdLst>
    <p:sldId id="256" r:id="rId2"/>
    <p:sldId id="257" r:id="rId3"/>
    <p:sldId id="258" r:id="rId4"/>
    <p:sldId id="259" r:id="rId5"/>
    <p:sldId id="613" r:id="rId6"/>
    <p:sldId id="619" r:id="rId7"/>
    <p:sldId id="587" r:id="rId8"/>
    <p:sldId id="622" r:id="rId9"/>
    <p:sldId id="598" r:id="rId10"/>
    <p:sldId id="623" r:id="rId11"/>
    <p:sldId id="263" r:id="rId12"/>
    <p:sldId id="264" r:id="rId13"/>
    <p:sldId id="265" r:id="rId14"/>
    <p:sldId id="624" r:id="rId15"/>
    <p:sldId id="625" r:id="rId16"/>
    <p:sldId id="337" r:id="rId17"/>
    <p:sldId id="425" r:id="rId18"/>
    <p:sldId id="566" r:id="rId19"/>
    <p:sldId id="272" r:id="rId20"/>
    <p:sldId id="567" r:id="rId21"/>
    <p:sldId id="274" r:id="rId22"/>
    <p:sldId id="644" r:id="rId23"/>
    <p:sldId id="645" r:id="rId24"/>
    <p:sldId id="646" r:id="rId25"/>
    <p:sldId id="642" r:id="rId26"/>
    <p:sldId id="643" r:id="rId27"/>
    <p:sldId id="628" r:id="rId28"/>
    <p:sldId id="629" r:id="rId29"/>
    <p:sldId id="634" r:id="rId30"/>
    <p:sldId id="630" r:id="rId31"/>
    <p:sldId id="631" r:id="rId32"/>
    <p:sldId id="270" r:id="rId33"/>
    <p:sldId id="291" r:id="rId34"/>
    <p:sldId id="305" r:id="rId35"/>
    <p:sldId id="292" r:id="rId36"/>
    <p:sldId id="293" r:id="rId37"/>
    <p:sldId id="294" r:id="rId38"/>
    <p:sldId id="295" r:id="rId39"/>
    <p:sldId id="318" r:id="rId40"/>
    <p:sldId id="319" r:id="rId41"/>
    <p:sldId id="641" r:id="rId42"/>
    <p:sldId id="320" r:id="rId43"/>
    <p:sldId id="321" r:id="rId44"/>
    <p:sldId id="322" r:id="rId45"/>
    <p:sldId id="635" r:id="rId46"/>
    <p:sldId id="323" r:id="rId47"/>
    <p:sldId id="324" r:id="rId48"/>
    <p:sldId id="325" r:id="rId49"/>
    <p:sldId id="326" r:id="rId50"/>
    <p:sldId id="327" r:id="rId51"/>
    <p:sldId id="636" r:id="rId52"/>
    <p:sldId id="328" r:id="rId53"/>
    <p:sldId id="637" r:id="rId54"/>
    <p:sldId id="329" r:id="rId55"/>
    <p:sldId id="330" r:id="rId56"/>
    <p:sldId id="638" r:id="rId57"/>
    <p:sldId id="331" r:id="rId58"/>
    <p:sldId id="332" r:id="rId59"/>
    <p:sldId id="333" r:id="rId60"/>
    <p:sldId id="639" r:id="rId61"/>
    <p:sldId id="334" r:id="rId62"/>
    <p:sldId id="532" r:id="rId63"/>
    <p:sldId id="640" r:id="rId64"/>
    <p:sldId id="271" r:id="rId6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7D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94" autoAdjust="0"/>
    <p:restoredTop sz="95046" autoAdjust="0"/>
  </p:normalViewPr>
  <p:slideViewPr>
    <p:cSldViewPr>
      <p:cViewPr varScale="1">
        <p:scale>
          <a:sx n="107" d="100"/>
          <a:sy n="107" d="100"/>
        </p:scale>
        <p:origin x="78" y="126"/>
      </p:cViewPr>
      <p:guideLst/>
    </p:cSldViewPr>
  </p:slideViewPr>
  <p:notesTextViewPr>
    <p:cViewPr>
      <p:scale>
        <a:sx n="75" d="100"/>
        <a:sy n="75" d="100"/>
      </p:scale>
      <p:origin x="0" y="0"/>
    </p:cViewPr>
  </p:notesTextViewPr>
  <p:notesViewPr>
    <p:cSldViewPr>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image" Target="../media/image34.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image" Target="../media/image4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image" Target="../media/image51.emf"/><Relationship Id="rId4" Type="http://schemas.openxmlformats.org/officeDocument/2006/relationships/image" Target="../media/image5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21BDE6-D7CD-48AD-91D0-877B0016848D}" type="datetimeFigureOut">
              <a:rPr lang="zh-CN" altLang="en-US" smtClean="0"/>
              <a:t>2021/8/24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B9211A-EC15-48AF-9C00-CA884EFBB4DA}" type="slidenum">
              <a:rPr lang="zh-CN" altLang="en-US" smtClean="0"/>
              <a:t>‹#›</a:t>
            </a:fld>
            <a:endParaRPr lang="zh-CN" altLang="en-US"/>
          </a:p>
        </p:txBody>
      </p:sp>
    </p:spTree>
    <p:extLst>
      <p:ext uri="{BB962C8B-B14F-4D97-AF65-F5344CB8AC3E}">
        <p14:creationId xmlns:p14="http://schemas.microsoft.com/office/powerpoint/2010/main" val="55613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F05D6-131D-4D04-9AD1-97898E0FD846}" type="datetimeFigureOut">
              <a:rPr lang="zh-CN" altLang="en-US" smtClean="0"/>
              <a:t>2021/8/24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8344D-7117-4F88-AAA4-2EDA16E40D47}" type="slidenum">
              <a:rPr lang="zh-CN" altLang="en-US" smtClean="0"/>
              <a:t>‹#›</a:t>
            </a:fld>
            <a:endParaRPr lang="zh-CN" altLang="en-US"/>
          </a:p>
        </p:txBody>
      </p:sp>
    </p:spTree>
    <p:extLst>
      <p:ext uri="{BB962C8B-B14F-4D97-AF65-F5344CB8AC3E}">
        <p14:creationId xmlns:p14="http://schemas.microsoft.com/office/powerpoint/2010/main" val="1573316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1</a:t>
            </a:fld>
            <a:endParaRPr lang="zh-CN" altLang="en-US"/>
          </a:p>
        </p:txBody>
      </p:sp>
    </p:spTree>
    <p:extLst>
      <p:ext uri="{BB962C8B-B14F-4D97-AF65-F5344CB8AC3E}">
        <p14:creationId xmlns:p14="http://schemas.microsoft.com/office/powerpoint/2010/main" val="4265229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5</a:t>
            </a:fld>
            <a:endParaRPr lang="zh-CN" altLang="en-US"/>
          </a:p>
        </p:txBody>
      </p:sp>
    </p:spTree>
    <p:extLst>
      <p:ext uri="{BB962C8B-B14F-4D97-AF65-F5344CB8AC3E}">
        <p14:creationId xmlns:p14="http://schemas.microsoft.com/office/powerpoint/2010/main" val="3412371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35</a:t>
            </a:fld>
            <a:endParaRPr lang="zh-CN" altLang="en-US"/>
          </a:p>
        </p:txBody>
      </p:sp>
    </p:spTree>
    <p:extLst>
      <p:ext uri="{BB962C8B-B14F-4D97-AF65-F5344CB8AC3E}">
        <p14:creationId xmlns:p14="http://schemas.microsoft.com/office/powerpoint/2010/main" val="2832625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a:solidFill>
                  <a:srgbClr val="000000"/>
                </a:solidFill>
              </a:rPr>
              <a:pPr/>
              <a:t>2021/8/24</a:t>
            </a:fld>
            <a:endParaRPr lang="zh-CN" altLang="en-US">
              <a:solidFill>
                <a:srgbClr val="000000"/>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a:solidFill>
                  <a:srgbClr val="000000"/>
                </a:solidFill>
              </a:rPr>
              <a:pPr/>
              <a:t>‹#›</a:t>
            </a:fld>
            <a:endParaRPr lang="zh-CN" altLang="en-US">
              <a:solidFill>
                <a:srgbClr val="000000"/>
              </a:solidFill>
            </a:endParaRPr>
          </a:p>
        </p:txBody>
      </p:sp>
      <p:pic>
        <p:nvPicPr>
          <p:cNvPr id="5" name="图片 4">
            <a:extLst>
              <a:ext uri="{FF2B5EF4-FFF2-40B4-BE49-F238E27FC236}">
                <a16:creationId xmlns="" xmlns:a16="http://schemas.microsoft.com/office/drawing/2014/main" id="{4A51DD8C-2448-6749-979B-E40EFF86C3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225751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3429000"/>
            <a:ext cx="12190413" cy="3430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02093969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内容与标题">
    <p:spTree>
      <p:nvGrpSpPr>
        <p:cNvPr id="1" name=""/>
        <p:cNvGrpSpPr/>
        <p:nvPr/>
      </p:nvGrpSpPr>
      <p:grpSpPr>
        <a:xfrm>
          <a:off x="0" y="0"/>
          <a:ext cx="0" cy="0"/>
          <a:chOff x="0" y="0"/>
          <a:chExt cx="0" cy="0"/>
        </a:xfrm>
      </p:grpSpPr>
      <p:sp>
        <p:nvSpPr>
          <p:cNvPr id="8" name="矩形 7"/>
          <p:cNvSpPr/>
          <p:nvPr userDrawn="1"/>
        </p:nvSpPr>
        <p:spPr>
          <a:xfrm>
            <a:off x="0" y="3717032"/>
            <a:ext cx="12190413" cy="314255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83599020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内容与标题">
    <p:spTree>
      <p:nvGrpSpPr>
        <p:cNvPr id="1" name=""/>
        <p:cNvGrpSpPr/>
        <p:nvPr/>
      </p:nvGrpSpPr>
      <p:grpSpPr>
        <a:xfrm>
          <a:off x="0" y="0"/>
          <a:ext cx="0" cy="0"/>
          <a:chOff x="0" y="0"/>
          <a:chExt cx="0" cy="0"/>
        </a:xfrm>
      </p:grpSpPr>
      <p:sp>
        <p:nvSpPr>
          <p:cNvPr id="8" name="矩形 7"/>
          <p:cNvSpPr/>
          <p:nvPr userDrawn="1"/>
        </p:nvSpPr>
        <p:spPr>
          <a:xfrm>
            <a:off x="0" y="4149874"/>
            <a:ext cx="12190413" cy="2709714"/>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70805243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内容与标题">
    <p:spTree>
      <p:nvGrpSpPr>
        <p:cNvPr id="1" name=""/>
        <p:cNvGrpSpPr/>
        <p:nvPr/>
      </p:nvGrpSpPr>
      <p:grpSpPr>
        <a:xfrm>
          <a:off x="0" y="0"/>
          <a:ext cx="0" cy="0"/>
          <a:chOff x="0" y="0"/>
          <a:chExt cx="0" cy="0"/>
        </a:xfrm>
      </p:grpSpPr>
      <p:sp>
        <p:nvSpPr>
          <p:cNvPr id="8" name="矩形 7"/>
          <p:cNvSpPr/>
          <p:nvPr userDrawn="1"/>
        </p:nvSpPr>
        <p:spPr>
          <a:xfrm>
            <a:off x="0" y="4509120"/>
            <a:ext cx="12190413" cy="235046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8319714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内容与标题">
    <p:spTree>
      <p:nvGrpSpPr>
        <p:cNvPr id="1" name=""/>
        <p:cNvGrpSpPr/>
        <p:nvPr/>
      </p:nvGrpSpPr>
      <p:grpSpPr>
        <a:xfrm>
          <a:off x="0" y="0"/>
          <a:ext cx="0" cy="0"/>
          <a:chOff x="0" y="0"/>
          <a:chExt cx="0" cy="0"/>
        </a:xfrm>
      </p:grpSpPr>
      <p:sp>
        <p:nvSpPr>
          <p:cNvPr id="8" name="矩形 7"/>
          <p:cNvSpPr/>
          <p:nvPr userDrawn="1"/>
        </p:nvSpPr>
        <p:spPr>
          <a:xfrm>
            <a:off x="0" y="4869160"/>
            <a:ext cx="12190413" cy="19904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415081456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8_内容与标题">
    <p:spTree>
      <p:nvGrpSpPr>
        <p:cNvPr id="1" name=""/>
        <p:cNvGrpSpPr/>
        <p:nvPr/>
      </p:nvGrpSpPr>
      <p:grpSpPr>
        <a:xfrm>
          <a:off x="0" y="0"/>
          <a:ext cx="0" cy="0"/>
          <a:chOff x="0" y="0"/>
          <a:chExt cx="0" cy="0"/>
        </a:xfrm>
      </p:grpSpPr>
      <p:sp>
        <p:nvSpPr>
          <p:cNvPr id="8" name="矩形 7"/>
          <p:cNvSpPr/>
          <p:nvPr userDrawn="1"/>
        </p:nvSpPr>
        <p:spPr>
          <a:xfrm>
            <a:off x="0" y="5229200"/>
            <a:ext cx="12190413" cy="16303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140788764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内容与标题">
    <p:spTree>
      <p:nvGrpSpPr>
        <p:cNvPr id="1" name=""/>
        <p:cNvGrpSpPr/>
        <p:nvPr/>
      </p:nvGrpSpPr>
      <p:grpSpPr>
        <a:xfrm>
          <a:off x="0" y="0"/>
          <a:ext cx="0" cy="0"/>
          <a:chOff x="0" y="0"/>
          <a:chExt cx="0" cy="0"/>
        </a:xfrm>
      </p:grpSpPr>
      <p:sp>
        <p:nvSpPr>
          <p:cNvPr id="8" name="矩形 7"/>
          <p:cNvSpPr/>
          <p:nvPr userDrawn="1"/>
        </p:nvSpPr>
        <p:spPr>
          <a:xfrm>
            <a:off x="0" y="5589240"/>
            <a:ext cx="12190413" cy="12703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81489983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_内容与标题">
    <p:spTree>
      <p:nvGrpSpPr>
        <p:cNvPr id="1" name=""/>
        <p:cNvGrpSpPr/>
        <p:nvPr/>
      </p:nvGrpSpPr>
      <p:grpSpPr>
        <a:xfrm>
          <a:off x="0" y="0"/>
          <a:ext cx="0" cy="0"/>
          <a:chOff x="0" y="0"/>
          <a:chExt cx="0" cy="0"/>
        </a:xfrm>
      </p:grpSpPr>
      <p:sp>
        <p:nvSpPr>
          <p:cNvPr id="8" name="矩形 7"/>
          <p:cNvSpPr/>
          <p:nvPr userDrawn="1"/>
        </p:nvSpPr>
        <p:spPr>
          <a:xfrm>
            <a:off x="0" y="5877272"/>
            <a:ext cx="12190413" cy="9823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46238588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自定义版式">
    <p:bg>
      <p:bgPr>
        <a:solidFill>
          <a:schemeClr val="bg1"/>
        </a:solidFill>
        <a:effectLst/>
      </p:bgPr>
    </p:bg>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426B33F1-6A19-9C40-A7B1-9CFF7B3B4025}"/>
              </a:ext>
            </a:extLst>
          </p:cNvPr>
          <p:cNvSpPr/>
          <p:nvPr userDrawn="1"/>
        </p:nvSpPr>
        <p:spPr>
          <a:xfrm>
            <a:off x="0" y="195857"/>
            <a:ext cx="541867" cy="680400"/>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6" name="矩形 5">
            <a:extLst>
              <a:ext uri="{FF2B5EF4-FFF2-40B4-BE49-F238E27FC236}">
                <a16:creationId xmlns="" xmlns:a16="http://schemas.microsoft.com/office/drawing/2014/main" id="{A73676C6-1FD3-7641-BDD0-7DE1809B2CC3}"/>
              </a:ext>
            </a:extLst>
          </p:cNvPr>
          <p:cNvSpPr/>
          <p:nvPr userDrawn="1"/>
        </p:nvSpPr>
        <p:spPr>
          <a:xfrm>
            <a:off x="608438" y="195857"/>
            <a:ext cx="158045" cy="680400"/>
          </a:xfrm>
          <a:prstGeom prst="rect">
            <a:avLst/>
          </a:prstGeom>
          <a:solidFill>
            <a:srgbClr val="F5C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7" name="矩形 6">
            <a:extLst>
              <a:ext uri="{FF2B5EF4-FFF2-40B4-BE49-F238E27FC236}">
                <a16:creationId xmlns="" xmlns:a16="http://schemas.microsoft.com/office/drawing/2014/main" id="{48FED324-0843-E644-A515-3881B5D998CA}"/>
              </a:ext>
            </a:extLst>
          </p:cNvPr>
          <p:cNvSpPr/>
          <p:nvPr userDrawn="1"/>
        </p:nvSpPr>
        <p:spPr>
          <a:xfrm>
            <a:off x="12033956" y="195857"/>
            <a:ext cx="158044" cy="680400"/>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8" name="矩形 7"/>
          <p:cNvSpPr/>
          <p:nvPr userDrawn="1"/>
        </p:nvSpPr>
        <p:spPr>
          <a:xfrm>
            <a:off x="838899" y="195857"/>
            <a:ext cx="11106279" cy="680400"/>
          </a:xfrm>
          <a:prstGeom prst="rect">
            <a:avLst/>
          </a:prstGeom>
          <a:solidFill>
            <a:schemeClr val="accent5">
              <a:lumMod val="10000"/>
              <a:lumOff val="9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62003404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74804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0"/>
            <a:ext cx="12190413" cy="6859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18967058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268760"/>
            <a:ext cx="12190413" cy="55908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45835045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628800"/>
            <a:ext cx="12190413" cy="52307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32155944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1988840"/>
            <a:ext cx="12190413" cy="48707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69161982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内容与标题">
    <p:spTree>
      <p:nvGrpSpPr>
        <p:cNvPr id="1" name=""/>
        <p:cNvGrpSpPr/>
        <p:nvPr/>
      </p:nvGrpSpPr>
      <p:grpSpPr>
        <a:xfrm>
          <a:off x="0" y="0"/>
          <a:ext cx="0" cy="0"/>
          <a:chOff x="0" y="0"/>
          <a:chExt cx="0" cy="0"/>
        </a:xfrm>
      </p:grpSpPr>
      <p:sp>
        <p:nvSpPr>
          <p:cNvPr id="8" name="矩形 7"/>
          <p:cNvSpPr/>
          <p:nvPr userDrawn="1"/>
        </p:nvSpPr>
        <p:spPr>
          <a:xfrm>
            <a:off x="0" y="2276872"/>
            <a:ext cx="12190413" cy="45827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26370869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内容与标题">
    <p:spTree>
      <p:nvGrpSpPr>
        <p:cNvPr id="1" name=""/>
        <p:cNvGrpSpPr/>
        <p:nvPr/>
      </p:nvGrpSpPr>
      <p:grpSpPr>
        <a:xfrm>
          <a:off x="0" y="0"/>
          <a:ext cx="0" cy="0"/>
          <a:chOff x="0" y="0"/>
          <a:chExt cx="0" cy="0"/>
        </a:xfrm>
      </p:grpSpPr>
      <p:sp>
        <p:nvSpPr>
          <p:cNvPr id="8" name="矩形 7"/>
          <p:cNvSpPr/>
          <p:nvPr userDrawn="1"/>
        </p:nvSpPr>
        <p:spPr>
          <a:xfrm>
            <a:off x="0" y="2708920"/>
            <a:ext cx="12190413" cy="415066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95540355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内容与标题">
    <p:spTree>
      <p:nvGrpSpPr>
        <p:cNvPr id="1" name=""/>
        <p:cNvGrpSpPr/>
        <p:nvPr/>
      </p:nvGrpSpPr>
      <p:grpSpPr>
        <a:xfrm>
          <a:off x="0" y="0"/>
          <a:ext cx="0" cy="0"/>
          <a:chOff x="0" y="0"/>
          <a:chExt cx="0" cy="0"/>
        </a:xfrm>
      </p:grpSpPr>
      <p:sp>
        <p:nvSpPr>
          <p:cNvPr id="8" name="矩形 7"/>
          <p:cNvSpPr/>
          <p:nvPr userDrawn="1"/>
        </p:nvSpPr>
        <p:spPr>
          <a:xfrm>
            <a:off x="0" y="2996952"/>
            <a:ext cx="12190413" cy="386263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57484890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4A64AD04-5EF6-FE48-938A-2215078438B1}"/>
              </a:ext>
            </a:extLst>
          </p:cNvPr>
          <p:cNvPicPr>
            <a:picLocks noChangeAspect="1"/>
          </p:cNvPicPr>
          <p:nvPr userDrawn="1"/>
        </p:nvPicPr>
        <p:blipFill>
          <a:blip r:embed="rId20">
            <a:alphaModFix amt="37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69139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8.e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package" Target="../embeddings/Microsoft_Word___3.docx"/><Relationship Id="rId5" Type="http://schemas.openxmlformats.org/officeDocument/2006/relationships/image" Target="../media/image17.emf"/><Relationship Id="rId4" Type="http://schemas.openxmlformats.org/officeDocument/2006/relationships/package" Target="../embeddings/Microsoft_Word___2.docx"/></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tags" Target="../tags/tag3.xml"/><Relationship Id="rId7" Type="http://schemas.openxmlformats.org/officeDocument/2006/relationships/slide" Target="slide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slideLayout" Target="../slideLayouts/slideLayout1.xml"/><Relationship Id="rId10" Type="http://schemas.openxmlformats.org/officeDocument/2006/relationships/slide" Target="slide39.xml"/><Relationship Id="rId4" Type="http://schemas.openxmlformats.org/officeDocument/2006/relationships/tags" Target="../tags/tag4.xml"/><Relationship Id="rId9" Type="http://schemas.openxmlformats.org/officeDocument/2006/relationships/slide" Target="slide3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22.png"/><Relationship Id="rId7" Type="http://schemas.openxmlformats.org/officeDocument/2006/relationships/image" Target="../media/image21.emf"/><Relationship Id="rId2" Type="http://schemas.openxmlformats.org/officeDocument/2006/relationships/slideLayout" Target="../slideLayouts/slideLayout9.xml"/><Relationship Id="rId1" Type="http://schemas.openxmlformats.org/officeDocument/2006/relationships/vmlDrawing" Target="../drawings/vmlDrawing3.vml"/><Relationship Id="rId6" Type="http://schemas.openxmlformats.org/officeDocument/2006/relationships/package" Target="../embeddings/Microsoft_Word___5.docx"/><Relationship Id="rId5" Type="http://schemas.openxmlformats.org/officeDocument/2006/relationships/image" Target="../media/image20.emf"/><Relationship Id="rId4" Type="http://schemas.openxmlformats.org/officeDocument/2006/relationships/package" Target="../embeddings/Microsoft_Word___4.docx"/><Relationship Id="rId9" Type="http://schemas.openxmlformats.org/officeDocument/2006/relationships/image" Target="../media/image8.png"/></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3.xml"/><Relationship Id="rId1" Type="http://schemas.openxmlformats.org/officeDocument/2006/relationships/slideLayout" Target="../slideLayouts/slideLayout14.xml"/><Relationship Id="rId6" Type="http://schemas.openxmlformats.org/officeDocument/2006/relationships/slide" Target="slide37.xml"/><Relationship Id="rId5" Type="http://schemas.openxmlformats.org/officeDocument/2006/relationships/slide" Target="slide36.xml"/><Relationship Id="rId4" Type="http://schemas.openxmlformats.org/officeDocument/2006/relationships/slide" Target="slide35.xml"/></Relationships>
</file>

<file path=ppt/slides/_rels/slide34.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3.xml"/><Relationship Id="rId1" Type="http://schemas.openxmlformats.org/officeDocument/2006/relationships/slideLayout" Target="../slideLayouts/slideLayout11.xml"/><Relationship Id="rId6" Type="http://schemas.openxmlformats.org/officeDocument/2006/relationships/slide" Target="slide37.xml"/><Relationship Id="rId5" Type="http://schemas.openxmlformats.org/officeDocument/2006/relationships/slide" Target="slide36.xml"/><Relationship Id="rId4" Type="http://schemas.openxmlformats.org/officeDocument/2006/relationships/slide" Target="slide35.xml"/></Relationships>
</file>

<file path=ppt/slides/_rels/slide3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 Target="slide33.xml"/><Relationship Id="rId7" Type="http://schemas.openxmlformats.org/officeDocument/2006/relationships/slide" Target="slide37.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slide" Target="slide36.xml"/><Relationship Id="rId5" Type="http://schemas.openxmlformats.org/officeDocument/2006/relationships/slide" Target="slide35.xml"/><Relationship Id="rId4" Type="http://schemas.openxmlformats.org/officeDocument/2006/relationships/slide" Target="slide34.xml"/></Relationships>
</file>

<file path=ppt/slides/_rels/slide36.xml.rels><?xml version="1.0" encoding="UTF-8" standalone="yes"?>
<Relationships xmlns="http://schemas.openxmlformats.org/package/2006/relationships"><Relationship Id="rId3" Type="http://schemas.openxmlformats.org/officeDocument/2006/relationships/slide" Target="slide34.xml"/><Relationship Id="rId7" Type="http://schemas.openxmlformats.org/officeDocument/2006/relationships/image" Target="../media/image24.png"/><Relationship Id="rId2" Type="http://schemas.openxmlformats.org/officeDocument/2006/relationships/slide" Target="slide33.xml"/><Relationship Id="rId1" Type="http://schemas.openxmlformats.org/officeDocument/2006/relationships/slideLayout" Target="../slideLayouts/slideLayout11.xml"/><Relationship Id="rId6" Type="http://schemas.openxmlformats.org/officeDocument/2006/relationships/slide" Target="slide37.xml"/><Relationship Id="rId5" Type="http://schemas.openxmlformats.org/officeDocument/2006/relationships/slide" Target="slide36.xml"/><Relationship Id="rId4" Type="http://schemas.openxmlformats.org/officeDocument/2006/relationships/slide" Target="slide35.xml"/></Relationships>
</file>

<file path=ppt/slides/_rels/slide37.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image" Target="../media/image26.png"/><Relationship Id="rId7" Type="http://schemas.openxmlformats.org/officeDocument/2006/relationships/slide" Target="slide34.xml"/><Relationship Id="rId2" Type="http://schemas.openxmlformats.org/officeDocument/2006/relationships/slideLayout" Target="../slideLayouts/slideLayout10.xml"/><Relationship Id="rId1" Type="http://schemas.openxmlformats.org/officeDocument/2006/relationships/vmlDrawing" Target="../drawings/vmlDrawing4.vml"/><Relationship Id="rId6" Type="http://schemas.openxmlformats.org/officeDocument/2006/relationships/slide" Target="slide33.xml"/><Relationship Id="rId5" Type="http://schemas.openxmlformats.org/officeDocument/2006/relationships/image" Target="../media/image25.emf"/><Relationship Id="rId10" Type="http://schemas.openxmlformats.org/officeDocument/2006/relationships/slide" Target="slide37.xml"/><Relationship Id="rId4" Type="http://schemas.openxmlformats.org/officeDocument/2006/relationships/package" Target="../embeddings/Microsoft_Word___6.docx"/><Relationship Id="rId9" Type="http://schemas.openxmlformats.org/officeDocument/2006/relationships/slide" Target="slide36.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50.xml"/><Relationship Id="rId18" Type="http://schemas.openxmlformats.org/officeDocument/2006/relationships/slide" Target="slide58.xml"/><Relationship Id="rId3" Type="http://schemas.microsoft.com/office/2007/relationships/hdphoto" Target="../media/hdphoto1.wdp"/><Relationship Id="rId7" Type="http://schemas.openxmlformats.org/officeDocument/2006/relationships/slide" Target="slide43.xml"/><Relationship Id="rId12" Type="http://schemas.openxmlformats.org/officeDocument/2006/relationships/slide" Target="slide49.xml"/><Relationship Id="rId17" Type="http://schemas.openxmlformats.org/officeDocument/2006/relationships/slide" Target="slide57.xml"/><Relationship Id="rId2" Type="http://schemas.openxmlformats.org/officeDocument/2006/relationships/image" Target="../media/image27.png"/><Relationship Id="rId16" Type="http://schemas.openxmlformats.org/officeDocument/2006/relationships/slide" Target="slide55.xml"/><Relationship Id="rId20" Type="http://schemas.openxmlformats.org/officeDocument/2006/relationships/slide" Target="slide61.xml"/><Relationship Id="rId1" Type="http://schemas.openxmlformats.org/officeDocument/2006/relationships/slideLayout" Target="../slideLayouts/slideLayout2.xml"/><Relationship Id="rId6" Type="http://schemas.openxmlformats.org/officeDocument/2006/relationships/slide" Target="slide42.xml"/><Relationship Id="rId11" Type="http://schemas.openxmlformats.org/officeDocument/2006/relationships/slide" Target="slide48.xml"/><Relationship Id="rId5" Type="http://schemas.openxmlformats.org/officeDocument/2006/relationships/slide" Target="slide40.xml"/><Relationship Id="rId15" Type="http://schemas.openxmlformats.org/officeDocument/2006/relationships/slide" Target="slide54.xml"/><Relationship Id="rId10" Type="http://schemas.openxmlformats.org/officeDocument/2006/relationships/slide" Target="slide47.xml"/><Relationship Id="rId19" Type="http://schemas.openxmlformats.org/officeDocument/2006/relationships/slide" Target="slide59.xml"/><Relationship Id="rId4" Type="http://schemas.openxmlformats.org/officeDocument/2006/relationships/image" Target="../media/image28.png"/><Relationship Id="rId9" Type="http://schemas.openxmlformats.org/officeDocument/2006/relationships/slide" Target="slide46.xml"/><Relationship Id="rId14" Type="http://schemas.openxmlformats.org/officeDocument/2006/relationships/slide" Target="slide52.xml"/></Relationships>
</file>

<file path=ppt/slides/_rels/slide41.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5.xml"/><Relationship Id="rId3" Type="http://schemas.openxmlformats.org/officeDocument/2006/relationships/slide" Target="slide42.xml"/><Relationship Id="rId7" Type="http://schemas.openxmlformats.org/officeDocument/2006/relationships/slide" Target="slide47.xml"/><Relationship Id="rId12" Type="http://schemas.openxmlformats.org/officeDocument/2006/relationships/slide" Target="slide54.xml"/><Relationship Id="rId17" Type="http://schemas.openxmlformats.org/officeDocument/2006/relationships/slide" Target="slide61.xml"/><Relationship Id="rId2" Type="http://schemas.openxmlformats.org/officeDocument/2006/relationships/slide" Target="slide40.xml"/><Relationship Id="rId16" Type="http://schemas.openxmlformats.org/officeDocument/2006/relationships/slide" Target="slide59.xml"/><Relationship Id="rId1" Type="http://schemas.openxmlformats.org/officeDocument/2006/relationships/slideLayout" Target="../slideLayouts/slideLayout3.xml"/><Relationship Id="rId6" Type="http://schemas.openxmlformats.org/officeDocument/2006/relationships/slide" Target="slide46.xml"/><Relationship Id="rId11" Type="http://schemas.openxmlformats.org/officeDocument/2006/relationships/slide" Target="slide52.xml"/><Relationship Id="rId5" Type="http://schemas.openxmlformats.org/officeDocument/2006/relationships/slide" Target="slide44.xml"/><Relationship Id="rId15" Type="http://schemas.openxmlformats.org/officeDocument/2006/relationships/slide" Target="slide58.xml"/><Relationship Id="rId10" Type="http://schemas.openxmlformats.org/officeDocument/2006/relationships/slide" Target="slide50.xml"/><Relationship Id="rId4" Type="http://schemas.openxmlformats.org/officeDocument/2006/relationships/slide" Target="slide43.xml"/><Relationship Id="rId9" Type="http://schemas.openxmlformats.org/officeDocument/2006/relationships/slide" Target="slide49.xml"/><Relationship Id="rId14" Type="http://schemas.openxmlformats.org/officeDocument/2006/relationships/slide" Target="slide57.xml"/></Relationships>
</file>

<file path=ppt/slides/_rels/slide42.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5.xml"/><Relationship Id="rId3" Type="http://schemas.openxmlformats.org/officeDocument/2006/relationships/slide" Target="slide42.xml"/><Relationship Id="rId7" Type="http://schemas.openxmlformats.org/officeDocument/2006/relationships/slide" Target="slide47.xml"/><Relationship Id="rId12" Type="http://schemas.openxmlformats.org/officeDocument/2006/relationships/slide" Target="slide54.xml"/><Relationship Id="rId17" Type="http://schemas.openxmlformats.org/officeDocument/2006/relationships/slide" Target="slide61.xml"/><Relationship Id="rId2" Type="http://schemas.openxmlformats.org/officeDocument/2006/relationships/slide" Target="slide40.xml"/><Relationship Id="rId16" Type="http://schemas.openxmlformats.org/officeDocument/2006/relationships/slide" Target="slide59.xml"/><Relationship Id="rId1" Type="http://schemas.openxmlformats.org/officeDocument/2006/relationships/slideLayout" Target="../slideLayouts/slideLayout12.xml"/><Relationship Id="rId6" Type="http://schemas.openxmlformats.org/officeDocument/2006/relationships/slide" Target="slide46.xml"/><Relationship Id="rId11" Type="http://schemas.openxmlformats.org/officeDocument/2006/relationships/slide" Target="slide52.xml"/><Relationship Id="rId5" Type="http://schemas.openxmlformats.org/officeDocument/2006/relationships/slide" Target="slide44.xml"/><Relationship Id="rId15" Type="http://schemas.openxmlformats.org/officeDocument/2006/relationships/slide" Target="slide58.xml"/><Relationship Id="rId10" Type="http://schemas.openxmlformats.org/officeDocument/2006/relationships/slide" Target="slide50.xml"/><Relationship Id="rId4" Type="http://schemas.openxmlformats.org/officeDocument/2006/relationships/slide" Target="slide43.xml"/><Relationship Id="rId9" Type="http://schemas.openxmlformats.org/officeDocument/2006/relationships/slide" Target="slide49.xml"/><Relationship Id="rId14" Type="http://schemas.openxmlformats.org/officeDocument/2006/relationships/slide" Target="slide57.xml"/></Relationships>
</file>

<file path=ppt/slides/_rels/slide43.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5.xml"/><Relationship Id="rId3" Type="http://schemas.openxmlformats.org/officeDocument/2006/relationships/slide" Target="slide42.xml"/><Relationship Id="rId7" Type="http://schemas.openxmlformats.org/officeDocument/2006/relationships/slide" Target="slide47.xml"/><Relationship Id="rId12" Type="http://schemas.openxmlformats.org/officeDocument/2006/relationships/slide" Target="slide54.xml"/><Relationship Id="rId17" Type="http://schemas.openxmlformats.org/officeDocument/2006/relationships/slide" Target="slide61.xml"/><Relationship Id="rId2" Type="http://schemas.openxmlformats.org/officeDocument/2006/relationships/slide" Target="slide40.xml"/><Relationship Id="rId16" Type="http://schemas.openxmlformats.org/officeDocument/2006/relationships/slide" Target="slide59.xml"/><Relationship Id="rId1" Type="http://schemas.openxmlformats.org/officeDocument/2006/relationships/slideLayout" Target="../slideLayouts/slideLayout12.xml"/><Relationship Id="rId6" Type="http://schemas.openxmlformats.org/officeDocument/2006/relationships/slide" Target="slide46.xml"/><Relationship Id="rId11" Type="http://schemas.openxmlformats.org/officeDocument/2006/relationships/slide" Target="slide52.xml"/><Relationship Id="rId5" Type="http://schemas.openxmlformats.org/officeDocument/2006/relationships/slide" Target="slide44.xml"/><Relationship Id="rId15" Type="http://schemas.openxmlformats.org/officeDocument/2006/relationships/slide" Target="slide58.xml"/><Relationship Id="rId10" Type="http://schemas.openxmlformats.org/officeDocument/2006/relationships/slide" Target="slide50.xml"/><Relationship Id="rId4" Type="http://schemas.openxmlformats.org/officeDocument/2006/relationships/slide" Target="slide43.xml"/><Relationship Id="rId9" Type="http://schemas.openxmlformats.org/officeDocument/2006/relationships/slide" Target="slide49.xml"/><Relationship Id="rId14" Type="http://schemas.openxmlformats.org/officeDocument/2006/relationships/slide" Target="slide57.xml"/></Relationships>
</file>

<file path=ppt/slides/_rels/slide44.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5.xml"/><Relationship Id="rId18" Type="http://schemas.openxmlformats.org/officeDocument/2006/relationships/image" Target="../media/image29.png"/><Relationship Id="rId3" Type="http://schemas.openxmlformats.org/officeDocument/2006/relationships/slide" Target="slide42.xml"/><Relationship Id="rId7" Type="http://schemas.openxmlformats.org/officeDocument/2006/relationships/slide" Target="slide47.xml"/><Relationship Id="rId12" Type="http://schemas.openxmlformats.org/officeDocument/2006/relationships/slide" Target="slide54.xml"/><Relationship Id="rId17" Type="http://schemas.openxmlformats.org/officeDocument/2006/relationships/slide" Target="slide61.xml"/><Relationship Id="rId2" Type="http://schemas.openxmlformats.org/officeDocument/2006/relationships/slide" Target="slide40.xml"/><Relationship Id="rId16" Type="http://schemas.openxmlformats.org/officeDocument/2006/relationships/slide" Target="slide59.xml"/><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slide" Target="slide52.xml"/><Relationship Id="rId5" Type="http://schemas.openxmlformats.org/officeDocument/2006/relationships/slide" Target="slide44.xml"/><Relationship Id="rId15" Type="http://schemas.openxmlformats.org/officeDocument/2006/relationships/slide" Target="slide58.xml"/><Relationship Id="rId10" Type="http://schemas.openxmlformats.org/officeDocument/2006/relationships/slide" Target="slide50.xml"/><Relationship Id="rId4" Type="http://schemas.openxmlformats.org/officeDocument/2006/relationships/slide" Target="slide43.xml"/><Relationship Id="rId9" Type="http://schemas.openxmlformats.org/officeDocument/2006/relationships/slide" Target="slide49.xml"/><Relationship Id="rId14" Type="http://schemas.openxmlformats.org/officeDocument/2006/relationships/slide" Target="slide57.xml"/></Relationships>
</file>

<file path=ppt/slides/_rels/slide45.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5.xml"/><Relationship Id="rId18" Type="http://schemas.openxmlformats.org/officeDocument/2006/relationships/image" Target="../media/image30.png"/><Relationship Id="rId3" Type="http://schemas.openxmlformats.org/officeDocument/2006/relationships/slide" Target="slide42.xml"/><Relationship Id="rId7" Type="http://schemas.openxmlformats.org/officeDocument/2006/relationships/slide" Target="slide47.xml"/><Relationship Id="rId12" Type="http://schemas.openxmlformats.org/officeDocument/2006/relationships/slide" Target="slide54.xml"/><Relationship Id="rId17" Type="http://schemas.openxmlformats.org/officeDocument/2006/relationships/slide" Target="slide61.xml"/><Relationship Id="rId2" Type="http://schemas.openxmlformats.org/officeDocument/2006/relationships/slide" Target="slide40.xml"/><Relationship Id="rId16" Type="http://schemas.openxmlformats.org/officeDocument/2006/relationships/slide" Target="slide59.xml"/><Relationship Id="rId1" Type="http://schemas.openxmlformats.org/officeDocument/2006/relationships/slideLayout" Target="../slideLayouts/slideLayout3.xml"/><Relationship Id="rId6" Type="http://schemas.openxmlformats.org/officeDocument/2006/relationships/slide" Target="slide46.xml"/><Relationship Id="rId11" Type="http://schemas.openxmlformats.org/officeDocument/2006/relationships/slide" Target="slide52.xml"/><Relationship Id="rId5" Type="http://schemas.openxmlformats.org/officeDocument/2006/relationships/slide" Target="slide44.xml"/><Relationship Id="rId15" Type="http://schemas.openxmlformats.org/officeDocument/2006/relationships/slide" Target="slide58.xml"/><Relationship Id="rId10" Type="http://schemas.openxmlformats.org/officeDocument/2006/relationships/slide" Target="slide50.xml"/><Relationship Id="rId4" Type="http://schemas.openxmlformats.org/officeDocument/2006/relationships/slide" Target="slide43.xml"/><Relationship Id="rId9" Type="http://schemas.openxmlformats.org/officeDocument/2006/relationships/slide" Target="slide49.xml"/><Relationship Id="rId14" Type="http://schemas.openxmlformats.org/officeDocument/2006/relationships/slide" Target="slide57.xml"/></Relationships>
</file>

<file path=ppt/slides/_rels/slide46.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4.xml"/><Relationship Id="rId18" Type="http://schemas.openxmlformats.org/officeDocument/2006/relationships/slide" Target="slide61.xml"/><Relationship Id="rId3" Type="http://schemas.openxmlformats.org/officeDocument/2006/relationships/slide" Target="slide40.xml"/><Relationship Id="rId7" Type="http://schemas.openxmlformats.org/officeDocument/2006/relationships/slide" Target="slide46.xml"/><Relationship Id="rId12" Type="http://schemas.openxmlformats.org/officeDocument/2006/relationships/slide" Target="slide52.xml"/><Relationship Id="rId17" Type="http://schemas.openxmlformats.org/officeDocument/2006/relationships/slide" Target="slide59.xml"/><Relationship Id="rId2" Type="http://schemas.openxmlformats.org/officeDocument/2006/relationships/image" Target="../media/image31.png"/><Relationship Id="rId16" Type="http://schemas.openxmlformats.org/officeDocument/2006/relationships/slide" Target="slide58.xml"/><Relationship Id="rId1" Type="http://schemas.openxmlformats.org/officeDocument/2006/relationships/slideLayout" Target="../slideLayouts/slideLayout9.xml"/><Relationship Id="rId6" Type="http://schemas.openxmlformats.org/officeDocument/2006/relationships/slide" Target="slide44.xml"/><Relationship Id="rId11" Type="http://schemas.openxmlformats.org/officeDocument/2006/relationships/slide" Target="slide50.xml"/><Relationship Id="rId5" Type="http://schemas.openxmlformats.org/officeDocument/2006/relationships/slide" Target="slide43.xml"/><Relationship Id="rId15" Type="http://schemas.openxmlformats.org/officeDocument/2006/relationships/slide" Target="slide57.xml"/><Relationship Id="rId10" Type="http://schemas.openxmlformats.org/officeDocument/2006/relationships/slide" Target="slide49.xml"/><Relationship Id="rId4" Type="http://schemas.openxmlformats.org/officeDocument/2006/relationships/slide" Target="slide42.xml"/><Relationship Id="rId9" Type="http://schemas.openxmlformats.org/officeDocument/2006/relationships/slide" Target="slide48.xml"/><Relationship Id="rId14" Type="http://schemas.openxmlformats.org/officeDocument/2006/relationships/slide" Target="slide55.xml"/></Relationships>
</file>

<file path=ppt/slides/_rels/slide47.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5.xml"/><Relationship Id="rId18" Type="http://schemas.openxmlformats.org/officeDocument/2006/relationships/image" Target="../media/image32.png"/><Relationship Id="rId3" Type="http://schemas.openxmlformats.org/officeDocument/2006/relationships/slide" Target="slide42.xml"/><Relationship Id="rId7" Type="http://schemas.openxmlformats.org/officeDocument/2006/relationships/slide" Target="slide47.xml"/><Relationship Id="rId12" Type="http://schemas.openxmlformats.org/officeDocument/2006/relationships/slide" Target="slide54.xml"/><Relationship Id="rId17" Type="http://schemas.openxmlformats.org/officeDocument/2006/relationships/slide" Target="slide61.xml"/><Relationship Id="rId2" Type="http://schemas.openxmlformats.org/officeDocument/2006/relationships/slide" Target="slide40.xml"/><Relationship Id="rId16" Type="http://schemas.openxmlformats.org/officeDocument/2006/relationships/slide" Target="slide59.xml"/><Relationship Id="rId1" Type="http://schemas.openxmlformats.org/officeDocument/2006/relationships/slideLayout" Target="../slideLayouts/slideLayout9.xml"/><Relationship Id="rId6" Type="http://schemas.openxmlformats.org/officeDocument/2006/relationships/slide" Target="slide46.xml"/><Relationship Id="rId11" Type="http://schemas.openxmlformats.org/officeDocument/2006/relationships/slide" Target="slide52.xml"/><Relationship Id="rId5" Type="http://schemas.openxmlformats.org/officeDocument/2006/relationships/slide" Target="slide44.xml"/><Relationship Id="rId15" Type="http://schemas.openxmlformats.org/officeDocument/2006/relationships/slide" Target="slide58.xml"/><Relationship Id="rId10" Type="http://schemas.openxmlformats.org/officeDocument/2006/relationships/slide" Target="slide50.xml"/><Relationship Id="rId4" Type="http://schemas.openxmlformats.org/officeDocument/2006/relationships/slide" Target="slide43.xml"/><Relationship Id="rId9" Type="http://schemas.openxmlformats.org/officeDocument/2006/relationships/slide" Target="slide49.xml"/><Relationship Id="rId14" Type="http://schemas.openxmlformats.org/officeDocument/2006/relationships/slide" Target="slide57.xml"/></Relationships>
</file>

<file path=ppt/slides/_rels/slide48.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5.xml"/><Relationship Id="rId18" Type="http://schemas.openxmlformats.org/officeDocument/2006/relationships/image" Target="../media/image33.png"/><Relationship Id="rId3" Type="http://schemas.openxmlformats.org/officeDocument/2006/relationships/slide" Target="slide42.xml"/><Relationship Id="rId7" Type="http://schemas.openxmlformats.org/officeDocument/2006/relationships/slide" Target="slide47.xml"/><Relationship Id="rId12" Type="http://schemas.openxmlformats.org/officeDocument/2006/relationships/slide" Target="slide54.xml"/><Relationship Id="rId17" Type="http://schemas.openxmlformats.org/officeDocument/2006/relationships/slide" Target="slide61.xml"/><Relationship Id="rId2" Type="http://schemas.openxmlformats.org/officeDocument/2006/relationships/slide" Target="slide40.xml"/><Relationship Id="rId16" Type="http://schemas.openxmlformats.org/officeDocument/2006/relationships/slide" Target="slide59.xml"/><Relationship Id="rId1" Type="http://schemas.openxmlformats.org/officeDocument/2006/relationships/slideLayout" Target="../slideLayouts/slideLayout5.xml"/><Relationship Id="rId6" Type="http://schemas.openxmlformats.org/officeDocument/2006/relationships/slide" Target="slide46.xml"/><Relationship Id="rId11" Type="http://schemas.openxmlformats.org/officeDocument/2006/relationships/slide" Target="slide52.xml"/><Relationship Id="rId5" Type="http://schemas.openxmlformats.org/officeDocument/2006/relationships/slide" Target="slide44.xml"/><Relationship Id="rId15" Type="http://schemas.openxmlformats.org/officeDocument/2006/relationships/slide" Target="slide58.xml"/><Relationship Id="rId10" Type="http://schemas.openxmlformats.org/officeDocument/2006/relationships/slide" Target="slide50.xml"/><Relationship Id="rId4" Type="http://schemas.openxmlformats.org/officeDocument/2006/relationships/slide" Target="slide43.xml"/><Relationship Id="rId9" Type="http://schemas.openxmlformats.org/officeDocument/2006/relationships/slide" Target="slide49.xml"/><Relationship Id="rId14" Type="http://schemas.openxmlformats.org/officeDocument/2006/relationships/slide" Target="slide57.xml"/></Relationships>
</file>

<file path=ppt/slides/_rels/slide49.xml.rels><?xml version="1.0" encoding="UTF-8" standalone="yes"?>
<Relationships xmlns="http://schemas.openxmlformats.org/package/2006/relationships"><Relationship Id="rId8" Type="http://schemas.openxmlformats.org/officeDocument/2006/relationships/package" Target="../embeddings/Microsoft_Word___9.docx"/><Relationship Id="rId13" Type="http://schemas.openxmlformats.org/officeDocument/2006/relationships/slide" Target="slide44.xml"/><Relationship Id="rId18" Type="http://schemas.openxmlformats.org/officeDocument/2006/relationships/slide" Target="slide50.xml"/><Relationship Id="rId3" Type="http://schemas.openxmlformats.org/officeDocument/2006/relationships/image" Target="../media/image37.png"/><Relationship Id="rId21" Type="http://schemas.openxmlformats.org/officeDocument/2006/relationships/slide" Target="slide55.xml"/><Relationship Id="rId7" Type="http://schemas.openxmlformats.org/officeDocument/2006/relationships/image" Target="../media/image35.emf"/><Relationship Id="rId12" Type="http://schemas.openxmlformats.org/officeDocument/2006/relationships/slide" Target="slide43.xml"/><Relationship Id="rId17" Type="http://schemas.openxmlformats.org/officeDocument/2006/relationships/slide" Target="slide49.xml"/><Relationship Id="rId25" Type="http://schemas.openxmlformats.org/officeDocument/2006/relationships/slide" Target="slide61.xml"/><Relationship Id="rId2" Type="http://schemas.openxmlformats.org/officeDocument/2006/relationships/slideLayout" Target="../slideLayouts/slideLayout9.xml"/><Relationship Id="rId16" Type="http://schemas.openxmlformats.org/officeDocument/2006/relationships/slide" Target="slide48.xml"/><Relationship Id="rId20" Type="http://schemas.openxmlformats.org/officeDocument/2006/relationships/slide" Target="slide54.xml"/><Relationship Id="rId1" Type="http://schemas.openxmlformats.org/officeDocument/2006/relationships/vmlDrawing" Target="../drawings/vmlDrawing5.vml"/><Relationship Id="rId6" Type="http://schemas.openxmlformats.org/officeDocument/2006/relationships/package" Target="../embeddings/Microsoft_Word___8.docx"/><Relationship Id="rId11" Type="http://schemas.openxmlformats.org/officeDocument/2006/relationships/slide" Target="slide42.xml"/><Relationship Id="rId24" Type="http://schemas.openxmlformats.org/officeDocument/2006/relationships/slide" Target="slide59.xml"/><Relationship Id="rId5" Type="http://schemas.openxmlformats.org/officeDocument/2006/relationships/image" Target="../media/image34.emf"/><Relationship Id="rId15" Type="http://schemas.openxmlformats.org/officeDocument/2006/relationships/slide" Target="slide47.xml"/><Relationship Id="rId23" Type="http://schemas.openxmlformats.org/officeDocument/2006/relationships/slide" Target="slide58.xml"/><Relationship Id="rId10" Type="http://schemas.openxmlformats.org/officeDocument/2006/relationships/slide" Target="slide40.xml"/><Relationship Id="rId19" Type="http://schemas.openxmlformats.org/officeDocument/2006/relationships/slide" Target="slide52.xml"/><Relationship Id="rId4" Type="http://schemas.openxmlformats.org/officeDocument/2006/relationships/package" Target="../embeddings/Microsoft_Word___7.docx"/><Relationship Id="rId9" Type="http://schemas.openxmlformats.org/officeDocument/2006/relationships/image" Target="../media/image36.emf"/><Relationship Id="rId14" Type="http://schemas.openxmlformats.org/officeDocument/2006/relationships/slide" Target="slide46.xml"/><Relationship Id="rId22" Type="http://schemas.openxmlformats.org/officeDocument/2006/relationships/slide" Target="slide5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5.xml"/><Relationship Id="rId18" Type="http://schemas.openxmlformats.org/officeDocument/2006/relationships/image" Target="../media/image38.png"/><Relationship Id="rId3" Type="http://schemas.openxmlformats.org/officeDocument/2006/relationships/slide" Target="slide42.xml"/><Relationship Id="rId7" Type="http://schemas.openxmlformats.org/officeDocument/2006/relationships/slide" Target="slide47.xml"/><Relationship Id="rId12" Type="http://schemas.openxmlformats.org/officeDocument/2006/relationships/slide" Target="slide54.xml"/><Relationship Id="rId17" Type="http://schemas.openxmlformats.org/officeDocument/2006/relationships/slide" Target="slide61.xml"/><Relationship Id="rId2" Type="http://schemas.openxmlformats.org/officeDocument/2006/relationships/slide" Target="slide40.xml"/><Relationship Id="rId16" Type="http://schemas.openxmlformats.org/officeDocument/2006/relationships/slide" Target="slide59.xml"/><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slide" Target="slide52.xml"/><Relationship Id="rId5" Type="http://schemas.openxmlformats.org/officeDocument/2006/relationships/slide" Target="slide44.xml"/><Relationship Id="rId15" Type="http://schemas.openxmlformats.org/officeDocument/2006/relationships/slide" Target="slide58.xml"/><Relationship Id="rId10" Type="http://schemas.openxmlformats.org/officeDocument/2006/relationships/slide" Target="slide50.xml"/><Relationship Id="rId4" Type="http://schemas.openxmlformats.org/officeDocument/2006/relationships/slide" Target="slide43.xml"/><Relationship Id="rId9" Type="http://schemas.openxmlformats.org/officeDocument/2006/relationships/slide" Target="slide49.xml"/><Relationship Id="rId14" Type="http://schemas.openxmlformats.org/officeDocument/2006/relationships/slide" Target="slide57.xml"/></Relationships>
</file>

<file path=ppt/slides/_rels/slide51.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5.xml"/><Relationship Id="rId18" Type="http://schemas.openxmlformats.org/officeDocument/2006/relationships/image" Target="../media/image38.png"/><Relationship Id="rId3" Type="http://schemas.openxmlformats.org/officeDocument/2006/relationships/slide" Target="slide42.xml"/><Relationship Id="rId7" Type="http://schemas.openxmlformats.org/officeDocument/2006/relationships/slide" Target="slide47.xml"/><Relationship Id="rId12" Type="http://schemas.openxmlformats.org/officeDocument/2006/relationships/slide" Target="slide54.xml"/><Relationship Id="rId17" Type="http://schemas.openxmlformats.org/officeDocument/2006/relationships/slide" Target="slide61.xml"/><Relationship Id="rId2" Type="http://schemas.openxmlformats.org/officeDocument/2006/relationships/slide" Target="slide40.xml"/><Relationship Id="rId16" Type="http://schemas.openxmlformats.org/officeDocument/2006/relationships/slide" Target="slide59.xml"/><Relationship Id="rId1" Type="http://schemas.openxmlformats.org/officeDocument/2006/relationships/slideLayout" Target="../slideLayouts/slideLayout3.xml"/><Relationship Id="rId6" Type="http://schemas.openxmlformats.org/officeDocument/2006/relationships/slide" Target="slide46.xml"/><Relationship Id="rId11" Type="http://schemas.openxmlformats.org/officeDocument/2006/relationships/slide" Target="slide52.xml"/><Relationship Id="rId5" Type="http://schemas.openxmlformats.org/officeDocument/2006/relationships/slide" Target="slide44.xml"/><Relationship Id="rId15" Type="http://schemas.openxmlformats.org/officeDocument/2006/relationships/slide" Target="slide58.xml"/><Relationship Id="rId10" Type="http://schemas.openxmlformats.org/officeDocument/2006/relationships/slide" Target="slide50.xml"/><Relationship Id="rId4" Type="http://schemas.openxmlformats.org/officeDocument/2006/relationships/slide" Target="slide43.xml"/><Relationship Id="rId9" Type="http://schemas.openxmlformats.org/officeDocument/2006/relationships/slide" Target="slide49.xml"/><Relationship Id="rId14" Type="http://schemas.openxmlformats.org/officeDocument/2006/relationships/slide" Target="slide57.xml"/></Relationships>
</file>

<file path=ppt/slides/_rels/slide52.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5.xml"/><Relationship Id="rId18" Type="http://schemas.openxmlformats.org/officeDocument/2006/relationships/image" Target="../media/image39.png"/><Relationship Id="rId3" Type="http://schemas.openxmlformats.org/officeDocument/2006/relationships/slide" Target="slide42.xml"/><Relationship Id="rId7" Type="http://schemas.openxmlformats.org/officeDocument/2006/relationships/slide" Target="slide47.xml"/><Relationship Id="rId12" Type="http://schemas.openxmlformats.org/officeDocument/2006/relationships/slide" Target="slide54.xml"/><Relationship Id="rId17" Type="http://schemas.openxmlformats.org/officeDocument/2006/relationships/slide" Target="slide61.xml"/><Relationship Id="rId2" Type="http://schemas.openxmlformats.org/officeDocument/2006/relationships/slide" Target="slide40.xml"/><Relationship Id="rId16" Type="http://schemas.openxmlformats.org/officeDocument/2006/relationships/slide" Target="slide59.xml"/><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slide" Target="slide52.xml"/><Relationship Id="rId5" Type="http://schemas.openxmlformats.org/officeDocument/2006/relationships/slide" Target="slide44.xml"/><Relationship Id="rId15" Type="http://schemas.openxmlformats.org/officeDocument/2006/relationships/slide" Target="slide58.xml"/><Relationship Id="rId10" Type="http://schemas.openxmlformats.org/officeDocument/2006/relationships/slide" Target="slide50.xml"/><Relationship Id="rId4" Type="http://schemas.openxmlformats.org/officeDocument/2006/relationships/slide" Target="slide43.xml"/><Relationship Id="rId9" Type="http://schemas.openxmlformats.org/officeDocument/2006/relationships/slide" Target="slide49.xml"/><Relationship Id="rId14" Type="http://schemas.openxmlformats.org/officeDocument/2006/relationships/slide" Target="slide57.xml"/></Relationships>
</file>

<file path=ppt/slides/_rels/slide53.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4.xml"/><Relationship Id="rId18" Type="http://schemas.openxmlformats.org/officeDocument/2006/relationships/slide" Target="slide61.xml"/><Relationship Id="rId3" Type="http://schemas.openxmlformats.org/officeDocument/2006/relationships/slide" Target="slide40.xml"/><Relationship Id="rId7" Type="http://schemas.openxmlformats.org/officeDocument/2006/relationships/slide" Target="slide46.xml"/><Relationship Id="rId12" Type="http://schemas.openxmlformats.org/officeDocument/2006/relationships/slide" Target="slide52.xml"/><Relationship Id="rId17" Type="http://schemas.openxmlformats.org/officeDocument/2006/relationships/slide" Target="slide59.xml"/><Relationship Id="rId2" Type="http://schemas.openxmlformats.org/officeDocument/2006/relationships/image" Target="../media/image39.png"/><Relationship Id="rId16" Type="http://schemas.openxmlformats.org/officeDocument/2006/relationships/slide" Target="slide58.xml"/><Relationship Id="rId1" Type="http://schemas.openxmlformats.org/officeDocument/2006/relationships/slideLayout" Target="../slideLayouts/slideLayout3.xml"/><Relationship Id="rId6" Type="http://schemas.openxmlformats.org/officeDocument/2006/relationships/slide" Target="slide44.xml"/><Relationship Id="rId11" Type="http://schemas.openxmlformats.org/officeDocument/2006/relationships/slide" Target="slide50.xml"/><Relationship Id="rId5" Type="http://schemas.openxmlformats.org/officeDocument/2006/relationships/slide" Target="slide43.xml"/><Relationship Id="rId15" Type="http://schemas.openxmlformats.org/officeDocument/2006/relationships/slide" Target="slide57.xml"/><Relationship Id="rId10" Type="http://schemas.openxmlformats.org/officeDocument/2006/relationships/slide" Target="slide49.xml"/><Relationship Id="rId4" Type="http://schemas.openxmlformats.org/officeDocument/2006/relationships/slide" Target="slide42.xml"/><Relationship Id="rId9" Type="http://schemas.openxmlformats.org/officeDocument/2006/relationships/slide" Target="slide48.xml"/><Relationship Id="rId14" Type="http://schemas.openxmlformats.org/officeDocument/2006/relationships/slide" Target="slide55.xml"/></Relationships>
</file>

<file path=ppt/slides/_rels/slide54.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49.xml"/><Relationship Id="rId18" Type="http://schemas.openxmlformats.org/officeDocument/2006/relationships/slide" Target="slide57.xml"/><Relationship Id="rId3" Type="http://schemas.microsoft.com/office/2007/relationships/hdphoto" Target="../media/hdphoto1.wdp"/><Relationship Id="rId21" Type="http://schemas.openxmlformats.org/officeDocument/2006/relationships/slide" Target="slide61.xml"/><Relationship Id="rId7" Type="http://schemas.openxmlformats.org/officeDocument/2006/relationships/slide" Target="slide42.xml"/><Relationship Id="rId12" Type="http://schemas.openxmlformats.org/officeDocument/2006/relationships/slide" Target="slide48.xml"/><Relationship Id="rId17" Type="http://schemas.openxmlformats.org/officeDocument/2006/relationships/slide" Target="slide55.xml"/><Relationship Id="rId2" Type="http://schemas.openxmlformats.org/officeDocument/2006/relationships/image" Target="../media/image27.png"/><Relationship Id="rId16" Type="http://schemas.openxmlformats.org/officeDocument/2006/relationships/slide" Target="slide54.xml"/><Relationship Id="rId20" Type="http://schemas.openxmlformats.org/officeDocument/2006/relationships/slide" Target="slide59.xml"/><Relationship Id="rId1" Type="http://schemas.openxmlformats.org/officeDocument/2006/relationships/slideLayout" Target="../slideLayouts/slideLayout10.xml"/><Relationship Id="rId6" Type="http://schemas.openxmlformats.org/officeDocument/2006/relationships/slide" Target="slide40.xml"/><Relationship Id="rId11" Type="http://schemas.openxmlformats.org/officeDocument/2006/relationships/slide" Target="slide47.xml"/><Relationship Id="rId5" Type="http://schemas.openxmlformats.org/officeDocument/2006/relationships/image" Target="../media/image40.png"/><Relationship Id="rId15" Type="http://schemas.openxmlformats.org/officeDocument/2006/relationships/slide" Target="slide52.xml"/><Relationship Id="rId10" Type="http://schemas.openxmlformats.org/officeDocument/2006/relationships/slide" Target="slide46.xml"/><Relationship Id="rId19" Type="http://schemas.openxmlformats.org/officeDocument/2006/relationships/slide" Target="slide58.xml"/><Relationship Id="rId4" Type="http://schemas.openxmlformats.org/officeDocument/2006/relationships/image" Target="../media/image28.png"/><Relationship Id="rId9" Type="http://schemas.openxmlformats.org/officeDocument/2006/relationships/slide" Target="slide44.xml"/><Relationship Id="rId14" Type="http://schemas.openxmlformats.org/officeDocument/2006/relationships/slide" Target="slide50.xml"/></Relationships>
</file>

<file path=ppt/slides/_rels/slide55.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5.xml"/><Relationship Id="rId18" Type="http://schemas.openxmlformats.org/officeDocument/2006/relationships/image" Target="../media/image41.png"/><Relationship Id="rId3" Type="http://schemas.openxmlformats.org/officeDocument/2006/relationships/slide" Target="slide42.xml"/><Relationship Id="rId7" Type="http://schemas.openxmlformats.org/officeDocument/2006/relationships/slide" Target="slide47.xml"/><Relationship Id="rId12" Type="http://schemas.openxmlformats.org/officeDocument/2006/relationships/slide" Target="slide54.xml"/><Relationship Id="rId17" Type="http://schemas.openxmlformats.org/officeDocument/2006/relationships/slide" Target="slide61.xml"/><Relationship Id="rId2" Type="http://schemas.openxmlformats.org/officeDocument/2006/relationships/slide" Target="slide40.xml"/><Relationship Id="rId16" Type="http://schemas.openxmlformats.org/officeDocument/2006/relationships/slide" Target="slide59.xml"/><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slide" Target="slide52.xml"/><Relationship Id="rId5" Type="http://schemas.openxmlformats.org/officeDocument/2006/relationships/slide" Target="slide44.xml"/><Relationship Id="rId15" Type="http://schemas.openxmlformats.org/officeDocument/2006/relationships/slide" Target="slide58.xml"/><Relationship Id="rId10" Type="http://schemas.openxmlformats.org/officeDocument/2006/relationships/slide" Target="slide50.xml"/><Relationship Id="rId4" Type="http://schemas.openxmlformats.org/officeDocument/2006/relationships/slide" Target="slide43.xml"/><Relationship Id="rId9" Type="http://schemas.openxmlformats.org/officeDocument/2006/relationships/slide" Target="slide49.xml"/><Relationship Id="rId14" Type="http://schemas.openxmlformats.org/officeDocument/2006/relationships/slide" Target="slide57.xml"/></Relationships>
</file>

<file path=ppt/slides/_rels/slide56.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5.xml"/><Relationship Id="rId18" Type="http://schemas.openxmlformats.org/officeDocument/2006/relationships/image" Target="../media/image41.png"/><Relationship Id="rId3" Type="http://schemas.openxmlformats.org/officeDocument/2006/relationships/slide" Target="slide42.xml"/><Relationship Id="rId7" Type="http://schemas.openxmlformats.org/officeDocument/2006/relationships/slide" Target="slide47.xml"/><Relationship Id="rId12" Type="http://schemas.openxmlformats.org/officeDocument/2006/relationships/slide" Target="slide54.xml"/><Relationship Id="rId17" Type="http://schemas.openxmlformats.org/officeDocument/2006/relationships/slide" Target="slide61.xml"/><Relationship Id="rId2" Type="http://schemas.openxmlformats.org/officeDocument/2006/relationships/slide" Target="slide40.xml"/><Relationship Id="rId16" Type="http://schemas.openxmlformats.org/officeDocument/2006/relationships/slide" Target="slide59.xml"/><Relationship Id="rId1" Type="http://schemas.openxmlformats.org/officeDocument/2006/relationships/slideLayout" Target="../slideLayouts/slideLayout3.xml"/><Relationship Id="rId6" Type="http://schemas.openxmlformats.org/officeDocument/2006/relationships/slide" Target="slide46.xml"/><Relationship Id="rId11" Type="http://schemas.openxmlformats.org/officeDocument/2006/relationships/slide" Target="slide52.xml"/><Relationship Id="rId5" Type="http://schemas.openxmlformats.org/officeDocument/2006/relationships/slide" Target="slide44.xml"/><Relationship Id="rId15" Type="http://schemas.openxmlformats.org/officeDocument/2006/relationships/slide" Target="slide58.xml"/><Relationship Id="rId10" Type="http://schemas.openxmlformats.org/officeDocument/2006/relationships/slide" Target="slide50.xml"/><Relationship Id="rId4" Type="http://schemas.openxmlformats.org/officeDocument/2006/relationships/slide" Target="slide43.xml"/><Relationship Id="rId9" Type="http://schemas.openxmlformats.org/officeDocument/2006/relationships/slide" Target="slide49.xml"/><Relationship Id="rId14" Type="http://schemas.openxmlformats.org/officeDocument/2006/relationships/slide" Target="slide57.xml"/></Relationships>
</file>

<file path=ppt/slides/_rels/slide57.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5.xml"/><Relationship Id="rId3" Type="http://schemas.openxmlformats.org/officeDocument/2006/relationships/slide" Target="slide42.xml"/><Relationship Id="rId7" Type="http://schemas.openxmlformats.org/officeDocument/2006/relationships/slide" Target="slide47.xml"/><Relationship Id="rId12" Type="http://schemas.openxmlformats.org/officeDocument/2006/relationships/slide" Target="slide54.xml"/><Relationship Id="rId17" Type="http://schemas.openxmlformats.org/officeDocument/2006/relationships/slide" Target="slide61.xml"/><Relationship Id="rId2" Type="http://schemas.openxmlformats.org/officeDocument/2006/relationships/slide" Target="slide40.xml"/><Relationship Id="rId16" Type="http://schemas.openxmlformats.org/officeDocument/2006/relationships/slide" Target="slide59.xml"/><Relationship Id="rId1" Type="http://schemas.openxmlformats.org/officeDocument/2006/relationships/slideLayout" Target="../slideLayouts/slideLayout6.xml"/><Relationship Id="rId6" Type="http://schemas.openxmlformats.org/officeDocument/2006/relationships/slide" Target="slide46.xml"/><Relationship Id="rId11" Type="http://schemas.openxmlformats.org/officeDocument/2006/relationships/slide" Target="slide52.xml"/><Relationship Id="rId5" Type="http://schemas.openxmlformats.org/officeDocument/2006/relationships/slide" Target="slide44.xml"/><Relationship Id="rId15" Type="http://schemas.openxmlformats.org/officeDocument/2006/relationships/slide" Target="slide58.xml"/><Relationship Id="rId10" Type="http://schemas.openxmlformats.org/officeDocument/2006/relationships/slide" Target="slide50.xml"/><Relationship Id="rId4" Type="http://schemas.openxmlformats.org/officeDocument/2006/relationships/slide" Target="slide43.xml"/><Relationship Id="rId9" Type="http://schemas.openxmlformats.org/officeDocument/2006/relationships/slide" Target="slide49.xml"/><Relationship Id="rId14" Type="http://schemas.openxmlformats.org/officeDocument/2006/relationships/slide" Target="slide57.xml"/></Relationships>
</file>

<file path=ppt/slides/_rels/slide58.xml.rels><?xml version="1.0" encoding="UTF-8" standalone="yes"?>
<Relationships xmlns="http://schemas.openxmlformats.org/package/2006/relationships"><Relationship Id="rId8" Type="http://schemas.openxmlformats.org/officeDocument/2006/relationships/package" Target="../embeddings/Microsoft_Word___12.docx"/><Relationship Id="rId13" Type="http://schemas.openxmlformats.org/officeDocument/2006/relationships/slide" Target="slide44.xml"/><Relationship Id="rId18" Type="http://schemas.openxmlformats.org/officeDocument/2006/relationships/slide" Target="slide50.xml"/><Relationship Id="rId3" Type="http://schemas.openxmlformats.org/officeDocument/2006/relationships/package" Target="../embeddings/Microsoft_Word___10.docx"/><Relationship Id="rId21" Type="http://schemas.openxmlformats.org/officeDocument/2006/relationships/slide" Target="slide55.xml"/><Relationship Id="rId7" Type="http://schemas.openxmlformats.org/officeDocument/2006/relationships/image" Target="../media/image43.emf"/><Relationship Id="rId12" Type="http://schemas.openxmlformats.org/officeDocument/2006/relationships/slide" Target="slide43.xml"/><Relationship Id="rId17" Type="http://schemas.openxmlformats.org/officeDocument/2006/relationships/slide" Target="slide49.xml"/><Relationship Id="rId25" Type="http://schemas.openxmlformats.org/officeDocument/2006/relationships/slide" Target="slide61.xml"/><Relationship Id="rId2" Type="http://schemas.openxmlformats.org/officeDocument/2006/relationships/slideLayout" Target="../slideLayouts/slideLayout6.xml"/><Relationship Id="rId16" Type="http://schemas.openxmlformats.org/officeDocument/2006/relationships/slide" Target="slide48.xml"/><Relationship Id="rId20" Type="http://schemas.openxmlformats.org/officeDocument/2006/relationships/slide" Target="slide54.xml"/><Relationship Id="rId1" Type="http://schemas.openxmlformats.org/officeDocument/2006/relationships/vmlDrawing" Target="../drawings/vmlDrawing6.vml"/><Relationship Id="rId6" Type="http://schemas.openxmlformats.org/officeDocument/2006/relationships/package" Target="../embeddings/Microsoft_Word___11.docx"/><Relationship Id="rId11" Type="http://schemas.openxmlformats.org/officeDocument/2006/relationships/slide" Target="slide42.xml"/><Relationship Id="rId24" Type="http://schemas.openxmlformats.org/officeDocument/2006/relationships/slide" Target="slide59.xml"/><Relationship Id="rId5" Type="http://schemas.openxmlformats.org/officeDocument/2006/relationships/image" Target="../media/image45.png"/><Relationship Id="rId15" Type="http://schemas.openxmlformats.org/officeDocument/2006/relationships/slide" Target="slide47.xml"/><Relationship Id="rId23" Type="http://schemas.openxmlformats.org/officeDocument/2006/relationships/slide" Target="slide58.xml"/><Relationship Id="rId10" Type="http://schemas.openxmlformats.org/officeDocument/2006/relationships/slide" Target="slide40.xml"/><Relationship Id="rId19" Type="http://schemas.openxmlformats.org/officeDocument/2006/relationships/slide" Target="slide52.xml"/><Relationship Id="rId4" Type="http://schemas.openxmlformats.org/officeDocument/2006/relationships/image" Target="../media/image42.emf"/><Relationship Id="rId9" Type="http://schemas.openxmlformats.org/officeDocument/2006/relationships/image" Target="../media/image44.emf"/><Relationship Id="rId14" Type="http://schemas.openxmlformats.org/officeDocument/2006/relationships/slide" Target="slide46.xml"/><Relationship Id="rId22" Type="http://schemas.openxmlformats.org/officeDocument/2006/relationships/slide" Target="slide57.xml"/></Relationships>
</file>

<file path=ppt/slides/_rels/slide59.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50.xml"/><Relationship Id="rId18" Type="http://schemas.openxmlformats.org/officeDocument/2006/relationships/slide" Target="slide58.xml"/><Relationship Id="rId3" Type="http://schemas.microsoft.com/office/2007/relationships/hdphoto" Target="../media/hdphoto1.wdp"/><Relationship Id="rId21" Type="http://schemas.openxmlformats.org/officeDocument/2006/relationships/image" Target="../media/image46.png"/><Relationship Id="rId7" Type="http://schemas.openxmlformats.org/officeDocument/2006/relationships/slide" Target="slide43.xml"/><Relationship Id="rId12" Type="http://schemas.openxmlformats.org/officeDocument/2006/relationships/slide" Target="slide49.xml"/><Relationship Id="rId17" Type="http://schemas.openxmlformats.org/officeDocument/2006/relationships/slide" Target="slide57.xml"/><Relationship Id="rId2" Type="http://schemas.openxmlformats.org/officeDocument/2006/relationships/image" Target="../media/image27.png"/><Relationship Id="rId16" Type="http://schemas.openxmlformats.org/officeDocument/2006/relationships/slide" Target="slide55.xml"/><Relationship Id="rId20" Type="http://schemas.openxmlformats.org/officeDocument/2006/relationships/slide" Target="slide61.xml"/><Relationship Id="rId1" Type="http://schemas.openxmlformats.org/officeDocument/2006/relationships/slideLayout" Target="../slideLayouts/slideLayout2.xml"/><Relationship Id="rId6" Type="http://schemas.openxmlformats.org/officeDocument/2006/relationships/slide" Target="slide42.xml"/><Relationship Id="rId11" Type="http://schemas.openxmlformats.org/officeDocument/2006/relationships/slide" Target="slide48.xml"/><Relationship Id="rId5" Type="http://schemas.openxmlformats.org/officeDocument/2006/relationships/slide" Target="slide40.xml"/><Relationship Id="rId15" Type="http://schemas.openxmlformats.org/officeDocument/2006/relationships/slide" Target="slide54.xml"/><Relationship Id="rId10" Type="http://schemas.openxmlformats.org/officeDocument/2006/relationships/slide" Target="slide47.xml"/><Relationship Id="rId19" Type="http://schemas.openxmlformats.org/officeDocument/2006/relationships/slide" Target="slide59.xml"/><Relationship Id="rId4" Type="http://schemas.openxmlformats.org/officeDocument/2006/relationships/image" Target="../media/image28.png"/><Relationship Id="rId9" Type="http://schemas.openxmlformats.org/officeDocument/2006/relationships/slide" Target="slide46.xml"/><Relationship Id="rId14" Type="http://schemas.openxmlformats.org/officeDocument/2006/relationships/slide" Target="slide5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5.xml"/><Relationship Id="rId18" Type="http://schemas.openxmlformats.org/officeDocument/2006/relationships/image" Target="../media/image47.png"/><Relationship Id="rId3" Type="http://schemas.openxmlformats.org/officeDocument/2006/relationships/slide" Target="slide42.xml"/><Relationship Id="rId7" Type="http://schemas.openxmlformats.org/officeDocument/2006/relationships/slide" Target="slide47.xml"/><Relationship Id="rId12" Type="http://schemas.openxmlformats.org/officeDocument/2006/relationships/slide" Target="slide54.xml"/><Relationship Id="rId17" Type="http://schemas.openxmlformats.org/officeDocument/2006/relationships/slide" Target="slide61.xml"/><Relationship Id="rId2" Type="http://schemas.openxmlformats.org/officeDocument/2006/relationships/slide" Target="slide40.xml"/><Relationship Id="rId16" Type="http://schemas.openxmlformats.org/officeDocument/2006/relationships/slide" Target="slide59.xml"/><Relationship Id="rId1" Type="http://schemas.openxmlformats.org/officeDocument/2006/relationships/slideLayout" Target="../slideLayouts/slideLayout3.xml"/><Relationship Id="rId6" Type="http://schemas.openxmlformats.org/officeDocument/2006/relationships/slide" Target="slide46.xml"/><Relationship Id="rId11" Type="http://schemas.openxmlformats.org/officeDocument/2006/relationships/slide" Target="slide52.xml"/><Relationship Id="rId5" Type="http://schemas.openxmlformats.org/officeDocument/2006/relationships/slide" Target="slide44.xml"/><Relationship Id="rId15" Type="http://schemas.openxmlformats.org/officeDocument/2006/relationships/slide" Target="slide58.xml"/><Relationship Id="rId10" Type="http://schemas.openxmlformats.org/officeDocument/2006/relationships/slide" Target="slide50.xml"/><Relationship Id="rId4" Type="http://schemas.openxmlformats.org/officeDocument/2006/relationships/slide" Target="slide43.xml"/><Relationship Id="rId9" Type="http://schemas.openxmlformats.org/officeDocument/2006/relationships/slide" Target="slide49.xml"/><Relationship Id="rId14" Type="http://schemas.openxmlformats.org/officeDocument/2006/relationships/slide" Target="slide57.xml"/></Relationships>
</file>

<file path=ppt/slides/_rels/slide61.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4.xml"/><Relationship Id="rId18" Type="http://schemas.openxmlformats.org/officeDocument/2006/relationships/slide" Target="slide61.xml"/><Relationship Id="rId3" Type="http://schemas.openxmlformats.org/officeDocument/2006/relationships/slide" Target="slide40.xml"/><Relationship Id="rId21" Type="http://schemas.openxmlformats.org/officeDocument/2006/relationships/image" Target="../media/image49.png"/><Relationship Id="rId7" Type="http://schemas.openxmlformats.org/officeDocument/2006/relationships/slide" Target="slide46.xml"/><Relationship Id="rId12" Type="http://schemas.openxmlformats.org/officeDocument/2006/relationships/slide" Target="slide52.xml"/><Relationship Id="rId17" Type="http://schemas.openxmlformats.org/officeDocument/2006/relationships/slide" Target="slide59.xml"/><Relationship Id="rId2" Type="http://schemas.openxmlformats.org/officeDocument/2006/relationships/slideLayout" Target="../slideLayouts/slideLayout2.xml"/><Relationship Id="rId16" Type="http://schemas.openxmlformats.org/officeDocument/2006/relationships/slide" Target="slide58.xml"/><Relationship Id="rId20" Type="http://schemas.openxmlformats.org/officeDocument/2006/relationships/image" Target="../media/image48.emf"/><Relationship Id="rId1" Type="http://schemas.openxmlformats.org/officeDocument/2006/relationships/vmlDrawing" Target="../drawings/vmlDrawing7.vml"/><Relationship Id="rId6" Type="http://schemas.openxmlformats.org/officeDocument/2006/relationships/slide" Target="slide44.xml"/><Relationship Id="rId11" Type="http://schemas.openxmlformats.org/officeDocument/2006/relationships/slide" Target="slide50.xml"/><Relationship Id="rId5" Type="http://schemas.openxmlformats.org/officeDocument/2006/relationships/slide" Target="slide43.xml"/><Relationship Id="rId15" Type="http://schemas.openxmlformats.org/officeDocument/2006/relationships/slide" Target="slide57.xml"/><Relationship Id="rId10" Type="http://schemas.openxmlformats.org/officeDocument/2006/relationships/slide" Target="slide49.xml"/><Relationship Id="rId19" Type="http://schemas.openxmlformats.org/officeDocument/2006/relationships/package" Target="../embeddings/Microsoft_Word___13.docx"/><Relationship Id="rId4" Type="http://schemas.openxmlformats.org/officeDocument/2006/relationships/slide" Target="slide42.xml"/><Relationship Id="rId9" Type="http://schemas.openxmlformats.org/officeDocument/2006/relationships/slide" Target="slide48.xml"/><Relationship Id="rId14" Type="http://schemas.openxmlformats.org/officeDocument/2006/relationships/slide" Target="slide55.xml"/></Relationships>
</file>

<file path=ppt/slides/_rels/slide62.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5.xml"/><Relationship Id="rId18" Type="http://schemas.openxmlformats.org/officeDocument/2006/relationships/image" Target="../media/image50.png"/><Relationship Id="rId3" Type="http://schemas.openxmlformats.org/officeDocument/2006/relationships/slide" Target="slide42.xml"/><Relationship Id="rId7" Type="http://schemas.openxmlformats.org/officeDocument/2006/relationships/slide" Target="slide47.xml"/><Relationship Id="rId12" Type="http://schemas.openxmlformats.org/officeDocument/2006/relationships/slide" Target="slide54.xml"/><Relationship Id="rId17" Type="http://schemas.openxmlformats.org/officeDocument/2006/relationships/slide" Target="slide61.xml"/><Relationship Id="rId2" Type="http://schemas.openxmlformats.org/officeDocument/2006/relationships/slide" Target="slide40.xml"/><Relationship Id="rId16" Type="http://schemas.openxmlformats.org/officeDocument/2006/relationships/slide" Target="slide59.xml"/><Relationship Id="rId1" Type="http://schemas.openxmlformats.org/officeDocument/2006/relationships/slideLayout" Target="../slideLayouts/slideLayout3.xml"/><Relationship Id="rId6" Type="http://schemas.openxmlformats.org/officeDocument/2006/relationships/slide" Target="slide46.xml"/><Relationship Id="rId11" Type="http://schemas.openxmlformats.org/officeDocument/2006/relationships/slide" Target="slide52.xml"/><Relationship Id="rId5" Type="http://schemas.openxmlformats.org/officeDocument/2006/relationships/slide" Target="slide44.xml"/><Relationship Id="rId15" Type="http://schemas.openxmlformats.org/officeDocument/2006/relationships/slide" Target="slide58.xml"/><Relationship Id="rId10" Type="http://schemas.openxmlformats.org/officeDocument/2006/relationships/slide" Target="slide50.xml"/><Relationship Id="rId4" Type="http://schemas.openxmlformats.org/officeDocument/2006/relationships/slide" Target="slide43.xml"/><Relationship Id="rId9" Type="http://schemas.openxmlformats.org/officeDocument/2006/relationships/slide" Target="slide49.xml"/><Relationship Id="rId14" Type="http://schemas.openxmlformats.org/officeDocument/2006/relationships/slide" Target="slide57.xml"/></Relationships>
</file>

<file path=ppt/slides/_rels/slide63.xml.rels><?xml version="1.0" encoding="UTF-8" standalone="yes"?>
<Relationships xmlns="http://schemas.openxmlformats.org/package/2006/relationships"><Relationship Id="rId8" Type="http://schemas.openxmlformats.org/officeDocument/2006/relationships/package" Target="../embeddings/Microsoft_Word___16.docx"/><Relationship Id="rId13" Type="http://schemas.openxmlformats.org/officeDocument/2006/relationships/slide" Target="slide42.xml"/><Relationship Id="rId18" Type="http://schemas.openxmlformats.org/officeDocument/2006/relationships/slide" Target="slide48.xml"/><Relationship Id="rId26" Type="http://schemas.openxmlformats.org/officeDocument/2006/relationships/slide" Target="slide59.xml"/><Relationship Id="rId3" Type="http://schemas.openxmlformats.org/officeDocument/2006/relationships/image" Target="../media/image50.png"/><Relationship Id="rId21" Type="http://schemas.openxmlformats.org/officeDocument/2006/relationships/slide" Target="slide52.xml"/><Relationship Id="rId7" Type="http://schemas.openxmlformats.org/officeDocument/2006/relationships/image" Target="../media/image52.emf"/><Relationship Id="rId12" Type="http://schemas.openxmlformats.org/officeDocument/2006/relationships/slide" Target="slide40.xml"/><Relationship Id="rId17" Type="http://schemas.openxmlformats.org/officeDocument/2006/relationships/slide" Target="slide47.xml"/><Relationship Id="rId25" Type="http://schemas.openxmlformats.org/officeDocument/2006/relationships/slide" Target="slide58.xml"/><Relationship Id="rId2" Type="http://schemas.openxmlformats.org/officeDocument/2006/relationships/slideLayout" Target="../slideLayouts/slideLayout3.xml"/><Relationship Id="rId16" Type="http://schemas.openxmlformats.org/officeDocument/2006/relationships/slide" Target="slide46.xml"/><Relationship Id="rId20" Type="http://schemas.openxmlformats.org/officeDocument/2006/relationships/slide" Target="slide50.xml"/><Relationship Id="rId29" Type="http://schemas.openxmlformats.org/officeDocument/2006/relationships/image" Target="../media/image8.png"/><Relationship Id="rId1" Type="http://schemas.openxmlformats.org/officeDocument/2006/relationships/vmlDrawing" Target="../drawings/vmlDrawing8.vml"/><Relationship Id="rId6" Type="http://schemas.openxmlformats.org/officeDocument/2006/relationships/package" Target="../embeddings/Microsoft_Word___15.docx"/><Relationship Id="rId11" Type="http://schemas.openxmlformats.org/officeDocument/2006/relationships/image" Target="../media/image54.emf"/><Relationship Id="rId24" Type="http://schemas.openxmlformats.org/officeDocument/2006/relationships/slide" Target="slide57.xml"/><Relationship Id="rId5" Type="http://schemas.openxmlformats.org/officeDocument/2006/relationships/image" Target="../media/image51.emf"/><Relationship Id="rId15" Type="http://schemas.openxmlformats.org/officeDocument/2006/relationships/slide" Target="slide44.xml"/><Relationship Id="rId23" Type="http://schemas.openxmlformats.org/officeDocument/2006/relationships/slide" Target="slide55.xml"/><Relationship Id="rId28" Type="http://schemas.openxmlformats.org/officeDocument/2006/relationships/slide" Target="slide3.xml"/><Relationship Id="rId10" Type="http://schemas.openxmlformats.org/officeDocument/2006/relationships/package" Target="../embeddings/Microsoft_Word___17.docx"/><Relationship Id="rId19" Type="http://schemas.openxmlformats.org/officeDocument/2006/relationships/slide" Target="slide49.xml"/><Relationship Id="rId4" Type="http://schemas.openxmlformats.org/officeDocument/2006/relationships/package" Target="../embeddings/Microsoft_Word___14.docx"/><Relationship Id="rId9" Type="http://schemas.openxmlformats.org/officeDocument/2006/relationships/image" Target="../media/image53.emf"/><Relationship Id="rId14" Type="http://schemas.openxmlformats.org/officeDocument/2006/relationships/slide" Target="slide43.xml"/><Relationship Id="rId22" Type="http://schemas.openxmlformats.org/officeDocument/2006/relationships/slide" Target="slide54.xml"/><Relationship Id="rId27" Type="http://schemas.openxmlformats.org/officeDocument/2006/relationships/slide" Target="slide61.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Word___1.docx"/></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矩形 13">
            <a:extLst>
              <a:ext uri="{FF2B5EF4-FFF2-40B4-BE49-F238E27FC236}">
                <a16:creationId xmlns="" xmlns:a16="http://schemas.microsoft.com/office/drawing/2014/main" id="{E06BD271-C75C-4F7F-9409-8196C0EB7739}"/>
              </a:ext>
            </a:extLst>
          </p:cNvPr>
          <p:cNvSpPr/>
          <p:nvPr/>
        </p:nvSpPr>
        <p:spPr>
          <a:xfrm>
            <a:off x="1004" y="2780928"/>
            <a:ext cx="2134556" cy="1531147"/>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5" name="任意多边形 3">
            <a:extLst>
              <a:ext uri="{FF2B5EF4-FFF2-40B4-BE49-F238E27FC236}">
                <a16:creationId xmlns="" xmlns:a16="http://schemas.microsoft.com/office/drawing/2014/main" id="{79E30776-5979-4CC0-866F-A9CAE1CDEC86}"/>
              </a:ext>
            </a:extLst>
          </p:cNvPr>
          <p:cNvSpPr/>
          <p:nvPr/>
        </p:nvSpPr>
        <p:spPr>
          <a:xfrm>
            <a:off x="398490" y="2901062"/>
            <a:ext cx="1170461" cy="1295844"/>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a:endParaRPr>
          </a:p>
        </p:txBody>
      </p:sp>
      <p:sp>
        <p:nvSpPr>
          <p:cNvPr id="10" name="矩形 9">
            <a:extLst>
              <a:ext uri="{FF2B5EF4-FFF2-40B4-BE49-F238E27FC236}">
                <a16:creationId xmlns="" xmlns:a16="http://schemas.microsoft.com/office/drawing/2014/main" id="{BC35A84C-1A16-BF4B-BC0C-18174FC593C8}"/>
              </a:ext>
            </a:extLst>
          </p:cNvPr>
          <p:cNvSpPr/>
          <p:nvPr/>
        </p:nvSpPr>
        <p:spPr>
          <a:xfrm>
            <a:off x="2495600" y="2896209"/>
            <a:ext cx="6623202" cy="464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300"/>
              </a:spcBef>
              <a:spcAft>
                <a:spcPts val="1300"/>
              </a:spcAft>
            </a:pPr>
            <a:r>
              <a:rPr lang="zh-CN" altLang="en-US" sz="2000" dirty="0" smtClean="0">
                <a:solidFill>
                  <a:schemeClr val="tx1"/>
                </a:solidFill>
                <a:latin typeface="Microsoft YaHei" panose="020B0503020204020204" pitchFamily="34" charset="-122"/>
                <a:cs typeface="Times New Roman" pitchFamily="18" charset="0"/>
              </a:rPr>
              <a:t>第</a:t>
            </a:r>
            <a:r>
              <a:rPr lang="en-US" altLang="zh-CN" sz="2000" dirty="0" smtClean="0">
                <a:solidFill>
                  <a:schemeClr val="tx1"/>
                </a:solidFill>
                <a:latin typeface="Microsoft YaHei" panose="020B0503020204020204" pitchFamily="34" charset="-122"/>
                <a:cs typeface="Times New Roman" pitchFamily="18" charset="0"/>
              </a:rPr>
              <a:t>13</a:t>
            </a:r>
            <a:r>
              <a:rPr lang="zh-CN" altLang="en-US" sz="2000" dirty="0" smtClean="0">
                <a:solidFill>
                  <a:schemeClr val="tx1"/>
                </a:solidFill>
                <a:latin typeface="Microsoft YaHei" panose="020B0503020204020204" pitchFamily="34" charset="-122"/>
                <a:cs typeface="Times New Roman" pitchFamily="18" charset="0"/>
              </a:rPr>
              <a:t>章</a:t>
            </a:r>
            <a:r>
              <a:rPr lang="zh-CN" altLang="zh-CN" sz="2000" dirty="0" smtClean="0">
                <a:solidFill>
                  <a:schemeClr val="tx1"/>
                </a:solidFill>
                <a:latin typeface="Microsoft YaHei" panose="020B0503020204020204" pitchFamily="34" charset="-122"/>
                <a:cs typeface="Times New Roman" pitchFamily="18" charset="0"/>
              </a:rPr>
              <a:t>　</a:t>
            </a:r>
            <a:r>
              <a:rPr lang="en-US" altLang="zh-CN" sz="2000" dirty="0">
                <a:solidFill>
                  <a:schemeClr val="tx1"/>
                </a:solidFill>
                <a:latin typeface="Microsoft YaHei" panose="020B0503020204020204" pitchFamily="34" charset="-122"/>
                <a:cs typeface="Times New Roman" pitchFamily="18" charset="0"/>
              </a:rPr>
              <a:t>13.2.4</a:t>
            </a:r>
            <a:r>
              <a:rPr lang="zh-CN" altLang="zh-CN" sz="2000" dirty="0">
                <a:solidFill>
                  <a:schemeClr val="tx1"/>
                </a:solidFill>
                <a:latin typeface="Microsoft YaHei" panose="020B0503020204020204" pitchFamily="34" charset="-122"/>
                <a:cs typeface="Times New Roman" pitchFamily="18" charset="0"/>
              </a:rPr>
              <a:t>　平面与平面的位置关系</a:t>
            </a:r>
          </a:p>
        </p:txBody>
      </p:sp>
      <p:sp>
        <p:nvSpPr>
          <p:cNvPr id="11" name="文本框 10">
            <a:extLst>
              <a:ext uri="{FF2B5EF4-FFF2-40B4-BE49-F238E27FC236}">
                <a16:creationId xmlns="" xmlns:a16="http://schemas.microsoft.com/office/drawing/2014/main" id="{0E76CD41-BF5C-EA4C-A184-F794300C8D31}"/>
              </a:ext>
            </a:extLst>
          </p:cNvPr>
          <p:cNvSpPr txBox="1"/>
          <p:nvPr/>
        </p:nvSpPr>
        <p:spPr>
          <a:xfrm>
            <a:off x="2495600" y="3372337"/>
            <a:ext cx="8712968" cy="824456"/>
          </a:xfrm>
          <a:prstGeom prst="rect">
            <a:avLst/>
          </a:prstGeom>
          <a:noFill/>
        </p:spPr>
        <p:txBody>
          <a:bodyPr wrap="square" rtlCol="0">
            <a:spAutoFit/>
            <a:scene3d>
              <a:camera prst="orthographicFront"/>
              <a:lightRig rig="threePt" dir="t"/>
            </a:scene3d>
            <a:sp3d contourW="12700"/>
          </a:bodyPr>
          <a:lstStyle/>
          <a:p>
            <a:pPr>
              <a:lnSpc>
                <a:spcPct val="150000"/>
              </a:lnSpc>
              <a:spcBef>
                <a:spcPts val="1400"/>
              </a:spcBef>
              <a:spcAft>
                <a:spcPts val="1450"/>
              </a:spcAft>
            </a:pPr>
            <a:r>
              <a:rPr lang="zh-CN" altLang="zh-CN" sz="3500" b="1" dirty="0">
                <a:latin typeface="微软雅黑" panose="020B0503020204020204" pitchFamily="34" charset="-122"/>
              </a:rPr>
              <a:t>第</a:t>
            </a:r>
            <a:r>
              <a:rPr lang="en-US" altLang="zh-CN" sz="3500" b="1" dirty="0">
                <a:latin typeface="微软雅黑" panose="020B0503020204020204" pitchFamily="34" charset="-122"/>
              </a:rPr>
              <a:t>1</a:t>
            </a:r>
            <a:r>
              <a:rPr lang="zh-CN" altLang="zh-CN" sz="3500" b="1" dirty="0">
                <a:latin typeface="微软雅黑" panose="020B0503020204020204" pitchFamily="34" charset="-122"/>
              </a:rPr>
              <a:t>课时　两平面平行</a:t>
            </a:r>
          </a:p>
        </p:txBody>
      </p:sp>
      <p:pic>
        <p:nvPicPr>
          <p:cNvPr id="12" name="图片 11">
            <a:extLst>
              <a:ext uri="{FF2B5EF4-FFF2-40B4-BE49-F238E27FC236}">
                <a16:creationId xmlns="" xmlns:a16="http://schemas.microsoft.com/office/drawing/2014/main" id="{2DAA2A69-B8C7-A146-AE32-F71F934663BD}"/>
              </a:ext>
            </a:extLst>
          </p:cNvPr>
          <p:cNvPicPr>
            <a:picLocks noChangeAspect="1"/>
          </p:cNvPicPr>
          <p:nvPr/>
        </p:nvPicPr>
        <p:blipFill>
          <a:blip r:embed="rId3">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Tree>
    <p:extLst>
      <p:ext uri="{BB962C8B-B14F-4D97-AF65-F5344CB8AC3E}">
        <p14:creationId xmlns:p14="http://schemas.microsoft.com/office/powerpoint/2010/main" val="203439436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3931" y="1510006"/>
            <a:ext cx="10586645" cy="2783090"/>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思考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若两个平面平行，那么其中一个平面内的直线与另一个平面有什么位置关系？与另一个平面内的直线有什么位置关系？</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800" kern="1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若两个平面平行，那么其中一个平面内的直线与另一个平面平行</a:t>
            </a:r>
            <a:r>
              <a:rPr lang="en-US" altLang="zh-CN" sz="2800" kern="100" dirty="0">
                <a:solidFill>
                  <a:srgbClr val="C00000"/>
                </a:solidFill>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与另一个平面内的直线平行或异面</a:t>
            </a:r>
            <a:r>
              <a:rPr lang="en-US" altLang="zh-CN" sz="2800" kern="100" dirty="0">
                <a:solidFill>
                  <a:srgbClr val="C00000"/>
                </a:solidFill>
                <a:latin typeface="Times New Roman" panose="02020603050405020304" pitchFamily="18" charset="0"/>
                <a:ea typeface="黑体" panose="02010609060101010101" pitchFamily="49"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85195717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5"/>
          <p:cNvSpPr txBox="1">
            <a:spLocks/>
          </p:cNvSpPr>
          <p:nvPr/>
        </p:nvSpPr>
        <p:spPr>
          <a:xfrm>
            <a:off x="857250" y="232243"/>
            <a:ext cx="10515600" cy="381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srgbClr val="000000"/>
                </a:solidFill>
              </a:rPr>
              <a:t>思考辨析  判断正误</a:t>
            </a:r>
            <a:endParaRPr lang="zh-CN" altLang="en-US" sz="2400" b="1" dirty="0">
              <a:solidFill>
                <a:srgbClr val="000000"/>
              </a:solidFill>
            </a:endParaRPr>
          </a:p>
        </p:txBody>
      </p:sp>
      <p:sp>
        <p:nvSpPr>
          <p:cNvPr id="6" name="标题 5">
            <a:extLst>
              <a:ext uri="{FF2B5EF4-FFF2-40B4-BE49-F238E27FC236}">
                <a16:creationId xmlns="" xmlns:a16="http://schemas.microsoft.com/office/drawing/2014/main" id="{8338C955-F869-0D4F-AF60-AC1847908819}"/>
              </a:ext>
            </a:extLst>
          </p:cNvPr>
          <p:cNvSpPr txBox="1">
            <a:spLocks/>
          </p:cNvSpPr>
          <p:nvPr/>
        </p:nvSpPr>
        <p:spPr>
          <a:xfrm>
            <a:off x="857250" y="615685"/>
            <a:ext cx="10515600" cy="3807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200" dirty="0" smtClean="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rPr>
              <a:t>SI KAO BIAN XI  PAN DUAN ZHENG WU</a:t>
            </a:r>
          </a:p>
        </p:txBody>
      </p:sp>
      <p:pic>
        <p:nvPicPr>
          <p:cNvPr id="14" name="返回">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
        <p:nvSpPr>
          <p:cNvPr id="7" name="矩形 6"/>
          <p:cNvSpPr/>
          <p:nvPr/>
        </p:nvSpPr>
        <p:spPr>
          <a:xfrm>
            <a:off x="695400" y="1719858"/>
            <a:ext cx="10525871" cy="3415573"/>
          </a:xfrm>
          <a:prstGeom prst="rect">
            <a:avLst/>
          </a:prstGeom>
        </p:spPr>
        <p:txBody>
          <a:bodyPr>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若一个平面内的两条相交直线分别平行于另一个平面内的两条相交直线，则这两个平面平行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两个平面同时与第三个平面相交，若两交线平行，则这两个平面平行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l</a:t>
            </a:r>
            <a:r>
              <a:rPr lang="en-US" altLang="zh-CN" sz="2800"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7" name="矩形 16"/>
          <p:cNvSpPr/>
          <p:nvPr/>
        </p:nvSpPr>
        <p:spPr>
          <a:xfrm>
            <a:off x="5279981" y="2483371"/>
            <a:ext cx="646331" cy="6463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8" name="矩形 17"/>
          <p:cNvSpPr/>
          <p:nvPr/>
        </p:nvSpPr>
        <p:spPr>
          <a:xfrm>
            <a:off x="1722562" y="3726557"/>
            <a:ext cx="646331" cy="6463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9" name="矩形 18"/>
          <p:cNvSpPr/>
          <p:nvPr/>
        </p:nvSpPr>
        <p:spPr>
          <a:xfrm>
            <a:off x="8597230" y="4372888"/>
            <a:ext cx="646331" cy="6463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24436866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2">
            <a:extLst>
              <a:ext uri="{FF2B5EF4-FFF2-40B4-BE49-F238E27FC236}">
                <a16:creationId xmlns="" xmlns:a16="http://schemas.microsoft.com/office/drawing/2014/main"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a:solidFill>
                  <a:srgbClr val="F5C131">
                    <a:lumMod val="20000"/>
                    <a:lumOff val="80000"/>
                  </a:srgbClr>
                </a:solidFill>
                <a:latin typeface="微软雅黑" panose="020B0503020204020204" pitchFamily="34" charset="-122"/>
              </a:rPr>
              <a:t>2</a:t>
            </a:r>
            <a:endParaRPr sz="5400" dirty="0">
              <a:solidFill>
                <a:srgbClr val="F5C131">
                  <a:lumMod val="20000"/>
                  <a:lumOff val="80000"/>
                </a:srgbClr>
              </a:solidFill>
              <a:latin typeface="微软雅黑" panose="020B0503020204020204" pitchFamily="34" charset="-122"/>
            </a:endParaRPr>
          </a:p>
        </p:txBody>
      </p:sp>
      <p:sp>
        <p:nvSpPr>
          <p:cNvPr id="8" name="文本框 18">
            <a:extLst>
              <a:ext uri="{FF2B5EF4-FFF2-40B4-BE49-F238E27FC236}">
                <a16:creationId xmlns="" xmlns:a16="http://schemas.microsoft.com/office/drawing/2014/main" id="{BD048E81-1781-914B-9126-831580D51281}"/>
              </a:ext>
            </a:extLst>
          </p:cNvPr>
          <p:cNvSpPr txBox="1"/>
          <p:nvPr/>
        </p:nvSpPr>
        <p:spPr>
          <a:xfrm>
            <a:off x="1701062" y="2977468"/>
            <a:ext cx="5187026" cy="707886"/>
          </a:xfrm>
          <a:prstGeom prst="rect">
            <a:avLst/>
          </a:prstGeom>
          <a:noFill/>
        </p:spPr>
        <p:txBody>
          <a:bodyPr wrap="square" rtlCol="0">
            <a:spAutoFit/>
          </a:bodyPr>
          <a:lstStyle/>
          <a:p>
            <a:pPr>
              <a:defRPr/>
            </a:pPr>
            <a:r>
              <a:rPr lang="zh-CN" altLang="en-US" sz="4000" b="1" dirty="0" smtClean="0">
                <a:solidFill>
                  <a:srgbClr val="000000">
                    <a:lumMod val="75000"/>
                    <a:lumOff val="25000"/>
                  </a:srgbClr>
                </a:solidFill>
                <a:latin typeface="微软雅黑" panose="020B0503020204020204" pitchFamily="34" charset="-122"/>
              </a:rPr>
              <a:t>题型探究</a:t>
            </a:r>
            <a:endParaRPr lang="zh-CN" altLang="en-US" sz="4000" b="1" dirty="0">
              <a:solidFill>
                <a:srgbClr val="000000">
                  <a:lumMod val="75000"/>
                  <a:lumOff val="25000"/>
                </a:srgbClr>
              </a:solidFill>
              <a:latin typeface="微软雅黑" panose="020B0503020204020204" pitchFamily="34" charset="-122"/>
            </a:endParaRPr>
          </a:p>
        </p:txBody>
      </p:sp>
      <p:pic>
        <p:nvPicPr>
          <p:cNvPr id="11" name="图片 10">
            <a:extLst>
              <a:ext uri="{FF2B5EF4-FFF2-40B4-BE49-F238E27FC236}">
                <a16:creationId xmlns="" xmlns:a16="http://schemas.microsoft.com/office/drawing/2014/main"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13" name="文本框 17">
            <a:extLst>
              <a:ext uri="{FF2B5EF4-FFF2-40B4-BE49-F238E27FC236}">
                <a16:creationId xmlns="" xmlns:a16="http://schemas.microsoft.com/office/drawing/2014/main" id="{34BAE266-6D78-8441-80C0-79C85588BFCA}"/>
              </a:ext>
            </a:extLst>
          </p:cNvPr>
          <p:cNvSpPr txBox="1"/>
          <p:nvPr/>
        </p:nvSpPr>
        <p:spPr>
          <a:xfrm>
            <a:off x="-55029" y="3519781"/>
            <a:ext cx="1452066"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TWO</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295130448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07951" y="1628800"/>
            <a:ext cx="8118690" cy="2056972"/>
          </a:xfrm>
          <a:prstGeom prst="rect">
            <a:avLst/>
          </a:prstGeom>
        </p:spPr>
        <p:txBody>
          <a:bodyPr wrap="square">
            <a:spAutoFit/>
          </a:bodyPr>
          <a:lstStyle/>
          <a:p>
            <a:pPr>
              <a:lnSpc>
                <a:spcPct val="150000"/>
              </a:lnSpc>
              <a:spcAft>
                <a:spcPts val="0"/>
              </a:spcAft>
              <a:tabLst>
                <a:tab pos="2250440" algn="l"/>
              </a:tabLst>
            </a:pPr>
            <a:r>
              <a:rPr lang="zh-CN" altLang="zh-CN" sz="2800" b="1" kern="100" dirty="0" smtClean="0">
                <a:solidFill>
                  <a:srgbClr val="0000FF"/>
                </a:solidFill>
                <a:latin typeface="+mj-ea"/>
                <a:ea typeface="+mj-ea"/>
                <a:cs typeface="Times New Roman" panose="02020603050405020304" pitchFamily="18" charset="0"/>
              </a:rPr>
              <a:t>例</a:t>
            </a:r>
            <a:r>
              <a:rPr lang="en-US" altLang="zh-CN" sz="2800" b="1" kern="100" dirty="0" smtClean="0">
                <a:solidFill>
                  <a:srgbClr val="0000FF"/>
                </a:solidFill>
                <a:latin typeface="+mj-ea"/>
                <a:ea typeface="+mj-ea"/>
                <a:cs typeface="Courier New" panose="02070309020205020404" pitchFamily="49" charset="0"/>
              </a:rPr>
              <a:t>1</a:t>
            </a: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如图，在三棱柱</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分别是</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的中点</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p>
          <a:p>
            <a:pPr>
              <a:lnSpc>
                <a:spcPct val="150000"/>
              </a:lnSpc>
              <a:spcAft>
                <a:spcPts val="0"/>
              </a:spcAft>
              <a:tabLst>
                <a:tab pos="2250440"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求证：</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四点共面</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12" name="矩形 11"/>
          <p:cNvSpPr/>
          <p:nvPr/>
        </p:nvSpPr>
        <p:spPr>
          <a:xfrm>
            <a:off x="2337148" y="210706"/>
            <a:ext cx="7517704" cy="553998"/>
          </a:xfrm>
          <a:prstGeom prst="rect">
            <a:avLst/>
          </a:prstGeom>
        </p:spPr>
        <p:txBody>
          <a:bodyPr wrap="square">
            <a:spAutoFit/>
          </a:bodyPr>
          <a:lstStyle/>
          <a:p>
            <a:pPr algn="ctr"/>
            <a:r>
              <a:rPr lang="zh-CN" altLang="zh-CN" sz="3000" b="1" kern="100" dirty="0">
                <a:solidFill>
                  <a:srgbClr val="000000"/>
                </a:solidFill>
                <a:latin typeface="Times New Roman" panose="02020603050405020304" pitchFamily="18" charset="0"/>
                <a:cs typeface="Times New Roman" panose="02020603050405020304" pitchFamily="18" charset="0"/>
              </a:rPr>
              <a:t>一、平面与平面平行的判定定理的应用</a:t>
            </a:r>
          </a:p>
        </p:txBody>
      </p:sp>
      <p:pic>
        <p:nvPicPr>
          <p:cNvPr id="393218" name="Picture 2" descr="S64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54827" y="1196752"/>
            <a:ext cx="2469040" cy="300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507951" y="4590653"/>
            <a:ext cx="9817669" cy="2011763"/>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证明　</a:t>
            </a: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GH</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是</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的中位线，</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GH</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GH</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H</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G</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四点共面</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89819383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9376" y="692696"/>
            <a:ext cx="4200381" cy="738664"/>
          </a:xfrm>
          <a:prstGeom prst="rect">
            <a:avLst/>
          </a:prstGeom>
        </p:spPr>
        <p:txBody>
          <a:bodyPr wrap="non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EFA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BCHG</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 name="Picture 2" descr="S64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38028" y="1853262"/>
            <a:ext cx="2715944" cy="330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692845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63935" y="185727"/>
            <a:ext cx="10799436" cy="6555641"/>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证明　</a:t>
            </a: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分别为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的中点，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BCHG</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BCHG</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BCHG</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G</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且</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G</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四边形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EBG</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是平行四边形，</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GB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BCHG</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GB</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BCHG</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BCHG</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BCHG</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 name="Picture 2" descr="S64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10811" y="429440"/>
            <a:ext cx="2584127" cy="314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124918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linds(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linds(horizontal)">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linds(horizontal)">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blinds(horizontal)">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blinds(horizontal)">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blinds(horizontal)">
                                      <p:cBhvr>
                                        <p:cTn id="50" dur="500"/>
                                        <p:tgtEl>
                                          <p:spTgt spid="3">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blinds(horizontal)">
                                      <p:cBhvr>
                                        <p:cTn id="5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1786" y="1372665"/>
            <a:ext cx="10408429" cy="3280472"/>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000000"/>
              </a:solidFill>
            </a:endParaRPr>
          </a:p>
        </p:txBody>
      </p:sp>
      <p:grpSp>
        <p:nvGrpSpPr>
          <p:cNvPr id="12" name="组合 11"/>
          <p:cNvGrpSpPr/>
          <p:nvPr/>
        </p:nvGrpSpPr>
        <p:grpSpPr>
          <a:xfrm>
            <a:off x="1187376" y="1268760"/>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a:solidFill>
                    <a:srgbClr val="FFFFFF"/>
                  </a:solidFill>
                  <a:latin typeface="微软雅黑" pitchFamily="34" charset="-122"/>
                </a:rPr>
                <a:t>反思感悟</a:t>
              </a:r>
            </a:p>
          </p:txBody>
        </p:sp>
      </p:grpSp>
      <p:sp>
        <p:nvSpPr>
          <p:cNvPr id="3" name="矩形 2"/>
          <p:cNvSpPr/>
          <p:nvPr/>
        </p:nvSpPr>
        <p:spPr>
          <a:xfrm>
            <a:off x="1157412" y="2458989"/>
            <a:ext cx="9877176" cy="1957139"/>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两个平面平行的判定定理是确定面面平行的重要方法</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解答问题时一定要寻求好判定定理所需要的条件，特别是相交的条件，即与已知平面平行的两条直线必须相交，才能确定面面平行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86493883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1046" y="508462"/>
            <a:ext cx="11016504" cy="1398845"/>
          </a:xfrm>
          <a:prstGeom prst="rect">
            <a:avLst/>
          </a:prstGeom>
        </p:spPr>
        <p:txBody>
          <a:bodyPr>
            <a:spAutoFit/>
          </a:bodyPr>
          <a:lstStyle/>
          <a:p>
            <a:pPr algn="just">
              <a:lnSpc>
                <a:spcPct val="150000"/>
              </a:lnSpc>
              <a:spcAft>
                <a:spcPts val="0"/>
              </a:spcAft>
              <a:tabLst>
                <a:tab pos="2250440" algn="l"/>
              </a:tabLst>
            </a:pPr>
            <a:r>
              <a:rPr lang="zh-CN" altLang="zh-CN" sz="2800" b="1" kern="100" dirty="0" smtClean="0">
                <a:solidFill>
                  <a:srgbClr val="0000FF"/>
                </a:solidFill>
                <a:latin typeface="+mj-ea"/>
                <a:ea typeface="+mj-ea"/>
                <a:cs typeface="Times New Roman" panose="02020603050405020304" pitchFamily="18" charset="0"/>
              </a:rPr>
              <a:t>跟踪训练</a:t>
            </a:r>
            <a:r>
              <a:rPr lang="en-US" altLang="zh-CN" sz="2800" b="1" kern="100" dirty="0" smtClean="0">
                <a:solidFill>
                  <a:srgbClr val="0000FF"/>
                </a:solidFill>
                <a:latin typeface="+mj-ea"/>
                <a:ea typeface="+mj-ea"/>
                <a:cs typeface="Courier New" panose="02070309020205020404" pitchFamily="49" charset="0"/>
              </a:rPr>
              <a:t>1</a:t>
            </a: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如图，在四棱锥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分别是</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DC</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，求证：平面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PAB</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EFG</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95266" name="Picture 2" descr="S64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4294" y="2524898"/>
            <a:ext cx="2843412" cy="264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676205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S64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48328" y="461110"/>
            <a:ext cx="2689878" cy="2497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09132" y="188640"/>
            <a:ext cx="10799436" cy="6418241"/>
          </a:xfrm>
          <a:prstGeom prst="rect">
            <a:avLst/>
          </a:prstGeom>
        </p:spPr>
        <p:txBody>
          <a:bodyPr>
            <a:spAutoFit/>
          </a:bodyPr>
          <a:lstStyle/>
          <a:p>
            <a:pPr algn="just">
              <a:lnSpc>
                <a:spcPct val="148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证明　</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G</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分别是</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的中点，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8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EG</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8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EG</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8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EG</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8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分别是</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的中点，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8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8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8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8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EG</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EG</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EFG</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8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EFG</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20995960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linds(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linds(horizontal)">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linds(horizontal)">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blinds(horizontal)">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blinds(horizontal)">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blinds(horizontal)">
                                      <p:cBhvr>
                                        <p:cTn id="50" dur="500"/>
                                        <p:tgtEl>
                                          <p:spTgt spid="3">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blinds(horizontal)">
                                      <p:cBhvr>
                                        <p:cTn id="5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11" name="矩形 10"/>
          <p:cNvSpPr/>
          <p:nvPr/>
        </p:nvSpPr>
        <p:spPr>
          <a:xfrm>
            <a:off x="1871444" y="188640"/>
            <a:ext cx="8449113" cy="553998"/>
          </a:xfrm>
          <a:prstGeom prst="rect">
            <a:avLst/>
          </a:prstGeom>
        </p:spPr>
        <p:txBody>
          <a:bodyPr wrap="square">
            <a:spAutoFit/>
          </a:bodyPr>
          <a:lstStyle/>
          <a:p>
            <a:pPr algn="ctr"/>
            <a:r>
              <a:rPr lang="zh-CN" altLang="zh-CN" sz="3000" b="1" dirty="0"/>
              <a:t>二、平面与平面平行的性质定理的应用</a:t>
            </a:r>
          </a:p>
        </p:txBody>
      </p:sp>
      <p:sp>
        <p:nvSpPr>
          <p:cNvPr id="3" name="矩形 2"/>
          <p:cNvSpPr/>
          <p:nvPr/>
        </p:nvSpPr>
        <p:spPr>
          <a:xfrm>
            <a:off x="469851" y="1108380"/>
            <a:ext cx="11126669" cy="2051638"/>
          </a:xfrm>
          <a:prstGeom prst="rect">
            <a:avLst/>
          </a:prstGeom>
        </p:spPr>
        <p:txBody>
          <a:bodyPr>
            <a:spAutoFit/>
          </a:bodyPr>
          <a:lstStyle/>
          <a:p>
            <a:pPr algn="just">
              <a:lnSpc>
                <a:spcPct val="150000"/>
              </a:lnSpc>
              <a:spcAft>
                <a:spcPts val="0"/>
              </a:spcAft>
              <a:tabLst>
                <a:tab pos="2250440" algn="l"/>
              </a:tabLst>
            </a:pPr>
            <a:r>
              <a:rPr lang="zh-CN" altLang="zh-CN" sz="2800" b="1" kern="100" dirty="0" smtClean="0">
                <a:solidFill>
                  <a:srgbClr val="0000FF"/>
                </a:solidFill>
                <a:latin typeface="+mj-ea"/>
                <a:ea typeface="+mj-ea"/>
                <a:cs typeface="Times New Roman" panose="02020603050405020304" pitchFamily="18" charset="0"/>
              </a:rPr>
              <a:t>例</a:t>
            </a:r>
            <a:r>
              <a:rPr lang="en-US" altLang="zh-CN" sz="2800" b="1" kern="100" dirty="0" smtClean="0">
                <a:solidFill>
                  <a:srgbClr val="0000FF"/>
                </a:solidFill>
                <a:latin typeface="+mj-ea"/>
                <a:ea typeface="+mj-ea"/>
                <a:cs typeface="Courier New" panose="02070309020205020404" pitchFamily="49" charset="0"/>
              </a:rPr>
              <a:t>2</a:t>
            </a: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如图，在三棱锥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分别是</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上一点，连接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的交点，连接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，求证：</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NF</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CM</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96290" name="Picture 2" descr="S64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06040" y="3135340"/>
            <a:ext cx="3779921" cy="279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72141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原创设计师QQ598969553             _1">
            <a:extLst>
              <a:ext uri="{FF2B5EF4-FFF2-40B4-BE49-F238E27FC236}">
                <a16:creationId xmlns:a16="http://schemas.microsoft.com/office/drawing/2014/main" xmlns="" id="{610910F6-6382-2A46-A81F-FDA7845E7F9F}"/>
              </a:ext>
            </a:extLst>
          </p:cNvPr>
          <p:cNvSpPr/>
          <p:nvPr/>
        </p:nvSpPr>
        <p:spPr bwMode="auto">
          <a:xfrm>
            <a:off x="0" y="411650"/>
            <a:ext cx="723865" cy="6510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12" name="原创设计师QQ598969553             _2">
            <a:extLst>
              <a:ext uri="{FF2B5EF4-FFF2-40B4-BE49-F238E27FC236}">
                <a16:creationId xmlns:a16="http://schemas.microsoft.com/office/drawing/2014/main" xmlns="" id="{DD711B0D-211F-B94B-9A22-307FCC09C457}"/>
              </a:ext>
            </a:extLst>
          </p:cNvPr>
          <p:cNvSpPr/>
          <p:nvPr/>
        </p:nvSpPr>
        <p:spPr bwMode="auto">
          <a:xfrm>
            <a:off x="0" y="609360"/>
            <a:ext cx="581697" cy="587392"/>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rgbClr val="34AAD3"/>
          </a:solidFill>
          <a:ln>
            <a:noFill/>
          </a:ln>
        </p:spPr>
        <p:txBody>
          <a:bodyPr vert="horz" wrap="square" lIns="91440" tIns="45720" rIns="91440" bIns="45720" numCol="1" anchor="t" anchorCtr="0" compatLnSpc="1"/>
          <a:lstStyle/>
          <a:p>
            <a:endParaRPr lang="zh-CN" altLang="en-US">
              <a:solidFill>
                <a:srgbClr val="000000"/>
              </a:solidFill>
            </a:endParaRPr>
          </a:p>
        </p:txBody>
      </p:sp>
      <p:sp>
        <p:nvSpPr>
          <p:cNvPr id="14" name="原创设计师QQ598969553             _3">
            <a:extLst>
              <a:ext uri="{FF2B5EF4-FFF2-40B4-BE49-F238E27FC236}">
                <a16:creationId xmlns:a16="http://schemas.microsoft.com/office/drawing/2014/main" xmlns="" id="{0CDDA796-E53A-6342-A11D-00B809BBE65B}"/>
              </a:ext>
            </a:extLst>
          </p:cNvPr>
          <p:cNvSpPr>
            <a:spLocks noChangeArrowheads="1"/>
          </p:cNvSpPr>
          <p:nvPr/>
        </p:nvSpPr>
        <p:spPr bwMode="auto">
          <a:xfrm>
            <a:off x="840476" y="548680"/>
            <a:ext cx="28803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zh-CN" sz="2800" b="1" dirty="0">
                <a:solidFill>
                  <a:srgbClr val="000000"/>
                </a:solidFill>
                <a:latin typeface="Impact" pitchFamily="34" charset="0"/>
                <a:cs typeface="宋体" pitchFamily="2" charset="-122"/>
              </a:rPr>
              <a:t>学习目标</a:t>
            </a:r>
            <a:endParaRPr lang="en-US" altLang="zh-CN" sz="2800" b="1" dirty="0">
              <a:solidFill>
                <a:srgbClr val="000000"/>
              </a:solidFill>
              <a:latin typeface="Impact" pitchFamily="34" charset="0"/>
              <a:cs typeface="宋体" pitchFamily="2" charset="-122"/>
            </a:endParaRPr>
          </a:p>
        </p:txBody>
      </p:sp>
      <p:sp>
        <p:nvSpPr>
          <p:cNvPr id="15" name="原创设计师QQ598969553             _5">
            <a:extLst>
              <a:ext uri="{FF2B5EF4-FFF2-40B4-BE49-F238E27FC236}">
                <a16:creationId xmlns:a16="http://schemas.microsoft.com/office/drawing/2014/main" xmlns="" id="{6631F0D6-31CE-704F-8DC4-BE4500EAD9C7}"/>
              </a:ext>
            </a:extLst>
          </p:cNvPr>
          <p:cNvSpPr>
            <a:spLocks noChangeArrowheads="1"/>
          </p:cNvSpPr>
          <p:nvPr/>
        </p:nvSpPr>
        <p:spPr bwMode="auto">
          <a:xfrm>
            <a:off x="839416" y="980084"/>
            <a:ext cx="30253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en-US" altLang="zh-CN" sz="1200" dirty="0" smtClean="0">
                <a:solidFill>
                  <a:srgbClr val="FFFFFF">
                    <a:lumMod val="75000"/>
                  </a:srgbClr>
                </a:solidFill>
                <a:latin typeface="Arial Black"/>
                <a:cs typeface="宋体" pitchFamily="2" charset="-122"/>
              </a:rPr>
              <a:t>XUE XI MU BIAO</a:t>
            </a:r>
            <a:endParaRPr lang="en-US" altLang="zh-CN" sz="1200" dirty="0">
              <a:solidFill>
                <a:srgbClr val="FFFFFF">
                  <a:lumMod val="75000"/>
                </a:srgbClr>
              </a:solidFill>
              <a:latin typeface="Arial Black"/>
              <a:cs typeface="宋体" pitchFamily="2" charset="-122"/>
            </a:endParaRPr>
          </a:p>
        </p:txBody>
      </p:sp>
      <p:sp>
        <p:nvSpPr>
          <p:cNvPr id="3" name="矩形 2"/>
          <p:cNvSpPr/>
          <p:nvPr/>
        </p:nvSpPr>
        <p:spPr>
          <a:xfrm>
            <a:off x="695400" y="1921659"/>
            <a:ext cx="10780943" cy="2731477"/>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了解平面与平面的位置关系，掌握面面平行的判定定理、性质定理</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p>
          <a:p>
            <a:pPr algn="just">
              <a:lnSpc>
                <a:spcPct val="150000"/>
              </a:lnSpc>
              <a:spcAft>
                <a:spcPts val="0"/>
              </a:spcAft>
              <a:tabLst>
                <a:tab pos="2250440" algn="l"/>
              </a:tabLs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会利用</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线线平行</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线面平行</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及</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面面平行</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相互之间的转化</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来</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证明</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线线平行</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线面平行</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及</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面面平行</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等问题</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p>
          <a:p>
            <a:pPr algn="just">
              <a:lnSpc>
                <a:spcPct val="150000"/>
              </a:lnSpc>
              <a:spcAft>
                <a:spcPts val="0"/>
              </a:spcAft>
              <a:tabLst>
                <a:tab pos="2250440" algn="l"/>
              </a:tabLs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了解两个平行平面间的距离的概念</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82813160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648"/>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28248" y="451551"/>
            <a:ext cx="3436292" cy="254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79376" y="188640"/>
            <a:ext cx="10799436" cy="6418241"/>
          </a:xfrm>
          <a:prstGeom prst="rect">
            <a:avLst/>
          </a:prstGeom>
        </p:spPr>
        <p:txBody>
          <a:bodyPr>
            <a:spAutoFit/>
          </a:bodyPr>
          <a:lstStyle/>
          <a:p>
            <a:pPr algn="just">
              <a:lnSpc>
                <a:spcPct val="148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证明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分别是</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的中点，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8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8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DE</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8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8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同理</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DF</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8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DF</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DEF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8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DEF</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8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PCM</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DEF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NF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8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PCM</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8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NF</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CM</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67666779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linds(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linds(horizontal)">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linds(horizontal)">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blinds(horizontal)">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blinds(horizontal)">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blinds(horizontal)">
                                      <p:cBhvr>
                                        <p:cTn id="50" dur="500"/>
                                        <p:tgtEl>
                                          <p:spTgt spid="3">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blinds(horizontal)">
                                      <p:cBhvr>
                                        <p:cTn id="5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1786" y="1012623"/>
            <a:ext cx="10408429" cy="4576617"/>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0000"/>
              </a:solidFill>
            </a:endParaRPr>
          </a:p>
        </p:txBody>
      </p:sp>
      <p:grpSp>
        <p:nvGrpSpPr>
          <p:cNvPr id="12" name="组合 11"/>
          <p:cNvGrpSpPr/>
          <p:nvPr/>
        </p:nvGrpSpPr>
        <p:grpSpPr>
          <a:xfrm>
            <a:off x="1187376" y="908720"/>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a:solidFill>
                    <a:srgbClr val="FFFFFF"/>
                  </a:solidFill>
                  <a:latin typeface="微软雅黑" pitchFamily="34" charset="-122"/>
                </a:rPr>
                <a:t>反思感悟</a:t>
              </a:r>
            </a:p>
          </p:txBody>
        </p:sp>
      </p:grpSp>
      <p:sp>
        <p:nvSpPr>
          <p:cNvPr id="3" name="矩形 2"/>
          <p:cNvSpPr/>
          <p:nvPr/>
        </p:nvSpPr>
        <p:spPr>
          <a:xfrm>
            <a:off x="1138077" y="2120578"/>
            <a:ext cx="9915847" cy="3315121"/>
          </a:xfrm>
          <a:prstGeom prst="rect">
            <a:avLst/>
          </a:prstGeom>
        </p:spPr>
        <p:txBody>
          <a:bodyPr>
            <a:spAutoFit/>
          </a:bodyPr>
          <a:lstStyle/>
          <a:p>
            <a:pPr>
              <a:lnSpc>
                <a:spcPct val="150000"/>
              </a:lnSpc>
              <a:spcAft>
                <a:spcPts val="0"/>
              </a:spcAft>
              <a:tabLst>
                <a:tab pos="2250440"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利用面面平行的性质定理判断两直线平行的步骤</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先找两个平面，使这两个平面分别经过这两条直线中的一条</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判定这两个平面平行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此条件有时题目会直接给出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再找一个平面，使这两条直线都在这个平面上</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由定理得出结论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732991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6418" y="946279"/>
            <a:ext cx="8684393" cy="2031325"/>
          </a:xfrm>
          <a:prstGeom prst="rect">
            <a:avLst/>
          </a:prstGeom>
        </p:spPr>
        <p:txBody>
          <a:bodyPr wrap="square">
            <a:spAutoFit/>
          </a:bodyPr>
          <a:lstStyle/>
          <a:p>
            <a:pPr algn="just">
              <a:lnSpc>
                <a:spcPct val="150000"/>
              </a:lnSpc>
              <a:spcAft>
                <a:spcPts val="0"/>
              </a:spcAft>
              <a:tabLst>
                <a:tab pos="2250440" algn="l"/>
              </a:tabLst>
            </a:pPr>
            <a:r>
              <a:rPr lang="zh-CN" altLang="en-US" sz="2800" b="1" kern="100" dirty="0" smtClean="0">
                <a:solidFill>
                  <a:srgbClr val="0000FF"/>
                </a:solidFill>
                <a:latin typeface="+mj-ea"/>
                <a:ea typeface="+mj-ea"/>
                <a:cs typeface="Courier New" panose="02070309020205020404" pitchFamily="49" charset="0"/>
              </a:rPr>
              <a:t>例</a:t>
            </a:r>
            <a:r>
              <a:rPr lang="en-US" altLang="zh-CN" sz="2800" b="1" kern="100" dirty="0" smtClean="0">
                <a:solidFill>
                  <a:srgbClr val="0000FF"/>
                </a:solidFill>
                <a:latin typeface="+mj-ea"/>
                <a:ea typeface="+mj-ea"/>
                <a:cs typeface="Courier New" panose="02070309020205020404" pitchFamily="49" charset="0"/>
              </a:rPr>
              <a:t>2</a:t>
            </a: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如图，在正方体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为棱</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的中点，过点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的平面与棱</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交于点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求证：四边形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BFD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为平行四边形</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397314" name="Picture 2" descr="S649"/>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16458" y="861744"/>
            <a:ext cx="2421132" cy="249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26418" y="3429000"/>
            <a:ext cx="11016504" cy="3333215"/>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证明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在正方体</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DCC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且平面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BFD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BFD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DCC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由面面平行的性质定理知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同理</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BF</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四边形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BFD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为平行四边形</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6" name="矩形 5"/>
          <p:cNvSpPr/>
          <p:nvPr/>
        </p:nvSpPr>
        <p:spPr>
          <a:xfrm>
            <a:off x="1871444" y="188640"/>
            <a:ext cx="8449113" cy="553998"/>
          </a:xfrm>
          <a:prstGeom prst="rect">
            <a:avLst/>
          </a:prstGeom>
        </p:spPr>
        <p:txBody>
          <a:bodyPr wrap="square">
            <a:spAutoFit/>
          </a:bodyPr>
          <a:lstStyle/>
          <a:p>
            <a:pPr algn="ctr"/>
            <a:r>
              <a:rPr lang="zh-CN" altLang="zh-CN" sz="3000" b="1" dirty="0"/>
              <a:t>二、平面与平面平行的性质定理的应用</a:t>
            </a:r>
          </a:p>
        </p:txBody>
      </p:sp>
    </p:spTree>
    <p:extLst>
      <p:ext uri="{BB962C8B-B14F-4D97-AF65-F5344CB8AC3E}">
        <p14:creationId xmlns:p14="http://schemas.microsoft.com/office/powerpoint/2010/main" val="154322211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linds(horizontal)">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45736" y="539621"/>
            <a:ext cx="3427541" cy="738664"/>
          </a:xfrm>
          <a:prstGeom prst="rect">
            <a:avLst/>
          </a:prstGeom>
        </p:spPr>
        <p:txBody>
          <a:bodyPr wrap="non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试确定点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的位置</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 name="Picture 2" descr="S649"/>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88371" y="1953214"/>
            <a:ext cx="2815259" cy="290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952941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8338" name="Picture 2" descr="S65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69534" y="522286"/>
            <a:ext cx="2610768" cy="269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16893" y="181710"/>
            <a:ext cx="10799436" cy="6555641"/>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取</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的中点</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连接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，如图，</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分别为所在棱的中点，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ME</a:t>
            </a:r>
            <a:r>
              <a:rPr lang="zh-CN" altLang="zh-CN" sz="2800" kern="100" dirty="0">
                <a:latin typeface="Times New Roman" panose="02020603050405020304" pitchFamily="18" charset="0"/>
                <a:ea typeface="GBK_S" panose="03000509000000000000" pitchFamily="65" charset="-122"/>
                <a:cs typeface="Times New Roman" panose="02020603050405020304" pitchFamily="18" charset="0"/>
              </a:rPr>
              <a:t>綊</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ME</a:t>
            </a:r>
            <a:r>
              <a:rPr lang="zh-CN" altLang="zh-CN" sz="2800" kern="100" dirty="0">
                <a:latin typeface="Times New Roman" panose="02020603050405020304" pitchFamily="18" charset="0"/>
                <a:ea typeface="GBK_S" panose="03000509000000000000" pitchFamily="65" charset="-122"/>
                <a:cs typeface="Times New Roman" panose="02020603050405020304" pitchFamily="18" charset="0"/>
              </a:rPr>
              <a:t>綊</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四边形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EMC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为平行四边形，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四边形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MBFC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为平行四边形，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BM</a:t>
            </a:r>
            <a:r>
              <a:rPr lang="zh-CN" altLang="zh-CN" sz="2800" kern="100" dirty="0">
                <a:latin typeface="Times New Roman" panose="02020603050405020304" pitchFamily="18" charset="0"/>
                <a:ea typeface="GBK_S" panose="03000509000000000000" pitchFamily="65" charset="-122"/>
                <a:cs typeface="Times New Roman" panose="02020603050405020304" pitchFamily="18" charset="0"/>
              </a:rPr>
              <a:t>綊</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2568648" y="2113806"/>
            <a:ext cx="2680542" cy="738664"/>
          </a:xfrm>
          <a:prstGeom prst="rect">
            <a:avLst/>
          </a:prstGeom>
        </p:spPr>
        <p:txBody>
          <a:bodyPr wrap="none">
            <a:spAutoFit/>
          </a:bodyPr>
          <a:lstStyle/>
          <a:p>
            <a:pPr lvl="0" algn="just">
              <a:lnSpc>
                <a:spcPct val="150000"/>
              </a:lnSpc>
              <a:tabLst>
                <a:tab pos="2250440" algn="l"/>
              </a:tabLst>
            </a:pP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solidFill>
                  <a:srgbClr val="000000"/>
                </a:solidFill>
                <a:latin typeface="Times New Roman" panose="02020603050405020304" pitchFamily="18" charset="0"/>
                <a:ea typeface="GBK_S" panose="03000509000000000000" pitchFamily="65" charset="-122"/>
                <a:cs typeface="Times New Roman" panose="02020603050405020304" pitchFamily="18" charset="0"/>
              </a:rPr>
              <a:t>綊</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baseline="-250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baseline="-250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solidFill>
                <a:srgbClr val="000000"/>
              </a:solidFill>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2641478" y="4039438"/>
            <a:ext cx="2300630" cy="738664"/>
          </a:xfrm>
          <a:prstGeom prst="rect">
            <a:avLst/>
          </a:prstGeom>
        </p:spPr>
        <p:txBody>
          <a:bodyPr wrap="none">
            <a:spAutoFit/>
          </a:bodyPr>
          <a:lstStyle/>
          <a:p>
            <a:pPr lvl="0" algn="just">
              <a:lnSpc>
                <a:spcPct val="150000"/>
              </a:lnSpc>
              <a:tabLst>
                <a:tab pos="2250440" algn="l"/>
              </a:tabLst>
            </a:pP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baseline="-250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dirty="0">
                <a:solidFill>
                  <a:srgbClr val="000000"/>
                </a:solidFill>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BF</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solidFill>
                <a:srgbClr val="000000"/>
              </a:solidFill>
              <a:latin typeface="宋体" panose="02010600030101010101" pitchFamily="2" charset="-122"/>
              <a:ea typeface="宋体" panose="02010600030101010101" pitchFamily="2" charset="-122"/>
              <a:cs typeface="Courier New" panose="02070309020205020404" pitchFamily="49" charset="0"/>
            </a:endParaRPr>
          </a:p>
        </p:txBody>
      </p:sp>
      <p:sp>
        <p:nvSpPr>
          <p:cNvPr id="9" name="矩形 8"/>
          <p:cNvSpPr/>
          <p:nvPr/>
        </p:nvSpPr>
        <p:spPr>
          <a:xfrm>
            <a:off x="2497319" y="5920705"/>
            <a:ext cx="3246402" cy="738664"/>
          </a:xfrm>
          <a:prstGeom prst="rect">
            <a:avLst/>
          </a:prstGeom>
        </p:spPr>
        <p:txBody>
          <a:bodyPr wrap="none">
            <a:spAutoFit/>
          </a:bodyPr>
          <a:lstStyle/>
          <a:p>
            <a:pPr lvl="0" algn="just">
              <a:lnSpc>
                <a:spcPct val="150000"/>
              </a:lnSpc>
              <a:tabLst>
                <a:tab pos="2250440" algn="l"/>
              </a:tabLst>
            </a:pPr>
            <a:r>
              <a:rPr lang="en-US" altLang="zh-CN" sz="2800" kern="100" dirty="0">
                <a:solidFill>
                  <a:srgbClr val="000000"/>
                </a:solidFill>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F</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为棱</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CC</a:t>
            </a:r>
            <a:r>
              <a:rPr lang="en-US" altLang="zh-CN" sz="2800" kern="100" baseline="-250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的中点</a:t>
            </a:r>
            <a:r>
              <a:rPr lang="en-US" altLang="zh-CN" sz="2800"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solidFill>
                <a:srgbClr val="000000"/>
              </a:solidFill>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80674201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98338"/>
                                        </p:tgtEl>
                                        <p:attrNameLst>
                                          <p:attrName>style.visibility</p:attrName>
                                        </p:attrNameLst>
                                      </p:cBhvr>
                                      <p:to>
                                        <p:strVal val="visible"/>
                                      </p:to>
                                    </p:set>
                                    <p:animEffect transition="in" filter="blinds(horizontal)">
                                      <p:cBhvr>
                                        <p:cTn id="15" dur="500"/>
                                        <p:tgtEl>
                                          <p:spTgt spid="39833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linds(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linds(horizont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blinds(horizontal)">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blinds(horizontal)">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blinds(horizontal)">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linds(horizontal)">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blinds(horizontal)">
                                      <p:cBhvr>
                                        <p:cTn id="55" dur="500"/>
                                        <p:tgtEl>
                                          <p:spTgt spid="3">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Effect transition="in" filter="blinds(horizontal)">
                                      <p:cBhvr>
                                        <p:cTn id="60" dur="500"/>
                                        <p:tgtEl>
                                          <p:spTgt spid="3">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Effect transition="in" filter="blinds(horizontal)">
                                      <p:cBhvr>
                                        <p:cTn id="65" dur="500"/>
                                        <p:tgtEl>
                                          <p:spTgt spid="3">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blinds(horizontal)">
                                      <p:cBhvr>
                                        <p:cTn id="7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9851" y="692696"/>
            <a:ext cx="11126669" cy="2051638"/>
          </a:xfrm>
          <a:prstGeom prst="rect">
            <a:avLst/>
          </a:prstGeom>
        </p:spPr>
        <p:txBody>
          <a:bodyPr>
            <a:spAutoFit/>
          </a:bodyPr>
          <a:lstStyle/>
          <a:p>
            <a:pPr algn="just">
              <a:lnSpc>
                <a:spcPct val="150000"/>
              </a:lnSpc>
              <a:spcAft>
                <a:spcPts val="0"/>
              </a:spcAft>
              <a:tabLst>
                <a:tab pos="2250440" algn="l"/>
              </a:tabLst>
            </a:pPr>
            <a:r>
              <a:rPr lang="zh-CN" altLang="en-US" sz="2800" b="1" kern="100" dirty="0" smtClean="0">
                <a:solidFill>
                  <a:srgbClr val="0000FF"/>
                </a:solidFill>
                <a:latin typeface="+mj-ea"/>
                <a:ea typeface="+mj-ea"/>
                <a:cs typeface="Times New Roman" panose="02020603050405020304" pitchFamily="18" charset="0"/>
              </a:rPr>
              <a:t>跟踪训练</a:t>
            </a:r>
            <a:r>
              <a:rPr lang="en-US" altLang="zh-CN" sz="2800" b="1" kern="100" dirty="0" smtClean="0">
                <a:solidFill>
                  <a:srgbClr val="0000FF"/>
                </a:solidFill>
                <a:latin typeface="+mj-ea"/>
                <a:ea typeface="+mj-ea"/>
                <a:cs typeface="Courier New" panose="02070309020205020404" pitchFamily="49" charset="0"/>
              </a:rPr>
              <a:t>2</a:t>
            </a: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如图，在三棱锥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分别是</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上一点，连接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的交点，连接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，求证：</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NF</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CM</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96290" name="Picture 2" descr="S64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06040" y="2719656"/>
            <a:ext cx="3779921" cy="279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028078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648"/>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28248" y="451551"/>
            <a:ext cx="3436292" cy="254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79376" y="188640"/>
            <a:ext cx="10799436" cy="6418241"/>
          </a:xfrm>
          <a:prstGeom prst="rect">
            <a:avLst/>
          </a:prstGeom>
        </p:spPr>
        <p:txBody>
          <a:bodyPr>
            <a:spAutoFit/>
          </a:bodyPr>
          <a:lstStyle/>
          <a:p>
            <a:pPr algn="just">
              <a:lnSpc>
                <a:spcPct val="148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证明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分别是</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的中点，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8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8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DE</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8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8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同理</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DF</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8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DF</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DEF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8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DEF</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8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PCM</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DEF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NF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8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PCM</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8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NF</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CM</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71796614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linds(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linds(horizontal)">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linds(horizontal)">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blinds(horizontal)">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blinds(horizontal)">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blinds(horizontal)">
                                      <p:cBhvr>
                                        <p:cTn id="50" dur="500"/>
                                        <p:tgtEl>
                                          <p:spTgt spid="3">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blinds(horizontal)">
                                      <p:cBhvr>
                                        <p:cTn id="5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11" name="矩形 10"/>
          <p:cNvSpPr/>
          <p:nvPr/>
        </p:nvSpPr>
        <p:spPr>
          <a:xfrm>
            <a:off x="1871444" y="188640"/>
            <a:ext cx="8449113" cy="553998"/>
          </a:xfrm>
          <a:prstGeom prst="rect">
            <a:avLst/>
          </a:prstGeom>
        </p:spPr>
        <p:txBody>
          <a:bodyPr wrap="square">
            <a:spAutoFit/>
          </a:bodyPr>
          <a:lstStyle/>
          <a:p>
            <a:pPr algn="ctr"/>
            <a:r>
              <a:rPr lang="zh-CN" altLang="zh-CN" sz="3000" b="1" dirty="0"/>
              <a:t>三、线面平行、面面平行的应用</a:t>
            </a:r>
          </a:p>
        </p:txBody>
      </p:sp>
      <p:sp>
        <p:nvSpPr>
          <p:cNvPr id="3" name="矩形 2"/>
          <p:cNvSpPr/>
          <p:nvPr/>
        </p:nvSpPr>
        <p:spPr>
          <a:xfrm>
            <a:off x="445154" y="1161596"/>
            <a:ext cx="10907430" cy="1412833"/>
          </a:xfrm>
          <a:prstGeom prst="rect">
            <a:avLst/>
          </a:prstGeom>
        </p:spPr>
        <p:txBody>
          <a:bodyPr>
            <a:spAutoFit/>
          </a:bodyPr>
          <a:lstStyle/>
          <a:p>
            <a:pPr algn="just">
              <a:lnSpc>
                <a:spcPct val="150000"/>
              </a:lnSpc>
              <a:spcAft>
                <a:spcPts val="0"/>
              </a:spcAft>
              <a:tabLst>
                <a:tab pos="2250440" algn="l"/>
              </a:tabLst>
            </a:pPr>
            <a:r>
              <a:rPr lang="zh-CN" altLang="zh-CN" sz="2800" b="1" kern="100" dirty="0" smtClean="0">
                <a:solidFill>
                  <a:srgbClr val="0000FF"/>
                </a:solidFill>
                <a:latin typeface="+mj-ea"/>
                <a:ea typeface="+mj-ea"/>
                <a:cs typeface="Times New Roman" panose="02020603050405020304" pitchFamily="18" charset="0"/>
              </a:rPr>
              <a:t>例</a:t>
            </a:r>
            <a:r>
              <a:rPr lang="en-US" altLang="zh-CN" sz="2800" b="1" kern="100" dirty="0" smtClean="0">
                <a:solidFill>
                  <a:srgbClr val="0000FF"/>
                </a:solidFill>
                <a:latin typeface="+mj-ea"/>
                <a:ea typeface="+mj-ea"/>
                <a:cs typeface="Courier New" panose="02070309020205020404" pitchFamily="49" charset="0"/>
              </a:rPr>
              <a:t>3</a:t>
            </a: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如图，在正方体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中，侧面对角线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上分别有两点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求证：</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EF</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99362" name="Picture 2" descr="S65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88538" y="2960996"/>
            <a:ext cx="3014925" cy="2844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307882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0386" name="Picture 2" descr="S65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04312" y="495381"/>
            <a:ext cx="2880651" cy="2717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339198" y="135682"/>
            <a:ext cx="8925154" cy="657872"/>
          </a:xfrm>
          <a:prstGeom prst="rect">
            <a:avLst/>
          </a:prstGeom>
        </p:spPr>
        <p:txBody>
          <a:bodyPr>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证明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过点</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作</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EG</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交</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于点</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G</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，连接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GF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，如图，</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1642687307"/>
              </p:ext>
            </p:extLst>
          </p:nvPr>
        </p:nvGraphicFramePr>
        <p:xfrm>
          <a:off x="435446" y="946820"/>
          <a:ext cx="8286750" cy="1285875"/>
        </p:xfrm>
        <a:graphic>
          <a:graphicData uri="http://schemas.openxmlformats.org/presentationml/2006/ole">
            <mc:AlternateContent xmlns:mc="http://schemas.openxmlformats.org/markup-compatibility/2006">
              <mc:Choice xmlns:v="urn:schemas-microsoft-com:vml" Requires="v">
                <p:oleObj spid="_x0000_s400405" name="文档" r:id="rId4" imgW="8293622" imgH="1285470" progId="Word.Document.12">
                  <p:embed/>
                </p:oleObj>
              </mc:Choice>
              <mc:Fallback>
                <p:oleObj name="文档" r:id="rId4" imgW="8293622" imgH="1285470" progId="Word.Document.12">
                  <p:embed/>
                  <p:pic>
                    <p:nvPicPr>
                      <p:cNvPr id="0" name=""/>
                      <p:cNvPicPr/>
                      <p:nvPr/>
                    </p:nvPicPr>
                    <p:blipFill>
                      <a:blip r:embed="rId5"/>
                      <a:stretch>
                        <a:fillRect/>
                      </a:stretch>
                    </p:blipFill>
                    <p:spPr>
                      <a:xfrm>
                        <a:off x="435446" y="946820"/>
                        <a:ext cx="8286750" cy="1285875"/>
                      </a:xfrm>
                      <a:prstGeom prst="rect">
                        <a:avLst/>
                      </a:prstGeom>
                    </p:spPr>
                  </p:pic>
                </p:oleObj>
              </mc:Fallback>
            </mc:AlternateContent>
          </a:graphicData>
        </a:graphic>
      </p:graphicFrame>
      <p:sp>
        <p:nvSpPr>
          <p:cNvPr id="8" name="矩形 7"/>
          <p:cNvSpPr/>
          <p:nvPr/>
        </p:nvSpPr>
        <p:spPr>
          <a:xfrm>
            <a:off x="339198" y="1763291"/>
            <a:ext cx="4256293" cy="738664"/>
          </a:xfrm>
          <a:prstGeom prst="rect">
            <a:avLst/>
          </a:prstGeom>
        </p:spPr>
        <p:txBody>
          <a:bodyPr wrap="none">
            <a:spAutoFit/>
          </a:bodyPr>
          <a:lstStyle/>
          <a:p>
            <a:pPr algn="just">
              <a:lnSpc>
                <a:spcPct val="150000"/>
              </a:lnSpc>
              <a:spcAft>
                <a:spcPts val="0"/>
              </a:spcAft>
              <a:tabLst>
                <a:tab pos="2250440" algn="l"/>
              </a:tabLst>
            </a:pPr>
            <a:r>
              <a:rPr lang="en-US" altLang="zh-CN" sz="2800" kern="10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a:latin typeface="Times New Roman" panose="02020603050405020304" pitchFamily="18" charset="0"/>
                <a:ea typeface="黑体" panose="02010609060101010101" pitchFamily="49" charset="-122"/>
                <a:cs typeface="Courier New" panose="02070309020205020404" pitchFamily="49" charset="0"/>
              </a:rPr>
              <a:t>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0" name="对象 9"/>
          <p:cNvGraphicFramePr>
            <a:graphicFrameLocks noChangeAspect="1"/>
          </p:cNvGraphicFramePr>
          <p:nvPr>
            <p:extLst>
              <p:ext uri="{D42A27DB-BD31-4B8C-83A1-F6EECF244321}">
                <p14:modId xmlns:p14="http://schemas.microsoft.com/office/powerpoint/2010/main" val="4073632343"/>
              </p:ext>
            </p:extLst>
          </p:nvPr>
        </p:nvGraphicFramePr>
        <p:xfrm>
          <a:off x="435446" y="2564904"/>
          <a:ext cx="8286750" cy="1285875"/>
        </p:xfrm>
        <a:graphic>
          <a:graphicData uri="http://schemas.openxmlformats.org/presentationml/2006/ole">
            <mc:AlternateContent xmlns:mc="http://schemas.openxmlformats.org/markup-compatibility/2006">
              <mc:Choice xmlns:v="urn:schemas-microsoft-com:vml" Requires="v">
                <p:oleObj spid="_x0000_s400406" name="文档" r:id="rId6" imgW="8293622" imgH="1286010" progId="Word.Document.12">
                  <p:embed/>
                </p:oleObj>
              </mc:Choice>
              <mc:Fallback>
                <p:oleObj name="文档" r:id="rId6" imgW="8293622" imgH="1286010" progId="Word.Document.12">
                  <p:embed/>
                  <p:pic>
                    <p:nvPicPr>
                      <p:cNvPr id="0" name=""/>
                      <p:cNvPicPr/>
                      <p:nvPr/>
                    </p:nvPicPr>
                    <p:blipFill>
                      <a:blip r:embed="rId7"/>
                      <a:stretch>
                        <a:fillRect/>
                      </a:stretch>
                    </p:blipFill>
                    <p:spPr>
                      <a:xfrm>
                        <a:off x="435446" y="2564904"/>
                        <a:ext cx="8286750" cy="1285875"/>
                      </a:xfrm>
                      <a:prstGeom prst="rect">
                        <a:avLst/>
                      </a:prstGeom>
                    </p:spPr>
                  </p:pic>
                </p:oleObj>
              </mc:Fallback>
            </mc:AlternateContent>
          </a:graphicData>
        </a:graphic>
      </p:graphicFrame>
      <p:sp>
        <p:nvSpPr>
          <p:cNvPr id="11" name="矩形 10"/>
          <p:cNvSpPr/>
          <p:nvPr/>
        </p:nvSpPr>
        <p:spPr>
          <a:xfrm>
            <a:off x="339198" y="3385567"/>
            <a:ext cx="8113776" cy="3281255"/>
          </a:xfrm>
          <a:prstGeom prst="rect">
            <a:avLst/>
          </a:prstGeom>
        </p:spPr>
        <p:txBody>
          <a:bodyPr>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FG</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FG</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FG</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EG</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，且</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EG</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EG</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51401237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400386"/>
                                        </p:tgtEl>
                                        <p:attrNameLst>
                                          <p:attrName>style.visibility</p:attrName>
                                        </p:attrNameLst>
                                      </p:cBhvr>
                                      <p:to>
                                        <p:strVal val="visible"/>
                                      </p:to>
                                    </p:set>
                                    <p:animEffect transition="in" filter="blinds(horizontal)">
                                      <p:cBhvr>
                                        <p:cTn id="10" dur="500"/>
                                        <p:tgtEl>
                                          <p:spTgt spid="40038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blinds(horizontal)">
                                      <p:cBhvr>
                                        <p:cTn id="30" dur="500"/>
                                        <p:tgtEl>
                                          <p:spTgt spid="1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animEffect transition="in" filter="blinds(horizontal)">
                                      <p:cBhvr>
                                        <p:cTn id="35" dur="500"/>
                                        <p:tgtEl>
                                          <p:spTgt spid="11">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1">
                                            <p:txEl>
                                              <p:pRg st="2" end="2"/>
                                            </p:txEl>
                                          </p:spTgt>
                                        </p:tgtEl>
                                        <p:attrNameLst>
                                          <p:attrName>style.visibility</p:attrName>
                                        </p:attrNameLst>
                                      </p:cBhvr>
                                      <p:to>
                                        <p:strVal val="visible"/>
                                      </p:to>
                                    </p:set>
                                    <p:animEffect transition="in" filter="blinds(horizontal)">
                                      <p:cBhvr>
                                        <p:cTn id="40" dur="500"/>
                                        <p:tgtEl>
                                          <p:spTgt spid="11">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1">
                                            <p:txEl>
                                              <p:pRg st="3" end="3"/>
                                            </p:txEl>
                                          </p:spTgt>
                                        </p:tgtEl>
                                        <p:attrNameLst>
                                          <p:attrName>style.visibility</p:attrName>
                                        </p:attrNameLst>
                                      </p:cBhvr>
                                      <p:to>
                                        <p:strVal val="visible"/>
                                      </p:to>
                                    </p:set>
                                    <p:animEffect transition="in" filter="blinds(horizontal)">
                                      <p:cBhvr>
                                        <p:cTn id="45" dur="500"/>
                                        <p:tgtEl>
                                          <p:spTgt spid="11">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1">
                                            <p:txEl>
                                              <p:pRg st="4" end="4"/>
                                            </p:txEl>
                                          </p:spTgt>
                                        </p:tgtEl>
                                        <p:attrNameLst>
                                          <p:attrName>style.visibility</p:attrName>
                                        </p:attrNameLst>
                                      </p:cBhvr>
                                      <p:to>
                                        <p:strVal val="visible"/>
                                      </p:to>
                                    </p:set>
                                    <p:animEffect transition="in" filter="blinds(horizontal)">
                                      <p:cBhvr>
                                        <p:cTn id="50"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65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72264" y="1268760"/>
            <a:ext cx="2880651" cy="2717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627230" y="1052736"/>
            <a:ext cx="8925154" cy="2031325"/>
          </a:xfrm>
          <a:prstGeom prst="rect">
            <a:avLst/>
          </a:prstGeom>
        </p:spPr>
        <p:txBody>
          <a:bodyPr>
            <a:spAutoFit/>
          </a:bodyPr>
          <a:lstStyle/>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FG</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EG</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G</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FG</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EG</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EFG</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EFG</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EFG</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11238337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linds(horizontal)">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blinds(horizontal)">
                                      <p:cBhvr>
                                        <p:cTn id="2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2DAA2A69-B8C7-A146-AE32-F71F934663BD}"/>
              </a:ext>
            </a:extLst>
          </p:cNvPr>
          <p:cNvPicPr>
            <a:picLocks noChangeAspect="1"/>
          </p:cNvPicPr>
          <p:nvPr/>
        </p:nvPicPr>
        <p:blipFill>
          <a:blip r:embed="rId6">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12" name="矩形 11"/>
          <p:cNvSpPr/>
          <p:nvPr/>
        </p:nvSpPr>
        <p:spPr>
          <a:xfrm>
            <a:off x="-8240" y="2348880"/>
            <a:ext cx="1702385" cy="2867691"/>
          </a:xfrm>
          <a:prstGeom prst="rect">
            <a:avLst/>
          </a:prstGeom>
          <a:solidFill>
            <a:srgbClr val="DFEEF4"/>
          </a:solidFill>
          <a:ln w="9525">
            <a:solidFill>
              <a:srgbClr val="DBEA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21"/>
            <a:endParaRPr lang="zh-CN" altLang="en-US">
              <a:solidFill>
                <a:prstClr val="white"/>
              </a:solidFill>
            </a:endParaRPr>
          </a:p>
        </p:txBody>
      </p:sp>
      <p:sp>
        <p:nvSpPr>
          <p:cNvPr id="13" name="更多2018年PPT下载：http://www.ppt20.com/u/739134/">
            <a:extLst>
              <a:ext uri="{FF2B5EF4-FFF2-40B4-BE49-F238E27FC236}">
                <a16:creationId xmlns="" xmlns:a16="http://schemas.microsoft.com/office/drawing/2014/main" id="{046CB508-A3E9-D740-9306-E6A8B0A1E1C5}"/>
              </a:ext>
            </a:extLst>
          </p:cNvPr>
          <p:cNvSpPr/>
          <p:nvPr/>
        </p:nvSpPr>
        <p:spPr>
          <a:xfrm>
            <a:off x="545435" y="2751673"/>
            <a:ext cx="595035" cy="2062103"/>
          </a:xfrm>
          <a:prstGeom prst="rect">
            <a:avLst/>
          </a:prstGeom>
        </p:spPr>
        <p:txBody>
          <a:bodyPr wrap="none">
            <a:spAutoFit/>
          </a:bodyPr>
          <a:lstStyle/>
          <a:p>
            <a:pPr>
              <a:defRPr/>
            </a:pPr>
            <a:r>
              <a:rPr lang="zh-CN" altLang="en-US" sz="3200" dirty="0" smtClean="0">
                <a:solidFill>
                  <a:schemeClr val="bg1">
                    <a:lumMod val="50000"/>
                  </a:schemeClr>
                </a:solidFill>
                <a:latin typeface="微软雅黑" panose="020B0503020204020204" pitchFamily="34" charset="-122"/>
              </a:rPr>
              <a:t>内</a:t>
            </a:r>
            <a:endParaRPr lang="en-US" altLang="zh-CN" sz="3200" dirty="0" smtClean="0">
              <a:solidFill>
                <a:schemeClr val="bg1">
                  <a:lumMod val="50000"/>
                </a:schemeClr>
              </a:solidFill>
              <a:latin typeface="微软雅黑" panose="020B0503020204020204" pitchFamily="34" charset="-122"/>
            </a:endParaRPr>
          </a:p>
          <a:p>
            <a:pPr>
              <a:defRPr/>
            </a:pPr>
            <a:r>
              <a:rPr lang="zh-CN" altLang="en-US" sz="3200" dirty="0" smtClean="0">
                <a:solidFill>
                  <a:schemeClr val="bg1">
                    <a:lumMod val="50000"/>
                  </a:schemeClr>
                </a:solidFill>
                <a:latin typeface="微软雅黑" panose="020B0503020204020204" pitchFamily="34" charset="-122"/>
              </a:rPr>
              <a:t>容</a:t>
            </a:r>
            <a:endParaRPr lang="en-US" altLang="zh-CN" sz="3200" dirty="0" smtClean="0">
              <a:solidFill>
                <a:schemeClr val="bg1">
                  <a:lumMod val="50000"/>
                </a:schemeClr>
              </a:solidFill>
              <a:latin typeface="微软雅黑" panose="020B0503020204020204" pitchFamily="34" charset="-122"/>
            </a:endParaRPr>
          </a:p>
          <a:p>
            <a:pPr>
              <a:defRPr/>
            </a:pPr>
            <a:r>
              <a:rPr lang="zh-CN" altLang="en-US" sz="3200" dirty="0" smtClean="0">
                <a:solidFill>
                  <a:schemeClr val="bg1">
                    <a:lumMod val="50000"/>
                  </a:schemeClr>
                </a:solidFill>
                <a:latin typeface="微软雅黑" panose="020B0503020204020204" pitchFamily="34" charset="-122"/>
              </a:rPr>
              <a:t>索</a:t>
            </a:r>
            <a:endParaRPr lang="en-US" altLang="zh-CN" sz="3200" dirty="0" smtClean="0">
              <a:solidFill>
                <a:schemeClr val="bg1">
                  <a:lumMod val="50000"/>
                </a:schemeClr>
              </a:solidFill>
              <a:latin typeface="微软雅黑" panose="020B0503020204020204" pitchFamily="34" charset="-122"/>
            </a:endParaRPr>
          </a:p>
          <a:p>
            <a:pPr>
              <a:defRPr/>
            </a:pPr>
            <a:r>
              <a:rPr lang="zh-CN" altLang="en-US" sz="3200" dirty="0" smtClean="0">
                <a:solidFill>
                  <a:schemeClr val="bg1">
                    <a:lumMod val="50000"/>
                  </a:schemeClr>
                </a:solidFill>
                <a:latin typeface="微软雅黑" panose="020B0503020204020204" pitchFamily="34" charset="-122"/>
              </a:rPr>
              <a:t>引</a:t>
            </a:r>
            <a:endParaRPr lang="zh-CN" altLang="en-US" sz="3200" dirty="0">
              <a:solidFill>
                <a:schemeClr val="bg1">
                  <a:lumMod val="50000"/>
                </a:schemeClr>
              </a:solidFill>
              <a:latin typeface="等线" panose="020F0502020204030204"/>
              <a:ea typeface="等线" panose="02010600030101010101" pitchFamily="2" charset="-122"/>
            </a:endParaRPr>
          </a:p>
        </p:txBody>
      </p:sp>
      <p:sp>
        <p:nvSpPr>
          <p:cNvPr id="14" name="矩形 13">
            <a:extLst>
              <a:ext uri="{FF2B5EF4-FFF2-40B4-BE49-F238E27FC236}">
                <a16:creationId xmlns="" xmlns:a16="http://schemas.microsoft.com/office/drawing/2014/main" id="{E06BD271-C75C-4F7F-9409-8196C0EB7739}"/>
              </a:ext>
            </a:extLst>
          </p:cNvPr>
          <p:cNvSpPr/>
          <p:nvPr/>
        </p:nvSpPr>
        <p:spPr>
          <a:xfrm>
            <a:off x="1919536" y="2348880"/>
            <a:ext cx="4539907" cy="2867691"/>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5" name="PA_文本框 8">
            <a:hlinkClick r:id="rId7" action="ppaction://hlinksldjump"/>
            <a:extLst>
              <a:ext uri="{FF2B5EF4-FFF2-40B4-BE49-F238E27FC236}">
                <a16:creationId xmlns="" xmlns:a16="http://schemas.microsoft.com/office/drawing/2014/main" id="{6825730B-79D3-DF4B-B6DE-033ACDED2B40}"/>
              </a:ext>
            </a:extLst>
          </p:cNvPr>
          <p:cNvSpPr txBox="1"/>
          <p:nvPr>
            <p:custDataLst>
              <p:tags r:id="rId1"/>
            </p:custDataLst>
          </p:nvPr>
        </p:nvSpPr>
        <p:spPr>
          <a:xfrm>
            <a:off x="3143672" y="2707715"/>
            <a:ext cx="2075965" cy="492443"/>
          </a:xfrm>
          <a:prstGeom prst="rect">
            <a:avLst/>
          </a:prstGeom>
          <a:noFill/>
        </p:spPr>
        <p:txBody>
          <a:bodyPr wrap="square" rtlCol="0">
            <a:spAutoFit/>
          </a:bodyPr>
          <a:lstStyle/>
          <a:p>
            <a:r>
              <a:rPr lang="zh-CN" altLang="en-US" sz="2600" b="1" dirty="0" smtClean="0">
                <a:solidFill>
                  <a:schemeClr val="bg1"/>
                </a:solidFill>
              </a:rPr>
              <a:t>知识梳理</a:t>
            </a:r>
            <a:endParaRPr lang="zh-CN" altLang="en-US" sz="2600" b="1" dirty="0">
              <a:solidFill>
                <a:schemeClr val="bg1"/>
              </a:solidFill>
            </a:endParaRPr>
          </a:p>
        </p:txBody>
      </p:sp>
      <p:sp>
        <p:nvSpPr>
          <p:cNvPr id="16" name="PA_文本框 9">
            <a:hlinkClick r:id="rId8" action="ppaction://hlinksldjump"/>
            <a:extLst>
              <a:ext uri="{FF2B5EF4-FFF2-40B4-BE49-F238E27FC236}">
                <a16:creationId xmlns="" xmlns:a16="http://schemas.microsoft.com/office/drawing/2014/main" id="{3E4B6F71-C5BB-FE46-BF1A-59231A563427}"/>
              </a:ext>
            </a:extLst>
          </p:cNvPr>
          <p:cNvSpPr txBox="1"/>
          <p:nvPr>
            <p:custDataLst>
              <p:tags r:id="rId2"/>
            </p:custDataLst>
          </p:nvPr>
        </p:nvSpPr>
        <p:spPr>
          <a:xfrm>
            <a:off x="3143672" y="3296362"/>
            <a:ext cx="2075965" cy="492443"/>
          </a:xfrm>
          <a:prstGeom prst="rect">
            <a:avLst/>
          </a:prstGeom>
          <a:noFill/>
        </p:spPr>
        <p:txBody>
          <a:bodyPr wrap="square" rtlCol="0">
            <a:spAutoFit/>
          </a:bodyPr>
          <a:lstStyle/>
          <a:p>
            <a:r>
              <a:rPr lang="zh-CN" altLang="en-US" sz="2600" b="1" dirty="0">
                <a:solidFill>
                  <a:schemeClr val="bg1"/>
                </a:solidFill>
              </a:rPr>
              <a:t>题型探究</a:t>
            </a:r>
          </a:p>
        </p:txBody>
      </p:sp>
      <p:sp>
        <p:nvSpPr>
          <p:cNvPr id="17" name="PA_文本框 10">
            <a:hlinkClick r:id="rId9" action="ppaction://hlinksldjump"/>
            <a:extLst>
              <a:ext uri="{FF2B5EF4-FFF2-40B4-BE49-F238E27FC236}">
                <a16:creationId xmlns="" xmlns:a16="http://schemas.microsoft.com/office/drawing/2014/main" id="{0A911338-A9E3-BC45-9E72-7B1B17814308}"/>
              </a:ext>
            </a:extLst>
          </p:cNvPr>
          <p:cNvSpPr txBox="1"/>
          <p:nvPr>
            <p:custDataLst>
              <p:tags r:id="rId3"/>
            </p:custDataLst>
          </p:nvPr>
        </p:nvSpPr>
        <p:spPr>
          <a:xfrm>
            <a:off x="3143672" y="3885009"/>
            <a:ext cx="2075965" cy="492443"/>
          </a:xfrm>
          <a:prstGeom prst="rect">
            <a:avLst/>
          </a:prstGeom>
          <a:noFill/>
        </p:spPr>
        <p:txBody>
          <a:bodyPr wrap="square" rtlCol="0">
            <a:spAutoFit/>
          </a:bodyPr>
          <a:lstStyle/>
          <a:p>
            <a:r>
              <a:rPr lang="zh-CN" altLang="en-US" sz="2600" b="1" dirty="0">
                <a:solidFill>
                  <a:schemeClr val="bg1"/>
                </a:solidFill>
              </a:rPr>
              <a:t>随堂演练</a:t>
            </a:r>
          </a:p>
        </p:txBody>
      </p:sp>
      <p:sp>
        <p:nvSpPr>
          <p:cNvPr id="18" name="PA_文本框 10">
            <a:hlinkClick r:id="rId10" action="ppaction://hlinksldjump"/>
            <a:extLst>
              <a:ext uri="{FF2B5EF4-FFF2-40B4-BE49-F238E27FC236}">
                <a16:creationId xmlns="" xmlns:a16="http://schemas.microsoft.com/office/drawing/2014/main" id="{0A911338-A9E3-BC45-9E72-7B1B17814308}"/>
              </a:ext>
            </a:extLst>
          </p:cNvPr>
          <p:cNvSpPr txBox="1"/>
          <p:nvPr>
            <p:custDataLst>
              <p:tags r:id="rId4"/>
            </p:custDataLst>
          </p:nvPr>
        </p:nvSpPr>
        <p:spPr>
          <a:xfrm>
            <a:off x="3143672" y="4473656"/>
            <a:ext cx="2075965" cy="492443"/>
          </a:xfrm>
          <a:prstGeom prst="rect">
            <a:avLst/>
          </a:prstGeom>
          <a:noFill/>
        </p:spPr>
        <p:txBody>
          <a:bodyPr wrap="square" rtlCol="0">
            <a:spAutoFit/>
          </a:bodyPr>
          <a:lstStyle/>
          <a:p>
            <a:r>
              <a:rPr lang="zh-CN" altLang="en-US" sz="2600" b="1" dirty="0" smtClean="0">
                <a:solidFill>
                  <a:schemeClr val="bg1"/>
                </a:solidFill>
              </a:rPr>
              <a:t>课时对点练</a:t>
            </a:r>
            <a:endParaRPr lang="zh-CN" altLang="en-US" sz="2600" b="1" dirty="0">
              <a:solidFill>
                <a:schemeClr val="bg1"/>
              </a:solidFill>
            </a:endParaRPr>
          </a:p>
        </p:txBody>
      </p:sp>
    </p:spTree>
    <p:extLst>
      <p:ext uri="{BB962C8B-B14F-4D97-AF65-F5344CB8AC3E}">
        <p14:creationId xmlns:p14="http://schemas.microsoft.com/office/powerpoint/2010/main" val="302147150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1786" y="1156639"/>
            <a:ext cx="10408429" cy="4000553"/>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0000"/>
              </a:solidFill>
            </a:endParaRPr>
          </a:p>
        </p:txBody>
      </p:sp>
      <p:grpSp>
        <p:nvGrpSpPr>
          <p:cNvPr id="12" name="组合 11"/>
          <p:cNvGrpSpPr/>
          <p:nvPr/>
        </p:nvGrpSpPr>
        <p:grpSpPr>
          <a:xfrm>
            <a:off x="1187376" y="1052736"/>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a:solidFill>
                    <a:srgbClr val="FFFFFF"/>
                  </a:solidFill>
                  <a:latin typeface="微软雅黑" pitchFamily="34" charset="-122"/>
                </a:rPr>
                <a:t>反思感悟</a:t>
              </a:r>
            </a:p>
          </p:txBody>
        </p:sp>
      </p:grpSp>
      <p:sp>
        <p:nvSpPr>
          <p:cNvPr id="3" name="矩形 2"/>
          <p:cNvSpPr/>
          <p:nvPr/>
        </p:nvSpPr>
        <p:spPr>
          <a:xfrm>
            <a:off x="1235768" y="2275843"/>
            <a:ext cx="9720465" cy="2655800"/>
          </a:xfrm>
          <a:prstGeom prst="rect">
            <a:avLst/>
          </a:prstGeom>
        </p:spPr>
        <p:txBody>
          <a:bodyPr>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证明线面平行的两种方法：</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由线线平行推出线面平行；</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由面面平行推出线面平行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线线平行、线面平行、面面平行三者之间可以相互转化，要注意转化思想的灵活运用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73127999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4345" y="175280"/>
            <a:ext cx="7973852" cy="2677656"/>
          </a:xfrm>
          <a:prstGeom prst="rect">
            <a:avLst/>
          </a:prstGeom>
        </p:spPr>
        <p:txBody>
          <a:bodyPr wrap="square">
            <a:spAutoFit/>
          </a:bodyPr>
          <a:lstStyle/>
          <a:p>
            <a:pPr algn="just">
              <a:lnSpc>
                <a:spcPct val="150000"/>
              </a:lnSpc>
              <a:spcAft>
                <a:spcPts val="0"/>
              </a:spcAft>
              <a:tabLst>
                <a:tab pos="2250440" algn="l"/>
              </a:tabLst>
            </a:pPr>
            <a:r>
              <a:rPr lang="zh-CN" altLang="zh-CN" sz="2800" b="1" kern="100" dirty="0" smtClean="0">
                <a:solidFill>
                  <a:srgbClr val="0000FF"/>
                </a:solidFill>
                <a:latin typeface="+mj-ea"/>
                <a:ea typeface="+mj-ea"/>
                <a:cs typeface="Times New Roman" panose="02020603050405020304" pitchFamily="18" charset="0"/>
              </a:rPr>
              <a:t>跟踪训练</a:t>
            </a:r>
            <a:r>
              <a:rPr lang="en-US" altLang="zh-CN" sz="2800" b="1" kern="100" dirty="0" smtClean="0">
                <a:solidFill>
                  <a:srgbClr val="0000FF"/>
                </a:solidFill>
                <a:latin typeface="+mj-ea"/>
                <a:ea typeface="+mj-ea"/>
                <a:cs typeface="Courier New" panose="02070309020205020404" pitchFamily="49" charset="0"/>
              </a:rPr>
              <a:t>3</a:t>
            </a: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如图，已知平面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，过点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分别交于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，过点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分别交于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01410" name="Picture 2" descr="S65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26580" y="404664"/>
            <a:ext cx="3330060" cy="17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84345" y="3159743"/>
            <a:ext cx="8925154" cy="657872"/>
          </a:xfrm>
          <a:prstGeom prst="rect">
            <a:avLst/>
          </a:prstGeom>
        </p:spPr>
        <p:txBody>
          <a:bodyPr>
            <a:spAutoFit/>
          </a:bodyPr>
          <a:lstStyle/>
          <a:p>
            <a:pPr>
              <a:lnSpc>
                <a:spcPct val="150000"/>
              </a:lnSpc>
              <a:spcAft>
                <a:spcPts val="0"/>
              </a:spcAft>
              <a:tabLst>
                <a:tab pos="2250440" algn="l"/>
              </a:tabLst>
            </a:pPr>
            <a:r>
              <a:rPr lang="zh-CN" altLang="zh-CN" sz="2800" b="1"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3140240763"/>
              </p:ext>
            </p:extLst>
          </p:nvPr>
        </p:nvGraphicFramePr>
        <p:xfrm>
          <a:off x="421406" y="3961631"/>
          <a:ext cx="8761413" cy="1257300"/>
        </p:xfrm>
        <a:graphic>
          <a:graphicData uri="http://schemas.openxmlformats.org/presentationml/2006/ole">
            <mc:AlternateContent xmlns:mc="http://schemas.openxmlformats.org/markup-compatibility/2006">
              <mc:Choice xmlns:v="urn:schemas-microsoft-com:vml" Requires="v">
                <p:oleObj spid="_x0000_s401429" name="文档" r:id="rId4" imgW="8760681" imgH="1257120" progId="Word.Document.12">
                  <p:embed/>
                </p:oleObj>
              </mc:Choice>
              <mc:Fallback>
                <p:oleObj name="文档" r:id="rId4" imgW="8760681" imgH="1257120" progId="Word.Document.12">
                  <p:embed/>
                  <p:pic>
                    <p:nvPicPr>
                      <p:cNvPr id="0" name=""/>
                      <p:cNvPicPr/>
                      <p:nvPr/>
                    </p:nvPicPr>
                    <p:blipFill>
                      <a:blip r:embed="rId5"/>
                      <a:stretch>
                        <a:fillRect/>
                      </a:stretch>
                    </p:blipFill>
                    <p:spPr>
                      <a:xfrm>
                        <a:off x="421406" y="3961631"/>
                        <a:ext cx="8761413" cy="1257300"/>
                      </a:xfrm>
                      <a:prstGeom prst="rect">
                        <a:avLst/>
                      </a:prstGeom>
                    </p:spPr>
                  </p:pic>
                </p:oleObj>
              </mc:Fallback>
            </mc:AlternateContent>
          </a:graphicData>
        </a:graphic>
      </p:graphicFrame>
      <p:sp>
        <p:nvSpPr>
          <p:cNvPr id="8" name="矩形 7"/>
          <p:cNvSpPr/>
          <p:nvPr/>
        </p:nvSpPr>
        <p:spPr>
          <a:xfrm>
            <a:off x="384345" y="4788093"/>
            <a:ext cx="4567469" cy="738664"/>
          </a:xfrm>
          <a:prstGeom prst="rect">
            <a:avLst/>
          </a:prstGeom>
        </p:spPr>
        <p:txBody>
          <a:bodyPr wrap="none">
            <a:spAutoFit/>
          </a:bodyPr>
          <a:lstStyle/>
          <a:p>
            <a:pPr algn="just">
              <a:lnSpc>
                <a:spcPct val="150000"/>
              </a:lnSpc>
              <a:spcAft>
                <a:spcPts val="0"/>
              </a:spcAft>
              <a:tabLst>
                <a:tab pos="2250440" algn="l"/>
              </a:tabLst>
            </a:pPr>
            <a:r>
              <a:rPr lang="en-US" altLang="zh-CN" sz="2800" kern="10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a:latin typeface="Times New Roman" panose="02020603050405020304" pitchFamily="18" charset="0"/>
                <a:ea typeface="黑体" panose="02010609060101010101" pitchFamily="49" charset="-122"/>
                <a:cs typeface="Courier New" panose="02070309020205020404" pitchFamily="49" charset="0"/>
              </a:rPr>
              <a:t>PA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8</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1" name="对象 10"/>
          <p:cNvGraphicFramePr>
            <a:graphicFrameLocks noChangeAspect="1"/>
          </p:cNvGraphicFramePr>
          <p:nvPr>
            <p:extLst>
              <p:ext uri="{D42A27DB-BD31-4B8C-83A1-F6EECF244321}">
                <p14:modId xmlns:p14="http://schemas.microsoft.com/office/powerpoint/2010/main" val="2002319511"/>
              </p:ext>
            </p:extLst>
          </p:nvPr>
        </p:nvGraphicFramePr>
        <p:xfrm>
          <a:off x="421406" y="5627340"/>
          <a:ext cx="8761413" cy="1257300"/>
        </p:xfrm>
        <a:graphic>
          <a:graphicData uri="http://schemas.openxmlformats.org/presentationml/2006/ole">
            <mc:AlternateContent xmlns:mc="http://schemas.openxmlformats.org/markup-compatibility/2006">
              <mc:Choice xmlns:v="urn:schemas-microsoft-com:vml" Requires="v">
                <p:oleObj spid="_x0000_s401430" name="文档" r:id="rId6" imgW="8760681" imgH="1257390" progId="Word.Document.12">
                  <p:embed/>
                </p:oleObj>
              </mc:Choice>
              <mc:Fallback>
                <p:oleObj name="文档" r:id="rId6" imgW="8760681" imgH="1257390" progId="Word.Document.12">
                  <p:embed/>
                  <p:pic>
                    <p:nvPicPr>
                      <p:cNvPr id="0" name=""/>
                      <p:cNvPicPr/>
                      <p:nvPr/>
                    </p:nvPicPr>
                    <p:blipFill>
                      <a:blip r:embed="rId7"/>
                      <a:stretch>
                        <a:fillRect/>
                      </a:stretch>
                    </p:blipFill>
                    <p:spPr>
                      <a:xfrm>
                        <a:off x="421406" y="5627340"/>
                        <a:ext cx="8761413" cy="1257300"/>
                      </a:xfrm>
                      <a:prstGeom prst="rect">
                        <a:avLst/>
                      </a:prstGeom>
                    </p:spPr>
                  </p:pic>
                </p:oleObj>
              </mc:Fallback>
            </mc:AlternateContent>
          </a:graphicData>
        </a:graphic>
      </p:graphicFrame>
      <p:pic>
        <p:nvPicPr>
          <p:cNvPr id="12" name="返回">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extLst>
      <p:ext uri="{BB962C8B-B14F-4D97-AF65-F5344CB8AC3E}">
        <p14:creationId xmlns:p14="http://schemas.microsoft.com/office/powerpoint/2010/main" val="43378432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
            <a:extLst>
              <a:ext uri="{FF2B5EF4-FFF2-40B4-BE49-F238E27FC236}">
                <a16:creationId xmlns="" xmlns:a16="http://schemas.microsoft.com/office/drawing/2014/main"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a:solidFill>
                  <a:srgbClr val="F5C131">
                    <a:lumMod val="20000"/>
                    <a:lumOff val="80000"/>
                  </a:srgbClr>
                </a:solidFill>
                <a:latin typeface="微软雅黑" panose="020B0503020204020204" pitchFamily="34" charset="-122"/>
              </a:rPr>
              <a:t>3</a:t>
            </a:r>
            <a:endParaRPr sz="5400" dirty="0">
              <a:solidFill>
                <a:srgbClr val="F5C131">
                  <a:lumMod val="20000"/>
                  <a:lumOff val="80000"/>
                </a:srgbClr>
              </a:solidFill>
              <a:latin typeface="微软雅黑" panose="020B0503020204020204" pitchFamily="34" charset="-122"/>
            </a:endParaRPr>
          </a:p>
        </p:txBody>
      </p:sp>
      <p:sp>
        <p:nvSpPr>
          <p:cNvPr id="9" name="文本框 18">
            <a:extLst>
              <a:ext uri="{FF2B5EF4-FFF2-40B4-BE49-F238E27FC236}">
                <a16:creationId xmlns="" xmlns:a16="http://schemas.microsoft.com/office/drawing/2014/main" id="{BD048E81-1781-914B-9126-831580D51281}"/>
              </a:ext>
            </a:extLst>
          </p:cNvPr>
          <p:cNvSpPr txBox="1"/>
          <p:nvPr/>
        </p:nvSpPr>
        <p:spPr>
          <a:xfrm>
            <a:off x="1701062" y="2977468"/>
            <a:ext cx="3386826" cy="707886"/>
          </a:xfrm>
          <a:prstGeom prst="rect">
            <a:avLst/>
          </a:prstGeom>
          <a:noFill/>
        </p:spPr>
        <p:txBody>
          <a:bodyPr wrap="square" rtlCol="0">
            <a:spAutoFit/>
          </a:bodyPr>
          <a:lstStyle/>
          <a:p>
            <a:pPr>
              <a:defRPr/>
            </a:pPr>
            <a:r>
              <a:rPr lang="zh-CN" altLang="en-US" sz="4000" b="1" dirty="0">
                <a:solidFill>
                  <a:srgbClr val="000000">
                    <a:lumMod val="75000"/>
                    <a:lumOff val="25000"/>
                  </a:srgbClr>
                </a:solidFill>
                <a:latin typeface="微软雅黑" panose="020B0503020204020204" pitchFamily="34" charset="-122"/>
              </a:rPr>
              <a:t>随堂演练</a:t>
            </a:r>
          </a:p>
        </p:txBody>
      </p:sp>
      <p:pic>
        <p:nvPicPr>
          <p:cNvPr id="10" name="图片 9">
            <a:extLst>
              <a:ext uri="{FF2B5EF4-FFF2-40B4-BE49-F238E27FC236}">
                <a16:creationId xmlns="" xmlns:a16="http://schemas.microsoft.com/office/drawing/2014/main"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11" name="文本框 17">
            <a:extLst>
              <a:ext uri="{FF2B5EF4-FFF2-40B4-BE49-F238E27FC236}">
                <a16:creationId xmlns="" xmlns:a16="http://schemas.microsoft.com/office/drawing/2014/main" id="{34BAE266-6D78-8441-80C0-79C85588BFCA}"/>
              </a:ext>
            </a:extLst>
          </p:cNvPr>
          <p:cNvSpPr txBox="1"/>
          <p:nvPr/>
        </p:nvSpPr>
        <p:spPr>
          <a:xfrm>
            <a:off x="-127632" y="3519781"/>
            <a:ext cx="1597273"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THREE</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326095552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2436" y="207690"/>
            <a:ext cx="10794931" cy="4616648"/>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下列命题正确的是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一个平面内两条直线都平行于另一个平面，那么这两个平面平行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如果一个平面内任何一条直线都平行于另一个平面，那么这两</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个</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平面</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平行于同一直线的两个平面一定相互平行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如果一个平面内的无数条直线都平行于另一个平面，那么这两</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个</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平面</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平行</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7" name="TextBox 19"/>
          <p:cNvSpPr txBox="1"/>
          <p:nvPr/>
        </p:nvSpPr>
        <p:spPr>
          <a:xfrm>
            <a:off x="291927" y="1632491"/>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4" name="矩形 3"/>
          <p:cNvSpPr/>
          <p:nvPr/>
        </p:nvSpPr>
        <p:spPr>
          <a:xfrm>
            <a:off x="462436" y="4941168"/>
            <a:ext cx="11016504" cy="1419303"/>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如果一个平面内任何一条直线都平行于另一个平面</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即</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两个平面没有公共点，则两平面平行</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Rectangle 21">
            <a:hlinkClick r:id="rId2"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1</a:t>
            </a:r>
          </a:p>
        </p:txBody>
      </p:sp>
      <p:sp>
        <p:nvSpPr>
          <p:cNvPr id="19" name="Rectangle 21">
            <a:hlinkClick r:id="rId3"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20" name="Rectangle 21">
            <a:hlinkClick r:id="rId4"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21" name="Rectangle 21">
            <a:hlinkClick r:id="rId5"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22" name="Rectangle 21">
            <a:hlinkClick r:id="rId6"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Tree>
    <p:extLst>
      <p:ext uri="{BB962C8B-B14F-4D97-AF65-F5344CB8AC3E}">
        <p14:creationId xmlns:p14="http://schemas.microsoft.com/office/powerpoint/2010/main" val="45207398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linds(horizontal)">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6328" y="495722"/>
            <a:ext cx="10754248" cy="2736274"/>
          </a:xfrm>
          <a:prstGeom prst="rect">
            <a:avLst/>
          </a:prstGeom>
        </p:spPr>
        <p:txBody>
          <a:bodyPr>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的关系是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异面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相交</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平行或异面</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TextBox 19"/>
          <p:cNvSpPr txBox="1"/>
          <p:nvPr/>
        </p:nvSpPr>
        <p:spPr>
          <a:xfrm>
            <a:off x="4015183" y="2581687"/>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9" name="Rectangle 21">
            <a:hlinkClick r:id="rId2"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20" name="Rectangle 21">
            <a:hlinkClick r:id="rId3"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2</a:t>
            </a:r>
          </a:p>
        </p:txBody>
      </p:sp>
      <p:sp>
        <p:nvSpPr>
          <p:cNvPr id="21" name="Rectangle 21">
            <a:hlinkClick r:id="rId4"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24" name="Rectangle 21">
            <a:hlinkClick r:id="rId5"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25" name="Rectangle 21">
            <a:hlinkClick r:id="rId6"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矩形 4"/>
          <p:cNvSpPr/>
          <p:nvPr/>
        </p:nvSpPr>
        <p:spPr>
          <a:xfrm>
            <a:off x="526328" y="3917955"/>
            <a:ext cx="7376160" cy="2031325"/>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无公共点，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n</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n</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无公共点，</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n</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平行或异面</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80774082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1">
            <a:hlinkClick r:id="rId3"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25" name="Rectangle 21">
            <a:hlinkClick r:id="rId4"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26" name="Rectangle 21">
            <a:hlinkClick r:id="rId5"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3</a:t>
            </a:r>
          </a:p>
        </p:txBody>
      </p:sp>
      <p:sp>
        <p:nvSpPr>
          <p:cNvPr id="27" name="Rectangle 21">
            <a:hlinkClick r:id="rId6"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28" name="Rectangle 21">
            <a:hlinkClick r:id="rId7"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69851" y="308273"/>
            <a:ext cx="10934089" cy="2031325"/>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六棱柱</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ABCDEF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的底面是正六边形，则此六棱柱的面中互相平行的有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A.1</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对</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B.2</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对</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C.3</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对</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5" name="TextBox 19"/>
          <p:cNvSpPr txBox="1"/>
          <p:nvPr/>
        </p:nvSpPr>
        <p:spPr>
          <a:xfrm>
            <a:off x="5303912" y="1746166"/>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402434" name="Picture 2" descr="S654"/>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1825" y="3212509"/>
            <a:ext cx="2847824" cy="2772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469851" y="2890103"/>
            <a:ext cx="7376160" cy="3347209"/>
          </a:xfrm>
          <a:prstGeom prst="rect">
            <a:avLst/>
          </a:prstGeom>
        </p:spPr>
        <p:txBody>
          <a:bodyPr>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如图所示，平面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EDD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FEE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AFF</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ABCDEF</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此六棱柱的面中互相平行的有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对</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16364458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02434"/>
                                        </p:tgtEl>
                                        <p:attrNameLst>
                                          <p:attrName>style.visibility</p:attrName>
                                        </p:attrNameLst>
                                      </p:cBhvr>
                                      <p:to>
                                        <p:strVal val="visible"/>
                                      </p:to>
                                    </p:set>
                                    <p:animEffect transition="in" filter="blinds(horizontal)">
                                      <p:cBhvr>
                                        <p:cTn id="15" dur="500"/>
                                        <p:tgtEl>
                                          <p:spTgt spid="40243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blinds(horizontal)">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blinds(horizontal)">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blinds(horizontal)">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blinds(horizontal)">
                                      <p:cBhvr>
                                        <p:cTn id="3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0321" y="467147"/>
            <a:ext cx="8928522" cy="2704433"/>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如图所示的三棱柱</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，过</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的平面与平面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交于直线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的位置关系</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异面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平行</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相交</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以上均有</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可能</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6" name="TextBox 19"/>
          <p:cNvSpPr txBox="1"/>
          <p:nvPr/>
        </p:nvSpPr>
        <p:spPr>
          <a:xfrm>
            <a:off x="3026591" y="1907077"/>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9" name="Rectangle 21">
            <a:hlinkClick r:id="rId2"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20" name="Rectangle 21">
            <a:hlinkClick r:id="rId3"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21" name="Rectangle 21">
            <a:hlinkClick r:id="rId4"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22" name="Rectangle 21">
            <a:hlinkClick r:id="rId5"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4</a:t>
            </a:r>
          </a:p>
        </p:txBody>
      </p:sp>
      <p:sp>
        <p:nvSpPr>
          <p:cNvPr id="23" name="Rectangle 21">
            <a:hlinkClick r:id="rId6"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pic>
        <p:nvPicPr>
          <p:cNvPr id="12" name="Picture 2" descr="S65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28205" y="476672"/>
            <a:ext cx="2146902" cy="2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470321" y="3949134"/>
            <a:ext cx="11126669" cy="2072154"/>
          </a:xfrm>
          <a:prstGeom prst="rect">
            <a:avLst/>
          </a:prstGeom>
        </p:spPr>
        <p:txBody>
          <a:bodyPr>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DE</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p>
          <a:p>
            <a:pPr>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又</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63525823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16893" y="347008"/>
            <a:ext cx="8640960" cy="2731477"/>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所在平面外一点，平面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分别交线段</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en-US" altLang="zh-CN" sz="2800" kern="100" baseline="-250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baseline="-250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baseline="-250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baseline="-250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en-US" altLang="zh-CN" sz="2800" kern="100" baseline="-250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baseline="-250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04482" name="Picture 2" descr="S65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17893" y="351706"/>
            <a:ext cx="2368985" cy="2772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642442" y="2373149"/>
            <a:ext cx="1082348" cy="523220"/>
          </a:xfrm>
          <a:prstGeom prst="rect">
            <a:avLst/>
          </a:prstGeom>
        </p:spPr>
        <p:txBody>
          <a:bodyPr wrap="none">
            <a:spAutoFit/>
          </a:bodyPr>
          <a:lstStyle/>
          <a:p>
            <a:r>
              <a:rPr lang="en-US" altLang="zh-CN" sz="2800" kern="100">
                <a:solidFill>
                  <a:srgbClr val="C00000"/>
                </a:solidFill>
                <a:latin typeface="Times New Roman" panose="02020603050405020304" pitchFamily="18" charset="0"/>
                <a:ea typeface="方正中等线简体" panose="03000509000000000000" pitchFamily="65" charset="-122"/>
              </a:rPr>
              <a:t>4</a:t>
            </a:r>
            <a:r>
              <a:rPr lang="en-US" altLang="zh-CN" sz="2800" kern="10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solidFill>
                  <a:srgbClr val="C00000"/>
                </a:solidFill>
                <a:latin typeface="Times New Roman" panose="02020603050405020304" pitchFamily="18" charset="0"/>
                <a:ea typeface="方正中等线简体" panose="03000509000000000000" pitchFamily="65" charset="-122"/>
              </a:rPr>
              <a:t>25</a:t>
            </a:r>
            <a:endParaRPr lang="zh-CN" altLang="en-US" dirty="0"/>
          </a:p>
        </p:txBody>
      </p:sp>
      <p:sp>
        <p:nvSpPr>
          <p:cNvPr id="8" name="矩形 7"/>
          <p:cNvSpPr/>
          <p:nvPr/>
        </p:nvSpPr>
        <p:spPr>
          <a:xfrm>
            <a:off x="416893" y="3457575"/>
            <a:ext cx="11237936" cy="1949508"/>
          </a:xfrm>
          <a:prstGeom prst="rect">
            <a:avLst/>
          </a:prstGeom>
        </p:spPr>
        <p:txBody>
          <a:bodyPr>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与它们的交线分别为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，同理</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易得</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9" name="对象 8"/>
          <p:cNvGraphicFramePr>
            <a:graphicFrameLocks noChangeAspect="1"/>
          </p:cNvGraphicFramePr>
          <p:nvPr>
            <p:extLst>
              <p:ext uri="{D42A27DB-BD31-4B8C-83A1-F6EECF244321}">
                <p14:modId xmlns:p14="http://schemas.microsoft.com/office/powerpoint/2010/main" val="2241957027"/>
              </p:ext>
            </p:extLst>
          </p:nvPr>
        </p:nvGraphicFramePr>
        <p:xfrm>
          <a:off x="507951" y="5489401"/>
          <a:ext cx="8131175" cy="1323975"/>
        </p:xfrm>
        <a:graphic>
          <a:graphicData uri="http://schemas.openxmlformats.org/presentationml/2006/ole">
            <mc:AlternateContent xmlns:mc="http://schemas.openxmlformats.org/markup-compatibility/2006">
              <mc:Choice xmlns:v="urn:schemas-microsoft-com:vml" Requires="v">
                <p:oleObj spid="_x0000_s404490" name="文档" r:id="rId4" imgW="8131812" imgH="1323810" progId="Word.Document.12">
                  <p:embed/>
                </p:oleObj>
              </mc:Choice>
              <mc:Fallback>
                <p:oleObj name="文档" r:id="rId4" imgW="8131812" imgH="1323810" progId="Word.Document.12">
                  <p:embed/>
                  <p:pic>
                    <p:nvPicPr>
                      <p:cNvPr id="0" name=""/>
                      <p:cNvPicPr/>
                      <p:nvPr/>
                    </p:nvPicPr>
                    <p:blipFill>
                      <a:blip r:embed="rId5"/>
                      <a:stretch>
                        <a:fillRect/>
                      </a:stretch>
                    </p:blipFill>
                    <p:spPr>
                      <a:xfrm>
                        <a:off x="507951" y="5489401"/>
                        <a:ext cx="8131175" cy="1323975"/>
                      </a:xfrm>
                      <a:prstGeom prst="rect">
                        <a:avLst/>
                      </a:prstGeom>
                    </p:spPr>
                  </p:pic>
                </p:oleObj>
              </mc:Fallback>
            </mc:AlternateContent>
          </a:graphicData>
        </a:graphic>
      </p:graphicFrame>
      <p:sp>
        <p:nvSpPr>
          <p:cNvPr id="30" name="Rectangle 21">
            <a:hlinkClick r:id="rId6"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31" name="Rectangle 21">
            <a:hlinkClick r:id="rId7"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32" name="Rectangle 21">
            <a:hlinkClick r:id="rId8"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33" name="Rectangle 21">
            <a:hlinkClick r:id="rId9"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4" name="Rectangle 21">
            <a:hlinkClick r:id="rId10"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5</a:t>
            </a:r>
          </a:p>
        </p:txBody>
      </p:sp>
    </p:spTree>
    <p:extLst>
      <p:ext uri="{BB962C8B-B14F-4D97-AF65-F5344CB8AC3E}">
        <p14:creationId xmlns:p14="http://schemas.microsoft.com/office/powerpoint/2010/main" val="103622450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linds(horizont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blinds(horizontal)">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5"/>
          <p:cNvSpPr txBox="1">
            <a:spLocks/>
          </p:cNvSpPr>
          <p:nvPr/>
        </p:nvSpPr>
        <p:spPr>
          <a:xfrm>
            <a:off x="838200" y="255588"/>
            <a:ext cx="10515600" cy="381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srgbClr val="000000"/>
                </a:solidFill>
              </a:rPr>
              <a:t>课堂小结</a:t>
            </a:r>
            <a:endParaRPr lang="zh-CN" altLang="en-US" sz="2400" b="1" dirty="0">
              <a:solidFill>
                <a:srgbClr val="000000"/>
              </a:solidFill>
            </a:endParaRPr>
          </a:p>
        </p:txBody>
      </p:sp>
      <p:sp>
        <p:nvSpPr>
          <p:cNvPr id="13" name="标题 5">
            <a:extLst>
              <a:ext uri="{FF2B5EF4-FFF2-40B4-BE49-F238E27FC236}">
                <a16:creationId xmlns="" xmlns:a16="http://schemas.microsoft.com/office/drawing/2014/main" id="{8338C955-F869-0D4F-AF60-AC1847908819}"/>
              </a:ext>
            </a:extLst>
          </p:cNvPr>
          <p:cNvSpPr txBox="1">
            <a:spLocks/>
          </p:cNvSpPr>
          <p:nvPr/>
        </p:nvSpPr>
        <p:spPr>
          <a:xfrm>
            <a:off x="838200" y="650235"/>
            <a:ext cx="10515600" cy="3807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200" dirty="0" smtClean="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rPr>
              <a:t>KE TANG XIAO JIE</a:t>
            </a:r>
            <a:endParaRPr lang="en-US" altLang="zh-CN" sz="1200" dirty="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矩形 3"/>
          <p:cNvSpPr/>
          <p:nvPr/>
        </p:nvSpPr>
        <p:spPr>
          <a:xfrm>
            <a:off x="733564" y="1700808"/>
            <a:ext cx="10691028" cy="3348272"/>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知识清单：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平面与平面平行的判定定理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平面与平面平行的性质定理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方法归纳：转化与化归</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常见误区：平面与平面平行的条件不充分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6" name="返回">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extLst>
      <p:ext uri="{BB962C8B-B14F-4D97-AF65-F5344CB8AC3E}">
        <p14:creationId xmlns:p14="http://schemas.microsoft.com/office/powerpoint/2010/main" val="334066729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blinds(horizontal)">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blinds(horizontal)">
                                      <p:cBhvr>
                                        <p:cTn id="1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a:extLst>
              <a:ext uri="{FF2B5EF4-FFF2-40B4-BE49-F238E27FC236}">
                <a16:creationId xmlns="" xmlns:a16="http://schemas.microsoft.com/office/drawing/2014/main"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smtClean="0">
                <a:solidFill>
                  <a:srgbClr val="F5C131">
                    <a:lumMod val="20000"/>
                    <a:lumOff val="80000"/>
                  </a:srgbClr>
                </a:solidFill>
                <a:latin typeface="微软雅黑" panose="020B0503020204020204" pitchFamily="34" charset="-122"/>
              </a:rPr>
              <a:t>4</a:t>
            </a:r>
            <a:endParaRPr sz="5400" dirty="0">
              <a:solidFill>
                <a:srgbClr val="F5C131">
                  <a:lumMod val="20000"/>
                  <a:lumOff val="80000"/>
                </a:srgbClr>
              </a:solidFill>
              <a:latin typeface="微软雅黑" panose="020B0503020204020204" pitchFamily="34" charset="-122"/>
            </a:endParaRPr>
          </a:p>
        </p:txBody>
      </p:sp>
      <p:sp>
        <p:nvSpPr>
          <p:cNvPr id="7" name="文本框 18">
            <a:extLst>
              <a:ext uri="{FF2B5EF4-FFF2-40B4-BE49-F238E27FC236}">
                <a16:creationId xmlns="" xmlns:a16="http://schemas.microsoft.com/office/drawing/2014/main" id="{BD048E81-1781-914B-9126-831580D51281}"/>
              </a:ext>
            </a:extLst>
          </p:cNvPr>
          <p:cNvSpPr txBox="1"/>
          <p:nvPr/>
        </p:nvSpPr>
        <p:spPr>
          <a:xfrm>
            <a:off x="1701062" y="2977468"/>
            <a:ext cx="3386826" cy="707886"/>
          </a:xfrm>
          <a:prstGeom prst="rect">
            <a:avLst/>
          </a:prstGeom>
          <a:noFill/>
        </p:spPr>
        <p:txBody>
          <a:bodyPr wrap="square" rtlCol="0">
            <a:spAutoFit/>
          </a:bodyPr>
          <a:lstStyle/>
          <a:p>
            <a:pPr>
              <a:defRPr/>
            </a:pPr>
            <a:r>
              <a:rPr lang="zh-CN" altLang="en-US" sz="4000" b="1" dirty="0">
                <a:solidFill>
                  <a:srgbClr val="000000">
                    <a:lumMod val="75000"/>
                    <a:lumOff val="25000"/>
                  </a:srgbClr>
                </a:solidFill>
                <a:latin typeface="微软雅黑" panose="020B0503020204020204" pitchFamily="34" charset="-122"/>
              </a:rPr>
              <a:t>课时对点练</a:t>
            </a:r>
          </a:p>
        </p:txBody>
      </p:sp>
      <p:pic>
        <p:nvPicPr>
          <p:cNvPr id="8" name="图片 7">
            <a:extLst>
              <a:ext uri="{FF2B5EF4-FFF2-40B4-BE49-F238E27FC236}">
                <a16:creationId xmlns="" xmlns:a16="http://schemas.microsoft.com/office/drawing/2014/main"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9" name="文本框 17">
            <a:extLst>
              <a:ext uri="{FF2B5EF4-FFF2-40B4-BE49-F238E27FC236}">
                <a16:creationId xmlns="" xmlns:a16="http://schemas.microsoft.com/office/drawing/2014/main" id="{34BAE266-6D78-8441-80C0-79C85588BFCA}"/>
              </a:ext>
            </a:extLst>
          </p:cNvPr>
          <p:cNvSpPr txBox="1"/>
          <p:nvPr/>
        </p:nvSpPr>
        <p:spPr>
          <a:xfrm>
            <a:off x="-55029" y="3519781"/>
            <a:ext cx="1452066"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a:t>
            </a:r>
            <a:r>
              <a:rPr lang="en-US" altLang="zh-CN" sz="1600" dirty="0" smtClean="0">
                <a:solidFill>
                  <a:srgbClr val="FFFFFF">
                    <a:lumMod val="50000"/>
                  </a:srgbClr>
                </a:solidFill>
                <a:latin typeface="微软雅黑" panose="020B0503020204020204" pitchFamily="34" charset="-122"/>
              </a:rPr>
              <a:t>FOUR</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13556776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a:extLst>
              <a:ext uri="{FF2B5EF4-FFF2-40B4-BE49-F238E27FC236}">
                <a16:creationId xmlns="" xmlns:a16="http://schemas.microsoft.com/office/drawing/2014/main"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a:solidFill>
                  <a:srgbClr val="F5C131">
                    <a:lumMod val="20000"/>
                    <a:lumOff val="80000"/>
                  </a:srgbClr>
                </a:solidFill>
                <a:latin typeface="微软雅黑" panose="020B0503020204020204" pitchFamily="34" charset="-122"/>
              </a:rPr>
              <a:t>1</a:t>
            </a:r>
            <a:endParaRPr sz="5400" dirty="0">
              <a:solidFill>
                <a:srgbClr val="F5C131">
                  <a:lumMod val="20000"/>
                  <a:lumOff val="80000"/>
                </a:srgbClr>
              </a:solidFill>
              <a:latin typeface="微软雅黑" panose="020B0503020204020204" pitchFamily="34" charset="-122"/>
            </a:endParaRPr>
          </a:p>
        </p:txBody>
      </p:sp>
      <p:sp>
        <p:nvSpPr>
          <p:cNvPr id="19" name="文本框 18">
            <a:extLst>
              <a:ext uri="{FF2B5EF4-FFF2-40B4-BE49-F238E27FC236}">
                <a16:creationId xmlns="" xmlns:a16="http://schemas.microsoft.com/office/drawing/2014/main" id="{BD048E81-1781-914B-9126-831580D51281}"/>
              </a:ext>
            </a:extLst>
          </p:cNvPr>
          <p:cNvSpPr txBox="1"/>
          <p:nvPr/>
        </p:nvSpPr>
        <p:spPr>
          <a:xfrm>
            <a:off x="1701062" y="2977468"/>
            <a:ext cx="4738804" cy="707886"/>
          </a:xfrm>
          <a:prstGeom prst="rect">
            <a:avLst/>
          </a:prstGeom>
          <a:noFill/>
        </p:spPr>
        <p:txBody>
          <a:bodyPr wrap="square" rtlCol="0">
            <a:spAutoFit/>
          </a:bodyPr>
          <a:lstStyle/>
          <a:p>
            <a:pPr>
              <a:defRPr/>
            </a:pPr>
            <a:r>
              <a:rPr lang="zh-CN" altLang="en-US" sz="4000" b="1" dirty="0">
                <a:solidFill>
                  <a:srgbClr val="000000">
                    <a:lumMod val="75000"/>
                    <a:lumOff val="25000"/>
                  </a:srgbClr>
                </a:solidFill>
                <a:latin typeface="微软雅黑" panose="020B0503020204020204" pitchFamily="34" charset="-122"/>
              </a:rPr>
              <a:t>知识梳理</a:t>
            </a:r>
          </a:p>
        </p:txBody>
      </p:sp>
      <p:pic>
        <p:nvPicPr>
          <p:cNvPr id="21" name="图片 20">
            <a:extLst>
              <a:ext uri="{FF2B5EF4-FFF2-40B4-BE49-F238E27FC236}">
                <a16:creationId xmlns="" xmlns:a16="http://schemas.microsoft.com/office/drawing/2014/main"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7" name="文本框 17">
            <a:extLst>
              <a:ext uri="{FF2B5EF4-FFF2-40B4-BE49-F238E27FC236}">
                <a16:creationId xmlns="" xmlns:a16="http://schemas.microsoft.com/office/drawing/2014/main" id="{34BAE266-6D78-8441-80C0-79C85588BFCA}"/>
              </a:ext>
            </a:extLst>
          </p:cNvPr>
          <p:cNvSpPr txBox="1"/>
          <p:nvPr/>
        </p:nvSpPr>
        <p:spPr>
          <a:xfrm>
            <a:off x="-55029" y="3519781"/>
            <a:ext cx="1452066"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ONE</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108699872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38"/>
          <p:cNvSpPr txBox="1"/>
          <p:nvPr/>
        </p:nvSpPr>
        <p:spPr>
          <a:xfrm>
            <a:off x="1023764" y="168040"/>
            <a:ext cx="2524829" cy="525528"/>
          </a:xfrm>
          <a:prstGeom prst="rect">
            <a:avLst/>
          </a:prstGeom>
          <a:noFill/>
        </p:spPr>
        <p:txBody>
          <a:bodyPr wrap="square" rtlCol="0">
            <a:spAutoFit/>
          </a:bodyPr>
          <a:lstStyle/>
          <a:p>
            <a:pPr>
              <a:lnSpc>
                <a:spcPct val="130000"/>
              </a:lnSpc>
              <a:defRPr/>
            </a:pPr>
            <a:r>
              <a:rPr lang="zh-CN" altLang="en-US" sz="2399" b="1" kern="0" dirty="0" smtClean="0">
                <a:solidFill>
                  <a:schemeClr val="tx1">
                    <a:lumMod val="65000"/>
                    <a:lumOff val="35000"/>
                  </a:schemeClr>
                </a:solidFill>
                <a:latin typeface="微软雅黑" panose="020B0503020204020204" pitchFamily="34" charset="-122"/>
                <a:ea typeface="微软雅黑" panose="020B0503020204020204" pitchFamily="34" charset="-122"/>
              </a:rPr>
              <a:t>基础巩固</a:t>
            </a:r>
            <a:endParaRPr lang="en-US" altLang="zh-CN" sz="2399"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4" name="Picture 3" descr="C:\Users\Administrator\Desktop\微立体创业计划\005.png"/>
          <p:cNvPicPr>
            <a:picLocks noChangeAspect="1" noChangeArrowheads="1"/>
          </p:cNvPicPr>
          <p:nvPr/>
        </p:nvPicPr>
        <p:blipFill>
          <a:blip r:embed="rId2" cstate="email">
            <a:duotone>
              <a:srgbClr val="5B9BD5">
                <a:shade val="45000"/>
                <a:satMod val="135000"/>
              </a:srgbClr>
              <a:prstClr val="white"/>
            </a:duotone>
            <a:extLst>
              <a:ext uri="{BEBA8EAE-BF5A-486C-A8C5-ECC9F3942E4B}">
                <a14:imgProps xmlns:a14="http://schemas.microsoft.com/office/drawing/2010/main">
                  <a14:imgLayer r:embed="rId3">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5" name="Picture 4" descr="C:\Users\Administrator\Desktop\微立体创业计划\004.png"/>
          <p:cNvPicPr>
            <a:picLocks noChangeAspect="1" noChangeArrowheads="1"/>
          </p:cNvPicPr>
          <p:nvPr/>
        </p:nvPicPr>
        <p:blipFill>
          <a:blip r:embed="rId4" cstate="email">
            <a:duotone>
              <a:prstClr val="black"/>
              <a:srgbClr val="5B9BD5">
                <a:tint val="45000"/>
                <a:satMod val="400000"/>
              </a:srgbClr>
            </a:duotone>
            <a:extLst>
              <a:ext uri="{28A0092B-C50C-407E-A947-70E740481C1C}">
                <a14:useLocalDpi xmlns:a14="http://schemas.microsoft.com/office/drawing/2010/main"/>
              </a:ext>
            </a:extLst>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4" name="矩形 3"/>
          <p:cNvSpPr/>
          <p:nvPr/>
        </p:nvSpPr>
        <p:spPr>
          <a:xfrm>
            <a:off x="453043" y="1152503"/>
            <a:ext cx="11303014" cy="3896131"/>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是两个不重合的平面，下列选项中，一定能得出平面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平行的是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内有一条直线与平面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内有两条直线与平面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内有一条直线与平面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内的一条直线平行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无公共点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TextBox 19"/>
          <p:cNvSpPr txBox="1"/>
          <p:nvPr/>
        </p:nvSpPr>
        <p:spPr>
          <a:xfrm>
            <a:off x="299004" y="4372362"/>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77" name="Rectangle 21">
            <a:hlinkClick r:id="rId5"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a:t>
            </a:r>
          </a:p>
        </p:txBody>
      </p:sp>
      <p:sp>
        <p:nvSpPr>
          <p:cNvPr id="78" name="Rectangle 21">
            <a:hlinkClick r:id="rId6"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79" name="Rectangle 21">
            <a:hlinkClick r:id="rId7"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0" name="Rectangle 21">
            <a:hlinkClick r:id="rId8"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81" name="Rectangle 21">
            <a:hlinkClick r:id="rId9"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82" name="Rectangle 21">
            <a:hlinkClick r:id="rId10"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83" name="Rectangle 21">
            <a:hlinkClick r:id="rId11"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4" name="Rectangle 21">
            <a:hlinkClick r:id="rId12"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85" name="Rectangle 21">
            <a:hlinkClick r:id="rId13"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86" name="Rectangle 21">
            <a:hlinkClick r:id="rId14"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87" name="Rectangle 21">
            <a:hlinkClick r:id="rId15"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88" name="Rectangle 21">
            <a:hlinkClick r:id="rId16"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89" name="Rectangle 21">
            <a:hlinkClick r:id="rId17"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90" name="Rectangle 21">
            <a:hlinkClick r:id="rId18"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91" name="Rectangle 21">
            <a:hlinkClick r:id="rId19"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92" name="Rectangle 21">
            <a:hlinkClick r:id="rId20"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275982005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53043" y="1152503"/>
            <a:ext cx="11303014" cy="2677656"/>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选项</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不正确，因为两个平面可能相交</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选项</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不正确，因为平面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内的这两条直线必须相交才能得到平面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平行</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面面平行的定义知，</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正确</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7"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a:t>
            </a:r>
          </a:p>
        </p:txBody>
      </p:sp>
      <p:sp>
        <p:nvSpPr>
          <p:cNvPr id="78"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79"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0"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81"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82"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83"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4"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85"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86"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87"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88"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89"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90"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91"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92"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216347855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470226" y="404664"/>
            <a:ext cx="11098382" cy="3315121"/>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平行，直线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内所有直线平行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内的无数条直线平行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内的任何一条直线都不平行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内的任何一条直线平行</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TextBox 19"/>
          <p:cNvSpPr txBox="1"/>
          <p:nvPr/>
        </p:nvSpPr>
        <p:spPr>
          <a:xfrm>
            <a:off x="304675" y="1833032"/>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39"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0"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a:t>
            </a:r>
          </a:p>
        </p:txBody>
      </p:sp>
      <p:sp>
        <p:nvSpPr>
          <p:cNvPr id="41"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3"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4"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5"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7"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8"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9"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0"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1"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2"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3"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4"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3" name="矩形 2"/>
          <p:cNvSpPr/>
          <p:nvPr/>
        </p:nvSpPr>
        <p:spPr>
          <a:xfrm>
            <a:off x="470226" y="4306237"/>
            <a:ext cx="10799436" cy="1374061"/>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，过</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作平面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γ</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相交，则</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与交线平行</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内与交线平行的直线都与</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平行，故有无数条，故选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B.</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72872870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3386" y="442764"/>
            <a:ext cx="10945216" cy="3390799"/>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，则过点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的所有直线中</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不一定存在与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平行的直线</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只有两条与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平行的直线</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存在无数条与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平行的直线</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有且只有一条与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平行的直线</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9"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0"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1"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3</a:t>
            </a:r>
          </a:p>
        </p:txBody>
      </p:sp>
      <p:sp>
        <p:nvSpPr>
          <p:cNvPr id="32"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3"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4"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5"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37"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38"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39"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0"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7"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8"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61"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62"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23" name="TextBox 19"/>
          <p:cNvSpPr txBox="1"/>
          <p:nvPr/>
        </p:nvSpPr>
        <p:spPr>
          <a:xfrm>
            <a:off x="272877" y="3183224"/>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5" name="矩形 4"/>
          <p:cNvSpPr/>
          <p:nvPr/>
        </p:nvSpPr>
        <p:spPr>
          <a:xfrm>
            <a:off x="443386" y="4336308"/>
            <a:ext cx="10799436" cy="1387423"/>
          </a:xfrm>
          <a:prstGeom prst="rect">
            <a:avLst/>
          </a:prstGeom>
        </p:spPr>
        <p:txBody>
          <a:bodyPr>
            <a:spAutoFit/>
          </a:bodyPr>
          <a:lstStyle/>
          <a:p>
            <a:pPr algn="just">
              <a:lnSpc>
                <a:spcPct val="150000"/>
              </a:lnSpc>
              <a:spcAft>
                <a:spcPts val="0"/>
              </a:spcAft>
              <a:tabLst>
                <a:tab pos="2250440" algn="l"/>
              </a:tabLst>
            </a:pPr>
            <a:r>
              <a:rPr lang="zh-CN" altLang="zh-CN" sz="2800" b="1"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由于</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，故过</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有且只有一条直线与</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平行，故</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项正确</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03392181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62"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63"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4"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4</a:t>
            </a:r>
          </a:p>
        </p:txBody>
      </p:sp>
      <p:sp>
        <p:nvSpPr>
          <p:cNvPr id="65"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66"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67"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8"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69"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70"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71"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72"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73"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74"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75"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76"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4" name="矩形 3"/>
          <p:cNvSpPr/>
          <p:nvPr/>
        </p:nvSpPr>
        <p:spPr>
          <a:xfrm>
            <a:off x="697018" y="881648"/>
            <a:ext cx="10646041" cy="4131528"/>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如图，在正方体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EFGH</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中，下列四对截面彼此平行的一对</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FG</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EGH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FHG</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G</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FHE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HG</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EH</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G</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5" name="TextBox 19"/>
          <p:cNvSpPr txBox="1"/>
          <p:nvPr/>
        </p:nvSpPr>
        <p:spPr>
          <a:xfrm>
            <a:off x="549274" y="2303180"/>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405506" name="Picture 2" descr="S657"/>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11893" y="1943678"/>
            <a:ext cx="2880651" cy="2853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476070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4</a:t>
            </a:r>
          </a:p>
        </p:txBody>
      </p:sp>
      <p:sp>
        <p:nvSpPr>
          <p:cNvPr id="6"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7"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8"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0"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11"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12"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3"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14"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15"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16"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17"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pic>
        <p:nvPicPr>
          <p:cNvPr id="406530" name="Picture 2" descr="S658"/>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88288" y="1019486"/>
            <a:ext cx="2795932" cy="2769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p:cNvSpPr/>
          <p:nvPr/>
        </p:nvSpPr>
        <p:spPr>
          <a:xfrm>
            <a:off x="613867" y="679163"/>
            <a:ext cx="7200800" cy="5262979"/>
          </a:xfrm>
          <a:prstGeom prst="rect">
            <a:avLst/>
          </a:prstGeom>
        </p:spPr>
        <p:txBody>
          <a:bodyPr wrap="square">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如图，</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EG</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G</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EG</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FG</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G</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FG</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EG</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FG</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G</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H</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同理可证</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H</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FG</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H</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EG</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H</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EG</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EGH</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FG</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EGH</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p>
          <a:p>
            <a:pPr>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经验证，</a:t>
            </a:r>
            <a:r>
              <a:rPr lang="en-US" altLang="zh-CN" sz="2800" kern="100" dirty="0">
                <a:latin typeface="Times New Roman" panose="02020603050405020304" pitchFamily="18" charset="0"/>
                <a:ea typeface="黑体" panose="02010609060101010101" pitchFamily="49" charset="-122"/>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选项中，两平面相交</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endParaRPr>
          </a:p>
        </p:txBody>
      </p:sp>
    </p:spTree>
    <p:extLst>
      <p:ext uri="{BB962C8B-B14F-4D97-AF65-F5344CB8AC3E}">
        <p14:creationId xmlns:p14="http://schemas.microsoft.com/office/powerpoint/2010/main" val="18963805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linds(horizontal)">
                                      <p:cBhvr>
                                        <p:cTn id="7" dur="500"/>
                                        <p:tgtEl>
                                          <p:spTgt spid="1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06530"/>
                                        </p:tgtEl>
                                        <p:attrNameLst>
                                          <p:attrName>style.visibility</p:attrName>
                                        </p:attrNameLst>
                                      </p:cBhvr>
                                      <p:to>
                                        <p:strVal val="visible"/>
                                      </p:to>
                                    </p:set>
                                    <p:animEffect transition="in" filter="blinds(horizontal)">
                                      <p:cBhvr>
                                        <p:cTn id="10" dur="500"/>
                                        <p:tgtEl>
                                          <p:spTgt spid="40653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9">
                                            <p:txEl>
                                              <p:pRg st="1" end="1"/>
                                            </p:txEl>
                                          </p:spTgt>
                                        </p:tgtEl>
                                        <p:attrNameLst>
                                          <p:attrName>style.visibility</p:attrName>
                                        </p:attrNameLst>
                                      </p:cBhvr>
                                      <p:to>
                                        <p:strVal val="visible"/>
                                      </p:to>
                                    </p:set>
                                    <p:animEffect transition="in" filter="blinds(horizontal)">
                                      <p:cBhvr>
                                        <p:cTn id="15" dur="500"/>
                                        <p:tgtEl>
                                          <p:spTgt spid="1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blinds(horizontal)">
                                      <p:cBhvr>
                                        <p:cTn id="20" dur="500"/>
                                        <p:tgtEl>
                                          <p:spTgt spid="1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9">
                                            <p:txEl>
                                              <p:pRg st="3" end="3"/>
                                            </p:txEl>
                                          </p:spTgt>
                                        </p:tgtEl>
                                        <p:attrNameLst>
                                          <p:attrName>style.visibility</p:attrName>
                                        </p:attrNameLst>
                                      </p:cBhvr>
                                      <p:to>
                                        <p:strVal val="visible"/>
                                      </p:to>
                                    </p:set>
                                    <p:animEffect transition="in" filter="blinds(horizontal)">
                                      <p:cBhvr>
                                        <p:cTn id="25" dur="500"/>
                                        <p:tgtEl>
                                          <p:spTgt spid="1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9">
                                            <p:txEl>
                                              <p:pRg st="4" end="4"/>
                                            </p:txEl>
                                          </p:spTgt>
                                        </p:tgtEl>
                                        <p:attrNameLst>
                                          <p:attrName>style.visibility</p:attrName>
                                        </p:attrNameLst>
                                      </p:cBhvr>
                                      <p:to>
                                        <p:strVal val="visible"/>
                                      </p:to>
                                    </p:set>
                                    <p:animEffect transition="in" filter="blinds(horizontal)">
                                      <p:cBhvr>
                                        <p:cTn id="30" dur="500"/>
                                        <p:tgtEl>
                                          <p:spTgt spid="1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9">
                                            <p:txEl>
                                              <p:pRg st="5" end="5"/>
                                            </p:txEl>
                                          </p:spTgt>
                                        </p:tgtEl>
                                        <p:attrNameLst>
                                          <p:attrName>style.visibility</p:attrName>
                                        </p:attrNameLst>
                                      </p:cBhvr>
                                      <p:to>
                                        <p:strVal val="visible"/>
                                      </p:to>
                                    </p:set>
                                    <p:animEffect transition="in" filter="blinds(horizontal)">
                                      <p:cBhvr>
                                        <p:cTn id="35" dur="500"/>
                                        <p:tgtEl>
                                          <p:spTgt spid="19">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9">
                                            <p:txEl>
                                              <p:pRg st="6" end="6"/>
                                            </p:txEl>
                                          </p:spTgt>
                                        </p:tgtEl>
                                        <p:attrNameLst>
                                          <p:attrName>style.visibility</p:attrName>
                                        </p:attrNameLst>
                                      </p:cBhvr>
                                      <p:to>
                                        <p:strVal val="visible"/>
                                      </p:to>
                                    </p:set>
                                    <p:animEffect transition="in" filter="blinds(horizontal)">
                                      <p:cBhvr>
                                        <p:cTn id="40" dur="500"/>
                                        <p:tgtEl>
                                          <p:spTgt spid="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73460" y="198165"/>
            <a:ext cx="8691805" cy="2651145"/>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如图，正方体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的棱长为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上，且</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的长</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A.1          B.1.5          C.2          D.3</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3" name="TextBox 19"/>
          <p:cNvSpPr txBox="1"/>
          <p:nvPr/>
        </p:nvSpPr>
        <p:spPr>
          <a:xfrm>
            <a:off x="210394" y="2284130"/>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407554" name="Picture 2" descr="S659"/>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14748" y="344629"/>
            <a:ext cx="2529246" cy="239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73460" y="3078485"/>
            <a:ext cx="11302822" cy="3323987"/>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四边形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FBE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为平行四边形，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3980313" y="5652373"/>
            <a:ext cx="1611339" cy="738664"/>
          </a:xfrm>
          <a:prstGeom prst="rect">
            <a:avLst/>
          </a:prstGeom>
        </p:spPr>
        <p:txBody>
          <a:bodyPr wrap="none">
            <a:spAutoFit/>
          </a:bodyPr>
          <a:lstStyle/>
          <a:p>
            <a:pPr lvl="0" algn="just">
              <a:lnSpc>
                <a:spcPct val="150000"/>
              </a:lnSpc>
              <a:tabLst>
                <a:tab pos="2250440" algn="l"/>
              </a:tabLst>
            </a:pPr>
            <a:r>
              <a:rPr lang="en-US" altLang="zh-CN" sz="2800" kern="100" dirty="0">
                <a:solidFill>
                  <a:srgbClr val="000000"/>
                </a:solidFill>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AF</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1.</a:t>
            </a:r>
            <a:endParaRPr lang="zh-CN" altLang="zh-CN" sz="1050" kern="100" dirty="0">
              <a:solidFill>
                <a:srgbClr val="000000"/>
              </a:solidFill>
              <a:latin typeface="宋体" panose="02010600030101010101" pitchFamily="2" charset="-122"/>
              <a:ea typeface="宋体" panose="02010600030101010101" pitchFamily="2" charset="-122"/>
              <a:cs typeface="Courier New" panose="02070309020205020404" pitchFamily="49" charset="0"/>
            </a:endParaRPr>
          </a:p>
        </p:txBody>
      </p:sp>
      <p:sp>
        <p:nvSpPr>
          <p:cNvPr id="44"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5"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6"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3"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4"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5</a:t>
            </a:r>
          </a:p>
        </p:txBody>
      </p:sp>
      <p:sp>
        <p:nvSpPr>
          <p:cNvPr id="65"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66"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7"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68"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69"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70"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71"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72"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73"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74"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75"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8484740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linds(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linds(horizont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linds(horizont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33804" y="474534"/>
            <a:ext cx="8758540" cy="2152853"/>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是等边三角形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所在平面外一点，点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分别是</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的中点，则平面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DEF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的位置关系是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5"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6"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7"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9"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50"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6</a:t>
            </a:r>
          </a:p>
        </p:txBody>
      </p:sp>
      <p:sp>
        <p:nvSpPr>
          <p:cNvPr id="51"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3"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4"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5"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6"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7"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8"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9"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60"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pic>
        <p:nvPicPr>
          <p:cNvPr id="408578" name="Picture 2" descr="S660"/>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69442" y="354548"/>
            <a:ext cx="2264440" cy="239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2527473" y="1857430"/>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平行</a:t>
            </a:r>
            <a:endParaRPr lang="zh-CN" altLang="en-US" dirty="0"/>
          </a:p>
        </p:txBody>
      </p:sp>
      <p:sp>
        <p:nvSpPr>
          <p:cNvPr id="7" name="矩形 6"/>
          <p:cNvSpPr/>
          <p:nvPr/>
        </p:nvSpPr>
        <p:spPr>
          <a:xfrm>
            <a:off x="433804" y="3078485"/>
            <a:ext cx="8925154" cy="3281255"/>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为中点，则</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即可得</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同理有</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DEF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DEF</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38889575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linds(horizont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linds(horizont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blinds(horizontal)">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blinds(horizontal)">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1939" y="423714"/>
            <a:ext cx="11126669" cy="738664"/>
          </a:xfrm>
          <a:prstGeom prst="rect">
            <a:avLst/>
          </a:prstGeom>
        </p:spPr>
        <p:txBody>
          <a:bodyPr>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AC</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BD</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4"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95"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96"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7"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98"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99"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100"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7</a:t>
            </a:r>
          </a:p>
        </p:txBody>
      </p:sp>
      <p:sp>
        <p:nvSpPr>
          <p:cNvPr id="101"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02"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103"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104"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05"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106"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107"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108"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109"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5" name="矩形 4"/>
          <p:cNvSpPr/>
          <p:nvPr/>
        </p:nvSpPr>
        <p:spPr>
          <a:xfrm>
            <a:off x="9508951" y="540361"/>
            <a:ext cx="364202"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6</a:t>
            </a:r>
            <a:endParaRPr lang="zh-CN" altLang="en-US" dirty="0"/>
          </a:p>
        </p:txBody>
      </p:sp>
      <p:pic>
        <p:nvPicPr>
          <p:cNvPr id="409602" name="Picture 2" descr="练透8-400"/>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20336" y="2022615"/>
            <a:ext cx="2636069" cy="192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441939" y="1867251"/>
            <a:ext cx="8925154" cy="3970318"/>
          </a:xfrm>
          <a:prstGeom prst="rect">
            <a:avLst/>
          </a:prstGeom>
        </p:spPr>
        <p:txBody>
          <a:bodyPr>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如图，</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四点共面，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，且</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ABDC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ABDC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四边形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ABDC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为平行四边形，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a:t>
            </a:r>
            <a:endParaRPr lang="zh-CN" altLang="zh-CN" sz="2800" kern="100" dirty="0">
              <a:effectLst/>
              <a:latin typeface="黑体" panose="02010609060101010101" pitchFamily="49" charset="-122"/>
              <a:ea typeface="黑体" panose="02010609060101010101" pitchFamily="49" charset="-122"/>
              <a:cs typeface="Courier New" panose="02070309020205020404" pitchFamily="49" charset="0"/>
            </a:endParaRPr>
          </a:p>
        </p:txBody>
      </p:sp>
    </p:spTree>
    <p:extLst>
      <p:ext uri="{BB962C8B-B14F-4D97-AF65-F5344CB8AC3E}">
        <p14:creationId xmlns:p14="http://schemas.microsoft.com/office/powerpoint/2010/main" val="211109642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09602"/>
                                        </p:tgtEl>
                                        <p:attrNameLst>
                                          <p:attrName>style.visibility</p:attrName>
                                        </p:attrNameLst>
                                      </p:cBhvr>
                                      <p:to>
                                        <p:strVal val="visible"/>
                                      </p:to>
                                    </p:set>
                                    <p:animEffect transition="in" filter="blinds(horizontal)">
                                      <p:cBhvr>
                                        <p:cTn id="15" dur="500"/>
                                        <p:tgtEl>
                                          <p:spTgt spid="40960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blinds(horizontal)">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blinds(horizontal)">
                                      <p:cBhvr>
                                        <p:cTn id="25" dur="500"/>
                                        <p:tgtEl>
                                          <p:spTgt spid="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Effect transition="in" filter="blinds(horizontal)">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blinds(horizontal)">
                                      <p:cBhvr>
                                        <p:cTn id="35" dur="500"/>
                                        <p:tgtEl>
                                          <p:spTgt spid="8">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8">
                                            <p:txEl>
                                              <p:charRg st="90" end="100"/>
                                            </p:txEl>
                                          </p:spTgt>
                                        </p:tgtEl>
                                        <p:attrNameLst>
                                          <p:attrName>style.visibility</p:attrName>
                                        </p:attrNameLst>
                                      </p:cBhvr>
                                      <p:to>
                                        <p:strVal val="visible"/>
                                      </p:to>
                                    </p:set>
                                    <p:animEffect transition="in" filter="blinds(horizontal)">
                                      <p:cBhvr>
                                        <p:cTn id="40" dur="500"/>
                                        <p:tgtEl>
                                          <p:spTgt spid="8">
                                            <p:txEl>
                                              <p:charRg st="90" end="10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54795" y="289223"/>
            <a:ext cx="7729437" cy="2416046"/>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如图，在长方体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中，过</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作一个与平面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ACB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平行的平面交</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ts val="3000"/>
              </a:lnSpc>
              <a:spcAft>
                <a:spcPts val="0"/>
              </a:spcAft>
              <a:tabLst>
                <a:tab pos="2250440" algn="l"/>
              </a:tabLst>
            </a:pPr>
            <a:endPar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交</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58456" name="Picture 56" descr="S66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44855" y="404664"/>
            <a:ext cx="3088177" cy="23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对象 3"/>
          <p:cNvGraphicFramePr>
            <a:graphicFrameLocks noChangeAspect="1"/>
          </p:cNvGraphicFramePr>
          <p:nvPr>
            <p:extLst>
              <p:ext uri="{D42A27DB-BD31-4B8C-83A1-F6EECF244321}">
                <p14:modId xmlns:p14="http://schemas.microsoft.com/office/powerpoint/2010/main" val="1991885046"/>
              </p:ext>
            </p:extLst>
          </p:nvPr>
        </p:nvGraphicFramePr>
        <p:xfrm>
          <a:off x="2760281" y="1895024"/>
          <a:ext cx="1063625" cy="1114425"/>
        </p:xfrm>
        <a:graphic>
          <a:graphicData uri="http://schemas.openxmlformats.org/presentationml/2006/ole">
            <mc:AlternateContent xmlns:mc="http://schemas.openxmlformats.org/markup-compatibility/2006">
              <mc:Choice xmlns:v="urn:schemas-microsoft-com:vml" Requires="v">
                <p:oleObj spid="_x0000_s358475" name="文档" r:id="rId4" imgW="1064054" imgH="1114290" progId="Word.Document.12">
                  <p:embed/>
                </p:oleObj>
              </mc:Choice>
              <mc:Fallback>
                <p:oleObj name="文档" r:id="rId4" imgW="1064054" imgH="1114290" progId="Word.Document.12">
                  <p:embed/>
                  <p:pic>
                    <p:nvPicPr>
                      <p:cNvPr id="0" name=""/>
                      <p:cNvPicPr/>
                      <p:nvPr/>
                    </p:nvPicPr>
                    <p:blipFill>
                      <a:blip r:embed="rId5"/>
                      <a:stretch>
                        <a:fillRect/>
                      </a:stretch>
                    </p:blipFill>
                    <p:spPr>
                      <a:xfrm>
                        <a:off x="2760281" y="1895024"/>
                        <a:ext cx="1063625" cy="1114425"/>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1686643720"/>
              </p:ext>
            </p:extLst>
          </p:nvPr>
        </p:nvGraphicFramePr>
        <p:xfrm>
          <a:off x="4151784" y="1633329"/>
          <a:ext cx="730250" cy="1152525"/>
        </p:xfrm>
        <a:graphic>
          <a:graphicData uri="http://schemas.openxmlformats.org/presentationml/2006/ole">
            <mc:AlternateContent xmlns:mc="http://schemas.openxmlformats.org/markup-compatibility/2006">
              <mc:Choice xmlns:v="urn:schemas-microsoft-com:vml" Requires="v">
                <p:oleObj spid="_x0000_s358476" name="文档" r:id="rId6" imgW="730710" imgH="1152360" progId="Word.Document.12">
                  <p:embed/>
                </p:oleObj>
              </mc:Choice>
              <mc:Fallback>
                <p:oleObj name="文档" r:id="rId6" imgW="730710" imgH="1152360" progId="Word.Document.12">
                  <p:embed/>
                  <p:pic>
                    <p:nvPicPr>
                      <p:cNvPr id="0" name=""/>
                      <p:cNvPicPr/>
                      <p:nvPr/>
                    </p:nvPicPr>
                    <p:blipFill>
                      <a:blip r:embed="rId7"/>
                      <a:stretch>
                        <a:fillRect/>
                      </a:stretch>
                    </p:blipFill>
                    <p:spPr>
                      <a:xfrm>
                        <a:off x="4151784" y="1633329"/>
                        <a:ext cx="730250" cy="1152525"/>
                      </a:xfrm>
                      <a:prstGeom prst="rect">
                        <a:avLst/>
                      </a:prstGeom>
                    </p:spPr>
                  </p:pic>
                </p:oleObj>
              </mc:Fallback>
            </mc:AlternateContent>
          </a:graphicData>
        </a:graphic>
      </p:graphicFrame>
      <p:sp>
        <p:nvSpPr>
          <p:cNvPr id="13" name="矩形 12"/>
          <p:cNvSpPr/>
          <p:nvPr/>
        </p:nvSpPr>
        <p:spPr>
          <a:xfrm>
            <a:off x="454795" y="3179068"/>
            <a:ext cx="9817669" cy="2063934"/>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MNE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由面面平行的性质定理可得</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EN</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EM</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的中点，</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N</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分别为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的中点，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4" name="对象 13"/>
          <p:cNvGraphicFramePr>
            <a:graphicFrameLocks noChangeAspect="1"/>
          </p:cNvGraphicFramePr>
          <p:nvPr>
            <p:extLst>
              <p:ext uri="{D42A27DB-BD31-4B8C-83A1-F6EECF244321}">
                <p14:modId xmlns:p14="http://schemas.microsoft.com/office/powerpoint/2010/main" val="2247890151"/>
              </p:ext>
            </p:extLst>
          </p:nvPr>
        </p:nvGraphicFramePr>
        <p:xfrm>
          <a:off x="499327" y="5354166"/>
          <a:ext cx="6502400" cy="1304925"/>
        </p:xfrm>
        <a:graphic>
          <a:graphicData uri="http://schemas.openxmlformats.org/presentationml/2006/ole">
            <mc:AlternateContent xmlns:mc="http://schemas.openxmlformats.org/markup-compatibility/2006">
              <mc:Choice xmlns:v="urn:schemas-microsoft-com:vml" Requires="v">
                <p:oleObj spid="_x0000_s358477" name="文档" r:id="rId8" imgW="6502910" imgH="1304640" progId="Word.Document.12">
                  <p:embed/>
                </p:oleObj>
              </mc:Choice>
              <mc:Fallback>
                <p:oleObj name="文档" r:id="rId8" imgW="6502910" imgH="1304640" progId="Word.Document.12">
                  <p:embed/>
                  <p:pic>
                    <p:nvPicPr>
                      <p:cNvPr id="0" name=""/>
                      <p:cNvPicPr/>
                      <p:nvPr/>
                    </p:nvPicPr>
                    <p:blipFill>
                      <a:blip r:embed="rId9"/>
                      <a:stretch>
                        <a:fillRect/>
                      </a:stretch>
                    </p:blipFill>
                    <p:spPr>
                      <a:xfrm>
                        <a:off x="499327" y="5354166"/>
                        <a:ext cx="6502400" cy="1304925"/>
                      </a:xfrm>
                      <a:prstGeom prst="rect">
                        <a:avLst/>
                      </a:prstGeom>
                    </p:spPr>
                  </p:pic>
                </p:oleObj>
              </mc:Fallback>
            </mc:AlternateContent>
          </a:graphicData>
        </a:graphic>
      </p:graphicFrame>
      <p:sp>
        <p:nvSpPr>
          <p:cNvPr id="82" name="Rectangle 21">
            <a:hlinkClick r:id="rId10"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83" name="Rectangle 21">
            <a:hlinkClick r:id="rId11"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84" name="Rectangle 21">
            <a:hlinkClick r:id="rId12"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5" name="Rectangle 21">
            <a:hlinkClick r:id="rId13"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86" name="Rectangle 21">
            <a:hlinkClick r:id="rId14"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87" name="Rectangle 21">
            <a:hlinkClick r:id="rId15"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88" name="Rectangle 21">
            <a:hlinkClick r:id="rId16"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9" name="Rectangle 21">
            <a:hlinkClick r:id="rId17"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8</a:t>
            </a:r>
          </a:p>
        </p:txBody>
      </p:sp>
      <p:sp>
        <p:nvSpPr>
          <p:cNvPr id="90" name="Rectangle 21">
            <a:hlinkClick r:id="rId18"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91" name="Rectangle 21">
            <a:hlinkClick r:id="rId19"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92" name="Rectangle 21">
            <a:hlinkClick r:id="rId20"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93" name="Rectangle 21">
            <a:hlinkClick r:id="rId21"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94" name="Rectangle 21">
            <a:hlinkClick r:id="rId22"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95" name="Rectangle 21">
            <a:hlinkClick r:id="rId23"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96" name="Rectangle 21">
            <a:hlinkClick r:id="rId24"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97" name="Rectangle 21">
            <a:hlinkClick r:id="rId25"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208049882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linds(horizont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blinds(horizontal)">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blinds(horizontal)">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5"/>
          <p:cNvSpPr txBox="1">
            <a:spLocks/>
          </p:cNvSpPr>
          <p:nvPr/>
        </p:nvSpPr>
        <p:spPr>
          <a:xfrm>
            <a:off x="866775" y="301599"/>
            <a:ext cx="10515600" cy="5071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zh-CN" sz="2800" b="1" dirty="0">
                <a:solidFill>
                  <a:srgbClr val="000000"/>
                </a:solidFill>
              </a:rPr>
              <a:t>知识点一　两个平面的位置关系</a:t>
            </a:r>
          </a:p>
        </p:txBody>
      </p:sp>
      <p:graphicFrame>
        <p:nvGraphicFramePr>
          <p:cNvPr id="12" name="表格 11"/>
          <p:cNvGraphicFramePr>
            <a:graphicFrameLocks noGrp="1"/>
          </p:cNvGraphicFramePr>
          <p:nvPr>
            <p:extLst>
              <p:ext uri="{D42A27DB-BD31-4B8C-83A1-F6EECF244321}">
                <p14:modId xmlns:p14="http://schemas.microsoft.com/office/powerpoint/2010/main" val="3893799622"/>
              </p:ext>
            </p:extLst>
          </p:nvPr>
        </p:nvGraphicFramePr>
        <p:xfrm>
          <a:off x="982589" y="1251163"/>
          <a:ext cx="10226823" cy="5120640"/>
        </p:xfrm>
        <a:graphic>
          <a:graphicData uri="http://schemas.openxmlformats.org/drawingml/2006/table">
            <a:tbl>
              <a:tblPr/>
              <a:tblGrid>
                <a:gridCol w="2091606"/>
                <a:gridCol w="3381845"/>
                <a:gridCol w="1944216"/>
                <a:gridCol w="2809156"/>
              </a:tblGrid>
              <a:tr h="504056">
                <a:tc>
                  <a:txBody>
                    <a:bodyPr/>
                    <a:lstStyle/>
                    <a:p>
                      <a:pPr algn="ctr">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位置关系</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图形表示</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符号表示</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公共点</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8112">
                <a:tc>
                  <a:txBody>
                    <a:bodyPr/>
                    <a:lstStyle/>
                    <a:p>
                      <a:pPr algn="ctr">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α</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与</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β</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平行</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endParaRPr lang="en-US" sz="2800" i="1" kern="100" dirty="0" smtClean="0">
                        <a:effectLst/>
                        <a:latin typeface="Times New Roman" panose="02020603050405020304" pitchFamily="18" charset="0"/>
                        <a:ea typeface="宋体" panose="02010600030101010101" pitchFamily="2" charset="-122"/>
                        <a:cs typeface="Courier New" panose="02070309020205020404" pitchFamily="49" charset="0"/>
                      </a:endParaRPr>
                    </a:p>
                    <a:p>
                      <a:pPr algn="ctr">
                        <a:lnSpc>
                          <a:spcPct val="150000"/>
                        </a:lnSpc>
                        <a:spcAft>
                          <a:spcPts val="0"/>
                        </a:spcAft>
                        <a:tabLst>
                          <a:tab pos="2250440" algn="l"/>
                        </a:tabLst>
                      </a:pPr>
                      <a:endParaRPr lang="en-US" sz="2800" i="1" kern="100" dirty="0" smtClean="0">
                        <a:effectLst/>
                        <a:latin typeface="Times New Roman" panose="02020603050405020304" pitchFamily="18" charset="0"/>
                        <a:ea typeface="宋体" panose="02010600030101010101" pitchFamily="2" charset="-122"/>
                        <a:cs typeface="Courier New" panose="02070309020205020404" pitchFamily="49" charset="0"/>
                      </a:endParaRPr>
                    </a:p>
                    <a:p>
                      <a:pPr algn="ctr">
                        <a:lnSpc>
                          <a:spcPct val="150000"/>
                        </a:lnSpc>
                        <a:spcAft>
                          <a:spcPts val="0"/>
                        </a:spcAft>
                        <a:tabLst>
                          <a:tab pos="2250440" algn="l"/>
                        </a:tabLst>
                      </a:pPr>
                      <a:r>
                        <a:rPr lang="en-US" sz="2800" i="1" kern="100" dirty="0">
                          <a:effectLst/>
                          <a:latin typeface="Times New Roman" panose="02020603050405020304" pitchFamily="18" charset="0"/>
                          <a:ea typeface="宋体" panose="02010600030101010101" pitchFamily="2" charset="-122"/>
                          <a:cs typeface="Courier New" panose="02070309020205020404" pitchFamily="49" charset="0"/>
                        </a:rPr>
                        <a:t> </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altLang="zh-CN" sz="2800" kern="100" dirty="0" smtClean="0">
                          <a:effectLst/>
                          <a:latin typeface="宋体" panose="02010600030101010101" pitchFamily="2" charset="-122"/>
                          <a:ea typeface="宋体" panose="02010600030101010101" pitchFamily="2" charset="-122"/>
                          <a:cs typeface="Courier New" panose="02070309020205020404" pitchFamily="49" charset="0"/>
                        </a:rPr>
                        <a:t>_____</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没有公共点</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8112">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α</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β</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相交</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kern="100" dirty="0">
                          <a:effectLst/>
                          <a:latin typeface="Times New Roman" panose="02020603050405020304" pitchFamily="18" charset="0"/>
                          <a:ea typeface="宋体" panose="02010600030101010101" pitchFamily="2" charset="-122"/>
                          <a:cs typeface="Courier New" panose="02070309020205020404" pitchFamily="49" charset="0"/>
                        </a:rPr>
                        <a:t> </a:t>
                      </a:r>
                      <a:endParaRPr lang="en-US" sz="2800" i="1" kern="100" dirty="0" smtClean="0">
                        <a:effectLst/>
                        <a:latin typeface="Times New Roman" panose="02020603050405020304" pitchFamily="18" charset="0"/>
                        <a:ea typeface="宋体" panose="02010600030101010101" pitchFamily="2" charset="-122"/>
                        <a:cs typeface="Courier New" panose="02070309020205020404" pitchFamily="49" charset="0"/>
                      </a:endParaRPr>
                    </a:p>
                    <a:p>
                      <a:pPr algn="ctr">
                        <a:lnSpc>
                          <a:spcPct val="150000"/>
                        </a:lnSpc>
                        <a:spcAft>
                          <a:spcPts val="0"/>
                        </a:spcAft>
                        <a:tabLst>
                          <a:tab pos="2250440" algn="l"/>
                        </a:tabLst>
                      </a:pPr>
                      <a:endParaRPr lang="en-US" altLang="zh-CN" sz="2800" i="1" kern="100" dirty="0" smtClean="0">
                        <a:effectLst/>
                        <a:latin typeface="Times New Roman" panose="02020603050405020304" pitchFamily="18" charset="0"/>
                        <a:ea typeface="宋体" panose="02010600030101010101" pitchFamily="2" charset="-122"/>
                        <a:cs typeface="Courier New" panose="02070309020205020404" pitchFamily="49" charset="0"/>
                      </a:endParaRPr>
                    </a:p>
                    <a:p>
                      <a:pPr algn="ctr">
                        <a:lnSpc>
                          <a:spcPct val="150000"/>
                        </a:lnSpc>
                        <a:spcAft>
                          <a:spcPts val="0"/>
                        </a:spcAft>
                        <a:tabLst>
                          <a:tab pos="2250440" algn="l"/>
                        </a:tabLst>
                      </a:pPr>
                      <a:endParaRPr lang="en-US" altLang="zh-CN" sz="2800" i="1" kern="100" dirty="0" smtClean="0">
                        <a:effectLst/>
                        <a:latin typeface="Times New Roman" panose="02020603050405020304" pitchFamily="18" charset="0"/>
                        <a:ea typeface="宋体" panose="02010600030101010101" pitchFamily="2" charset="-122"/>
                        <a:cs typeface="Courier New" panose="02070309020205020404" pitchFamily="49" charset="0"/>
                      </a:endParaRPr>
                    </a:p>
                    <a:p>
                      <a:pPr algn="ctr">
                        <a:lnSpc>
                          <a:spcPct val="150000"/>
                        </a:lnSpc>
                        <a:spcAft>
                          <a:spcPts val="0"/>
                        </a:spcAft>
                        <a:tabLst>
                          <a:tab pos="2250440" algn="l"/>
                        </a:tabLst>
                      </a:pP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altLang="zh-CN" sz="2800" kern="100" dirty="0" smtClean="0">
                          <a:effectLst/>
                          <a:latin typeface="宋体" panose="02010600030101010101" pitchFamily="2" charset="-122"/>
                          <a:ea typeface="宋体" panose="02010600030101010101" pitchFamily="2" charset="-122"/>
                          <a:cs typeface="Courier New" panose="02070309020205020404" pitchFamily="49" charset="0"/>
                        </a:rPr>
                        <a:t>________</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有一条公共直线</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5" name="Picture 2" descr="S64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73277" y="2180481"/>
            <a:ext cx="1739263" cy="1385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descr="S64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06738" y="4211563"/>
            <a:ext cx="2907824" cy="173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7002821" y="2521471"/>
            <a:ext cx="912429" cy="523220"/>
          </a:xfrm>
          <a:prstGeom prst="rect">
            <a:avLst/>
          </a:prstGeom>
        </p:spPr>
        <p:txBody>
          <a:bodyPr wrap="none">
            <a:spAutoFit/>
          </a:bodyPr>
          <a:lstStyle/>
          <a:p>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dirty="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β</a:t>
            </a:r>
            <a:endParaRPr lang="zh-CN" altLang="en-US" dirty="0">
              <a:solidFill>
                <a:srgbClr val="C00000"/>
              </a:solidFill>
            </a:endParaRPr>
          </a:p>
        </p:txBody>
      </p:sp>
      <p:sp>
        <p:nvSpPr>
          <p:cNvPr id="5" name="矩形 4"/>
          <p:cNvSpPr/>
          <p:nvPr/>
        </p:nvSpPr>
        <p:spPr>
          <a:xfrm>
            <a:off x="6681589" y="4759052"/>
            <a:ext cx="1451038" cy="523220"/>
          </a:xfrm>
          <a:prstGeom prst="rect">
            <a:avLst/>
          </a:prstGeom>
        </p:spPr>
        <p:txBody>
          <a:bodyPr wrap="none">
            <a:spAutoFit/>
          </a:bodyPr>
          <a:lstStyle/>
          <a:p>
            <a:r>
              <a:rPr lang="en-US" altLang="zh-CN" sz="2800" i="1" kern="10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a:t>
            </a:r>
            <a:endParaRPr lang="zh-CN" altLang="en-US" dirty="0">
              <a:solidFill>
                <a:srgbClr val="C00000"/>
              </a:solidFill>
            </a:endParaRPr>
          </a:p>
        </p:txBody>
      </p:sp>
    </p:spTree>
    <p:extLst>
      <p:ext uri="{BB962C8B-B14F-4D97-AF65-F5344CB8AC3E}">
        <p14:creationId xmlns:p14="http://schemas.microsoft.com/office/powerpoint/2010/main" val="423576493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376" y="620688"/>
            <a:ext cx="11048995" cy="1441889"/>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如图所示，四棱锥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的底面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为矩形，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分别为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的中点，求证：平面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AFH</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PCE</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8"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9"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50"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52"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53"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54"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6"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p>
        </p:txBody>
      </p:sp>
      <p:sp>
        <p:nvSpPr>
          <p:cNvPr id="57"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8"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9"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60"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61"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62"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63"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pic>
        <p:nvPicPr>
          <p:cNvPr id="382997" name="Picture 21" descr="S662"/>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31215" y="2508887"/>
            <a:ext cx="2929570" cy="272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388871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7"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8"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0"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p>
        </p:txBody>
      </p:sp>
      <p:sp>
        <p:nvSpPr>
          <p:cNvPr id="11"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12"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3"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14"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15"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16"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17"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19" name="矩形 18"/>
          <p:cNvSpPr/>
          <p:nvPr/>
        </p:nvSpPr>
        <p:spPr>
          <a:xfrm>
            <a:off x="469851" y="328002"/>
            <a:ext cx="10799436" cy="5909310"/>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证明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的中点，</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H</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的中点，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FH</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FH</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PEC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PEC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FH</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PCE</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且</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所以四边形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AECF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为平行四边形，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AF</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CE</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FH</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AFH</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AF</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AFH</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FH</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AFH</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PCE</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0" name="Picture 21" descr="S662"/>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48328" y="461457"/>
            <a:ext cx="2663245" cy="247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矩形 21"/>
          <p:cNvSpPr/>
          <p:nvPr/>
        </p:nvSpPr>
        <p:spPr>
          <a:xfrm>
            <a:off x="5538986" y="3522877"/>
            <a:ext cx="2518638" cy="738664"/>
          </a:xfrm>
          <a:prstGeom prst="rect">
            <a:avLst/>
          </a:prstGeom>
        </p:spPr>
        <p:txBody>
          <a:bodyPr wrap="none">
            <a:spAutoFit/>
          </a:bodyPr>
          <a:lstStyle/>
          <a:p>
            <a:pPr lvl="0" algn="just">
              <a:lnSpc>
                <a:spcPct val="150000"/>
              </a:lnSpc>
              <a:tabLst>
                <a:tab pos="2250440" algn="l"/>
              </a:tabLst>
            </a:pP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AF</a:t>
            </a:r>
            <a:r>
              <a:rPr lang="en-US" altLang="zh-CN" sz="2800" kern="100" dirty="0">
                <a:solidFill>
                  <a:srgbClr val="000000"/>
                </a:solidFill>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CE</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solidFill>
                <a:srgbClr val="000000"/>
              </a:solidFill>
              <a:latin typeface="宋体" panose="02010600030101010101" pitchFamily="2" charset="-122"/>
              <a:ea typeface="宋体" panose="02010600030101010101" pitchFamily="2" charset="-122"/>
              <a:cs typeface="Courier New" panose="02070309020205020404" pitchFamily="49" charset="0"/>
            </a:endParaRPr>
          </a:p>
        </p:txBody>
      </p:sp>
      <p:sp>
        <p:nvSpPr>
          <p:cNvPr id="24" name="矩形 23"/>
          <p:cNvSpPr/>
          <p:nvPr/>
        </p:nvSpPr>
        <p:spPr>
          <a:xfrm>
            <a:off x="5519936" y="4170483"/>
            <a:ext cx="3187091" cy="738664"/>
          </a:xfrm>
          <a:prstGeom prst="rect">
            <a:avLst/>
          </a:prstGeom>
        </p:spPr>
        <p:txBody>
          <a:bodyPr wrap="none">
            <a:spAutoFit/>
          </a:bodyPr>
          <a:lstStyle/>
          <a:p>
            <a:pPr lvl="0" algn="just">
              <a:lnSpc>
                <a:spcPct val="150000"/>
              </a:lnSpc>
              <a:tabLst>
                <a:tab pos="2250440" algn="l"/>
              </a:tabLst>
            </a:pPr>
            <a:r>
              <a:rPr lang="zh-CN" altLang="zh-CN" sz="2800" kern="10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AF</a:t>
            </a:r>
            <a:r>
              <a:rPr lang="en-US" altLang="zh-CN" sz="2800" kern="100" dirty="0">
                <a:solidFill>
                  <a:srgbClr val="000000"/>
                </a:solidFill>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PCE</a:t>
            </a:r>
            <a:r>
              <a:rPr lang="en-US" altLang="zh-CN" sz="2800"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solidFill>
                <a:srgbClr val="000000"/>
              </a:solidFill>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4925406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linds(horizontal)">
                                      <p:cBhvr>
                                        <p:cTn id="7" dur="500"/>
                                        <p:tgtEl>
                                          <p:spTgt spid="1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9">
                                            <p:txEl>
                                              <p:pRg st="1" end="1"/>
                                            </p:txEl>
                                          </p:spTgt>
                                        </p:tgtEl>
                                        <p:attrNameLst>
                                          <p:attrName>style.visibility</p:attrName>
                                        </p:attrNameLst>
                                      </p:cBhvr>
                                      <p:to>
                                        <p:strVal val="visible"/>
                                      </p:to>
                                    </p:set>
                                    <p:animEffect transition="in" filter="blinds(horizontal)">
                                      <p:cBhvr>
                                        <p:cTn id="15" dur="500"/>
                                        <p:tgtEl>
                                          <p:spTgt spid="1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blinds(horizontal)">
                                      <p:cBhvr>
                                        <p:cTn id="20" dur="500"/>
                                        <p:tgtEl>
                                          <p:spTgt spid="1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9">
                                            <p:txEl>
                                              <p:pRg st="3" end="3"/>
                                            </p:txEl>
                                          </p:spTgt>
                                        </p:tgtEl>
                                        <p:attrNameLst>
                                          <p:attrName>style.visibility</p:attrName>
                                        </p:attrNameLst>
                                      </p:cBhvr>
                                      <p:to>
                                        <p:strVal val="visible"/>
                                      </p:to>
                                    </p:set>
                                    <p:animEffect transition="in" filter="blinds(horizontal)">
                                      <p:cBhvr>
                                        <p:cTn id="25" dur="500"/>
                                        <p:tgtEl>
                                          <p:spTgt spid="1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9">
                                            <p:txEl>
                                              <p:pRg st="4" end="4"/>
                                            </p:txEl>
                                          </p:spTgt>
                                        </p:tgtEl>
                                        <p:attrNameLst>
                                          <p:attrName>style.visibility</p:attrName>
                                        </p:attrNameLst>
                                      </p:cBhvr>
                                      <p:to>
                                        <p:strVal val="visible"/>
                                      </p:to>
                                    </p:set>
                                    <p:animEffect transition="in" filter="blinds(horizontal)">
                                      <p:cBhvr>
                                        <p:cTn id="30" dur="500"/>
                                        <p:tgtEl>
                                          <p:spTgt spid="1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9">
                                            <p:txEl>
                                              <p:pRg st="5" end="5"/>
                                            </p:txEl>
                                          </p:spTgt>
                                        </p:tgtEl>
                                        <p:attrNameLst>
                                          <p:attrName>style.visibility</p:attrName>
                                        </p:attrNameLst>
                                      </p:cBhvr>
                                      <p:to>
                                        <p:strVal val="visible"/>
                                      </p:to>
                                    </p:set>
                                    <p:animEffect transition="in" filter="blinds(horizontal)">
                                      <p:cBhvr>
                                        <p:cTn id="35" dur="500"/>
                                        <p:tgtEl>
                                          <p:spTgt spid="19">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linds(horizontal)">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9">
                                            <p:txEl>
                                              <p:pRg st="6" end="6"/>
                                            </p:txEl>
                                          </p:spTgt>
                                        </p:tgtEl>
                                        <p:attrNameLst>
                                          <p:attrName>style.visibility</p:attrName>
                                        </p:attrNameLst>
                                      </p:cBhvr>
                                      <p:to>
                                        <p:strVal val="visible"/>
                                      </p:to>
                                    </p:set>
                                    <p:animEffect transition="in" filter="blinds(horizontal)">
                                      <p:cBhvr>
                                        <p:cTn id="45" dur="500"/>
                                        <p:tgtEl>
                                          <p:spTgt spid="19">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linds(horizontal)">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19">
                                            <p:txEl>
                                              <p:pRg st="7" end="7"/>
                                            </p:txEl>
                                          </p:spTgt>
                                        </p:tgtEl>
                                        <p:attrNameLst>
                                          <p:attrName>style.visibility</p:attrName>
                                        </p:attrNameLst>
                                      </p:cBhvr>
                                      <p:to>
                                        <p:strVal val="visible"/>
                                      </p:to>
                                    </p:set>
                                    <p:animEffect transition="in" filter="blinds(horizontal)">
                                      <p:cBhvr>
                                        <p:cTn id="55" dur="500"/>
                                        <p:tgtEl>
                                          <p:spTgt spid="19">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19">
                                            <p:txEl>
                                              <p:pRg st="8" end="8"/>
                                            </p:txEl>
                                          </p:spTgt>
                                        </p:tgtEl>
                                        <p:attrNameLst>
                                          <p:attrName>style.visibility</p:attrName>
                                        </p:attrNameLst>
                                      </p:cBhvr>
                                      <p:to>
                                        <p:strVal val="visible"/>
                                      </p:to>
                                    </p:set>
                                    <p:animEffect transition="in" filter="blinds(horizontal)">
                                      <p:cBhvr>
                                        <p:cTn id="60" dur="500"/>
                                        <p:tgtEl>
                                          <p:spTgt spid="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7368" y="354728"/>
            <a:ext cx="11085869" cy="1427613"/>
          </a:xfrm>
          <a:prstGeom prst="rect">
            <a:avLst/>
          </a:prstGeom>
        </p:spPr>
        <p:txBody>
          <a:bodyPr wrap="square">
            <a:spAutoFit/>
          </a:bodyPr>
          <a:lstStyle/>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如图，在四棱柱</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中，底面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为梯形，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AD</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DCE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交于点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求证：</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EC</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26"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27"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29"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0"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1"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2"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33"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34"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p>
        </p:txBody>
      </p:sp>
      <p:sp>
        <p:nvSpPr>
          <p:cNvPr id="35"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36"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37"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38"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39"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40"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pic>
        <p:nvPicPr>
          <p:cNvPr id="410626" name="Picture 2" descr="S663"/>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89383" y="2248529"/>
            <a:ext cx="2813234" cy="316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37799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416893" y="160381"/>
            <a:ext cx="10799436" cy="6283430"/>
          </a:xfrm>
          <a:prstGeom prst="rect">
            <a:avLst/>
          </a:prstGeom>
        </p:spPr>
        <p:txBody>
          <a:bodyPr>
            <a:spAutoFit/>
          </a:bodyPr>
          <a:lstStyle/>
          <a:p>
            <a:pPr>
              <a:lnSpc>
                <a:spcPct val="145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证明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45000"/>
              </a:lnSpc>
              <a:spcAft>
                <a:spcPts val="0"/>
              </a:spcAft>
              <a:tabLst>
                <a:tab pos="2250440" algn="l"/>
              </a:tabLst>
            </a:pP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BE</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45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45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45000"/>
              </a:lnSpc>
              <a:spcAft>
                <a:spcPts val="0"/>
              </a:spcAft>
              <a:tabLst>
                <a:tab pos="2250440" algn="l"/>
              </a:tabLst>
            </a:pP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45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BE</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45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45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DCE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45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DCE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45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0" name="Picture 2" descr="S66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5614" y="476672"/>
            <a:ext cx="2557485" cy="2877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22"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23"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25"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26"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27"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29"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30"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p>
        </p:txBody>
      </p:sp>
      <p:sp>
        <p:nvSpPr>
          <p:cNvPr id="31"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32"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33"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34"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35"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36"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139772221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linds(horizontal)">
                                      <p:cBhvr>
                                        <p:cTn id="7" dur="500"/>
                                        <p:tgtEl>
                                          <p:spTgt spid="1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9">
                                            <p:txEl>
                                              <p:pRg st="1" end="1"/>
                                            </p:txEl>
                                          </p:spTgt>
                                        </p:tgtEl>
                                        <p:attrNameLst>
                                          <p:attrName>style.visibility</p:attrName>
                                        </p:attrNameLst>
                                      </p:cBhvr>
                                      <p:to>
                                        <p:strVal val="visible"/>
                                      </p:to>
                                    </p:set>
                                    <p:animEffect transition="in" filter="blinds(horizontal)">
                                      <p:cBhvr>
                                        <p:cTn id="15" dur="500"/>
                                        <p:tgtEl>
                                          <p:spTgt spid="1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blinds(horizontal)">
                                      <p:cBhvr>
                                        <p:cTn id="20" dur="500"/>
                                        <p:tgtEl>
                                          <p:spTgt spid="1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9">
                                            <p:txEl>
                                              <p:pRg st="3" end="3"/>
                                            </p:txEl>
                                          </p:spTgt>
                                        </p:tgtEl>
                                        <p:attrNameLst>
                                          <p:attrName>style.visibility</p:attrName>
                                        </p:attrNameLst>
                                      </p:cBhvr>
                                      <p:to>
                                        <p:strVal val="visible"/>
                                      </p:to>
                                    </p:set>
                                    <p:animEffect transition="in" filter="blinds(horizontal)">
                                      <p:cBhvr>
                                        <p:cTn id="25" dur="500"/>
                                        <p:tgtEl>
                                          <p:spTgt spid="1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9">
                                            <p:txEl>
                                              <p:pRg st="4" end="4"/>
                                            </p:txEl>
                                          </p:spTgt>
                                        </p:tgtEl>
                                        <p:attrNameLst>
                                          <p:attrName>style.visibility</p:attrName>
                                        </p:attrNameLst>
                                      </p:cBhvr>
                                      <p:to>
                                        <p:strVal val="visible"/>
                                      </p:to>
                                    </p:set>
                                    <p:animEffect transition="in" filter="blinds(horizontal)">
                                      <p:cBhvr>
                                        <p:cTn id="30" dur="500"/>
                                        <p:tgtEl>
                                          <p:spTgt spid="1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9">
                                            <p:txEl>
                                              <p:pRg st="5" end="5"/>
                                            </p:txEl>
                                          </p:spTgt>
                                        </p:tgtEl>
                                        <p:attrNameLst>
                                          <p:attrName>style.visibility</p:attrName>
                                        </p:attrNameLst>
                                      </p:cBhvr>
                                      <p:to>
                                        <p:strVal val="visible"/>
                                      </p:to>
                                    </p:set>
                                    <p:animEffect transition="in" filter="blinds(horizontal)">
                                      <p:cBhvr>
                                        <p:cTn id="35" dur="500"/>
                                        <p:tgtEl>
                                          <p:spTgt spid="19">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9">
                                            <p:txEl>
                                              <p:pRg st="6" end="6"/>
                                            </p:txEl>
                                          </p:spTgt>
                                        </p:tgtEl>
                                        <p:attrNameLst>
                                          <p:attrName>style.visibility</p:attrName>
                                        </p:attrNameLst>
                                      </p:cBhvr>
                                      <p:to>
                                        <p:strVal val="visible"/>
                                      </p:to>
                                    </p:set>
                                    <p:animEffect transition="in" filter="blinds(horizontal)">
                                      <p:cBhvr>
                                        <p:cTn id="40" dur="500"/>
                                        <p:tgtEl>
                                          <p:spTgt spid="19">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9">
                                            <p:txEl>
                                              <p:pRg st="7" end="7"/>
                                            </p:txEl>
                                          </p:spTgt>
                                        </p:tgtEl>
                                        <p:attrNameLst>
                                          <p:attrName>style.visibility</p:attrName>
                                        </p:attrNameLst>
                                      </p:cBhvr>
                                      <p:to>
                                        <p:strVal val="visible"/>
                                      </p:to>
                                    </p:set>
                                    <p:animEffect transition="in" filter="blinds(horizontal)">
                                      <p:cBhvr>
                                        <p:cTn id="45" dur="500"/>
                                        <p:tgtEl>
                                          <p:spTgt spid="19">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9">
                                            <p:txEl>
                                              <p:pRg st="8" end="8"/>
                                            </p:txEl>
                                          </p:spTgt>
                                        </p:tgtEl>
                                        <p:attrNameLst>
                                          <p:attrName>style.visibility</p:attrName>
                                        </p:attrNameLst>
                                      </p:cBhvr>
                                      <p:to>
                                        <p:strVal val="visible"/>
                                      </p:to>
                                    </p:set>
                                    <p:animEffect transition="in" filter="blinds(horizontal)">
                                      <p:cBhvr>
                                        <p:cTn id="50" dur="500"/>
                                        <p:tgtEl>
                                          <p:spTgt spid="19">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19">
                                            <p:txEl>
                                              <p:pRg st="9" end="9"/>
                                            </p:txEl>
                                          </p:spTgt>
                                        </p:tgtEl>
                                        <p:attrNameLst>
                                          <p:attrName>style.visibility</p:attrName>
                                        </p:attrNameLst>
                                      </p:cBhvr>
                                      <p:to>
                                        <p:strVal val="visible"/>
                                      </p:to>
                                    </p:set>
                                    <p:animEffect transition="in" filter="blinds(horizontal)">
                                      <p:cBhvr>
                                        <p:cTn id="55" dur="500"/>
                                        <p:tgtEl>
                                          <p:spTgt spid="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8"/>
          <p:cNvSpPr txBox="1"/>
          <p:nvPr/>
        </p:nvSpPr>
        <p:spPr>
          <a:xfrm>
            <a:off x="1023764" y="168040"/>
            <a:ext cx="2524829" cy="572273"/>
          </a:xfrm>
          <a:prstGeom prst="rect">
            <a:avLst/>
          </a:prstGeom>
          <a:noFill/>
        </p:spPr>
        <p:txBody>
          <a:bodyPr wrap="square" rtlCol="0">
            <a:spAutoFit/>
          </a:bodyPr>
          <a:lstStyle/>
          <a:p>
            <a:pPr>
              <a:lnSpc>
                <a:spcPct val="130000"/>
              </a:lnSpc>
              <a:defRPr/>
            </a:pPr>
            <a:r>
              <a:rPr lang="zh-CN" altLang="en-US" sz="2399" b="1" kern="0" dirty="0" smtClean="0">
                <a:solidFill>
                  <a:schemeClr val="tx1">
                    <a:lumMod val="65000"/>
                    <a:lumOff val="35000"/>
                  </a:schemeClr>
                </a:solidFill>
                <a:latin typeface="微软雅黑" panose="020B0503020204020204" pitchFamily="34" charset="-122"/>
                <a:ea typeface="微软雅黑" panose="020B0503020204020204" pitchFamily="34" charset="-122"/>
              </a:rPr>
              <a:t>综合运用</a:t>
            </a:r>
            <a:endParaRPr lang="en-US" altLang="zh-CN" sz="2399"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5" name="Picture 3" descr="C:\Users\Administrator\Desktop\微立体创业计划\005.png"/>
          <p:cNvPicPr>
            <a:picLocks noChangeAspect="1" noChangeArrowheads="1"/>
          </p:cNvPicPr>
          <p:nvPr/>
        </p:nvPicPr>
        <p:blipFill>
          <a:blip r:embed="rId2" cstate="email">
            <a:duotone>
              <a:srgbClr val="5B9BD5">
                <a:shade val="45000"/>
                <a:satMod val="135000"/>
              </a:srgbClr>
              <a:prstClr val="white"/>
            </a:duotone>
            <a:extLst>
              <a:ext uri="{BEBA8EAE-BF5A-486C-A8C5-ECC9F3942E4B}">
                <a14:imgProps xmlns:a14="http://schemas.microsoft.com/office/drawing/2010/main">
                  <a14:imgLayer r:embed="rId3">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26" name="Picture 4" descr="C:\Users\Administrator\Desktop\微立体创业计划\004.png"/>
          <p:cNvPicPr>
            <a:picLocks noChangeAspect="1" noChangeArrowheads="1"/>
          </p:cNvPicPr>
          <p:nvPr/>
        </p:nvPicPr>
        <p:blipFill>
          <a:blip r:embed="rId4" cstate="email">
            <a:duotone>
              <a:prstClr val="black"/>
              <a:srgbClr val="5B9BD5">
                <a:tint val="45000"/>
                <a:satMod val="400000"/>
              </a:srgbClr>
            </a:duotone>
            <a:extLst>
              <a:ext uri="{28A0092B-C50C-407E-A947-70E740481C1C}">
                <a14:useLocalDpi xmlns:a14="http://schemas.microsoft.com/office/drawing/2010/main"/>
              </a:ext>
            </a:extLst>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5" name="矩形 4"/>
          <p:cNvSpPr/>
          <p:nvPr/>
        </p:nvSpPr>
        <p:spPr>
          <a:xfrm>
            <a:off x="469851" y="697523"/>
            <a:ext cx="10870941" cy="2677656"/>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是四条直线，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是两个不重合的平面，若</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的位置关系是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相交</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平行或相交</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以上都不对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8" name="TextBox 19"/>
          <p:cNvSpPr txBox="1"/>
          <p:nvPr/>
        </p:nvSpPr>
        <p:spPr>
          <a:xfrm>
            <a:off x="323725" y="2735228"/>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3" name="矩形 2"/>
          <p:cNvSpPr/>
          <p:nvPr/>
        </p:nvSpPr>
        <p:spPr>
          <a:xfrm>
            <a:off x="469851" y="3472433"/>
            <a:ext cx="8113776" cy="738664"/>
          </a:xfrm>
          <a:prstGeom prst="rect">
            <a:avLst/>
          </a:prstGeom>
        </p:spPr>
        <p:txBody>
          <a:bodyPr>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根据图</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①</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和图</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②</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可知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平行或相交</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11650" name="Picture 2" descr="S66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27006" y="4302621"/>
            <a:ext cx="4337988" cy="198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tangle 21">
            <a:hlinkClick r:id="rId6"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62" name="Rectangle 21">
            <a:hlinkClick r:id="rId7"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63" name="Rectangle 21">
            <a:hlinkClick r:id="rId8"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4" name="Rectangle 21">
            <a:hlinkClick r:id="rId9"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5" name="Rectangle 21">
            <a:hlinkClick r:id="rId10"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66" name="Rectangle 21">
            <a:hlinkClick r:id="rId11"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67" name="Rectangle 21">
            <a:hlinkClick r:id="rId12"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8" name="Rectangle 21">
            <a:hlinkClick r:id="rId13"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69" name="Rectangle 21">
            <a:hlinkClick r:id="rId14"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70" name="Rectangle 21">
            <a:hlinkClick r:id="rId15"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71" name="Rectangle 21">
            <a:hlinkClick r:id="rId16"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11</a:t>
            </a:r>
          </a:p>
        </p:txBody>
      </p:sp>
      <p:sp>
        <p:nvSpPr>
          <p:cNvPr id="72" name="Rectangle 21">
            <a:hlinkClick r:id="rId17"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73" name="Rectangle 21">
            <a:hlinkClick r:id="rId18"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74" name="Rectangle 21">
            <a:hlinkClick r:id="rId19"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75" name="Rectangle 21">
            <a:hlinkClick r:id="rId20"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76" name="Rectangle 21">
            <a:hlinkClick r:id="rId21"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93221834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nodeType="withEffect">
                                  <p:stCondLst>
                                    <p:cond delay="0"/>
                                  </p:stCondLst>
                                  <p:childTnLst>
                                    <p:set>
                                      <p:cBhvr>
                                        <p:cTn id="14" dur="1" fill="hold">
                                          <p:stCondLst>
                                            <p:cond delay="0"/>
                                          </p:stCondLst>
                                        </p:cTn>
                                        <p:tgtEl>
                                          <p:spTgt spid="411650"/>
                                        </p:tgtEl>
                                        <p:attrNameLst>
                                          <p:attrName>style.visibility</p:attrName>
                                        </p:attrNameLst>
                                      </p:cBhvr>
                                      <p:to>
                                        <p:strVal val="visible"/>
                                      </p:to>
                                    </p:set>
                                    <p:animEffect transition="in" filter="blinds(horizontal)">
                                      <p:cBhvr>
                                        <p:cTn id="15" dur="500"/>
                                        <p:tgtEl>
                                          <p:spTgt spid="411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33220" y="1052736"/>
            <a:ext cx="10753855" cy="4090622"/>
          </a:xfrm>
          <a:prstGeom prst="rect">
            <a:avLst/>
          </a:prstGeom>
        </p:spPr>
        <p:txBody>
          <a:bodyPr wrap="square">
            <a:spAutoFit/>
          </a:bodyPr>
          <a:lstStyle/>
          <a:p>
            <a:pPr algn="just">
              <a:lnSpc>
                <a:spcPct val="150000"/>
              </a:lnSpc>
              <a:spcAft>
                <a:spcPts val="0"/>
              </a:spcAft>
              <a:tabLst>
                <a:tab pos="2250440" algn="l"/>
              </a:tabLs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如图，不同在一个平面内的三条平行直线和两个平行平面相交，两个平面内以交点为顶点的两个三角形是</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相似但不全等的三角形</a:t>
            </a:r>
            <a:endParaRPr lang="zh-CN" altLang="zh-CN" sz="280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全等三角形</a:t>
            </a:r>
            <a:endParaRPr lang="zh-CN" altLang="zh-CN" sz="280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面积相等的不全等三角形</a:t>
            </a:r>
            <a:endParaRPr lang="zh-CN" altLang="zh-CN" sz="280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以上结论都不对</a:t>
            </a:r>
            <a:endParaRPr lang="zh-CN" altLang="zh-CN" sz="2800" kern="100" dirty="0" smtClean="0">
              <a:latin typeface="宋体" panose="02010600030101010101" pitchFamily="2" charset="-122"/>
              <a:ea typeface="宋体" panose="02010600030101010101" pitchFamily="2" charset="-122"/>
              <a:cs typeface="Courier New" panose="02070309020205020404" pitchFamily="49" charset="0"/>
            </a:endParaRPr>
          </a:p>
        </p:txBody>
      </p:sp>
      <p:sp>
        <p:nvSpPr>
          <p:cNvPr id="26" name="TextBox 19"/>
          <p:cNvSpPr txBox="1"/>
          <p:nvPr/>
        </p:nvSpPr>
        <p:spPr>
          <a:xfrm>
            <a:off x="570434" y="3105817"/>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55"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56"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57"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8"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59"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60"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61"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2"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63"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78"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79"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80"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12</a:t>
            </a:r>
          </a:p>
        </p:txBody>
      </p:sp>
      <p:sp>
        <p:nvSpPr>
          <p:cNvPr id="81"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82"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83"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84"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pic>
        <p:nvPicPr>
          <p:cNvPr id="386078" name="Picture 30" descr="S665"/>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68183" y="2212632"/>
            <a:ext cx="3603883" cy="260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92202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7"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8"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0"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11"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12"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3"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12</a:t>
            </a:r>
          </a:p>
        </p:txBody>
      </p:sp>
      <p:sp>
        <p:nvSpPr>
          <p:cNvPr id="14"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15"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16"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17"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19" name="矩形 18"/>
          <p:cNvSpPr/>
          <p:nvPr/>
        </p:nvSpPr>
        <p:spPr>
          <a:xfrm>
            <a:off x="623392" y="891047"/>
            <a:ext cx="10907430" cy="4050121"/>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由题意知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由面面平行的性质定理，得</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则四边形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为平行四边形</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tabLst>
                <a:tab pos="2250440" algn="l"/>
              </a:tabLst>
            </a:pP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同理</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0" name="Picture 30" descr="S665"/>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9158" y="1245639"/>
            <a:ext cx="3603883" cy="260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07112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linds(horizontal)">
                                      <p:cBhvr>
                                        <p:cTn id="7" dur="500"/>
                                        <p:tgtEl>
                                          <p:spTgt spid="1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9">
                                            <p:txEl>
                                              <p:pRg st="1" end="1"/>
                                            </p:txEl>
                                          </p:spTgt>
                                        </p:tgtEl>
                                        <p:attrNameLst>
                                          <p:attrName>style.visibility</p:attrName>
                                        </p:attrNameLst>
                                      </p:cBhvr>
                                      <p:to>
                                        <p:strVal val="visible"/>
                                      </p:to>
                                    </p:set>
                                    <p:animEffect transition="in" filter="blinds(horizontal)">
                                      <p:cBhvr>
                                        <p:cTn id="15" dur="500"/>
                                        <p:tgtEl>
                                          <p:spTgt spid="1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blinds(horizontal)">
                                      <p:cBhvr>
                                        <p:cTn id="20" dur="500"/>
                                        <p:tgtEl>
                                          <p:spTgt spid="1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9">
                                            <p:txEl>
                                              <p:pRg st="3" end="3"/>
                                            </p:txEl>
                                          </p:spTgt>
                                        </p:tgtEl>
                                        <p:attrNameLst>
                                          <p:attrName>style.visibility</p:attrName>
                                        </p:attrNameLst>
                                      </p:cBhvr>
                                      <p:to>
                                        <p:strVal val="visible"/>
                                      </p:to>
                                    </p:set>
                                    <p:animEffect transition="in" filter="blinds(horizontal)">
                                      <p:cBhvr>
                                        <p:cTn id="25" dur="500"/>
                                        <p:tgtEl>
                                          <p:spTgt spid="1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9">
                                            <p:txEl>
                                              <p:pRg st="4" end="4"/>
                                            </p:txEl>
                                          </p:spTgt>
                                        </p:tgtEl>
                                        <p:attrNameLst>
                                          <p:attrName>style.visibility</p:attrName>
                                        </p:attrNameLst>
                                      </p:cBhvr>
                                      <p:to>
                                        <p:strVal val="visible"/>
                                      </p:to>
                                    </p:set>
                                    <p:animEffect transition="in" filter="blinds(horizontal)">
                                      <p:cBhvr>
                                        <p:cTn id="30" dur="500"/>
                                        <p:tgtEl>
                                          <p:spTgt spid="1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9">
                                            <p:txEl>
                                              <p:pRg st="5" end="5"/>
                                            </p:txEl>
                                          </p:spTgt>
                                        </p:tgtEl>
                                        <p:attrNameLst>
                                          <p:attrName>style.visibility</p:attrName>
                                        </p:attrNameLst>
                                      </p:cBhvr>
                                      <p:to>
                                        <p:strVal val="visible"/>
                                      </p:to>
                                    </p:set>
                                    <p:animEffect transition="in" filter="blinds(horizontal)">
                                      <p:cBhvr>
                                        <p:cTn id="35" dur="500"/>
                                        <p:tgtEl>
                                          <p:spTgt spid="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1442" y="277711"/>
            <a:ext cx="11200124" cy="1485580"/>
          </a:xfrm>
          <a:prstGeom prst="rect">
            <a:avLst/>
          </a:prstGeom>
        </p:spPr>
        <p:txBody>
          <a:bodyPr wrap="square">
            <a:spAutoFit/>
          </a:bodyPr>
          <a:lstStyle/>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是异面直线，且</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的位置关系是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7"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0"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1"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2"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3"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4"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6"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38"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39"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0"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1"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2"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13</a:t>
            </a:r>
          </a:p>
        </p:txBody>
      </p:sp>
      <p:sp>
        <p:nvSpPr>
          <p:cNvPr id="43"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44"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45"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5" name="矩形 4"/>
          <p:cNvSpPr/>
          <p:nvPr/>
        </p:nvSpPr>
        <p:spPr>
          <a:xfrm>
            <a:off x="3575720" y="1033686"/>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平行</a:t>
            </a:r>
            <a:endParaRPr lang="zh-CN" altLang="en-US" dirty="0"/>
          </a:p>
        </p:txBody>
      </p:sp>
      <p:sp>
        <p:nvSpPr>
          <p:cNvPr id="7" name="矩形 6"/>
          <p:cNvSpPr/>
          <p:nvPr/>
        </p:nvSpPr>
        <p:spPr>
          <a:xfrm>
            <a:off x="421442" y="2168141"/>
            <a:ext cx="10586645" cy="4050121"/>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上任取一点</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，则直线</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与点</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确定一个平面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γ</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设</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γ</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l</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，则</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l</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l</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l</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l</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根据面面平行的判定定理可得</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121388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linds(horizont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linds(horizont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blinds(horizontal)">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blinds(horizontal)">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blinds(horizontal)">
                                      <p:cBhvr>
                                        <p:cTn id="3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55458" y="188640"/>
            <a:ext cx="11285158" cy="1641475"/>
          </a:xfrm>
          <a:prstGeom prst="rect">
            <a:avLst/>
          </a:prstGeom>
        </p:spPr>
        <p:txBody>
          <a:bodyPr>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γ</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依次交于点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γ</a:t>
            </a:r>
          </a:p>
          <a:p>
            <a:pPr algn="just">
              <a:lnSpc>
                <a:spcPts val="2000"/>
              </a:lnSpc>
              <a:spcAft>
                <a:spcPts val="0"/>
              </a:spcAft>
              <a:tabLst>
                <a:tab pos="2250440" algn="l"/>
              </a:tabLst>
            </a:pPr>
            <a:endPar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依次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交于点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γ</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42779355"/>
              </p:ext>
            </p:extLst>
          </p:nvPr>
        </p:nvGraphicFramePr>
        <p:xfrm>
          <a:off x="10795570" y="783754"/>
          <a:ext cx="711200" cy="1076325"/>
        </p:xfrm>
        <a:graphic>
          <a:graphicData uri="http://schemas.openxmlformats.org/presentationml/2006/ole">
            <mc:AlternateContent xmlns:mc="http://schemas.openxmlformats.org/markup-compatibility/2006">
              <mc:Choice xmlns:v="urn:schemas-microsoft-com:vml" Requires="v">
                <p:oleObj spid="_x0000_s412690" name="文档" r:id="rId3" imgW="711800" imgH="1075950" progId="Word.Document.12">
                  <p:embed/>
                </p:oleObj>
              </mc:Choice>
              <mc:Fallback>
                <p:oleObj name="文档" r:id="rId3" imgW="711800" imgH="1075950" progId="Word.Document.12">
                  <p:embed/>
                  <p:pic>
                    <p:nvPicPr>
                      <p:cNvPr id="0" name=""/>
                      <p:cNvPicPr/>
                      <p:nvPr/>
                    </p:nvPicPr>
                    <p:blipFill>
                      <a:blip r:embed="rId4"/>
                      <a:stretch>
                        <a:fillRect/>
                      </a:stretch>
                    </p:blipFill>
                    <p:spPr>
                      <a:xfrm>
                        <a:off x="10795570" y="783754"/>
                        <a:ext cx="711200" cy="1076325"/>
                      </a:xfrm>
                      <a:prstGeom prst="rect">
                        <a:avLst/>
                      </a:prstGeom>
                    </p:spPr>
                  </p:pic>
                </p:oleObj>
              </mc:Fallback>
            </mc:AlternateContent>
          </a:graphicData>
        </a:graphic>
      </p:graphicFrame>
      <p:sp>
        <p:nvSpPr>
          <p:cNvPr id="6" name="矩形 5"/>
          <p:cNvSpPr/>
          <p:nvPr/>
        </p:nvSpPr>
        <p:spPr>
          <a:xfrm>
            <a:off x="355458" y="1954932"/>
            <a:ext cx="8925154" cy="2747096"/>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如图，连接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交平面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于点</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G</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，连接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EG</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BG</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设</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l</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确定的平面为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BG</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，且</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BG</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12674" name="Picture 2" descr="S66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64352" y="2268672"/>
            <a:ext cx="2584919" cy="382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对象 6"/>
          <p:cNvGraphicFramePr>
            <a:graphicFrameLocks noChangeAspect="1"/>
          </p:cNvGraphicFramePr>
          <p:nvPr>
            <p:extLst>
              <p:ext uri="{D42A27DB-BD31-4B8C-83A1-F6EECF244321}">
                <p14:modId xmlns:p14="http://schemas.microsoft.com/office/powerpoint/2010/main" val="1072788335"/>
              </p:ext>
            </p:extLst>
          </p:nvPr>
        </p:nvGraphicFramePr>
        <p:xfrm>
          <a:off x="435942" y="4659213"/>
          <a:ext cx="9188450" cy="1362075"/>
        </p:xfrm>
        <a:graphic>
          <a:graphicData uri="http://schemas.openxmlformats.org/presentationml/2006/ole">
            <mc:AlternateContent xmlns:mc="http://schemas.openxmlformats.org/markup-compatibility/2006">
              <mc:Choice xmlns:v="urn:schemas-microsoft-com:vml" Requires="v">
                <p:oleObj spid="_x0000_s412691" name="文档" r:id="rId6" imgW="9189112" imgH="1361880" progId="Word.Document.12">
                  <p:embed/>
                </p:oleObj>
              </mc:Choice>
              <mc:Fallback>
                <p:oleObj name="文档" r:id="rId6" imgW="9189112" imgH="1361880" progId="Word.Document.12">
                  <p:embed/>
                  <p:pic>
                    <p:nvPicPr>
                      <p:cNvPr id="0" name=""/>
                      <p:cNvPicPr/>
                      <p:nvPr/>
                    </p:nvPicPr>
                    <p:blipFill>
                      <a:blip r:embed="rId7"/>
                      <a:stretch>
                        <a:fillRect/>
                      </a:stretch>
                    </p:blipFill>
                    <p:spPr>
                      <a:xfrm>
                        <a:off x="435942" y="4659213"/>
                        <a:ext cx="9188450" cy="1362075"/>
                      </a:xfrm>
                      <a:prstGeom prst="rect">
                        <a:avLst/>
                      </a:prstGeom>
                    </p:spPr>
                  </p:pic>
                </p:oleObj>
              </mc:Fallback>
            </mc:AlternateContent>
          </a:graphicData>
        </a:graphic>
      </p:graphicFrame>
      <p:graphicFrame>
        <p:nvGraphicFramePr>
          <p:cNvPr id="40" name="对象 39"/>
          <p:cNvGraphicFramePr>
            <a:graphicFrameLocks noChangeAspect="1"/>
          </p:cNvGraphicFramePr>
          <p:nvPr>
            <p:extLst>
              <p:ext uri="{D42A27DB-BD31-4B8C-83A1-F6EECF244321}">
                <p14:modId xmlns:p14="http://schemas.microsoft.com/office/powerpoint/2010/main" val="2792967934"/>
              </p:ext>
            </p:extLst>
          </p:nvPr>
        </p:nvGraphicFramePr>
        <p:xfrm>
          <a:off x="435942" y="5570190"/>
          <a:ext cx="9188450" cy="1362075"/>
        </p:xfrm>
        <a:graphic>
          <a:graphicData uri="http://schemas.openxmlformats.org/presentationml/2006/ole">
            <mc:AlternateContent xmlns:mc="http://schemas.openxmlformats.org/markup-compatibility/2006">
              <mc:Choice xmlns:v="urn:schemas-microsoft-com:vml" Requires="v">
                <p:oleObj spid="_x0000_s412692" name="文档" r:id="rId8" imgW="9189112" imgH="1362150" progId="Word.Document.12">
                  <p:embed/>
                </p:oleObj>
              </mc:Choice>
              <mc:Fallback>
                <p:oleObj name="文档" r:id="rId8" imgW="9189112" imgH="1362150" progId="Word.Document.12">
                  <p:embed/>
                  <p:pic>
                    <p:nvPicPr>
                      <p:cNvPr id="0" name=""/>
                      <p:cNvPicPr/>
                      <p:nvPr/>
                    </p:nvPicPr>
                    <p:blipFill>
                      <a:blip r:embed="rId9"/>
                      <a:stretch>
                        <a:fillRect/>
                      </a:stretch>
                    </p:blipFill>
                    <p:spPr>
                      <a:xfrm>
                        <a:off x="435942" y="5570190"/>
                        <a:ext cx="9188450" cy="1362075"/>
                      </a:xfrm>
                      <a:prstGeom prst="rect">
                        <a:avLst/>
                      </a:prstGeom>
                    </p:spPr>
                  </p:pic>
                </p:oleObj>
              </mc:Fallback>
            </mc:AlternateContent>
          </a:graphicData>
        </a:graphic>
      </p:graphicFrame>
      <p:sp>
        <p:nvSpPr>
          <p:cNvPr id="57" name="Rectangle 21">
            <a:hlinkClick r:id="rId10"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58" name="Rectangle 21">
            <a:hlinkClick r:id="rId11"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59" name="Rectangle 21">
            <a:hlinkClick r:id="rId12"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0" name="Rectangle 21">
            <a:hlinkClick r:id="rId13"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1" name="Rectangle 21">
            <a:hlinkClick r:id="rId14"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62" name="Rectangle 21">
            <a:hlinkClick r:id="rId15"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63" name="Rectangle 21">
            <a:hlinkClick r:id="rId16"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4" name="Rectangle 21">
            <a:hlinkClick r:id="rId17"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65" name="Rectangle 21">
            <a:hlinkClick r:id="rId18"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66" name="Rectangle 21">
            <a:hlinkClick r:id="rId19"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67" name="Rectangle 21">
            <a:hlinkClick r:id="rId20"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68" name="Rectangle 21">
            <a:hlinkClick r:id="rId21"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69" name="Rectangle 21">
            <a:hlinkClick r:id="rId22"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70" name="Rectangle 21">
            <a:hlinkClick r:id="rId23"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14</a:t>
            </a:r>
          </a:p>
        </p:txBody>
      </p:sp>
      <p:sp>
        <p:nvSpPr>
          <p:cNvPr id="71" name="Rectangle 21">
            <a:hlinkClick r:id="rId24"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72" name="Rectangle 21">
            <a:hlinkClick r:id="rId25"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222810667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12674"/>
                                        </p:tgtEl>
                                        <p:attrNameLst>
                                          <p:attrName>style.visibility</p:attrName>
                                        </p:attrNameLst>
                                      </p:cBhvr>
                                      <p:to>
                                        <p:strVal val="visible"/>
                                      </p:to>
                                    </p:set>
                                    <p:animEffect transition="in" filter="blinds(horizontal)">
                                      <p:cBhvr>
                                        <p:cTn id="15" dur="500"/>
                                        <p:tgtEl>
                                          <p:spTgt spid="41267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blinds(horizontal)">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blinds(horizontal)">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blinds(horizontal)">
                                      <p:cBhvr>
                                        <p:cTn id="3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8"/>
          <p:cNvSpPr txBox="1"/>
          <p:nvPr/>
        </p:nvSpPr>
        <p:spPr>
          <a:xfrm>
            <a:off x="1023764" y="168040"/>
            <a:ext cx="2524829" cy="525528"/>
          </a:xfrm>
          <a:prstGeom prst="rect">
            <a:avLst/>
          </a:prstGeom>
          <a:noFill/>
        </p:spPr>
        <p:txBody>
          <a:bodyPr wrap="square" rtlCol="0">
            <a:spAutoFit/>
          </a:bodyPr>
          <a:lstStyle/>
          <a:p>
            <a:pPr>
              <a:lnSpc>
                <a:spcPct val="130000"/>
              </a:lnSpc>
              <a:defRPr/>
            </a:pPr>
            <a:r>
              <a:rPr lang="zh-CN" altLang="en-US" sz="2399" b="1" kern="0" dirty="0" smtClean="0">
                <a:solidFill>
                  <a:schemeClr val="tx1">
                    <a:lumMod val="65000"/>
                    <a:lumOff val="35000"/>
                  </a:schemeClr>
                </a:solidFill>
                <a:latin typeface="微软雅黑" panose="020B0503020204020204" pitchFamily="34" charset="-122"/>
                <a:ea typeface="微软雅黑" panose="020B0503020204020204" pitchFamily="34" charset="-122"/>
              </a:rPr>
              <a:t>拓广探究</a:t>
            </a:r>
            <a:endParaRPr lang="en-US" altLang="zh-CN" sz="2399"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5" name="Picture 3" descr="C:\Users\Administrator\Desktop\微立体创业计划\005.png"/>
          <p:cNvPicPr>
            <a:picLocks noChangeAspect="1" noChangeArrowheads="1"/>
          </p:cNvPicPr>
          <p:nvPr/>
        </p:nvPicPr>
        <p:blipFill>
          <a:blip r:embed="rId2" cstate="email">
            <a:duotone>
              <a:srgbClr val="5B9BD5">
                <a:shade val="45000"/>
                <a:satMod val="135000"/>
              </a:srgbClr>
              <a:prstClr val="white"/>
            </a:duotone>
            <a:extLst>
              <a:ext uri="{BEBA8EAE-BF5A-486C-A8C5-ECC9F3942E4B}">
                <a14:imgProps xmlns:a14="http://schemas.microsoft.com/office/drawing/2010/main">
                  <a14:imgLayer r:embed="rId3">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26" name="Picture 4" descr="C:\Users\Administrator\Desktop\微立体创业计划\004.png"/>
          <p:cNvPicPr>
            <a:picLocks noChangeAspect="1" noChangeArrowheads="1"/>
          </p:cNvPicPr>
          <p:nvPr/>
        </p:nvPicPr>
        <p:blipFill>
          <a:blip r:embed="rId4" cstate="email">
            <a:duotone>
              <a:prstClr val="black"/>
              <a:srgbClr val="5B9BD5">
                <a:tint val="45000"/>
                <a:satMod val="400000"/>
              </a:srgbClr>
            </a:duotone>
            <a:extLst>
              <a:ext uri="{28A0092B-C50C-407E-A947-70E740481C1C}">
                <a14:useLocalDpi xmlns:a14="http://schemas.microsoft.com/office/drawing/2010/main"/>
              </a:ext>
            </a:extLst>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5" name="矩形 4"/>
          <p:cNvSpPr/>
          <p:nvPr/>
        </p:nvSpPr>
        <p:spPr>
          <a:xfrm>
            <a:off x="488901" y="966559"/>
            <a:ext cx="10889281" cy="2092876"/>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如图所示，在正方体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分别是棱</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的中点，点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在四边形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EFGH</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上及其内部运动，则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满足</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时，有</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MN</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BDD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5" name="Rectangle 21">
            <a:hlinkClick r:id="rId5"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6" name="Rectangle 21">
            <a:hlinkClick r:id="rId6"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7" name="Rectangle 21">
            <a:hlinkClick r:id="rId7"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8"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9" name="Rectangle 21">
            <a:hlinkClick r:id="rId9"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50" name="Rectangle 21">
            <a:hlinkClick r:id="rId10"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51" name="Rectangle 21">
            <a:hlinkClick r:id="rId11"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2"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3" name="Rectangle 21">
            <a:hlinkClick r:id="rId13"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4" name="Rectangle 21">
            <a:hlinkClick r:id="rId14"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5" name="Rectangle 21">
            <a:hlinkClick r:id="rId15"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6" name="Rectangle 21">
            <a:hlinkClick r:id="rId16"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7" name="Rectangle 21">
            <a:hlinkClick r:id="rId17"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8" name="Rectangle 21">
            <a:hlinkClick r:id="rId18"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9" name="Rectangle 21">
            <a:hlinkClick r:id="rId19"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15</a:t>
            </a:r>
          </a:p>
        </p:txBody>
      </p:sp>
      <p:sp>
        <p:nvSpPr>
          <p:cNvPr id="60" name="Rectangle 21">
            <a:hlinkClick r:id="rId20"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pic>
        <p:nvPicPr>
          <p:cNvPr id="413698" name="Picture 2" descr="S667"/>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51062" y="3429000"/>
            <a:ext cx="2689877" cy="23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818906" y="2347681"/>
            <a:ext cx="2400016" cy="523220"/>
          </a:xfrm>
          <a:prstGeom prst="rect">
            <a:avLst/>
          </a:prstGeom>
        </p:spPr>
        <p:txBody>
          <a:bodyPr wrap="none">
            <a:spAutoFit/>
          </a:bodyPr>
          <a:lstStyle/>
          <a:p>
            <a:r>
              <a:rPr lang="en-US" altLang="zh-CN" sz="2800" i="1" kern="100">
                <a:solidFill>
                  <a:srgbClr val="C00000"/>
                </a:solidFill>
                <a:latin typeface="Times New Roman" panose="02020603050405020304" pitchFamily="18" charset="0"/>
                <a:ea typeface="方正中等线简体" panose="03000509000000000000" pitchFamily="65" charset="-122"/>
              </a:rPr>
              <a:t>M</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在线段</a:t>
            </a:r>
            <a:r>
              <a:rPr lang="en-US" altLang="zh-CN" sz="2800" i="1" kern="100" dirty="0">
                <a:solidFill>
                  <a:srgbClr val="C00000"/>
                </a:solidFill>
                <a:latin typeface="Times New Roman" panose="02020603050405020304" pitchFamily="18" charset="0"/>
                <a:ea typeface="方正中等线简体" panose="03000509000000000000" pitchFamily="65" charset="-122"/>
              </a:rPr>
              <a:t>FH</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上</a:t>
            </a:r>
            <a:endParaRPr lang="zh-CN" altLang="en-US" dirty="0"/>
          </a:p>
        </p:txBody>
      </p:sp>
    </p:spTree>
    <p:extLst>
      <p:ext uri="{BB962C8B-B14F-4D97-AF65-F5344CB8AC3E}">
        <p14:creationId xmlns:p14="http://schemas.microsoft.com/office/powerpoint/2010/main" val="115636710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5"/>
          <p:cNvSpPr txBox="1">
            <a:spLocks/>
          </p:cNvSpPr>
          <p:nvPr/>
        </p:nvSpPr>
        <p:spPr>
          <a:xfrm>
            <a:off x="866775" y="301599"/>
            <a:ext cx="10515600" cy="5071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zh-CN" sz="2800" b="1" dirty="0">
                <a:solidFill>
                  <a:srgbClr val="000000"/>
                </a:solidFill>
              </a:rPr>
              <a:t>知识点二　平面与平面平行的判定定理</a:t>
            </a:r>
          </a:p>
        </p:txBody>
      </p:sp>
      <p:graphicFrame>
        <p:nvGraphicFramePr>
          <p:cNvPr id="4" name="表格 3"/>
          <p:cNvGraphicFramePr>
            <a:graphicFrameLocks noGrp="1"/>
          </p:cNvGraphicFramePr>
          <p:nvPr>
            <p:extLst>
              <p:ext uri="{D42A27DB-BD31-4B8C-83A1-F6EECF244321}">
                <p14:modId xmlns:p14="http://schemas.microsoft.com/office/powerpoint/2010/main" val="2039377653"/>
              </p:ext>
            </p:extLst>
          </p:nvPr>
        </p:nvGraphicFramePr>
        <p:xfrm>
          <a:off x="623392" y="1477738"/>
          <a:ext cx="10945216" cy="4480560"/>
        </p:xfrm>
        <a:graphic>
          <a:graphicData uri="http://schemas.openxmlformats.org/drawingml/2006/table">
            <a:tbl>
              <a:tblPr/>
              <a:tblGrid>
                <a:gridCol w="1800200"/>
                <a:gridCol w="2592288"/>
                <a:gridCol w="3888432"/>
                <a:gridCol w="2664296"/>
              </a:tblGrid>
              <a:tr h="420970">
                <a:tc>
                  <a:txBody>
                    <a:bodyPr/>
                    <a:lstStyle/>
                    <a:p>
                      <a:pPr algn="r">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表示</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定理</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图形</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文字</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符号</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5334">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两个平面平行的判定定理</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endParaRPr lang="en-US" sz="2800" i="1" kern="100" dirty="0" smtClean="0">
                        <a:effectLst/>
                        <a:latin typeface="Times New Roman" panose="02020603050405020304" pitchFamily="18" charset="0"/>
                        <a:ea typeface="宋体" panose="02010600030101010101" pitchFamily="2" charset="-122"/>
                        <a:cs typeface="Courier New" panose="02070309020205020404" pitchFamily="49" charset="0"/>
                      </a:endParaRPr>
                    </a:p>
                    <a:p>
                      <a:pPr algn="ctr">
                        <a:lnSpc>
                          <a:spcPct val="150000"/>
                        </a:lnSpc>
                        <a:spcAft>
                          <a:spcPts val="0"/>
                        </a:spcAft>
                        <a:tabLst>
                          <a:tab pos="2250440" algn="l"/>
                        </a:tabLst>
                      </a:pPr>
                      <a:endParaRPr lang="en-US" sz="2800" i="1" kern="100" dirty="0" smtClean="0">
                        <a:effectLst/>
                        <a:latin typeface="Times New Roman" panose="02020603050405020304" pitchFamily="18" charset="0"/>
                        <a:ea typeface="宋体" panose="02010600030101010101" pitchFamily="2" charset="-122"/>
                        <a:cs typeface="Courier New" panose="02070309020205020404" pitchFamily="49" charset="0"/>
                      </a:endParaRPr>
                    </a:p>
                    <a:p>
                      <a:pPr algn="ctr">
                        <a:lnSpc>
                          <a:spcPct val="150000"/>
                        </a:lnSpc>
                        <a:spcAft>
                          <a:spcPts val="0"/>
                        </a:spcAft>
                        <a:tabLst>
                          <a:tab pos="2250440" algn="l"/>
                        </a:tabLst>
                      </a:pPr>
                      <a:endParaRPr lang="en-US" sz="2800" i="1" kern="100" dirty="0" smtClean="0">
                        <a:effectLst/>
                        <a:latin typeface="Times New Roman" panose="02020603050405020304" pitchFamily="18" charset="0"/>
                        <a:ea typeface="宋体" panose="02010600030101010101" pitchFamily="2" charset="-122"/>
                        <a:cs typeface="Courier New" panose="02070309020205020404" pitchFamily="49" charset="0"/>
                      </a:endParaRPr>
                    </a:p>
                    <a:p>
                      <a:pPr algn="ctr">
                        <a:lnSpc>
                          <a:spcPct val="150000"/>
                        </a:lnSpc>
                        <a:spcAft>
                          <a:spcPts val="0"/>
                        </a:spcAft>
                        <a:tabLst>
                          <a:tab pos="2250440" algn="l"/>
                        </a:tabLst>
                      </a:pPr>
                      <a:endParaRPr lang="en-US" sz="2800" i="1" kern="100" dirty="0" smtClean="0">
                        <a:effectLst/>
                        <a:latin typeface="Times New Roman" panose="02020603050405020304" pitchFamily="18" charset="0"/>
                        <a:ea typeface="宋体" panose="02010600030101010101" pitchFamily="2" charset="-122"/>
                        <a:cs typeface="Courier New" panose="02070309020205020404" pitchFamily="49" charset="0"/>
                      </a:endParaRPr>
                    </a:p>
                    <a:p>
                      <a:pPr algn="ctr">
                        <a:lnSpc>
                          <a:spcPct val="150000"/>
                        </a:lnSpc>
                        <a:spcAft>
                          <a:spcPts val="0"/>
                        </a:spcAft>
                        <a:tabLst>
                          <a:tab pos="2250440" algn="l"/>
                        </a:tabLst>
                      </a:pPr>
                      <a:r>
                        <a:rPr lang="en-US" sz="2800" i="1" kern="100" dirty="0">
                          <a:effectLst/>
                          <a:latin typeface="Times New Roman" panose="02020603050405020304" pitchFamily="18" charset="0"/>
                          <a:ea typeface="宋体" panose="02010600030101010101" pitchFamily="2" charset="-122"/>
                          <a:cs typeface="Courier New" panose="02070309020205020404" pitchFamily="49" charset="0"/>
                        </a:rPr>
                        <a:t> </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如果一个平面内的两</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条</a:t>
                      </a:r>
                      <a:endPar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marL="72000" algn="l">
                        <a:lnSpc>
                          <a:spcPct val="150000"/>
                        </a:lnSpc>
                        <a:spcAft>
                          <a:spcPts val="0"/>
                        </a:spcAft>
                        <a:tabLst>
                          <a:tab pos="2250440" algn="l"/>
                        </a:tabLst>
                      </a:pP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直线</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与另一个平面平行，那么这两个平面平行</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若</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a</a:t>
                      </a:r>
                      <a:r>
                        <a:rPr lang="zh-CN" sz="2800" kern="100" dirty="0">
                          <a:effectLst/>
                          <a:latin typeface="宋体" panose="02010600030101010101" pitchFamily="2" charset="-122"/>
                          <a:ea typeface="MS Mincho" panose="02020609040205080304" pitchFamily="49" charset="-128"/>
                          <a:cs typeface="MS Mincho" panose="02020609040205080304" pitchFamily="49" charset="-128"/>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α</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b</a:t>
                      </a:r>
                      <a:r>
                        <a:rPr lang="zh-CN" sz="2800" kern="100" dirty="0">
                          <a:effectLst/>
                          <a:latin typeface="宋体" panose="02010600030101010101" pitchFamily="2" charset="-122"/>
                          <a:ea typeface="MS Mincho" panose="02020609040205080304" pitchFamily="49" charset="-128"/>
                          <a:cs typeface="MS Mincho" panose="02020609040205080304" pitchFamily="49" charset="-128"/>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α</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marL="72000" algn="l">
                        <a:lnSpc>
                          <a:spcPct val="150000"/>
                        </a:lnSpc>
                        <a:spcAft>
                          <a:spcPts val="0"/>
                        </a:spcAft>
                        <a:tabLst>
                          <a:tab pos="2250440" algn="l"/>
                        </a:tabLst>
                      </a:pP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且</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a</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β</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b</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β</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则</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α</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β</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1" name="Picture 9" descr="S64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83049" y="3315975"/>
            <a:ext cx="2065371" cy="2119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5068838" y="3795467"/>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相交</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5" name="矩形 4"/>
          <p:cNvSpPr/>
          <p:nvPr/>
        </p:nvSpPr>
        <p:spPr>
          <a:xfrm>
            <a:off x="9048328" y="3804992"/>
            <a:ext cx="1481496" cy="523220"/>
          </a:xfrm>
          <a:prstGeom prst="rect">
            <a:avLst/>
          </a:prstGeom>
        </p:spPr>
        <p:txBody>
          <a:bodyPr wrap="none">
            <a:spAutoFit/>
          </a:bodyPr>
          <a:lstStyle/>
          <a:p>
            <a:r>
              <a:rPr lang="en-US" altLang="zh-CN" sz="2800" i="1" kern="10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a:t>
            </a:r>
            <a:endParaRPr lang="zh-CN" altLang="en-US" dirty="0">
              <a:solidFill>
                <a:srgbClr val="C00000"/>
              </a:solidFill>
            </a:endParaRPr>
          </a:p>
        </p:txBody>
      </p:sp>
    </p:spTree>
    <p:extLst>
      <p:ext uri="{BB962C8B-B14F-4D97-AF65-F5344CB8AC3E}">
        <p14:creationId xmlns:p14="http://schemas.microsoft.com/office/powerpoint/2010/main" val="87006247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7"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8"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0"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11"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12"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3"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14"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15"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16"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15</a:t>
            </a:r>
          </a:p>
        </p:txBody>
      </p:sp>
      <p:sp>
        <p:nvSpPr>
          <p:cNvPr id="17"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pic>
        <p:nvPicPr>
          <p:cNvPr id="414722" name="Picture 2" descr="S667加"/>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48328" y="588173"/>
            <a:ext cx="2610768" cy="231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p:cNvSpPr/>
          <p:nvPr/>
        </p:nvSpPr>
        <p:spPr>
          <a:xfrm>
            <a:off x="479376" y="308952"/>
            <a:ext cx="10799436" cy="5909310"/>
          </a:xfrm>
          <a:prstGeom prst="rect">
            <a:avLst/>
          </a:prstGeom>
        </p:spPr>
        <p:txBody>
          <a:bodyPr>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连接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HN</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FH</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FN</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HN</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DB</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HN</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FH</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FH</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HN</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FH</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H</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，且</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HN</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FH</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FHN</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FHN</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点</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在四边形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EFGH</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上及其内部运动，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FH</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15502637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linds(horizontal)">
                                      <p:cBhvr>
                                        <p:cTn id="7" dur="500"/>
                                        <p:tgtEl>
                                          <p:spTgt spid="1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14722"/>
                                        </p:tgtEl>
                                        <p:attrNameLst>
                                          <p:attrName>style.visibility</p:attrName>
                                        </p:attrNameLst>
                                      </p:cBhvr>
                                      <p:to>
                                        <p:strVal val="visible"/>
                                      </p:to>
                                    </p:set>
                                    <p:animEffect transition="in" filter="blinds(horizontal)">
                                      <p:cBhvr>
                                        <p:cTn id="10" dur="500"/>
                                        <p:tgtEl>
                                          <p:spTgt spid="41472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9">
                                            <p:txEl>
                                              <p:pRg st="1" end="1"/>
                                            </p:txEl>
                                          </p:spTgt>
                                        </p:tgtEl>
                                        <p:attrNameLst>
                                          <p:attrName>style.visibility</p:attrName>
                                        </p:attrNameLst>
                                      </p:cBhvr>
                                      <p:to>
                                        <p:strVal val="visible"/>
                                      </p:to>
                                    </p:set>
                                    <p:animEffect transition="in" filter="blinds(horizontal)">
                                      <p:cBhvr>
                                        <p:cTn id="15" dur="500"/>
                                        <p:tgtEl>
                                          <p:spTgt spid="1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blinds(horizontal)">
                                      <p:cBhvr>
                                        <p:cTn id="20" dur="500"/>
                                        <p:tgtEl>
                                          <p:spTgt spid="1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9">
                                            <p:txEl>
                                              <p:pRg st="3" end="3"/>
                                            </p:txEl>
                                          </p:spTgt>
                                        </p:tgtEl>
                                        <p:attrNameLst>
                                          <p:attrName>style.visibility</p:attrName>
                                        </p:attrNameLst>
                                      </p:cBhvr>
                                      <p:to>
                                        <p:strVal val="visible"/>
                                      </p:to>
                                    </p:set>
                                    <p:animEffect transition="in" filter="blinds(horizontal)">
                                      <p:cBhvr>
                                        <p:cTn id="25" dur="500"/>
                                        <p:tgtEl>
                                          <p:spTgt spid="1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9">
                                            <p:txEl>
                                              <p:pRg st="4" end="4"/>
                                            </p:txEl>
                                          </p:spTgt>
                                        </p:tgtEl>
                                        <p:attrNameLst>
                                          <p:attrName>style.visibility</p:attrName>
                                        </p:attrNameLst>
                                      </p:cBhvr>
                                      <p:to>
                                        <p:strVal val="visible"/>
                                      </p:to>
                                    </p:set>
                                    <p:animEffect transition="in" filter="blinds(horizontal)">
                                      <p:cBhvr>
                                        <p:cTn id="30" dur="500"/>
                                        <p:tgtEl>
                                          <p:spTgt spid="1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9">
                                            <p:txEl>
                                              <p:pRg st="5" end="5"/>
                                            </p:txEl>
                                          </p:spTgt>
                                        </p:tgtEl>
                                        <p:attrNameLst>
                                          <p:attrName>style.visibility</p:attrName>
                                        </p:attrNameLst>
                                      </p:cBhvr>
                                      <p:to>
                                        <p:strVal val="visible"/>
                                      </p:to>
                                    </p:set>
                                    <p:animEffect transition="in" filter="blinds(horizontal)">
                                      <p:cBhvr>
                                        <p:cTn id="35" dur="500"/>
                                        <p:tgtEl>
                                          <p:spTgt spid="19">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9">
                                            <p:txEl>
                                              <p:pRg st="6" end="6"/>
                                            </p:txEl>
                                          </p:spTgt>
                                        </p:tgtEl>
                                        <p:attrNameLst>
                                          <p:attrName>style.visibility</p:attrName>
                                        </p:attrNameLst>
                                      </p:cBhvr>
                                      <p:to>
                                        <p:strVal val="visible"/>
                                      </p:to>
                                    </p:set>
                                    <p:animEffect transition="in" filter="blinds(horizontal)">
                                      <p:cBhvr>
                                        <p:cTn id="40" dur="500"/>
                                        <p:tgtEl>
                                          <p:spTgt spid="19">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9">
                                            <p:txEl>
                                              <p:pRg st="7" end="7"/>
                                            </p:txEl>
                                          </p:spTgt>
                                        </p:tgtEl>
                                        <p:attrNameLst>
                                          <p:attrName>style.visibility</p:attrName>
                                        </p:attrNameLst>
                                      </p:cBhvr>
                                      <p:to>
                                        <p:strVal val="visible"/>
                                      </p:to>
                                    </p:set>
                                    <p:animEffect transition="in" filter="blinds(horizontal)">
                                      <p:cBhvr>
                                        <p:cTn id="45" dur="500"/>
                                        <p:tgtEl>
                                          <p:spTgt spid="19">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9">
                                            <p:txEl>
                                              <p:pRg st="8" end="8"/>
                                            </p:txEl>
                                          </p:spTgt>
                                        </p:tgtEl>
                                        <p:attrNameLst>
                                          <p:attrName>style.visibility</p:attrName>
                                        </p:attrNameLst>
                                      </p:cBhvr>
                                      <p:to>
                                        <p:strVal val="visible"/>
                                      </p:to>
                                    </p:set>
                                    <p:animEffect transition="in" filter="blinds(horizontal)">
                                      <p:cBhvr>
                                        <p:cTn id="50" dur="500"/>
                                        <p:tgtEl>
                                          <p:spTgt spid="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99243" y="270173"/>
            <a:ext cx="11375864" cy="2655800"/>
          </a:xfrm>
          <a:prstGeom prst="rect">
            <a:avLst/>
          </a:prstGeom>
        </p:spPr>
        <p:txBody>
          <a:bodyPr wrap="square">
            <a:spAutoFit/>
          </a:bodyPr>
          <a:lstStyle/>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如图所示，在长方体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分别为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的中点，过点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DEF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平行，且与长方体的面相交，交线围成一个平面图形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在图中，画出这个平面图形，并求这个平面图形的面积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不必说明画法与理由</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7"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58"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59"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0"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1"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62"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63"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4"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65"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66"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67"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68"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69"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70"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71"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72"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p>
        </p:txBody>
      </p:sp>
      <p:graphicFrame>
        <p:nvGraphicFramePr>
          <p:cNvPr id="2" name="对象 1"/>
          <p:cNvGraphicFramePr>
            <a:graphicFrameLocks noChangeAspect="1"/>
          </p:cNvGraphicFramePr>
          <p:nvPr>
            <p:extLst>
              <p:ext uri="{D42A27DB-BD31-4B8C-83A1-F6EECF244321}">
                <p14:modId xmlns:p14="http://schemas.microsoft.com/office/powerpoint/2010/main" val="1165091714"/>
              </p:ext>
            </p:extLst>
          </p:nvPr>
        </p:nvGraphicFramePr>
        <p:xfrm>
          <a:off x="10613454" y="395139"/>
          <a:ext cx="1139825" cy="733425"/>
        </p:xfrm>
        <a:graphic>
          <a:graphicData uri="http://schemas.openxmlformats.org/presentationml/2006/ole">
            <mc:AlternateContent xmlns:mc="http://schemas.openxmlformats.org/markup-compatibility/2006">
              <mc:Choice xmlns:v="urn:schemas-microsoft-com:vml" Requires="v">
                <p:oleObj spid="_x0000_s415751" name="文档" r:id="rId19" imgW="1140501" imgH="733320" progId="Word.Document.12">
                  <p:embed/>
                </p:oleObj>
              </mc:Choice>
              <mc:Fallback>
                <p:oleObj name="文档" r:id="rId19" imgW="1140501" imgH="733320" progId="Word.Document.12">
                  <p:embed/>
                  <p:pic>
                    <p:nvPicPr>
                      <p:cNvPr id="0" name=""/>
                      <p:cNvPicPr/>
                      <p:nvPr/>
                    </p:nvPicPr>
                    <p:blipFill>
                      <a:blip r:embed="rId20"/>
                      <a:stretch>
                        <a:fillRect/>
                      </a:stretch>
                    </p:blipFill>
                    <p:spPr>
                      <a:xfrm>
                        <a:off x="10613454" y="395139"/>
                        <a:ext cx="1139825" cy="733425"/>
                      </a:xfrm>
                      <a:prstGeom prst="rect">
                        <a:avLst/>
                      </a:prstGeom>
                    </p:spPr>
                  </p:pic>
                </p:oleObj>
              </mc:Fallback>
            </mc:AlternateContent>
          </a:graphicData>
        </a:graphic>
      </p:graphicFrame>
      <p:pic>
        <p:nvPicPr>
          <p:cNvPr id="415746" name="Picture 2" descr="S668"/>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20653" y="3133172"/>
            <a:ext cx="3150694" cy="2816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159347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1"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2"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4"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5"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6"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38"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39"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0"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1"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2"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43"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44"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60"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p>
        </p:txBody>
      </p:sp>
      <p:pic>
        <p:nvPicPr>
          <p:cNvPr id="316608" name="Picture 192" descr="S669"/>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13750" y="468203"/>
            <a:ext cx="3070882" cy="274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469851" y="289223"/>
            <a:ext cx="10799436" cy="5909310"/>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如图</a:t>
            </a:r>
            <a:r>
              <a:rPr lang="zh-CN" altLang="zh-CN" sz="2800" kern="100" spc="-700"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设</a:t>
            </a:r>
            <a:r>
              <a:rPr lang="en-US" altLang="zh-CN" sz="2800" i="1" kern="100" spc="-100" dirty="0">
                <a:latin typeface="Times New Roman" panose="02020603050405020304" pitchFamily="18" charset="0"/>
                <a:ea typeface="黑体" panose="02010609060101010101" pitchFamily="49" charset="-122"/>
                <a:cs typeface="Courier New" panose="02070309020205020404" pitchFamily="49" charset="0"/>
              </a:rPr>
              <a:t>N</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为</a:t>
            </a:r>
            <a:r>
              <a:rPr lang="en-US" altLang="zh-CN" sz="2800" i="1" kern="100" spc="-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spc="-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spc="-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spc="-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的中点</a:t>
            </a:r>
            <a:r>
              <a:rPr lang="zh-CN" altLang="zh-CN" sz="2800" kern="100" spc="-700"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连接</a:t>
            </a:r>
            <a:r>
              <a:rPr lang="en-US" altLang="zh-CN" sz="2800" i="1" kern="100" spc="-100" dirty="0">
                <a:latin typeface="Times New Roman" panose="02020603050405020304" pitchFamily="18" charset="0"/>
                <a:ea typeface="黑体" panose="02010609060101010101" pitchFamily="49" charset="-122"/>
                <a:cs typeface="Courier New" panose="02070309020205020404" pitchFamily="49" charset="0"/>
              </a:rPr>
              <a:t>MN</a:t>
            </a:r>
            <a:r>
              <a:rPr lang="zh-CN" altLang="zh-CN" sz="2800" kern="100" spc="-7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spc="-100" dirty="0">
                <a:latin typeface="Times New Roman" panose="02020603050405020304" pitchFamily="18" charset="0"/>
                <a:ea typeface="黑体" panose="02010609060101010101" pitchFamily="49" charset="-122"/>
                <a:cs typeface="Courier New" panose="02070309020205020404" pitchFamily="49" charset="0"/>
              </a:rPr>
              <a:t>AN</a:t>
            </a:r>
            <a:r>
              <a:rPr lang="zh-CN" altLang="zh-CN" sz="2800" kern="100" spc="-7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spc="-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spc="-7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spc="-100" dirty="0">
                <a:latin typeface="Times New Roman" panose="02020603050405020304" pitchFamily="18" charset="0"/>
                <a:ea typeface="黑体" panose="02010609060101010101" pitchFamily="49" charset="-122"/>
                <a:cs typeface="Courier New" panose="02070309020205020404" pitchFamily="49" charset="0"/>
              </a:rPr>
              <a:t>CM</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kern="100" spc="-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则四边形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MNAC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为所求的平面图形</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N</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均为中点，</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MN</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DEF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MN</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DEF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MN</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DEF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AN</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AN</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DEF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DE</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DEF</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AN</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DEF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MN</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AN</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N</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MN</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AN</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MNAC</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48624898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16608"/>
                                        </p:tgtEl>
                                        <p:attrNameLst>
                                          <p:attrName>style.visibility</p:attrName>
                                        </p:attrNameLst>
                                      </p:cBhvr>
                                      <p:to>
                                        <p:strVal val="visible"/>
                                      </p:to>
                                    </p:set>
                                    <p:animEffect transition="in" filter="blinds(horizontal)">
                                      <p:cBhvr>
                                        <p:cTn id="10" dur="500"/>
                                        <p:tgtEl>
                                          <p:spTgt spid="31660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linds(horizontal)">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blinds(horizontal)">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blinds(horizontal)">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blinds(horizontal)">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blinds(horizontal)">
                                      <p:cBhvr>
                                        <p:cTn id="35" dur="500"/>
                                        <p:tgtEl>
                                          <p:spTgt spid="4">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blinds(horizontal)">
                                      <p:cBhvr>
                                        <p:cTn id="40" dur="500"/>
                                        <p:tgtEl>
                                          <p:spTgt spid="4">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Effect transition="in" filter="blinds(horizontal)">
                                      <p:cBhvr>
                                        <p:cTn id="45" dur="500"/>
                                        <p:tgtEl>
                                          <p:spTgt spid="4">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4">
                                            <p:txEl>
                                              <p:pRg st="8" end="8"/>
                                            </p:txEl>
                                          </p:spTgt>
                                        </p:tgtEl>
                                        <p:attrNameLst>
                                          <p:attrName>style.visibility</p:attrName>
                                        </p:attrNameLst>
                                      </p:cBhvr>
                                      <p:to>
                                        <p:strVal val="visible"/>
                                      </p:to>
                                    </p:set>
                                    <p:animEffect transition="in" filter="blinds(horizontal)">
                                      <p:cBhvr>
                                        <p:cTn id="50"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2" descr="S669"/>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13750" y="468203"/>
            <a:ext cx="3070882" cy="274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62302" y="332656"/>
            <a:ext cx="4483920" cy="738664"/>
          </a:xfrm>
          <a:prstGeom prst="rect">
            <a:avLst/>
          </a:prstGeom>
        </p:spPr>
        <p:txBody>
          <a:bodyPr wrap="non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MNAC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DEF</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3161915470"/>
              </p:ext>
            </p:extLst>
          </p:nvPr>
        </p:nvGraphicFramePr>
        <p:xfrm>
          <a:off x="556195" y="1128911"/>
          <a:ext cx="7534275" cy="1676400"/>
        </p:xfrm>
        <a:graphic>
          <a:graphicData uri="http://schemas.openxmlformats.org/presentationml/2006/ole">
            <mc:AlternateContent xmlns:mc="http://schemas.openxmlformats.org/markup-compatibility/2006">
              <mc:Choice xmlns:v="urn:schemas-microsoft-com:vml" Requires="v">
                <p:oleObj spid="_x0000_s416786" name="文档" r:id="rId4" imgW="7541301" imgH="1676160" progId="Word.Document.12">
                  <p:embed/>
                </p:oleObj>
              </mc:Choice>
              <mc:Fallback>
                <p:oleObj name="文档" r:id="rId4" imgW="7541301" imgH="1676160" progId="Word.Document.12">
                  <p:embed/>
                  <p:pic>
                    <p:nvPicPr>
                      <p:cNvPr id="0" name=""/>
                      <p:cNvPicPr/>
                      <p:nvPr/>
                    </p:nvPicPr>
                    <p:blipFill>
                      <a:blip r:embed="rId5"/>
                      <a:stretch>
                        <a:fillRect/>
                      </a:stretch>
                    </p:blipFill>
                    <p:spPr>
                      <a:xfrm>
                        <a:off x="556195" y="1128911"/>
                        <a:ext cx="7534275" cy="1676400"/>
                      </a:xfrm>
                      <a:prstGeom prst="rect">
                        <a:avLst/>
                      </a:prstGeom>
                    </p:spPr>
                  </p:pic>
                </p:oleObj>
              </mc:Fallback>
            </mc:AlternateContent>
          </a:graphicData>
        </a:graphic>
      </p:graphicFrame>
      <p:sp>
        <p:nvSpPr>
          <p:cNvPr id="6" name="矩形 5"/>
          <p:cNvSpPr/>
          <p:nvPr/>
        </p:nvSpPr>
        <p:spPr>
          <a:xfrm>
            <a:off x="462302" y="2536795"/>
            <a:ext cx="4195379" cy="738664"/>
          </a:xfrm>
          <a:prstGeom prst="rect">
            <a:avLst/>
          </a:prstGeom>
        </p:spPr>
        <p:txBody>
          <a:bodyPr wrap="non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过点</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作</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MP</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于点</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5" name="对象 24"/>
          <p:cNvGraphicFramePr>
            <a:graphicFrameLocks noChangeAspect="1"/>
          </p:cNvGraphicFramePr>
          <p:nvPr>
            <p:extLst>
              <p:ext uri="{D42A27DB-BD31-4B8C-83A1-F6EECF244321}">
                <p14:modId xmlns:p14="http://schemas.microsoft.com/office/powerpoint/2010/main" val="586465992"/>
              </p:ext>
            </p:extLst>
          </p:nvPr>
        </p:nvGraphicFramePr>
        <p:xfrm>
          <a:off x="556195" y="3315444"/>
          <a:ext cx="10210800" cy="1390650"/>
        </p:xfrm>
        <a:graphic>
          <a:graphicData uri="http://schemas.openxmlformats.org/presentationml/2006/ole">
            <mc:AlternateContent xmlns:mc="http://schemas.openxmlformats.org/markup-compatibility/2006">
              <mc:Choice xmlns:v="urn:schemas-microsoft-com:vml" Requires="v">
                <p:oleObj spid="_x0000_s416787" name="文档" r:id="rId6" imgW="10217778" imgH="1390230" progId="Word.Document.12">
                  <p:embed/>
                </p:oleObj>
              </mc:Choice>
              <mc:Fallback>
                <p:oleObj name="文档" r:id="rId6" imgW="10217778" imgH="1390230" progId="Word.Document.12">
                  <p:embed/>
                  <p:pic>
                    <p:nvPicPr>
                      <p:cNvPr id="0" name=""/>
                      <p:cNvPicPr/>
                      <p:nvPr/>
                    </p:nvPicPr>
                    <p:blipFill>
                      <a:blip r:embed="rId7"/>
                      <a:stretch>
                        <a:fillRect/>
                      </a:stretch>
                    </p:blipFill>
                    <p:spPr>
                      <a:xfrm>
                        <a:off x="556195" y="3315444"/>
                        <a:ext cx="10210800" cy="1390650"/>
                      </a:xfrm>
                      <a:prstGeom prst="rect">
                        <a:avLst/>
                      </a:prstGeom>
                    </p:spPr>
                  </p:pic>
                </p:oleObj>
              </mc:Fallback>
            </mc:AlternateContent>
          </a:graphicData>
        </a:graphic>
      </p:graphicFrame>
      <p:graphicFrame>
        <p:nvGraphicFramePr>
          <p:cNvPr id="26" name="对象 25"/>
          <p:cNvGraphicFramePr>
            <a:graphicFrameLocks noChangeAspect="1"/>
          </p:cNvGraphicFramePr>
          <p:nvPr>
            <p:extLst>
              <p:ext uri="{D42A27DB-BD31-4B8C-83A1-F6EECF244321}">
                <p14:modId xmlns:p14="http://schemas.microsoft.com/office/powerpoint/2010/main" val="59329307"/>
              </p:ext>
            </p:extLst>
          </p:nvPr>
        </p:nvGraphicFramePr>
        <p:xfrm>
          <a:off x="556195" y="4443189"/>
          <a:ext cx="10210800" cy="1390650"/>
        </p:xfrm>
        <a:graphic>
          <a:graphicData uri="http://schemas.openxmlformats.org/presentationml/2006/ole">
            <mc:AlternateContent xmlns:mc="http://schemas.openxmlformats.org/markup-compatibility/2006">
              <mc:Choice xmlns:v="urn:schemas-microsoft-com:vml" Requires="v">
                <p:oleObj spid="_x0000_s416788" name="文档" r:id="rId8" imgW="10217778" imgH="1390770" progId="Word.Document.12">
                  <p:embed/>
                </p:oleObj>
              </mc:Choice>
              <mc:Fallback>
                <p:oleObj name="文档" r:id="rId8" imgW="10217778" imgH="1390770" progId="Word.Document.12">
                  <p:embed/>
                  <p:pic>
                    <p:nvPicPr>
                      <p:cNvPr id="0" name=""/>
                      <p:cNvPicPr/>
                      <p:nvPr/>
                    </p:nvPicPr>
                    <p:blipFill>
                      <a:blip r:embed="rId9"/>
                      <a:stretch>
                        <a:fillRect/>
                      </a:stretch>
                    </p:blipFill>
                    <p:spPr>
                      <a:xfrm>
                        <a:off x="556195" y="4443189"/>
                        <a:ext cx="10210800" cy="1390650"/>
                      </a:xfrm>
                      <a:prstGeom prst="rect">
                        <a:avLst/>
                      </a:prstGeom>
                    </p:spPr>
                  </p:pic>
                </p:oleObj>
              </mc:Fallback>
            </mc:AlternateContent>
          </a:graphicData>
        </a:graphic>
      </p:graphicFrame>
      <p:graphicFrame>
        <p:nvGraphicFramePr>
          <p:cNvPr id="27" name="对象 26"/>
          <p:cNvGraphicFramePr>
            <a:graphicFrameLocks noChangeAspect="1"/>
          </p:cNvGraphicFramePr>
          <p:nvPr>
            <p:extLst>
              <p:ext uri="{D42A27DB-BD31-4B8C-83A1-F6EECF244321}">
                <p14:modId xmlns:p14="http://schemas.microsoft.com/office/powerpoint/2010/main" val="2386269660"/>
              </p:ext>
            </p:extLst>
          </p:nvPr>
        </p:nvGraphicFramePr>
        <p:xfrm>
          <a:off x="556195" y="5181853"/>
          <a:ext cx="10210800" cy="1390650"/>
        </p:xfrm>
        <a:graphic>
          <a:graphicData uri="http://schemas.openxmlformats.org/presentationml/2006/ole">
            <mc:AlternateContent xmlns:mc="http://schemas.openxmlformats.org/markup-compatibility/2006">
              <mc:Choice xmlns:v="urn:schemas-microsoft-com:vml" Requires="v">
                <p:oleObj spid="_x0000_s416789" name="文档" r:id="rId10" imgW="10217778" imgH="1390770" progId="Word.Document.12">
                  <p:embed/>
                </p:oleObj>
              </mc:Choice>
              <mc:Fallback>
                <p:oleObj name="文档" r:id="rId10" imgW="10217778" imgH="1390770" progId="Word.Document.12">
                  <p:embed/>
                  <p:pic>
                    <p:nvPicPr>
                      <p:cNvPr id="0" name=""/>
                      <p:cNvPicPr/>
                      <p:nvPr/>
                    </p:nvPicPr>
                    <p:blipFill>
                      <a:blip r:embed="rId11"/>
                      <a:stretch>
                        <a:fillRect/>
                      </a:stretch>
                    </p:blipFill>
                    <p:spPr>
                      <a:xfrm>
                        <a:off x="556195" y="5181853"/>
                        <a:ext cx="10210800" cy="1390650"/>
                      </a:xfrm>
                      <a:prstGeom prst="rect">
                        <a:avLst/>
                      </a:prstGeom>
                    </p:spPr>
                  </p:pic>
                </p:oleObj>
              </mc:Fallback>
            </mc:AlternateContent>
          </a:graphicData>
        </a:graphic>
      </p:graphicFrame>
      <p:sp>
        <p:nvSpPr>
          <p:cNvPr id="79" name="Rectangle 21">
            <a:hlinkClick r:id="rId1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80" name="Rectangle 21">
            <a:hlinkClick r:id="rId1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81" name="Rectangle 21">
            <a:hlinkClick r:id="rId1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2" name="Rectangle 21">
            <a:hlinkClick r:id="rId1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83" name="Rectangle 21">
            <a:hlinkClick r:id="rId1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84" name="Rectangle 21">
            <a:hlinkClick r:id="rId1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85" name="Rectangle 21">
            <a:hlinkClick r:id="rId1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6" name="Rectangle 21">
            <a:hlinkClick r:id="rId1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87" name="Rectangle 21">
            <a:hlinkClick r:id="rId2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88" name="Rectangle 21">
            <a:hlinkClick r:id="rId2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89" name="Rectangle 21">
            <a:hlinkClick r:id="rId2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90" name="Rectangle 21">
            <a:hlinkClick r:id="rId2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91" name="Rectangle 21">
            <a:hlinkClick r:id="rId2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92" name="Rectangle 21">
            <a:hlinkClick r:id="rId2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93" name="Rectangle 21">
            <a:hlinkClick r:id="rId2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94" name="Rectangle 21">
            <a:hlinkClick r:id="rId2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p>
        </p:txBody>
      </p:sp>
      <p:pic>
        <p:nvPicPr>
          <p:cNvPr id="95" name="返回">
            <a:hlinkClick r:id="rId28" action="ppaction://hlinksldjump"/>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extLst>
      <p:ext uri="{BB962C8B-B14F-4D97-AF65-F5344CB8AC3E}">
        <p14:creationId xmlns:p14="http://schemas.microsoft.com/office/powerpoint/2010/main" val="147828454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linds(horizontal)">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blinds(horizontal)">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linds(horizontal)">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E06BD271-C75C-4F7F-9409-8196C0EB7739}"/>
              </a:ext>
            </a:extLst>
          </p:cNvPr>
          <p:cNvSpPr/>
          <p:nvPr/>
        </p:nvSpPr>
        <p:spPr>
          <a:xfrm>
            <a:off x="1004" y="2780928"/>
            <a:ext cx="2134556" cy="1531147"/>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任意多边形 3">
            <a:extLst>
              <a:ext uri="{FF2B5EF4-FFF2-40B4-BE49-F238E27FC236}">
                <a16:creationId xmlns:a16="http://schemas.microsoft.com/office/drawing/2014/main" xmlns="" id="{79E30776-5979-4CC0-866F-A9CAE1CDEC86}"/>
              </a:ext>
            </a:extLst>
          </p:cNvPr>
          <p:cNvSpPr/>
          <p:nvPr/>
        </p:nvSpPr>
        <p:spPr>
          <a:xfrm>
            <a:off x="398490" y="2901062"/>
            <a:ext cx="1170461" cy="1295844"/>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a:endParaRPr>
          </a:p>
        </p:txBody>
      </p:sp>
      <p:pic>
        <p:nvPicPr>
          <p:cNvPr id="9" name="图片 8">
            <a:extLst>
              <a:ext uri="{FF2B5EF4-FFF2-40B4-BE49-F238E27FC236}">
                <a16:creationId xmlns:a16="http://schemas.microsoft.com/office/drawing/2014/main" xmlns="" id="{2DAA2A69-B8C7-A146-AE32-F71F934663BD}"/>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10" name="矩形 9"/>
          <p:cNvSpPr/>
          <p:nvPr/>
        </p:nvSpPr>
        <p:spPr>
          <a:xfrm>
            <a:off x="4143575" y="2636912"/>
            <a:ext cx="4648455" cy="886749"/>
          </a:xfrm>
          <a:prstGeom prst="rect">
            <a:avLst/>
          </a:prstGeom>
        </p:spPr>
        <p:txBody>
          <a:bodyPr wrap="square" lIns="91410" tIns="45704" rIns="91410" bIns="45704">
            <a:spAutoFit/>
          </a:bodyPr>
          <a:lstStyle/>
          <a:p>
            <a:pPr algn="ctr">
              <a:lnSpc>
                <a:spcPct val="130000"/>
              </a:lnSpc>
              <a:defRPr/>
            </a:pPr>
            <a:r>
              <a:rPr lang="zh-CN" altLang="en-US" sz="4400" b="1" dirty="0">
                <a:latin typeface="微软雅黑" pitchFamily="34" charset="-122"/>
              </a:rPr>
              <a:t>本课结束</a:t>
            </a:r>
          </a:p>
        </p:txBody>
      </p:sp>
      <p:sp>
        <p:nvSpPr>
          <p:cNvPr id="11" name="标题 1"/>
          <p:cNvSpPr txBox="1">
            <a:spLocks/>
          </p:cNvSpPr>
          <p:nvPr/>
        </p:nvSpPr>
        <p:spPr>
          <a:xfrm>
            <a:off x="2735148" y="3500815"/>
            <a:ext cx="7465308" cy="913055"/>
          </a:xfrm>
          <a:prstGeom prst="rect">
            <a:avLst/>
          </a:prstGeom>
        </p:spPr>
        <p:txBody>
          <a:bodyPr vert="horz" lIns="91412" tIns="45707" rIns="91412" bIns="4570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latin typeface="微软雅黑" pitchFamily="34" charset="-122"/>
              </a:rPr>
              <a:t>更多精彩内容请登录：</a:t>
            </a:r>
            <a:r>
              <a:rPr lang="en-US" altLang="zh-CN" sz="2700" b="1" dirty="0" smtClean="0">
                <a:latin typeface="微软雅黑" pitchFamily="34" charset="-122"/>
              </a:rPr>
              <a:t>www.xinjiaoyu.com</a:t>
            </a:r>
            <a:endParaRPr lang="zh-CN" altLang="en-US" sz="2700" b="1" dirty="0">
              <a:latin typeface="微软雅黑" pitchFamily="34" charset="-122"/>
            </a:endParaRPr>
          </a:p>
        </p:txBody>
      </p:sp>
    </p:spTree>
    <p:extLst>
      <p:ext uri="{BB962C8B-B14F-4D97-AF65-F5344CB8AC3E}">
        <p14:creationId xmlns:p14="http://schemas.microsoft.com/office/powerpoint/2010/main" val="256546114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435">
                                          <p:stCondLst>
                                            <p:cond delay="0"/>
                                          </p:stCondLst>
                                        </p:cTn>
                                        <p:tgtEl>
                                          <p:spTgt spid="11"/>
                                        </p:tgtEl>
                                      </p:cBhvr>
                                    </p:animEffect>
                                    <p:anim calcmode="lin" valueType="num">
                                      <p:cBhvr>
                                        <p:cTn id="8" dur="1367"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11"/>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11"/>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11"/>
                                        </p:tgtEl>
                                        <p:attrNameLst>
                                          <p:attrName>ppt_y</p:attrName>
                                        </p:attrNameLst>
                                      </p:cBhvr>
                                      <p:tavLst>
                                        <p:tav tm="0" fmla="#ppt_y-sin(pi*$)/81">
                                          <p:val>
                                            <p:fltVal val="0"/>
                                          </p:val>
                                        </p:tav>
                                        <p:tav tm="100000">
                                          <p:val>
                                            <p:fltVal val="1"/>
                                          </p:val>
                                        </p:tav>
                                      </p:tavLst>
                                    </p:anim>
                                    <p:animScale>
                                      <p:cBhvr>
                                        <p:cTn id="13" dur="20">
                                          <p:stCondLst>
                                            <p:cond delay="487"/>
                                          </p:stCondLst>
                                        </p:cTn>
                                        <p:tgtEl>
                                          <p:spTgt spid="11"/>
                                        </p:tgtEl>
                                      </p:cBhvr>
                                      <p:to x="100000" y="60000"/>
                                    </p:animScale>
                                    <p:animScale>
                                      <p:cBhvr>
                                        <p:cTn id="14" dur="124" decel="50000">
                                          <p:stCondLst>
                                            <p:cond delay="507"/>
                                          </p:stCondLst>
                                        </p:cTn>
                                        <p:tgtEl>
                                          <p:spTgt spid="11"/>
                                        </p:tgtEl>
                                      </p:cBhvr>
                                      <p:to x="100000" y="100000"/>
                                    </p:animScale>
                                    <p:animScale>
                                      <p:cBhvr>
                                        <p:cTn id="15" dur="20">
                                          <p:stCondLst>
                                            <p:cond delay="984"/>
                                          </p:stCondLst>
                                        </p:cTn>
                                        <p:tgtEl>
                                          <p:spTgt spid="11"/>
                                        </p:tgtEl>
                                      </p:cBhvr>
                                      <p:to x="100000" y="80000"/>
                                    </p:animScale>
                                    <p:animScale>
                                      <p:cBhvr>
                                        <p:cTn id="16" dur="124" decel="50000">
                                          <p:stCondLst>
                                            <p:cond delay="1004"/>
                                          </p:stCondLst>
                                        </p:cTn>
                                        <p:tgtEl>
                                          <p:spTgt spid="11"/>
                                        </p:tgtEl>
                                      </p:cBhvr>
                                      <p:to x="100000" y="100000"/>
                                    </p:animScale>
                                    <p:animScale>
                                      <p:cBhvr>
                                        <p:cTn id="17" dur="20">
                                          <p:stCondLst>
                                            <p:cond delay="1231"/>
                                          </p:stCondLst>
                                        </p:cTn>
                                        <p:tgtEl>
                                          <p:spTgt spid="11"/>
                                        </p:tgtEl>
                                      </p:cBhvr>
                                      <p:to x="100000" y="90000"/>
                                    </p:animScale>
                                    <p:animScale>
                                      <p:cBhvr>
                                        <p:cTn id="18" dur="124" decel="50000">
                                          <p:stCondLst>
                                            <p:cond delay="1251"/>
                                          </p:stCondLst>
                                        </p:cTn>
                                        <p:tgtEl>
                                          <p:spTgt spid="11"/>
                                        </p:tgtEl>
                                      </p:cBhvr>
                                      <p:to x="100000" y="100000"/>
                                    </p:animScale>
                                    <p:animScale>
                                      <p:cBhvr>
                                        <p:cTn id="19" dur="20">
                                          <p:stCondLst>
                                            <p:cond delay="1356"/>
                                          </p:stCondLst>
                                        </p:cTn>
                                        <p:tgtEl>
                                          <p:spTgt spid="11"/>
                                        </p:tgtEl>
                                      </p:cBhvr>
                                      <p:to x="100000" y="95000"/>
                                    </p:animScale>
                                    <p:animScale>
                                      <p:cBhvr>
                                        <p:cTn id="20" dur="124" decel="50000">
                                          <p:stCondLst>
                                            <p:cond delay="1376"/>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5400" y="1665813"/>
            <a:ext cx="10586645" cy="2123227"/>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思考</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应用面面平行的判定定理应具备哪些条件？</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en-US" altLang="zh-CN" sz="2800" kern="100" dirty="0">
                <a:solidFill>
                  <a:srgbClr val="C00000"/>
                </a:solidFill>
                <a:latin typeface="宋体" panose="02010600030101010101" pitchFamily="2" charset="-122"/>
                <a:ea typeface="黑体" panose="02010609060101010101" pitchFamily="49" charset="-122"/>
                <a:cs typeface="Times New Roman" panose="02020603050405020304" pitchFamily="18" charset="0"/>
              </a:rPr>
              <a:t>①</a:t>
            </a:r>
            <a:r>
              <a:rPr lang="zh-CN" altLang="zh-CN" sz="2800" kern="1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solidFill>
                  <a:srgbClr val="C00000"/>
                </a:solidFill>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内两条相交直线</a:t>
            </a:r>
            <a:r>
              <a:rPr lang="en-US" altLang="zh-CN" sz="2800" i="1" kern="100" dirty="0">
                <a:solidFill>
                  <a:srgbClr val="C00000"/>
                </a:solidFill>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，即</a:t>
            </a:r>
            <a:r>
              <a:rPr lang="en-US" altLang="zh-CN" sz="2800" i="1" kern="100" dirty="0">
                <a:solidFill>
                  <a:srgbClr val="C00000"/>
                </a:solidFill>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a:solidFill>
                  <a:srgbClr val="C00000"/>
                </a:solidFill>
                <a:latin typeface="Cambria Math" panose="02040503050406030204" pitchFamily="18" charset="0"/>
                <a:ea typeface="黑体" panose="02010609060101010101" pitchFamily="49" charset="-122"/>
                <a:cs typeface="Cambria Math" panose="02040503050406030204" pitchFamily="18" charset="0"/>
              </a:rPr>
              <a:t>⊂</a:t>
            </a:r>
            <a:r>
              <a:rPr lang="en-US" altLang="zh-CN" sz="2800" i="1" kern="100" dirty="0">
                <a:solidFill>
                  <a:srgbClr val="C00000"/>
                </a:solidFill>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solidFill>
                  <a:srgbClr val="C00000"/>
                </a:solidFill>
                <a:latin typeface="Cambria Math" panose="02040503050406030204" pitchFamily="18" charset="0"/>
                <a:ea typeface="黑体" panose="02010609060101010101" pitchFamily="49" charset="-122"/>
                <a:cs typeface="Cambria Math" panose="02040503050406030204" pitchFamily="18" charset="0"/>
              </a:rPr>
              <a:t>⊂</a:t>
            </a:r>
            <a:r>
              <a:rPr lang="en-US" altLang="zh-CN" sz="2800" i="1" kern="100" dirty="0">
                <a:solidFill>
                  <a:srgbClr val="C00000"/>
                </a:solidFill>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err="1">
                <a:solidFill>
                  <a:srgbClr val="C00000"/>
                </a:solidFill>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err="1">
                <a:solidFill>
                  <a:srgbClr val="C00000"/>
                </a:solidFill>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solidFill>
                  <a:srgbClr val="C00000"/>
                </a:solidFill>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a:solidFill>
                  <a:srgbClr val="C00000"/>
                </a:solidFill>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solidFill>
                  <a:srgbClr val="C00000"/>
                </a:solidFill>
                <a:latin typeface="宋体" panose="02010600030101010101" pitchFamily="2" charset="-122"/>
                <a:ea typeface="黑体" panose="02010609060101010101" pitchFamily="49" charset="-122"/>
                <a:cs typeface="Times New Roman" panose="02020603050405020304" pitchFamily="18" charset="0"/>
              </a:rPr>
              <a:t>②</a:t>
            </a:r>
            <a:r>
              <a:rPr lang="zh-CN" altLang="zh-CN" sz="2800" kern="1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两条相交直线</a:t>
            </a:r>
            <a:r>
              <a:rPr lang="en-US" altLang="zh-CN" sz="2800" i="1" kern="100" dirty="0">
                <a:solidFill>
                  <a:srgbClr val="C00000"/>
                </a:solidFill>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都与</a:t>
            </a:r>
            <a:r>
              <a:rPr lang="en-US" altLang="zh-CN" sz="2800" i="1" kern="100" dirty="0">
                <a:solidFill>
                  <a:srgbClr val="C00000"/>
                </a:solidFill>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平行，即</a:t>
            </a:r>
            <a:r>
              <a:rPr lang="en-US" altLang="zh-CN" sz="2800" i="1" kern="100" dirty="0">
                <a:solidFill>
                  <a:srgbClr val="C00000"/>
                </a:solidFill>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a:solidFill>
                  <a:srgbClr val="C00000"/>
                </a:solidFill>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dirty="0">
                <a:solidFill>
                  <a:srgbClr val="C00000"/>
                </a:solidFill>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黑体" panose="02010609060101010101" pitchFamily="49" charset="-122"/>
                <a:cs typeface="Courier New" panose="02070309020205020404" pitchFamily="49" charset="0"/>
              </a:rPr>
              <a:t>β</a:t>
            </a:r>
            <a:r>
              <a:rPr lang="en-US" altLang="zh-CN" sz="2800" kern="100" dirty="0">
                <a:solidFill>
                  <a:srgbClr val="C00000"/>
                </a:solidFill>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98505150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p:cNvSpPr txBox="1">
            <a:spLocks/>
          </p:cNvSpPr>
          <p:nvPr/>
        </p:nvSpPr>
        <p:spPr>
          <a:xfrm>
            <a:off x="866775" y="301599"/>
            <a:ext cx="10515600" cy="5071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zh-CN" sz="2800" b="1" dirty="0">
                <a:solidFill>
                  <a:srgbClr val="000000"/>
                </a:solidFill>
              </a:rPr>
              <a:t>知识点三　平面与平面平行的性质定理</a:t>
            </a:r>
          </a:p>
        </p:txBody>
      </p:sp>
      <p:graphicFrame>
        <p:nvGraphicFramePr>
          <p:cNvPr id="9" name="表格 8"/>
          <p:cNvGraphicFramePr>
            <a:graphicFrameLocks noGrp="1"/>
          </p:cNvGraphicFramePr>
          <p:nvPr>
            <p:extLst>
              <p:ext uri="{D42A27DB-BD31-4B8C-83A1-F6EECF244321}">
                <p14:modId xmlns:p14="http://schemas.microsoft.com/office/powerpoint/2010/main" val="96159112"/>
              </p:ext>
            </p:extLst>
          </p:nvPr>
        </p:nvGraphicFramePr>
        <p:xfrm>
          <a:off x="649487" y="1484784"/>
          <a:ext cx="10893027" cy="4480560"/>
        </p:xfrm>
        <a:graphic>
          <a:graphicData uri="http://schemas.openxmlformats.org/drawingml/2006/table">
            <a:tbl>
              <a:tblPr/>
              <a:tblGrid>
                <a:gridCol w="1459979"/>
                <a:gridCol w="3528392"/>
                <a:gridCol w="2546374"/>
                <a:gridCol w="3358282"/>
              </a:tblGrid>
              <a:tr h="496139">
                <a:tc>
                  <a:txBody>
                    <a:bodyPr/>
                    <a:lstStyle/>
                    <a:p>
                      <a:pPr algn="r">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表示</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定理</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图形</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文字</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符号</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0693">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两个平面平行的性质定理</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kern="100" dirty="0">
                          <a:effectLst/>
                          <a:latin typeface="Times New Roman" panose="02020603050405020304" pitchFamily="18" charset="0"/>
                          <a:ea typeface="宋体" panose="02010600030101010101" pitchFamily="2" charset="-122"/>
                          <a:cs typeface="Courier New" panose="02070309020205020404" pitchFamily="49" charset="0"/>
                        </a:rPr>
                        <a:t> </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两个平面平行，如果另一个平面与这两个平面相交，那么两条</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交线</a:t>
                      </a:r>
                      <a:r>
                        <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1" name="Picture 2" descr="S64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05044" y="3097185"/>
            <a:ext cx="3152409" cy="2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对象 2"/>
          <p:cNvGraphicFramePr>
            <a:graphicFrameLocks noChangeAspect="1"/>
          </p:cNvGraphicFramePr>
          <p:nvPr>
            <p:extLst>
              <p:ext uri="{D42A27DB-BD31-4B8C-83A1-F6EECF244321}">
                <p14:modId xmlns:p14="http://schemas.microsoft.com/office/powerpoint/2010/main" val="2520908246"/>
              </p:ext>
            </p:extLst>
          </p:nvPr>
        </p:nvGraphicFramePr>
        <p:xfrm>
          <a:off x="8164115" y="3440782"/>
          <a:ext cx="3721100" cy="2066925"/>
        </p:xfrm>
        <a:graphic>
          <a:graphicData uri="http://schemas.openxmlformats.org/presentationml/2006/ole">
            <mc:AlternateContent xmlns:mc="http://schemas.openxmlformats.org/markup-compatibility/2006">
              <mc:Choice xmlns:v="urn:schemas-microsoft-com:vml" Requires="v">
                <p:oleObj spid="_x0000_s394251" name="文档" r:id="rId4" imgW="3721622" imgH="2066850" progId="Word.Document.12">
                  <p:embed/>
                </p:oleObj>
              </mc:Choice>
              <mc:Fallback>
                <p:oleObj name="文档" r:id="rId4" imgW="3721622" imgH="2066850" progId="Word.Document.12">
                  <p:embed/>
                  <p:pic>
                    <p:nvPicPr>
                      <p:cNvPr id="0" name=""/>
                      <p:cNvPicPr/>
                      <p:nvPr/>
                    </p:nvPicPr>
                    <p:blipFill>
                      <a:blip r:embed="rId5"/>
                      <a:stretch>
                        <a:fillRect/>
                      </a:stretch>
                    </p:blipFill>
                    <p:spPr>
                      <a:xfrm>
                        <a:off x="8164115" y="3440782"/>
                        <a:ext cx="3721100" cy="2066925"/>
                      </a:xfrm>
                      <a:prstGeom prst="rect">
                        <a:avLst/>
                      </a:prstGeom>
                    </p:spPr>
                  </p:pic>
                </p:oleObj>
              </mc:Fallback>
            </mc:AlternateContent>
          </a:graphicData>
        </a:graphic>
      </p:graphicFrame>
      <p:sp>
        <p:nvSpPr>
          <p:cNvPr id="4" name="矩形 3"/>
          <p:cNvSpPr/>
          <p:nvPr/>
        </p:nvSpPr>
        <p:spPr>
          <a:xfrm>
            <a:off x="7156455" y="5380588"/>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平行</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7694056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26741" y="1576539"/>
            <a:ext cx="10481827" cy="1996477"/>
          </a:xfrm>
          <a:prstGeom prst="rect">
            <a:avLst/>
          </a:prstGeom>
        </p:spPr>
        <p:txBody>
          <a:bodyPr>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注意：与两个平行平面都垂直的直线，叫作这两个平行平面的公垂线，它夹在这两个平行平面间的线段，叫作这两个平行平面的公垂线段</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我们把公垂线段的长度叫作两个平行平面间的距离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17670226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1_Office 主题">
  <a:themeElements>
    <a:clrScheme name="自定义 1646">
      <a:dk1>
        <a:srgbClr val="000000"/>
      </a:dk1>
      <a:lt1>
        <a:srgbClr val="FFFFFF"/>
      </a:lt1>
      <a:dk2>
        <a:srgbClr val="F5C131"/>
      </a:dk2>
      <a:lt2>
        <a:srgbClr val="2D2833"/>
      </a:lt2>
      <a:accent1>
        <a:srgbClr val="2D2833"/>
      </a:accent1>
      <a:accent2>
        <a:srgbClr val="F5C131"/>
      </a:accent2>
      <a:accent3>
        <a:srgbClr val="2D2833"/>
      </a:accent3>
      <a:accent4>
        <a:srgbClr val="F5C131"/>
      </a:accent4>
      <a:accent5>
        <a:srgbClr val="2D2833"/>
      </a:accent5>
      <a:accent6>
        <a:srgbClr val="F5C131"/>
      </a:accent6>
      <a:hlink>
        <a:srgbClr val="0070C0"/>
      </a:hlink>
      <a:folHlink>
        <a:srgbClr val="0089D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4070</TotalTime>
  <Words>2457</Words>
  <Application>Microsoft Office PowerPoint</Application>
  <PresentationFormat>宽屏</PresentationFormat>
  <Paragraphs>793</Paragraphs>
  <Slides>64</Slides>
  <Notes>3</Notes>
  <HiddenSlides>0</HiddenSlides>
  <MMClips>0</MMClips>
  <ScaleCrop>false</ScaleCrop>
  <HeadingPairs>
    <vt:vector size="8" baseType="variant">
      <vt:variant>
        <vt:lpstr>已用的字体</vt:lpstr>
      </vt:variant>
      <vt:variant>
        <vt:i4>19</vt:i4>
      </vt:variant>
      <vt:variant>
        <vt:lpstr>主题</vt:lpstr>
      </vt:variant>
      <vt:variant>
        <vt:i4>1</vt:i4>
      </vt:variant>
      <vt:variant>
        <vt:lpstr>嵌入 OLE 服务器</vt:lpstr>
      </vt:variant>
      <vt:variant>
        <vt:i4>1</vt:i4>
      </vt:variant>
      <vt:variant>
        <vt:lpstr>幻灯片标题</vt:lpstr>
      </vt:variant>
      <vt:variant>
        <vt:i4>64</vt:i4>
      </vt:variant>
    </vt:vector>
  </HeadingPairs>
  <TitlesOfParts>
    <vt:vector size="85" baseType="lpstr">
      <vt:lpstr>GBK_S</vt:lpstr>
      <vt:lpstr>MS Mincho</vt:lpstr>
      <vt:lpstr>等线</vt:lpstr>
      <vt:lpstr>方正中等线简体</vt:lpstr>
      <vt:lpstr>黑体</vt:lpstr>
      <vt:lpstr>华文细黑</vt:lpstr>
      <vt:lpstr>经典繁仿黑</vt:lpstr>
      <vt:lpstr>楷体</vt:lpstr>
      <vt:lpstr>宋体</vt:lpstr>
      <vt:lpstr>微软雅黑</vt:lpstr>
      <vt:lpstr>微软雅黑</vt:lpstr>
      <vt:lpstr>Arial</vt:lpstr>
      <vt:lpstr>Arial Black</vt:lpstr>
      <vt:lpstr>Broadway</vt:lpstr>
      <vt:lpstr>Calibri</vt:lpstr>
      <vt:lpstr>Cambria Math</vt:lpstr>
      <vt:lpstr>Courier New</vt:lpstr>
      <vt:lpstr>Impact</vt:lpstr>
      <vt:lpstr>Times New Roman</vt:lpstr>
      <vt:lpstr>1_Office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633</cp:revision>
  <dcterms:created xsi:type="dcterms:W3CDTF">2019-11-13T09:14:31Z</dcterms:created>
  <dcterms:modified xsi:type="dcterms:W3CDTF">2021-08-24T08:07:02Z</dcterms:modified>
</cp:coreProperties>
</file>