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58" r:id="rId4"/>
    <p:sldId id="259" r:id="rId5"/>
    <p:sldId id="576" r:id="rId6"/>
    <p:sldId id="587" r:id="rId7"/>
    <p:sldId id="263" r:id="rId8"/>
    <p:sldId id="264" r:id="rId9"/>
    <p:sldId id="265" r:id="rId10"/>
    <p:sldId id="580" r:id="rId11"/>
    <p:sldId id="337" r:id="rId12"/>
    <p:sldId id="425" r:id="rId13"/>
    <p:sldId id="272" r:id="rId14"/>
    <p:sldId id="538" r:id="rId15"/>
    <p:sldId id="539" r:id="rId16"/>
    <p:sldId id="581" r:id="rId17"/>
    <p:sldId id="274" r:id="rId18"/>
    <p:sldId id="525" r:id="rId19"/>
    <p:sldId id="568" r:id="rId20"/>
    <p:sldId id="270" r:id="rId21"/>
    <p:sldId id="291" r:id="rId22"/>
    <p:sldId id="582" r:id="rId23"/>
    <p:sldId id="305" r:id="rId24"/>
    <p:sldId id="292" r:id="rId25"/>
    <p:sldId id="583" r:id="rId26"/>
    <p:sldId id="293" r:id="rId27"/>
    <p:sldId id="294" r:id="rId28"/>
    <p:sldId id="295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588" r:id="rId37"/>
    <p:sldId id="325" r:id="rId38"/>
    <p:sldId id="326" r:id="rId39"/>
    <p:sldId id="327" r:id="rId40"/>
    <p:sldId id="584" r:id="rId41"/>
    <p:sldId id="328" r:id="rId42"/>
    <p:sldId id="548" r:id="rId43"/>
    <p:sldId id="571" r:id="rId44"/>
    <p:sldId id="329" r:id="rId45"/>
    <p:sldId id="330" r:id="rId46"/>
    <p:sldId id="572" r:id="rId47"/>
    <p:sldId id="331" r:id="rId48"/>
    <p:sldId id="332" r:id="rId49"/>
    <p:sldId id="333" r:id="rId50"/>
    <p:sldId id="575" r:id="rId51"/>
    <p:sldId id="334" r:id="rId52"/>
    <p:sldId id="532" r:id="rId53"/>
    <p:sldId id="585" r:id="rId54"/>
    <p:sldId id="271" r:id="rId5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4" autoAdjust="0"/>
    <p:restoredTop sz="95046" autoAdjust="0"/>
  </p:normalViewPr>
  <p:slideViewPr>
    <p:cSldViewPr>
      <p:cViewPr varScale="1">
        <p:scale>
          <a:sx n="107" d="100"/>
          <a:sy n="107" d="100"/>
        </p:scale>
        <p:origin x="300" y="7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03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6169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06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37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2021/9/9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708920"/>
            <a:ext cx="12190413" cy="41506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96952"/>
            <a:ext cx="12190413" cy="386263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.png"/><Relationship Id="rId7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7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21.xml"/><Relationship Id="rId7" Type="http://schemas.openxmlformats.org/officeDocument/2006/relationships/slide" Target="slide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19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26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29.xml"/><Relationship Id="rId4" Type="http://schemas.openxmlformats.org/officeDocument/2006/relationships/tags" Target="../tags/tag4.xml"/><Relationship Id="rId9" Type="http://schemas.openxmlformats.org/officeDocument/2006/relationships/slide" Target="slide2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8.xml"/><Relationship Id="rId18" Type="http://schemas.openxmlformats.org/officeDocument/2006/relationships/slide" Target="slide47.xml"/><Relationship Id="rId3" Type="http://schemas.microsoft.com/office/2007/relationships/hdphoto" Target="../media/hdphoto1.wdp"/><Relationship Id="rId21" Type="http://schemas.openxmlformats.org/officeDocument/2006/relationships/slide" Target="slide51.xml"/><Relationship Id="rId7" Type="http://schemas.openxmlformats.org/officeDocument/2006/relationships/slide" Target="slide31.xml"/><Relationship Id="rId12" Type="http://schemas.openxmlformats.org/officeDocument/2006/relationships/slide" Target="slide37.xml"/><Relationship Id="rId17" Type="http://schemas.openxmlformats.org/officeDocument/2006/relationships/slide" Target="slide45.xml"/><Relationship Id="rId2" Type="http://schemas.openxmlformats.org/officeDocument/2006/relationships/image" Target="../media/image21.png"/><Relationship Id="rId16" Type="http://schemas.openxmlformats.org/officeDocument/2006/relationships/slide" Target="slide44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image" Target="../media/image23.png"/><Relationship Id="rId15" Type="http://schemas.openxmlformats.org/officeDocument/2006/relationships/slide" Target="slide41.xml"/><Relationship Id="rId10" Type="http://schemas.openxmlformats.org/officeDocument/2006/relationships/slide" Target="slide34.xml"/><Relationship Id="rId19" Type="http://schemas.openxmlformats.org/officeDocument/2006/relationships/slide" Target="slide48.xml"/><Relationship Id="rId4" Type="http://schemas.openxmlformats.org/officeDocument/2006/relationships/image" Target="../media/image22.png"/><Relationship Id="rId9" Type="http://schemas.openxmlformats.org/officeDocument/2006/relationships/slide" Target="slide33.xml"/><Relationship Id="rId14" Type="http://schemas.openxmlformats.org/officeDocument/2006/relationships/slide" Target="slide3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5.xml"/><Relationship Id="rId18" Type="http://schemas.openxmlformats.org/officeDocument/2006/relationships/image" Target="../media/image24.png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4.xml"/><Relationship Id="rId17" Type="http://schemas.openxmlformats.org/officeDocument/2006/relationships/slide" Target="slide51.xml"/><Relationship Id="rId2" Type="http://schemas.openxmlformats.org/officeDocument/2006/relationships/slide" Target="slide30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Relationship Id="rId14" Type="http://schemas.openxmlformats.org/officeDocument/2006/relationships/slide" Target="slide4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3.docx"/><Relationship Id="rId13" Type="http://schemas.openxmlformats.org/officeDocument/2006/relationships/slide" Target="slide33.xml"/><Relationship Id="rId18" Type="http://schemas.openxmlformats.org/officeDocument/2006/relationships/slide" Target="slide39.xml"/><Relationship Id="rId3" Type="http://schemas.openxmlformats.org/officeDocument/2006/relationships/image" Target="../media/image27.png"/><Relationship Id="rId21" Type="http://schemas.openxmlformats.org/officeDocument/2006/relationships/slide" Target="slide45.xml"/><Relationship Id="rId7" Type="http://schemas.openxmlformats.org/officeDocument/2006/relationships/oleObject" Target="../embeddings/oleObject3.bin"/><Relationship Id="rId12" Type="http://schemas.openxmlformats.org/officeDocument/2006/relationships/slide" Target="slide32.xml"/><Relationship Id="rId17" Type="http://schemas.openxmlformats.org/officeDocument/2006/relationships/slide" Target="slide38.xml"/><Relationship Id="rId25" Type="http://schemas.openxmlformats.org/officeDocument/2006/relationships/slide" Target="slide5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7.xml"/><Relationship Id="rId20" Type="http://schemas.openxmlformats.org/officeDocument/2006/relationships/slide" Target="slide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11" Type="http://schemas.openxmlformats.org/officeDocument/2006/relationships/slide" Target="slide31.xml"/><Relationship Id="rId24" Type="http://schemas.openxmlformats.org/officeDocument/2006/relationships/slide" Target="slide49.xml"/><Relationship Id="rId5" Type="http://schemas.openxmlformats.org/officeDocument/2006/relationships/package" Target="../embeddings/Microsoft_Word___2.docx"/><Relationship Id="rId15" Type="http://schemas.openxmlformats.org/officeDocument/2006/relationships/slide" Target="slide35.xml"/><Relationship Id="rId23" Type="http://schemas.openxmlformats.org/officeDocument/2006/relationships/slide" Target="slide48.xml"/><Relationship Id="rId10" Type="http://schemas.openxmlformats.org/officeDocument/2006/relationships/slide" Target="slide30.xml"/><Relationship Id="rId19" Type="http://schemas.openxmlformats.org/officeDocument/2006/relationships/slide" Target="slide41.xml"/><Relationship Id="rId4" Type="http://schemas.openxmlformats.org/officeDocument/2006/relationships/oleObject" Target="../embeddings/oleObject2.bin"/><Relationship Id="rId9" Type="http://schemas.openxmlformats.org/officeDocument/2006/relationships/image" Target="../media/image26.emf"/><Relationship Id="rId14" Type="http://schemas.openxmlformats.org/officeDocument/2006/relationships/slide" Target="slide34.xml"/><Relationship Id="rId22" Type="http://schemas.openxmlformats.org/officeDocument/2006/relationships/slide" Target="slide4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4.xml"/><Relationship Id="rId18" Type="http://schemas.openxmlformats.org/officeDocument/2006/relationships/slide" Target="slide51.xml"/><Relationship Id="rId3" Type="http://schemas.openxmlformats.org/officeDocument/2006/relationships/slide" Target="slide30.xml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49.xml"/><Relationship Id="rId2" Type="http://schemas.openxmlformats.org/officeDocument/2006/relationships/image" Target="../media/image28.png"/><Relationship Id="rId16" Type="http://schemas.openxmlformats.org/officeDocument/2006/relationships/slide" Target="slide48.xml"/><Relationship Id="rId1" Type="http://schemas.openxmlformats.org/officeDocument/2006/relationships/slideLayout" Target="../slideLayouts/slideLayout9.xml"/><Relationship Id="rId6" Type="http://schemas.openxmlformats.org/officeDocument/2006/relationships/slide" Target="slide33.xml"/><Relationship Id="rId11" Type="http://schemas.openxmlformats.org/officeDocument/2006/relationships/slide" Target="slide39.xml"/><Relationship Id="rId5" Type="http://schemas.openxmlformats.org/officeDocument/2006/relationships/slide" Target="slide32.xml"/><Relationship Id="rId15" Type="http://schemas.openxmlformats.org/officeDocument/2006/relationships/slide" Target="slide47.xml"/><Relationship Id="rId10" Type="http://schemas.openxmlformats.org/officeDocument/2006/relationships/slide" Target="slide38.xml"/><Relationship Id="rId4" Type="http://schemas.openxmlformats.org/officeDocument/2006/relationships/slide" Target="slide31.xml"/><Relationship Id="rId9" Type="http://schemas.openxmlformats.org/officeDocument/2006/relationships/slide" Target="slide37.xml"/><Relationship Id="rId14" Type="http://schemas.openxmlformats.org/officeDocument/2006/relationships/slide" Target="slide4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8.xml"/><Relationship Id="rId18" Type="http://schemas.openxmlformats.org/officeDocument/2006/relationships/slide" Target="slide47.xml"/><Relationship Id="rId3" Type="http://schemas.openxmlformats.org/officeDocument/2006/relationships/oleObject" Target="../embeddings/oleObject4.bin"/><Relationship Id="rId21" Type="http://schemas.openxmlformats.org/officeDocument/2006/relationships/slide" Target="slide51.xml"/><Relationship Id="rId7" Type="http://schemas.openxmlformats.org/officeDocument/2006/relationships/slide" Target="slide31.xml"/><Relationship Id="rId12" Type="http://schemas.openxmlformats.org/officeDocument/2006/relationships/slide" Target="slide37.xml"/><Relationship Id="rId17" Type="http://schemas.openxmlformats.org/officeDocument/2006/relationships/slide" Target="slide45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4.xml"/><Relationship Id="rId20" Type="http://schemas.openxmlformats.org/officeDocument/2006/relationships/slide" Target="slide49.xml"/><Relationship Id="rId1" Type="http://schemas.openxmlformats.org/officeDocument/2006/relationships/vmlDrawing" Target="../drawings/vmlDrawing3.v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image" Target="../media/image29.emf"/><Relationship Id="rId15" Type="http://schemas.openxmlformats.org/officeDocument/2006/relationships/slide" Target="slide41.xml"/><Relationship Id="rId10" Type="http://schemas.openxmlformats.org/officeDocument/2006/relationships/slide" Target="slide34.xml"/><Relationship Id="rId19" Type="http://schemas.openxmlformats.org/officeDocument/2006/relationships/slide" Target="slide48.xml"/><Relationship Id="rId4" Type="http://schemas.openxmlformats.org/officeDocument/2006/relationships/package" Target="../embeddings/Microsoft_Word___4.docx"/><Relationship Id="rId9" Type="http://schemas.openxmlformats.org/officeDocument/2006/relationships/slide" Target="slide33.xml"/><Relationship Id="rId14" Type="http://schemas.openxmlformats.org/officeDocument/2006/relationships/slide" Target="slide39.xml"/><Relationship Id="rId2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6.docx"/><Relationship Id="rId13" Type="http://schemas.openxmlformats.org/officeDocument/2006/relationships/slide" Target="slide33.xml"/><Relationship Id="rId18" Type="http://schemas.openxmlformats.org/officeDocument/2006/relationships/slide" Target="slide39.xml"/><Relationship Id="rId3" Type="http://schemas.openxmlformats.org/officeDocument/2006/relationships/oleObject" Target="../embeddings/oleObject5.bin"/><Relationship Id="rId21" Type="http://schemas.openxmlformats.org/officeDocument/2006/relationships/slide" Target="slide45.xml"/><Relationship Id="rId7" Type="http://schemas.openxmlformats.org/officeDocument/2006/relationships/oleObject" Target="../embeddings/oleObject6.bin"/><Relationship Id="rId12" Type="http://schemas.openxmlformats.org/officeDocument/2006/relationships/slide" Target="slide32.xml"/><Relationship Id="rId17" Type="http://schemas.openxmlformats.org/officeDocument/2006/relationships/slide" Target="slide38.xml"/><Relationship Id="rId25" Type="http://schemas.openxmlformats.org/officeDocument/2006/relationships/slide" Target="slide5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37.xml"/><Relationship Id="rId20" Type="http://schemas.openxmlformats.org/officeDocument/2006/relationships/slide" Target="slide4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slide" Target="slide31.xml"/><Relationship Id="rId24" Type="http://schemas.openxmlformats.org/officeDocument/2006/relationships/slide" Target="slide49.xml"/><Relationship Id="rId5" Type="http://schemas.openxmlformats.org/officeDocument/2006/relationships/image" Target="../media/image31.emf"/><Relationship Id="rId15" Type="http://schemas.openxmlformats.org/officeDocument/2006/relationships/slide" Target="slide35.xml"/><Relationship Id="rId23" Type="http://schemas.openxmlformats.org/officeDocument/2006/relationships/slide" Target="slide48.xml"/><Relationship Id="rId10" Type="http://schemas.openxmlformats.org/officeDocument/2006/relationships/slide" Target="slide30.xml"/><Relationship Id="rId19" Type="http://schemas.openxmlformats.org/officeDocument/2006/relationships/slide" Target="slide41.xml"/><Relationship Id="rId4" Type="http://schemas.openxmlformats.org/officeDocument/2006/relationships/package" Target="../embeddings/Microsoft_Word___5.docx"/><Relationship Id="rId9" Type="http://schemas.openxmlformats.org/officeDocument/2006/relationships/image" Target="../media/image32.emf"/><Relationship Id="rId14" Type="http://schemas.openxmlformats.org/officeDocument/2006/relationships/slide" Target="slide34.xml"/><Relationship Id="rId22" Type="http://schemas.openxmlformats.org/officeDocument/2006/relationships/slide" Target="slide4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8.xml"/><Relationship Id="rId18" Type="http://schemas.openxmlformats.org/officeDocument/2006/relationships/slide" Target="slide47.xml"/><Relationship Id="rId26" Type="http://schemas.openxmlformats.org/officeDocument/2006/relationships/oleObject" Target="../embeddings/oleObject9.bin"/><Relationship Id="rId3" Type="http://schemas.openxmlformats.org/officeDocument/2006/relationships/oleObject" Target="../embeddings/oleObject7.bin"/><Relationship Id="rId21" Type="http://schemas.openxmlformats.org/officeDocument/2006/relationships/slide" Target="slide51.xml"/><Relationship Id="rId7" Type="http://schemas.openxmlformats.org/officeDocument/2006/relationships/slide" Target="slide31.xml"/><Relationship Id="rId12" Type="http://schemas.openxmlformats.org/officeDocument/2006/relationships/slide" Target="slide37.xml"/><Relationship Id="rId17" Type="http://schemas.openxmlformats.org/officeDocument/2006/relationships/slide" Target="slide45.xml"/><Relationship Id="rId25" Type="http://schemas.openxmlformats.org/officeDocument/2006/relationships/image" Target="../media/image35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44.xml"/><Relationship Id="rId20" Type="http://schemas.openxmlformats.org/officeDocument/2006/relationships/slide" Target="slide49.xml"/><Relationship Id="rId1" Type="http://schemas.openxmlformats.org/officeDocument/2006/relationships/vmlDrawing" Target="../drawings/vmlDrawing5.v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24" Type="http://schemas.openxmlformats.org/officeDocument/2006/relationships/package" Target="../embeddings/Microsoft_Word___8.docx"/><Relationship Id="rId5" Type="http://schemas.openxmlformats.org/officeDocument/2006/relationships/image" Target="../media/image34.emf"/><Relationship Id="rId15" Type="http://schemas.openxmlformats.org/officeDocument/2006/relationships/slide" Target="slide41.xml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36.emf"/><Relationship Id="rId10" Type="http://schemas.openxmlformats.org/officeDocument/2006/relationships/slide" Target="slide34.xml"/><Relationship Id="rId19" Type="http://schemas.openxmlformats.org/officeDocument/2006/relationships/slide" Target="slide48.xml"/><Relationship Id="rId4" Type="http://schemas.openxmlformats.org/officeDocument/2006/relationships/package" Target="../embeddings/Microsoft_Word___7.docx"/><Relationship Id="rId9" Type="http://schemas.openxmlformats.org/officeDocument/2006/relationships/slide" Target="slide33.xml"/><Relationship Id="rId14" Type="http://schemas.openxmlformats.org/officeDocument/2006/relationships/slide" Target="slide39.xml"/><Relationship Id="rId22" Type="http://schemas.openxmlformats.org/officeDocument/2006/relationships/image" Target="../media/image33.png"/><Relationship Id="rId27" Type="http://schemas.openxmlformats.org/officeDocument/2006/relationships/package" Target="../embeddings/Microsoft_Word___9.docx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5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4.xml"/><Relationship Id="rId17" Type="http://schemas.openxmlformats.org/officeDocument/2006/relationships/slide" Target="slide51.xml"/><Relationship Id="rId2" Type="http://schemas.openxmlformats.org/officeDocument/2006/relationships/slide" Target="slide30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Relationship Id="rId14" Type="http://schemas.openxmlformats.org/officeDocument/2006/relationships/slide" Target="slide4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4.xml"/><Relationship Id="rId18" Type="http://schemas.openxmlformats.org/officeDocument/2006/relationships/slide" Target="slide51.xml"/><Relationship Id="rId3" Type="http://schemas.openxmlformats.org/officeDocument/2006/relationships/slide" Target="slide30.xml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49.xml"/><Relationship Id="rId2" Type="http://schemas.openxmlformats.org/officeDocument/2006/relationships/image" Target="../media/image37.png"/><Relationship Id="rId16" Type="http://schemas.openxmlformats.org/officeDocument/2006/relationships/slide" Target="slide4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11" Type="http://schemas.openxmlformats.org/officeDocument/2006/relationships/slide" Target="slide39.xml"/><Relationship Id="rId5" Type="http://schemas.openxmlformats.org/officeDocument/2006/relationships/slide" Target="slide32.xml"/><Relationship Id="rId15" Type="http://schemas.openxmlformats.org/officeDocument/2006/relationships/slide" Target="slide47.xml"/><Relationship Id="rId10" Type="http://schemas.openxmlformats.org/officeDocument/2006/relationships/slide" Target="slide38.xml"/><Relationship Id="rId4" Type="http://schemas.openxmlformats.org/officeDocument/2006/relationships/slide" Target="slide31.xml"/><Relationship Id="rId9" Type="http://schemas.openxmlformats.org/officeDocument/2006/relationships/slide" Target="slide37.xml"/><Relationship Id="rId14" Type="http://schemas.openxmlformats.org/officeDocument/2006/relationships/slide" Target="slide4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1.docx"/><Relationship Id="rId13" Type="http://schemas.openxmlformats.org/officeDocument/2006/relationships/slide" Target="slide33.xml"/><Relationship Id="rId18" Type="http://schemas.openxmlformats.org/officeDocument/2006/relationships/slide" Target="slide39.xml"/><Relationship Id="rId3" Type="http://schemas.openxmlformats.org/officeDocument/2006/relationships/oleObject" Target="../embeddings/oleObject10.bin"/><Relationship Id="rId21" Type="http://schemas.openxmlformats.org/officeDocument/2006/relationships/slide" Target="slide45.xml"/><Relationship Id="rId7" Type="http://schemas.openxmlformats.org/officeDocument/2006/relationships/oleObject" Target="../embeddings/oleObject11.bin"/><Relationship Id="rId12" Type="http://schemas.openxmlformats.org/officeDocument/2006/relationships/slide" Target="slide32.xml"/><Relationship Id="rId17" Type="http://schemas.openxmlformats.org/officeDocument/2006/relationships/slide" Target="slide38.xml"/><Relationship Id="rId25" Type="http://schemas.openxmlformats.org/officeDocument/2006/relationships/slide" Target="slide51.xml"/><Relationship Id="rId2" Type="http://schemas.openxmlformats.org/officeDocument/2006/relationships/slideLayout" Target="../slideLayouts/slideLayout11.xml"/><Relationship Id="rId16" Type="http://schemas.openxmlformats.org/officeDocument/2006/relationships/slide" Target="slide37.xml"/><Relationship Id="rId20" Type="http://schemas.openxmlformats.org/officeDocument/2006/relationships/slide" Target="slide4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11" Type="http://schemas.openxmlformats.org/officeDocument/2006/relationships/slide" Target="slide31.xml"/><Relationship Id="rId24" Type="http://schemas.openxmlformats.org/officeDocument/2006/relationships/slide" Target="slide49.xml"/><Relationship Id="rId5" Type="http://schemas.openxmlformats.org/officeDocument/2006/relationships/image" Target="../media/image38.emf"/><Relationship Id="rId15" Type="http://schemas.openxmlformats.org/officeDocument/2006/relationships/slide" Target="slide35.xml"/><Relationship Id="rId23" Type="http://schemas.openxmlformats.org/officeDocument/2006/relationships/slide" Target="slide48.xml"/><Relationship Id="rId10" Type="http://schemas.openxmlformats.org/officeDocument/2006/relationships/slide" Target="slide30.xml"/><Relationship Id="rId19" Type="http://schemas.openxmlformats.org/officeDocument/2006/relationships/slide" Target="slide41.xml"/><Relationship Id="rId4" Type="http://schemas.openxmlformats.org/officeDocument/2006/relationships/package" Target="../embeddings/Microsoft_Word___10.docx"/><Relationship Id="rId9" Type="http://schemas.openxmlformats.org/officeDocument/2006/relationships/image" Target="../media/image39.emf"/><Relationship Id="rId14" Type="http://schemas.openxmlformats.org/officeDocument/2006/relationships/slide" Target="slide34.xml"/><Relationship Id="rId22" Type="http://schemas.openxmlformats.org/officeDocument/2006/relationships/slide" Target="slide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37.xml"/><Relationship Id="rId18" Type="http://schemas.openxmlformats.org/officeDocument/2006/relationships/slide" Target="slide45.xml"/><Relationship Id="rId3" Type="http://schemas.openxmlformats.org/officeDocument/2006/relationships/image" Target="../media/image40.png"/><Relationship Id="rId21" Type="http://schemas.openxmlformats.org/officeDocument/2006/relationships/slide" Target="slide49.xml"/><Relationship Id="rId7" Type="http://schemas.openxmlformats.org/officeDocument/2006/relationships/slide" Target="slide30.xml"/><Relationship Id="rId12" Type="http://schemas.openxmlformats.org/officeDocument/2006/relationships/slide" Target="slide35.xml"/><Relationship Id="rId17" Type="http://schemas.openxmlformats.org/officeDocument/2006/relationships/slide" Target="slide44.xml"/><Relationship Id="rId2" Type="http://schemas.openxmlformats.org/officeDocument/2006/relationships/slideLayout" Target="../slideLayouts/slideLayout10.xml"/><Relationship Id="rId16" Type="http://schemas.openxmlformats.org/officeDocument/2006/relationships/slide" Target="slide41.xml"/><Relationship Id="rId20" Type="http://schemas.openxmlformats.org/officeDocument/2006/relationships/slide" Target="slide4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emf"/><Relationship Id="rId11" Type="http://schemas.openxmlformats.org/officeDocument/2006/relationships/slide" Target="slide34.xml"/><Relationship Id="rId5" Type="http://schemas.openxmlformats.org/officeDocument/2006/relationships/package" Target="../embeddings/Microsoft_Word___12.docx"/><Relationship Id="rId15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47.xml"/><Relationship Id="rId4" Type="http://schemas.openxmlformats.org/officeDocument/2006/relationships/oleObject" Target="../embeddings/oleObject12.bin"/><Relationship Id="rId9" Type="http://schemas.openxmlformats.org/officeDocument/2006/relationships/slide" Target="slide32.xml"/><Relationship Id="rId14" Type="http://schemas.openxmlformats.org/officeDocument/2006/relationships/slide" Target="slide38.xml"/><Relationship Id="rId22" Type="http://schemas.openxmlformats.org/officeDocument/2006/relationships/slide" Target="slide5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5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4.xml"/><Relationship Id="rId17" Type="http://schemas.openxmlformats.org/officeDocument/2006/relationships/slide" Target="slide51.xml"/><Relationship Id="rId2" Type="http://schemas.openxmlformats.org/officeDocument/2006/relationships/slide" Target="slide30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Relationship Id="rId14" Type="http://schemas.openxmlformats.org/officeDocument/2006/relationships/slide" Target="slide4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4.xml"/><Relationship Id="rId18" Type="http://schemas.openxmlformats.org/officeDocument/2006/relationships/slide" Target="slide51.xml"/><Relationship Id="rId3" Type="http://schemas.openxmlformats.org/officeDocument/2006/relationships/slide" Target="slide30.xml"/><Relationship Id="rId21" Type="http://schemas.openxmlformats.org/officeDocument/2006/relationships/package" Target="../embeddings/Microsoft_Word___13.docx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49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8.xml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8.vml"/><Relationship Id="rId6" Type="http://schemas.openxmlformats.org/officeDocument/2006/relationships/slide" Target="slide33.xml"/><Relationship Id="rId11" Type="http://schemas.openxmlformats.org/officeDocument/2006/relationships/slide" Target="slide39.xml"/><Relationship Id="rId5" Type="http://schemas.openxmlformats.org/officeDocument/2006/relationships/slide" Target="slide32.xml"/><Relationship Id="rId15" Type="http://schemas.openxmlformats.org/officeDocument/2006/relationships/slide" Target="slide47.xml"/><Relationship Id="rId10" Type="http://schemas.openxmlformats.org/officeDocument/2006/relationships/slide" Target="slide38.xml"/><Relationship Id="rId19" Type="http://schemas.openxmlformats.org/officeDocument/2006/relationships/image" Target="../media/image43.png"/><Relationship Id="rId4" Type="http://schemas.openxmlformats.org/officeDocument/2006/relationships/slide" Target="slide31.xml"/><Relationship Id="rId9" Type="http://schemas.openxmlformats.org/officeDocument/2006/relationships/slide" Target="slide37.xml"/><Relationship Id="rId14" Type="http://schemas.openxmlformats.org/officeDocument/2006/relationships/slide" Target="slide45.xml"/><Relationship Id="rId22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5.xml"/><Relationship Id="rId18" Type="http://schemas.openxmlformats.org/officeDocument/2006/relationships/image" Target="../media/image43.png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4.xml"/><Relationship Id="rId17" Type="http://schemas.openxmlformats.org/officeDocument/2006/relationships/slide" Target="slide51.xml"/><Relationship Id="rId2" Type="http://schemas.openxmlformats.org/officeDocument/2006/relationships/slide" Target="slide30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Relationship Id="rId14" Type="http://schemas.openxmlformats.org/officeDocument/2006/relationships/slide" Target="slide4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8.xml"/><Relationship Id="rId18" Type="http://schemas.openxmlformats.org/officeDocument/2006/relationships/slide" Target="slide47.xml"/><Relationship Id="rId3" Type="http://schemas.microsoft.com/office/2007/relationships/hdphoto" Target="../media/hdphoto1.wdp"/><Relationship Id="rId21" Type="http://schemas.openxmlformats.org/officeDocument/2006/relationships/slide" Target="slide51.xml"/><Relationship Id="rId7" Type="http://schemas.openxmlformats.org/officeDocument/2006/relationships/slide" Target="slide31.xml"/><Relationship Id="rId12" Type="http://schemas.openxmlformats.org/officeDocument/2006/relationships/slide" Target="slide37.xml"/><Relationship Id="rId17" Type="http://schemas.openxmlformats.org/officeDocument/2006/relationships/slide" Target="slide45.xml"/><Relationship Id="rId2" Type="http://schemas.openxmlformats.org/officeDocument/2006/relationships/image" Target="../media/image21.png"/><Relationship Id="rId16" Type="http://schemas.openxmlformats.org/officeDocument/2006/relationships/slide" Target="slide44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5" Type="http://schemas.openxmlformats.org/officeDocument/2006/relationships/image" Target="../media/image44.png"/><Relationship Id="rId15" Type="http://schemas.openxmlformats.org/officeDocument/2006/relationships/slide" Target="slide41.xml"/><Relationship Id="rId10" Type="http://schemas.openxmlformats.org/officeDocument/2006/relationships/slide" Target="slide34.xml"/><Relationship Id="rId19" Type="http://schemas.openxmlformats.org/officeDocument/2006/relationships/slide" Target="slide48.xml"/><Relationship Id="rId4" Type="http://schemas.openxmlformats.org/officeDocument/2006/relationships/image" Target="../media/image22.png"/><Relationship Id="rId9" Type="http://schemas.openxmlformats.org/officeDocument/2006/relationships/slide" Target="slide33.xml"/><Relationship Id="rId14" Type="http://schemas.openxmlformats.org/officeDocument/2006/relationships/slide" Target="slide39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5.xml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4.xml"/><Relationship Id="rId17" Type="http://schemas.openxmlformats.org/officeDocument/2006/relationships/slide" Target="slide51.xml"/><Relationship Id="rId2" Type="http://schemas.openxmlformats.org/officeDocument/2006/relationships/slide" Target="slide30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Relationship Id="rId1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5.xml"/><Relationship Id="rId18" Type="http://schemas.openxmlformats.org/officeDocument/2006/relationships/image" Target="../media/image45.png"/><Relationship Id="rId3" Type="http://schemas.openxmlformats.org/officeDocument/2006/relationships/slide" Target="slide31.xml"/><Relationship Id="rId7" Type="http://schemas.openxmlformats.org/officeDocument/2006/relationships/slide" Target="slide35.xml"/><Relationship Id="rId12" Type="http://schemas.openxmlformats.org/officeDocument/2006/relationships/slide" Target="slide44.xml"/><Relationship Id="rId17" Type="http://schemas.openxmlformats.org/officeDocument/2006/relationships/slide" Target="slide51.xml"/><Relationship Id="rId2" Type="http://schemas.openxmlformats.org/officeDocument/2006/relationships/slide" Target="slide30.xml"/><Relationship Id="rId16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34.xml"/><Relationship Id="rId11" Type="http://schemas.openxmlformats.org/officeDocument/2006/relationships/slide" Target="slide41.xml"/><Relationship Id="rId5" Type="http://schemas.openxmlformats.org/officeDocument/2006/relationships/slide" Target="slide33.xml"/><Relationship Id="rId15" Type="http://schemas.openxmlformats.org/officeDocument/2006/relationships/slide" Target="slide48.xml"/><Relationship Id="rId10" Type="http://schemas.openxmlformats.org/officeDocument/2006/relationships/slide" Target="slide39.xml"/><Relationship Id="rId4" Type="http://schemas.openxmlformats.org/officeDocument/2006/relationships/slide" Target="slide32.xml"/><Relationship Id="rId9" Type="http://schemas.openxmlformats.org/officeDocument/2006/relationships/slide" Target="slide38.xml"/><Relationship Id="rId1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1.xml"/><Relationship Id="rId18" Type="http://schemas.openxmlformats.org/officeDocument/2006/relationships/slide" Target="slide49.xml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4.bin"/><Relationship Id="rId7" Type="http://schemas.openxmlformats.org/officeDocument/2006/relationships/slide" Target="slide33.xml"/><Relationship Id="rId12" Type="http://schemas.openxmlformats.org/officeDocument/2006/relationships/slide" Target="slide39.xml"/><Relationship Id="rId17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7.xml"/><Relationship Id="rId20" Type="http://schemas.openxmlformats.org/officeDocument/2006/relationships/image" Target="../media/image47.png"/><Relationship Id="rId1" Type="http://schemas.openxmlformats.org/officeDocument/2006/relationships/vmlDrawing" Target="../drawings/vmlDrawing9.vml"/><Relationship Id="rId6" Type="http://schemas.openxmlformats.org/officeDocument/2006/relationships/slide" Target="slide32.xml"/><Relationship Id="rId11" Type="http://schemas.openxmlformats.org/officeDocument/2006/relationships/slide" Target="slide38.xml"/><Relationship Id="rId5" Type="http://schemas.openxmlformats.org/officeDocument/2006/relationships/slide" Target="slide31.xml"/><Relationship Id="rId15" Type="http://schemas.openxmlformats.org/officeDocument/2006/relationships/slide" Target="slide45.xml"/><Relationship Id="rId23" Type="http://schemas.openxmlformats.org/officeDocument/2006/relationships/image" Target="../media/image46.emf"/><Relationship Id="rId10" Type="http://schemas.openxmlformats.org/officeDocument/2006/relationships/slide" Target="slide37.xml"/><Relationship Id="rId19" Type="http://schemas.openxmlformats.org/officeDocument/2006/relationships/slide" Target="slide51.xml"/><Relationship Id="rId4" Type="http://schemas.openxmlformats.org/officeDocument/2006/relationships/slide" Target="slide30.xml"/><Relationship Id="rId9" Type="http://schemas.openxmlformats.org/officeDocument/2006/relationships/slide" Target="slide35.xml"/><Relationship Id="rId14" Type="http://schemas.openxmlformats.org/officeDocument/2006/relationships/slide" Target="slide44.xml"/><Relationship Id="rId22" Type="http://schemas.openxmlformats.org/officeDocument/2006/relationships/package" Target="../embeddings/Microsoft_Word___14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6.docx"/><Relationship Id="rId13" Type="http://schemas.openxmlformats.org/officeDocument/2006/relationships/slide" Target="slide33.xml"/><Relationship Id="rId18" Type="http://schemas.openxmlformats.org/officeDocument/2006/relationships/slide" Target="slide39.xml"/><Relationship Id="rId3" Type="http://schemas.openxmlformats.org/officeDocument/2006/relationships/oleObject" Target="../embeddings/oleObject15.bin"/><Relationship Id="rId21" Type="http://schemas.openxmlformats.org/officeDocument/2006/relationships/slide" Target="slide45.xml"/><Relationship Id="rId7" Type="http://schemas.openxmlformats.org/officeDocument/2006/relationships/oleObject" Target="../embeddings/oleObject16.bin"/><Relationship Id="rId12" Type="http://schemas.openxmlformats.org/officeDocument/2006/relationships/slide" Target="slide32.xml"/><Relationship Id="rId17" Type="http://schemas.openxmlformats.org/officeDocument/2006/relationships/slide" Target="slide38.xml"/><Relationship Id="rId25" Type="http://schemas.openxmlformats.org/officeDocument/2006/relationships/slide" Target="slide51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37.xml"/><Relationship Id="rId20" Type="http://schemas.openxmlformats.org/officeDocument/2006/relationships/slide" Target="slide4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0.png"/><Relationship Id="rId11" Type="http://schemas.openxmlformats.org/officeDocument/2006/relationships/slide" Target="slide31.xml"/><Relationship Id="rId24" Type="http://schemas.openxmlformats.org/officeDocument/2006/relationships/slide" Target="slide49.xml"/><Relationship Id="rId5" Type="http://schemas.openxmlformats.org/officeDocument/2006/relationships/image" Target="../media/image48.emf"/><Relationship Id="rId15" Type="http://schemas.openxmlformats.org/officeDocument/2006/relationships/slide" Target="slide35.xml"/><Relationship Id="rId23" Type="http://schemas.openxmlformats.org/officeDocument/2006/relationships/slide" Target="slide48.xml"/><Relationship Id="rId10" Type="http://schemas.openxmlformats.org/officeDocument/2006/relationships/slide" Target="slide30.xml"/><Relationship Id="rId19" Type="http://schemas.openxmlformats.org/officeDocument/2006/relationships/slide" Target="slide41.xml"/><Relationship Id="rId4" Type="http://schemas.openxmlformats.org/officeDocument/2006/relationships/package" Target="../embeddings/Microsoft_Word___15.docx"/><Relationship Id="rId9" Type="http://schemas.openxmlformats.org/officeDocument/2006/relationships/image" Target="../media/image49.emf"/><Relationship Id="rId14" Type="http://schemas.openxmlformats.org/officeDocument/2006/relationships/slide" Target="slide34.xml"/><Relationship Id="rId22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38.xml"/><Relationship Id="rId18" Type="http://schemas.openxmlformats.org/officeDocument/2006/relationships/slide" Target="slide47.xml"/><Relationship Id="rId3" Type="http://schemas.openxmlformats.org/officeDocument/2006/relationships/image" Target="../media/image21.png"/><Relationship Id="rId21" Type="http://schemas.openxmlformats.org/officeDocument/2006/relationships/slide" Target="slide51.xml"/><Relationship Id="rId7" Type="http://schemas.openxmlformats.org/officeDocument/2006/relationships/slide" Target="slide31.xml"/><Relationship Id="rId12" Type="http://schemas.openxmlformats.org/officeDocument/2006/relationships/slide" Target="slide37.xml"/><Relationship Id="rId17" Type="http://schemas.openxmlformats.org/officeDocument/2006/relationships/slide" Target="slide45.xml"/><Relationship Id="rId25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44.xml"/><Relationship Id="rId20" Type="http://schemas.openxmlformats.org/officeDocument/2006/relationships/slide" Target="slide49.xml"/><Relationship Id="rId1" Type="http://schemas.openxmlformats.org/officeDocument/2006/relationships/vmlDrawing" Target="../drawings/vmlDrawing11.vml"/><Relationship Id="rId6" Type="http://schemas.openxmlformats.org/officeDocument/2006/relationships/slide" Target="slide30.xml"/><Relationship Id="rId11" Type="http://schemas.openxmlformats.org/officeDocument/2006/relationships/slide" Target="slide35.xml"/><Relationship Id="rId24" Type="http://schemas.openxmlformats.org/officeDocument/2006/relationships/image" Target="../media/image51.emf"/><Relationship Id="rId5" Type="http://schemas.openxmlformats.org/officeDocument/2006/relationships/image" Target="../media/image22.png"/><Relationship Id="rId15" Type="http://schemas.openxmlformats.org/officeDocument/2006/relationships/slide" Target="slide41.xml"/><Relationship Id="rId23" Type="http://schemas.openxmlformats.org/officeDocument/2006/relationships/package" Target="../embeddings/Microsoft_Word___17.docx"/><Relationship Id="rId10" Type="http://schemas.openxmlformats.org/officeDocument/2006/relationships/slide" Target="slide34.xml"/><Relationship Id="rId19" Type="http://schemas.openxmlformats.org/officeDocument/2006/relationships/slide" Target="slide48.xml"/><Relationship Id="rId4" Type="http://schemas.microsoft.com/office/2007/relationships/hdphoto" Target="../media/hdphoto1.wdp"/><Relationship Id="rId9" Type="http://schemas.openxmlformats.org/officeDocument/2006/relationships/slide" Target="slide33.xml"/><Relationship Id="rId14" Type="http://schemas.openxmlformats.org/officeDocument/2006/relationships/slide" Target="slide39.xml"/><Relationship Id="rId22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9.docx"/><Relationship Id="rId13" Type="http://schemas.openxmlformats.org/officeDocument/2006/relationships/slide" Target="slide33.xml"/><Relationship Id="rId18" Type="http://schemas.openxmlformats.org/officeDocument/2006/relationships/slide" Target="slide39.xml"/><Relationship Id="rId3" Type="http://schemas.openxmlformats.org/officeDocument/2006/relationships/image" Target="../media/image55.png"/><Relationship Id="rId21" Type="http://schemas.openxmlformats.org/officeDocument/2006/relationships/slide" Target="slide45.xml"/><Relationship Id="rId7" Type="http://schemas.openxmlformats.org/officeDocument/2006/relationships/oleObject" Target="../embeddings/oleObject19.bin"/><Relationship Id="rId12" Type="http://schemas.openxmlformats.org/officeDocument/2006/relationships/slide" Target="slide32.xml"/><Relationship Id="rId17" Type="http://schemas.openxmlformats.org/officeDocument/2006/relationships/slide" Target="slide38.xml"/><Relationship Id="rId25" Type="http://schemas.openxmlformats.org/officeDocument/2006/relationships/slide" Target="slide51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37.xml"/><Relationship Id="rId20" Type="http://schemas.openxmlformats.org/officeDocument/2006/relationships/slide" Target="slide4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emf"/><Relationship Id="rId11" Type="http://schemas.openxmlformats.org/officeDocument/2006/relationships/slide" Target="slide31.xml"/><Relationship Id="rId24" Type="http://schemas.openxmlformats.org/officeDocument/2006/relationships/slide" Target="slide49.xml"/><Relationship Id="rId5" Type="http://schemas.openxmlformats.org/officeDocument/2006/relationships/package" Target="../embeddings/Microsoft_Word___18.docx"/><Relationship Id="rId15" Type="http://schemas.openxmlformats.org/officeDocument/2006/relationships/slide" Target="slide35.xml"/><Relationship Id="rId23" Type="http://schemas.openxmlformats.org/officeDocument/2006/relationships/slide" Target="slide48.xml"/><Relationship Id="rId10" Type="http://schemas.openxmlformats.org/officeDocument/2006/relationships/slide" Target="slide30.xml"/><Relationship Id="rId19" Type="http://schemas.openxmlformats.org/officeDocument/2006/relationships/slide" Target="slide41.xml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4.emf"/><Relationship Id="rId14" Type="http://schemas.openxmlformats.org/officeDocument/2006/relationships/slide" Target="slide34.xml"/><Relationship Id="rId22" Type="http://schemas.openxmlformats.org/officeDocument/2006/relationships/slide" Target="slide4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4.xml"/><Relationship Id="rId18" Type="http://schemas.openxmlformats.org/officeDocument/2006/relationships/slide" Target="slide51.xml"/><Relationship Id="rId3" Type="http://schemas.openxmlformats.org/officeDocument/2006/relationships/slide" Target="slide30.xml"/><Relationship Id="rId21" Type="http://schemas.openxmlformats.org/officeDocument/2006/relationships/image" Target="../media/image56.emf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49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8.xml"/><Relationship Id="rId20" Type="http://schemas.openxmlformats.org/officeDocument/2006/relationships/package" Target="../embeddings/Microsoft_Word___20.docx"/><Relationship Id="rId1" Type="http://schemas.openxmlformats.org/officeDocument/2006/relationships/vmlDrawing" Target="../drawings/vmlDrawing13.vml"/><Relationship Id="rId6" Type="http://schemas.openxmlformats.org/officeDocument/2006/relationships/slide" Target="slide33.xml"/><Relationship Id="rId11" Type="http://schemas.openxmlformats.org/officeDocument/2006/relationships/slide" Target="slide39.xml"/><Relationship Id="rId5" Type="http://schemas.openxmlformats.org/officeDocument/2006/relationships/slide" Target="slide32.xml"/><Relationship Id="rId15" Type="http://schemas.openxmlformats.org/officeDocument/2006/relationships/slide" Target="slide47.xml"/><Relationship Id="rId10" Type="http://schemas.openxmlformats.org/officeDocument/2006/relationships/slide" Target="slide38.xml"/><Relationship Id="rId19" Type="http://schemas.openxmlformats.org/officeDocument/2006/relationships/oleObject" Target="../embeddings/oleObject20.bin"/><Relationship Id="rId4" Type="http://schemas.openxmlformats.org/officeDocument/2006/relationships/slide" Target="slide31.xml"/><Relationship Id="rId9" Type="http://schemas.openxmlformats.org/officeDocument/2006/relationships/slide" Target="slide37.xml"/><Relationship Id="rId14" Type="http://schemas.openxmlformats.org/officeDocument/2006/relationships/slide" Target="slide4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44.xml"/><Relationship Id="rId18" Type="http://schemas.openxmlformats.org/officeDocument/2006/relationships/slide" Target="slide51.xml"/><Relationship Id="rId3" Type="http://schemas.openxmlformats.org/officeDocument/2006/relationships/slide" Target="slide30.xml"/><Relationship Id="rId21" Type="http://schemas.openxmlformats.org/officeDocument/2006/relationships/package" Target="../embeddings/Microsoft_Word___21.docx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49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48.xml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14.vml"/><Relationship Id="rId6" Type="http://schemas.openxmlformats.org/officeDocument/2006/relationships/slide" Target="slide33.xml"/><Relationship Id="rId11" Type="http://schemas.openxmlformats.org/officeDocument/2006/relationships/slide" Target="slide39.xml"/><Relationship Id="rId5" Type="http://schemas.openxmlformats.org/officeDocument/2006/relationships/slide" Target="slide32.xml"/><Relationship Id="rId15" Type="http://schemas.openxmlformats.org/officeDocument/2006/relationships/slide" Target="slide47.xml"/><Relationship Id="rId10" Type="http://schemas.openxmlformats.org/officeDocument/2006/relationships/slide" Target="slide38.xml"/><Relationship Id="rId19" Type="http://schemas.openxmlformats.org/officeDocument/2006/relationships/image" Target="../media/image58.png"/><Relationship Id="rId4" Type="http://schemas.openxmlformats.org/officeDocument/2006/relationships/slide" Target="slide31.xml"/><Relationship Id="rId9" Type="http://schemas.openxmlformats.org/officeDocument/2006/relationships/slide" Target="slide37.xml"/><Relationship Id="rId14" Type="http://schemas.openxmlformats.org/officeDocument/2006/relationships/slide" Target="slide45.xml"/><Relationship Id="rId22" Type="http://schemas.openxmlformats.org/officeDocument/2006/relationships/image" Target="../media/image57.e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13" Type="http://schemas.openxmlformats.org/officeDocument/2006/relationships/package" Target="../embeddings/Microsoft_Word___25.docx"/><Relationship Id="rId18" Type="http://schemas.openxmlformats.org/officeDocument/2006/relationships/image" Target="../media/image58.png"/><Relationship Id="rId26" Type="http://schemas.openxmlformats.org/officeDocument/2006/relationships/slide" Target="slide38.xml"/><Relationship Id="rId3" Type="http://schemas.openxmlformats.org/officeDocument/2006/relationships/oleObject" Target="../embeddings/oleObject22.bin"/><Relationship Id="rId21" Type="http://schemas.openxmlformats.org/officeDocument/2006/relationships/slide" Target="slide32.xml"/><Relationship Id="rId34" Type="http://schemas.openxmlformats.org/officeDocument/2006/relationships/slide" Target="slide51.xml"/><Relationship Id="rId7" Type="http://schemas.openxmlformats.org/officeDocument/2006/relationships/package" Target="../embeddings/Microsoft_Word___23.docx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63.emf"/><Relationship Id="rId25" Type="http://schemas.openxmlformats.org/officeDocument/2006/relationships/slide" Target="slide37.xml"/><Relationship Id="rId33" Type="http://schemas.openxmlformats.org/officeDocument/2006/relationships/slide" Target="slide49.xml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26.docx"/><Relationship Id="rId20" Type="http://schemas.openxmlformats.org/officeDocument/2006/relationships/slide" Target="slide31.xml"/><Relationship Id="rId29" Type="http://schemas.openxmlformats.org/officeDocument/2006/relationships/slide" Target="slide44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61.emf"/><Relationship Id="rId24" Type="http://schemas.openxmlformats.org/officeDocument/2006/relationships/slide" Target="slide35.xml"/><Relationship Id="rId32" Type="http://schemas.openxmlformats.org/officeDocument/2006/relationships/slide" Target="slide48.xml"/><Relationship Id="rId5" Type="http://schemas.openxmlformats.org/officeDocument/2006/relationships/image" Target="../media/image59.emf"/><Relationship Id="rId15" Type="http://schemas.openxmlformats.org/officeDocument/2006/relationships/oleObject" Target="../embeddings/oleObject26.bin"/><Relationship Id="rId23" Type="http://schemas.openxmlformats.org/officeDocument/2006/relationships/slide" Target="slide34.xml"/><Relationship Id="rId28" Type="http://schemas.openxmlformats.org/officeDocument/2006/relationships/slide" Target="slide41.xml"/><Relationship Id="rId36" Type="http://schemas.openxmlformats.org/officeDocument/2006/relationships/image" Target="../media/image3.png"/><Relationship Id="rId10" Type="http://schemas.openxmlformats.org/officeDocument/2006/relationships/package" Target="../embeddings/Microsoft_Word___24.docx"/><Relationship Id="rId19" Type="http://schemas.openxmlformats.org/officeDocument/2006/relationships/slide" Target="slide30.xml"/><Relationship Id="rId31" Type="http://schemas.openxmlformats.org/officeDocument/2006/relationships/slide" Target="slide47.xml"/><Relationship Id="rId4" Type="http://schemas.openxmlformats.org/officeDocument/2006/relationships/package" Target="../embeddings/Microsoft_Word___22.docx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62.emf"/><Relationship Id="rId22" Type="http://schemas.openxmlformats.org/officeDocument/2006/relationships/slide" Target="slide33.xml"/><Relationship Id="rId27" Type="http://schemas.openxmlformats.org/officeDocument/2006/relationships/slide" Target="slide39.xml"/><Relationship Id="rId30" Type="http://schemas.openxmlformats.org/officeDocument/2006/relationships/slide" Target="slide45.xml"/><Relationship Id="rId35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2495600" y="2896209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13</a:t>
            </a:r>
            <a:r>
              <a:rPr lang="zh-CN" altLang="en-US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 smtClean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13.2.2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空间两条直线的位置关系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372337"/>
            <a:ext cx="8712968" cy="8244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  <a:spcBef>
                <a:spcPts val="1400"/>
              </a:spcBef>
              <a:spcAft>
                <a:spcPts val="1450"/>
              </a:spcAft>
            </a:pPr>
            <a:r>
              <a:rPr lang="zh-CN" altLang="zh-CN" sz="3500" b="1" dirty="0">
                <a:latin typeface="微软雅黑" panose="020B0503020204020204" pitchFamily="34" charset="-122"/>
              </a:rPr>
              <a:t>第</a:t>
            </a:r>
            <a:r>
              <a:rPr lang="en-US" altLang="zh-CN" sz="3500" b="1" dirty="0">
                <a:latin typeface="微软雅黑" panose="020B0503020204020204" pitchFamily="34" charset="-122"/>
              </a:rPr>
              <a:t>2</a:t>
            </a:r>
            <a:r>
              <a:rPr lang="zh-CN" altLang="zh-CN" sz="3500" b="1" dirty="0">
                <a:latin typeface="微软雅黑" panose="020B0503020204020204" pitchFamily="34" charset="-122"/>
              </a:rPr>
              <a:t>课时　异面直线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901" y="606519"/>
            <a:ext cx="7913750" cy="209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如图是一个正方体的展开图，如果将它还原成正方体，那么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这四条线段所在的直线是异面直线的有几对？分别是哪几对？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9666" name="Picture 2" descr="S53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573707"/>
            <a:ext cx="2717597" cy="226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88901" y="3630166"/>
            <a:ext cx="8925154" cy="14269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三对，分别为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还原的正方体如图所示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9667" name="Picture 3" descr="S5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861048"/>
            <a:ext cx="2723576" cy="231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2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574618"/>
            <a:ext cx="10408429" cy="5734702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470713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57412" y="1556792"/>
            <a:ext cx="9877176" cy="4542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判定异面直线的方法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定义法：利用异面直线的定义，说明两条直线不平行，也不相交，即不可能同在一个平面内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利用异面直线的判定定理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反证法：假设两条直线不是异面直线，根据空间两条直线的位置关系，这两条直线一定共面，即可能相交或平行，然后推出矛盾即可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4317" y="188434"/>
            <a:ext cx="11350315" cy="46902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上异于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的两个不同点，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上异于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的两个不同点，给出下列说法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互为异面直线；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互为异面直线；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互为异面直线；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④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互为异面直线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其中说法正确的是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2" descr="S54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01" y="1799173"/>
            <a:ext cx="3119499" cy="26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476456" y="412469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①②③④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4317" y="4866921"/>
            <a:ext cx="11237936" cy="18310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⊂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⊄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由异面直线的判定定理可知，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同理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②③④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47487" y="188640"/>
            <a:ext cx="60970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dirty="0"/>
              <a:t>二、异面直线所成的角</a:t>
            </a:r>
          </a:p>
        </p:txBody>
      </p:sp>
      <p:sp>
        <p:nvSpPr>
          <p:cNvPr id="3" name="矩形 2"/>
          <p:cNvSpPr/>
          <p:nvPr/>
        </p:nvSpPr>
        <p:spPr>
          <a:xfrm>
            <a:off x="551384" y="1206277"/>
            <a:ext cx="7330206" cy="207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为侧面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ADHE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的中心，求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：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00160" name="Picture 1152" descr="S5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762" y="1107398"/>
            <a:ext cx="2603878" cy="246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51384" y="3843825"/>
            <a:ext cx="8113776" cy="270443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CG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EBF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Rt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530874" y="5157192"/>
            <a:ext cx="299793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EBF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8901" y="613808"/>
            <a:ext cx="1079943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Picture 1152" descr="S5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1" y="1900532"/>
            <a:ext cx="3119498" cy="295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3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S54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042" y="463140"/>
            <a:ext cx="2864266" cy="271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9376" y="251123"/>
            <a:ext cx="9817669" cy="63264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FBDH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是平行四边形，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HFO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AFH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是等边三角形，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HFO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7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7368" y="135682"/>
            <a:ext cx="11237936" cy="13776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延伸探究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在本例中，若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是平面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的中心，其他条件不变，求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OP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spc="-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1816571"/>
            <a:ext cx="9817669" cy="45742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如图，连接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AH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OP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BAF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为异面直线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∵△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是等腰直角三角形，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OP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7" name="Picture 2" descr="S54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280" y="2060848"/>
            <a:ext cx="2876302" cy="27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1786" y="364551"/>
            <a:ext cx="10408429" cy="6088785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87376" y="260648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127448" y="687093"/>
            <a:ext cx="9915847" cy="56466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异面直线所成的角的步骤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找出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或作出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适合题设的角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用平移法，若题设中有中点，常考虑中位线；若异面直线依附于某几何体，且对异面直线平移有困难时，可利用该几何体的特殊点，将异面直线转化为相交直线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转化为求一个三角形的内角，通过解三角形，求出所找的角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5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结论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——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设由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所求得的角的大小为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为所求；若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&lt;180°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为所求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523672"/>
            <a:ext cx="10878339" cy="1455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3762" name="Picture 2" descr="S54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61" y="2517939"/>
            <a:ext cx="2988479" cy="249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45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786" name="Picture 2" descr="S54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95" y="420425"/>
            <a:ext cx="2827112" cy="236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7368" y="264322"/>
            <a:ext cx="7776864" cy="142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FG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33875"/>
              </p:ext>
            </p:extLst>
          </p:nvPr>
        </p:nvGraphicFramePr>
        <p:xfrm>
          <a:off x="469851" y="1706885"/>
          <a:ext cx="9532938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4" name="文档" r:id="rId5" imgW="9532181" imgH="1342710" progId="Word.Document.12">
                  <p:embed/>
                </p:oleObj>
              </mc:Choice>
              <mc:Fallback>
                <p:oleObj name="文档" r:id="rId5" imgW="9532181" imgH="134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9851" y="1706885"/>
                        <a:ext cx="9532938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07368" y="2515323"/>
            <a:ext cx="10799436" cy="40100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GFE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GF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为等腰直角三角形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GFE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0" name="返回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20302" y="2059119"/>
            <a:ext cx="10288266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理解异面直线的定义及判定，能判断两条直线是不是异面直线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理解异面直线所成的角的概念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56683" y="1271381"/>
            <a:ext cx="10477453" cy="3381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异面直线是指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空间中两条不相交的直线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分别位于两个不同平面内的两条直线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平面内的一条直线与平面外的一条直线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不同在任何一个平面内的两条直线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498426" y="397422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49702" y="270173"/>
            <a:ext cx="11190913" cy="2092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，空间中两条不相交的直线有两种可能，一是平行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，另一个是异面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应排除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5810" name="Picture 2" descr="S54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011" y="1412891"/>
            <a:ext cx="2951056" cy="2637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449702" y="2204864"/>
            <a:ext cx="7806537" cy="1949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，分别位于两个不同平面内的两条直线，既可能平行也可能相交也可能异面，如图，就是相交的情况，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应排除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12" name="矩形 11"/>
          <p:cNvSpPr/>
          <p:nvPr/>
        </p:nvSpPr>
        <p:spPr>
          <a:xfrm>
            <a:off x="449702" y="4158605"/>
            <a:ext cx="10799436" cy="205220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对于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，如图的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可看作是平面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内的一条直线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与平面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外的一条直线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，显然它们是相交直线，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应排除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符合定义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08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3096" y="455613"/>
            <a:ext cx="11190913" cy="2111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中，棱所在的直线与直线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是异面直线的条数为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A.4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B.5          C.6          D.7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990866" y="187646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76834" name="Picture 2" descr="S54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4169" y="3442704"/>
            <a:ext cx="2921838" cy="274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3096" y="3213330"/>
            <a:ext cx="8113776" cy="20783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在如图所示的正方体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条直线与直线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是异面直线，故选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7637" y="433239"/>
            <a:ext cx="10907430" cy="1427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分别是正三棱柱的顶点或所在棱的中点，则表示直线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是异面直线的图形有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7858" name="Picture 2" descr="S54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209" y="2218997"/>
            <a:ext cx="7867583" cy="301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9"/>
          <p:cNvSpPr txBox="1"/>
          <p:nvPr/>
        </p:nvSpPr>
        <p:spPr>
          <a:xfrm>
            <a:off x="4710880" y="47441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4" name="TextBox 19"/>
          <p:cNvSpPr txBox="1"/>
          <p:nvPr/>
        </p:nvSpPr>
        <p:spPr>
          <a:xfrm>
            <a:off x="8959030" y="474419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3392" y="735782"/>
            <a:ext cx="10907430" cy="47094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三点共面，但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MG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GM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因此，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共面；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三点共面，但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∉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∉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9567" y="702221"/>
            <a:ext cx="8002697" cy="209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378882" name="Picture 2" descr="S54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37" y="476672"/>
            <a:ext cx="2835907" cy="2785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551816" y="146799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90°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129293" y="21124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45°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69567" y="3910555"/>
            <a:ext cx="11016504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所成的角，且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所成的角，且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0909" y="678527"/>
            <a:ext cx="7835396" cy="209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如图，在三棱锥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GEF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79906" name="Picture 2" descr="S55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339" y="362447"/>
            <a:ext cx="2610768" cy="285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331026" y="207989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60°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560909" y="3562817"/>
            <a:ext cx="11126669" cy="2674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依题意知，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GEF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即为异面直线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33564" y="1700808"/>
            <a:ext cx="10691028" cy="334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异面直线的定义及其判定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异面直线所成的角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方法归纳：转化与化归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常见误区：忽略异面直线所成的角的范围导致出错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07368" y="783754"/>
            <a:ext cx="10924689" cy="1398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长方体的一条体对角线与长方体的棱所组成的异面直线有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B.3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C.6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D.12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3594770" y="155452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2358405"/>
            <a:ext cx="8119396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如图所示，在长方体中没有与体对角线平行的棱，要求与长方体体对角线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异面的棱所在的直线，只要去掉与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相交的六条棱，其余的都与体对角线异面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80930" name="Picture 2" descr="S55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10" y="2651314"/>
            <a:ext cx="3024235" cy="201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407368" y="4907260"/>
            <a:ext cx="11415850" cy="13775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异面的棱有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DD</a:t>
            </a:r>
            <a:r>
              <a:rPr lang="en-US" altLang="zh-CN" sz="2800" kern="100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长方体的一条体对角线与长方体的棱所组成的异面直线有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对，故选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26793" y="350399"/>
            <a:ext cx="11098382" cy="2089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外一定点，过点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且与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角的异面直线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有无数条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有两条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至多有两条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有一条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272877" y="116153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9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26793" y="2780928"/>
            <a:ext cx="11190913" cy="13736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如图所示，过点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作直线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 err="1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为轴，与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′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角的圆锥面的所有母线都与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l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1954" name="Picture 2" descr="S55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79" y="4193627"/>
            <a:ext cx="1722043" cy="193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8506" y="145207"/>
            <a:ext cx="11126669" cy="20164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A.90°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B.45°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C.30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D.60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46384" y="1585585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8506" y="2386225"/>
            <a:ext cx="737616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2978" name="Picture 2" descr="S55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964" y="2574429"/>
            <a:ext cx="3186097" cy="268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07589"/>
              </p:ext>
            </p:extLst>
          </p:nvPr>
        </p:nvGraphicFramePr>
        <p:xfrm>
          <a:off x="483041" y="3160018"/>
          <a:ext cx="8550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3" name="文档" r:id="rId5" imgW="8551058" imgH="1314360" progId="Word.Document.12">
                  <p:embed/>
                </p:oleObj>
              </mc:Choice>
              <mc:Fallback>
                <p:oleObj name="文档" r:id="rId5" imgW="8551058" imgH="1314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041" y="3160018"/>
                        <a:ext cx="8550275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98506" y="4014589"/>
            <a:ext cx="737616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3381"/>
              </p:ext>
            </p:extLst>
          </p:nvPr>
        </p:nvGraphicFramePr>
        <p:xfrm>
          <a:off x="483041" y="4825727"/>
          <a:ext cx="855027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94" name="文档" r:id="rId8" imgW="8551058" imgH="1314360" progId="Word.Document.12">
                  <p:embed/>
                </p:oleObj>
              </mc:Choice>
              <mc:Fallback>
                <p:oleObj name="文档" r:id="rId8" imgW="8551058" imgH="1314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3041" y="4825727"/>
                        <a:ext cx="8550275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98506" y="5598765"/>
            <a:ext cx="31277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0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0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0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0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0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1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11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12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13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14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/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0012" y="179115"/>
            <a:ext cx="8209226" cy="2731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在如图所示的正方体中，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A.30°  	B.45°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C.90°  	D.60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2539033" y="226025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84002" name="Picture 2" descr="S5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663" y="374438"/>
            <a:ext cx="2713705" cy="240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60012" y="3110299"/>
            <a:ext cx="11350315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即为异面直线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是等边三角形，所以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07368" y="284579"/>
            <a:ext cx="11286206" cy="209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A.30°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B.45°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60°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D.90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253827" y="170080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7368" y="2771403"/>
            <a:ext cx="61911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159320"/>
              </p:ext>
            </p:extLst>
          </p:nvPr>
        </p:nvGraphicFramePr>
        <p:xfrm>
          <a:off x="479376" y="3529583"/>
          <a:ext cx="8045450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34" name="文档" r:id="rId4" imgW="8045910" imgH="1323810" progId="Word.Document.12">
                  <p:embed/>
                </p:oleObj>
              </mc:Choice>
              <mc:Fallback>
                <p:oleObj name="文档" r:id="rId4" imgW="8045910" imgH="13238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3529583"/>
                        <a:ext cx="8045450" cy="1323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07368" y="4321671"/>
            <a:ext cx="8925154" cy="2063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FEH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FEH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385032" name="Picture 8" descr="S556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511" y="3086096"/>
            <a:ext cx="2971232" cy="242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912508"/>
            <a:ext cx="8127911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如图，已知正方体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各棱长均为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则异面直线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角的余弦值为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960447"/>
              </p:ext>
            </p:extLst>
          </p:nvPr>
        </p:nvGraphicFramePr>
        <p:xfrm>
          <a:off x="4118372" y="1526275"/>
          <a:ext cx="80645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30" name="文档" r:id="rId4" imgW="807157" imgH="1133190" progId="Word.Document.12">
                  <p:embed/>
                </p:oleObj>
              </mc:Choice>
              <mc:Fallback>
                <p:oleObj name="文档" r:id="rId4" imgW="807157" imgH="1133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8372" y="1526275"/>
                        <a:ext cx="806450" cy="113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12" name="Picture 16" descr="S55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619" y="764704"/>
            <a:ext cx="2780029" cy="29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929760"/>
              </p:ext>
            </p:extLst>
          </p:nvPr>
        </p:nvGraphicFramePr>
        <p:xfrm>
          <a:off x="3523258" y="2259898"/>
          <a:ext cx="8540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31" name="文档" r:id="rId8" imgW="854701" imgH="1152360" progId="Word.Document.12">
                  <p:embed/>
                </p:oleObj>
              </mc:Choice>
              <mc:Fallback>
                <p:oleObj name="文档" r:id="rId8" imgW="854701" imgH="11523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23258" y="2259898"/>
                        <a:ext cx="854075" cy="1152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8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9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0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1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617931"/>
              </p:ext>
            </p:extLst>
          </p:nvPr>
        </p:nvGraphicFramePr>
        <p:xfrm>
          <a:off x="565040" y="4055194"/>
          <a:ext cx="8705850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97" name="文档" r:id="rId4" imgW="8706104" imgH="2469896" progId="Word.Document.12">
                  <p:embed/>
                </p:oleObj>
              </mc:Choice>
              <mc:Fallback>
                <p:oleObj name="文档" r:id="rId4" imgW="8706104" imgH="24698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5040" y="4055194"/>
                        <a:ext cx="8705850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9376" y="285565"/>
            <a:ext cx="11016504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AED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就是异面直线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8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9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4" name="Picture 16" descr="S55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724552"/>
            <a:ext cx="2780029" cy="297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039558"/>
              </p:ext>
            </p:extLst>
          </p:nvPr>
        </p:nvGraphicFramePr>
        <p:xfrm>
          <a:off x="565040" y="2358666"/>
          <a:ext cx="99441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98" name="文档" r:id="rId24" imgW="9944837" imgH="1310873" progId="Word.Document.12">
                  <p:embed/>
                </p:oleObj>
              </mc:Choice>
              <mc:Fallback>
                <p:oleObj name="文档" r:id="rId24" imgW="9944837" imgH="1310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5040" y="2358666"/>
                        <a:ext cx="9944100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642774"/>
              </p:ext>
            </p:extLst>
          </p:nvPr>
        </p:nvGraphicFramePr>
        <p:xfrm>
          <a:off x="565040" y="3381909"/>
          <a:ext cx="9944100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199" name="文档" r:id="rId27" imgW="9944837" imgH="1310513" progId="Word.Document.12">
                  <p:embed/>
                </p:oleObj>
              </mc:Choice>
              <mc:Fallback>
                <p:oleObj name="文档" r:id="rId27" imgW="9944837" imgH="1310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565040" y="3381909"/>
                        <a:ext cx="9944100" cy="131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67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6893" y="446368"/>
            <a:ext cx="11016504" cy="14418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从正方体的棱和各个面上的对角线中选出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条，使得其中任意两条线段所在的直线都是异面直线，则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的最大值是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4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9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9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0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10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0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0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7915250" y="1211496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6893" y="2469202"/>
            <a:ext cx="11080112" cy="209287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正方体共有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个顶点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选出的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条线两两异面，则不能共顶点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至多可选出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的最大值为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935" y="154732"/>
            <a:ext cx="8900417" cy="205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58413" name="Picture 13" descr="S55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557" y="188640"/>
            <a:ext cx="1990041" cy="19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733979" y="92137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90°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213699" y="155829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45°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63935" y="2367930"/>
            <a:ext cx="11350315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是异面直线，连接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，交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于点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，易知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spc="-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spc="-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spc="-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DOC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DC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8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9607" y="189106"/>
            <a:ext cx="10799436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如图所示，在长方体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EFGH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244708"/>
              </p:ext>
            </p:extLst>
          </p:nvPr>
        </p:nvGraphicFramePr>
        <p:xfrm>
          <a:off x="8544272" y="294928"/>
          <a:ext cx="1092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5" name="文档" r:id="rId4" imgW="1092958" imgH="695250" progId="Word.Document.12">
                  <p:embed/>
                </p:oleObj>
              </mc:Choice>
              <mc:Fallback>
                <p:oleObj name="文档" r:id="rId4" imgW="1092958" imgH="6952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4272" y="294928"/>
                        <a:ext cx="10922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6050" name="Picture 2" descr="S55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520" y="1000533"/>
            <a:ext cx="2644961" cy="177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99607" y="2852936"/>
            <a:ext cx="58512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607" y="3726557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图略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646163"/>
              </p:ext>
            </p:extLst>
          </p:nvPr>
        </p:nvGraphicFramePr>
        <p:xfrm>
          <a:off x="460626" y="5176242"/>
          <a:ext cx="83121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6" name="文档" r:id="rId8" imgW="8312801" imgH="1000080" progId="Word.Document.12">
                  <p:embed/>
                </p:oleObj>
              </mc:Choice>
              <mc:Fallback>
                <p:oleObj name="文档" r:id="rId8" imgW="8312801" imgH="10000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626" y="5176242"/>
                        <a:ext cx="83121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399607" y="5680298"/>
            <a:ext cx="30171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134147" y="5670773"/>
            <a:ext cx="51619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45°.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0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1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2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3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4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5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6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8013" y="242064"/>
            <a:ext cx="556274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BG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0" name="Picture 2" descr="S55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055" y="1208836"/>
            <a:ext cx="2823890" cy="189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68013" y="3554432"/>
            <a:ext cx="8113776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970139"/>
              </p:ext>
            </p:extLst>
          </p:nvPr>
        </p:nvGraphicFramePr>
        <p:xfrm>
          <a:off x="407368" y="4396333"/>
          <a:ext cx="924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04" name="文档" r:id="rId5" imgW="9246110" imgH="914490" progId="Word.Document.12">
                  <p:embed/>
                </p:oleObj>
              </mc:Choice>
              <mc:Fallback>
                <p:oleObj name="文档" r:id="rId5" imgW="9246110" imgH="9144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368" y="4396333"/>
                        <a:ext cx="92456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368013" y="491480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FBG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1354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0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0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0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0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0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0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1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1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588065" y="1483055"/>
            <a:ext cx="10692511" cy="14418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在空间四边形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3" name="矩形 2"/>
          <p:cNvSpPr/>
          <p:nvPr/>
        </p:nvSpPr>
        <p:spPr>
          <a:xfrm>
            <a:off x="426418" y="342181"/>
            <a:ext cx="5811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87074" name="Picture 2" descr="S56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29" y="404664"/>
            <a:ext cx="2766695" cy="312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407424"/>
              </p:ext>
            </p:extLst>
          </p:nvPr>
        </p:nvGraphicFramePr>
        <p:xfrm>
          <a:off x="496456" y="1159396"/>
          <a:ext cx="8131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1" name="文档" r:id="rId21" imgW="8131812" imgH="1295190" progId="Word.Document.12">
                  <p:embed/>
                </p:oleObj>
              </mc:Choice>
              <mc:Fallback>
                <p:oleObj name="文档" r:id="rId21" imgW="8131812" imgH="12951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96456" y="1159396"/>
                        <a:ext cx="8131175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26418" y="1998012"/>
            <a:ext cx="8163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GEF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EFG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为等腰三角形，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7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0" name="Picture 2" descr="S56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1124744"/>
            <a:ext cx="2766695" cy="312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48072" y="112474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EGF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GEF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5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30703" y="899195"/>
            <a:ext cx="11111440" cy="401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一个正方体纸盒展开后如图所示，在原正方体纸盒中有如下结论，正确的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是异面直线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272877" y="234661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pic>
        <p:nvPicPr>
          <p:cNvPr id="389122" name="Picture 2" descr="S56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933" y="1991277"/>
            <a:ext cx="2880651" cy="24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9"/>
          <p:cNvSpPr txBox="1"/>
          <p:nvPr/>
        </p:nvSpPr>
        <p:spPr>
          <a:xfrm>
            <a:off x="272877" y="358979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703" y="4950693"/>
            <a:ext cx="11190913" cy="13740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把正方体的平面展开图还原为原来的正方体可知，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是异面直线，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MN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，只有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6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7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6" name="矩形 5"/>
          <p:cNvSpPr/>
          <p:nvPr/>
        </p:nvSpPr>
        <p:spPr>
          <a:xfrm>
            <a:off x="589170" y="1457451"/>
            <a:ext cx="10907430" cy="27636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在线段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上运动，则异面直线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A.0°&lt;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&lt;60°  	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B.0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&lt;60°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C.0°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  D.0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°&lt;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4269307" y="352731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8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8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矩形 23"/>
          <p:cNvSpPr/>
          <p:nvPr/>
        </p:nvSpPr>
        <p:spPr>
          <a:xfrm>
            <a:off x="551384" y="726257"/>
            <a:ext cx="11016504" cy="47094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所成的角就是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CP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运动时，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增大到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但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当点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重合时，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CP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为异面直线矛盾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1487" name="Picture 15" descr="S56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836712"/>
            <a:ext cx="2788225" cy="266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5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1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9376" y="505247"/>
            <a:ext cx="10925710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如图，三棱锥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分别是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所成的角的余弦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15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391170" name="Picture 2" descr="加6-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31" y="2204864"/>
            <a:ext cx="2610539" cy="23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893730"/>
              </p:ext>
            </p:extLst>
          </p:nvPr>
        </p:nvGraphicFramePr>
        <p:xfrm>
          <a:off x="1060972" y="1844824"/>
          <a:ext cx="1198563" cy="150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72" name="文档" r:id="rId22" imgW="1199005" imgH="1500067" progId="Word.Document.12">
                  <p:embed/>
                </p:oleObj>
              </mc:Choice>
              <mc:Fallback>
                <p:oleObj name="文档" r:id="rId22" imgW="1199005" imgH="15000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60972" y="1844824"/>
                        <a:ext cx="1198563" cy="150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49105" y="275109"/>
            <a:ext cx="11398010" cy="17697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已知在正四面体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的中点，则异面直线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CE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成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  <a:spcAft>
                <a:spcPts val="0"/>
              </a:spcAft>
              <a:tabLst>
                <a:tab pos="2250440" algn="l"/>
              </a:tabLst>
            </a:pPr>
            <a:endParaRPr lang="en-US" altLang="zh-CN" sz="28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角的余弦值为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052254"/>
              </p:ext>
            </p:extLst>
          </p:nvPr>
        </p:nvGraphicFramePr>
        <p:xfrm>
          <a:off x="3266942" y="970806"/>
          <a:ext cx="1092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1" name="文档" r:id="rId4" imgW="1092958" imgH="1180710" progId="Word.Document.12">
                  <p:embed/>
                </p:oleObj>
              </mc:Choice>
              <mc:Fallback>
                <p:oleObj name="文档" r:id="rId4" imgW="1092958" imgH="1180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66942" y="970806"/>
                        <a:ext cx="10922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49105" y="2358405"/>
            <a:ext cx="8167175" cy="259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CF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的中点，则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EF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CEF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就是异面直线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设正四面体的棱长为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44098" name="Picture 34" descr="920新加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901" y="2636912"/>
            <a:ext cx="2512162" cy="27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365524"/>
              </p:ext>
            </p:extLst>
          </p:nvPr>
        </p:nvGraphicFramePr>
        <p:xfrm>
          <a:off x="532655" y="4686250"/>
          <a:ext cx="8866188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12" name="文档" r:id="rId8" imgW="8865493" imgH="2343330" progId="Word.Document.12">
                  <p:embed/>
                </p:oleObj>
              </mc:Choice>
              <mc:Fallback>
                <p:oleObj name="文档" r:id="rId8" imgW="8865493" imgH="2343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2655" y="4686250"/>
                        <a:ext cx="8866188" cy="2343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100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101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102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3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79376" y="1170384"/>
            <a:ext cx="10981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如图所示，圆锥的底面直径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，高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为底面圆周上的一点，且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AOD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所成的角的大小为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207632"/>
              </p:ext>
            </p:extLst>
          </p:nvPr>
        </p:nvGraphicFramePr>
        <p:xfrm>
          <a:off x="7833717" y="1285977"/>
          <a:ext cx="12350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11" name="文档" r:id="rId23" imgW="1235858" imgH="704430" progId="Word.Document.12">
                  <p:embed/>
                </p:oleObj>
              </mc:Choice>
              <mc:Fallback>
                <p:oleObj name="文档" r:id="rId23" imgW="1235858" imgH="704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33717" y="1285977"/>
                        <a:ext cx="1235075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5105" name="Picture 17" descr="S566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20" y="2966791"/>
            <a:ext cx="3077161" cy="255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0344472" y="1934049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60°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知识点一　异面直线的判断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682773"/>
              </p:ext>
            </p:extLst>
          </p:nvPr>
        </p:nvGraphicFramePr>
        <p:xfrm>
          <a:off x="695400" y="1596752"/>
          <a:ext cx="10801200" cy="4136504"/>
        </p:xfrm>
        <a:graphic>
          <a:graphicData uri="http://schemas.openxmlformats.org/drawingml/2006/table">
            <a:tbl>
              <a:tblPr/>
              <a:tblGrid>
                <a:gridCol w="1322302"/>
                <a:gridCol w="9478898"/>
              </a:tblGrid>
              <a:tr h="6753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方法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内容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97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定义法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不同在任何一个平面内的两条直线叫作异面直线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定理法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过平面内一点与平面外一点的直线，和这个平面内不经过该点的直线是异面直线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6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反证法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判定两条直线既不平行也不相交，那么这两条直线就是异面直线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8851" marR="388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34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437118" y="279698"/>
            <a:ext cx="78911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如图，延长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交底面圆于点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均为圆的直径知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BE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即为异面直线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63541" name="Picture 21" descr="S56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11" y="435804"/>
            <a:ext cx="2927813" cy="2426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09576"/>
              </p:ext>
            </p:extLst>
          </p:nvPr>
        </p:nvGraphicFramePr>
        <p:xfrm>
          <a:off x="522809" y="3664074"/>
          <a:ext cx="93313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2" name="文档" r:id="rId5" imgW="9332013" imgH="885600" progId="Word.Document.12">
                  <p:embed/>
                </p:oleObj>
              </mc:Choice>
              <mc:Fallback>
                <p:oleObj name="文档" r:id="rId5" imgW="9332013" imgH="88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2809" y="3664074"/>
                        <a:ext cx="93313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276528"/>
              </p:ext>
            </p:extLst>
          </p:nvPr>
        </p:nvGraphicFramePr>
        <p:xfrm>
          <a:off x="522809" y="4377283"/>
          <a:ext cx="7467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53" name="文档" r:id="rId8" imgW="7474578" imgH="942840" progId="Word.Document.12">
                  <p:embed/>
                </p:oleObj>
              </mc:Choice>
              <mc:Fallback>
                <p:oleObj name="文档" r:id="rId8" imgW="7474578" imgH="942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809" y="4377283"/>
                        <a:ext cx="74676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0" name="矩形 363519"/>
          <p:cNvSpPr/>
          <p:nvPr/>
        </p:nvSpPr>
        <p:spPr>
          <a:xfrm>
            <a:off x="437118" y="4914800"/>
            <a:ext cx="409439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CBE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为正三角形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2250440" algn="l"/>
              </a:tabLst>
            </a:pP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CBE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°.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5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6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7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8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511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3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3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89206" y="1467941"/>
            <a:ext cx="110413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在直四棱柱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中，底面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是菱形，且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7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5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5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6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6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416918"/>
              </p:ext>
            </p:extLst>
          </p:nvPr>
        </p:nvGraphicFramePr>
        <p:xfrm>
          <a:off x="10419258" y="1580167"/>
          <a:ext cx="11493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00" name="文档" r:id="rId20" imgW="1149956" imgH="704430" progId="Word.Document.12">
                  <p:embed/>
                </p:oleObj>
              </mc:Choice>
              <mc:Fallback>
                <p:oleObj name="文档" r:id="rId20" imgW="1149956" imgH="704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419258" y="1580167"/>
                        <a:ext cx="1149350" cy="704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316591" name="Picture 175" descr="S56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12" y="466509"/>
            <a:ext cx="2752358" cy="26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73689" y="241598"/>
            <a:ext cx="494237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　</a:t>
            </a:r>
            <a:r>
              <a:rPr lang="zh-CN" altLang="zh-CN" sz="2800" kern="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如图所示，连接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398715"/>
              </p:ext>
            </p:extLst>
          </p:nvPr>
        </p:nvGraphicFramePr>
        <p:xfrm>
          <a:off x="540781" y="1056809"/>
          <a:ext cx="7905750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96" name="文档" r:id="rId21" imgW="7912734" imgH="1638090" progId="Word.Document.12">
                  <p:embed/>
                </p:oleObj>
              </mc:Choice>
              <mc:Fallback>
                <p:oleObj name="文档" r:id="rId21" imgW="7912734" imgH="16380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0781" y="1056809"/>
                        <a:ext cx="7905750" cy="163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73689" y="2264719"/>
            <a:ext cx="8925154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是平行四边形，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或其补角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，即异面直线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所成的角为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90°.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又易知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ACD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是等腰直角三角形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24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744831"/>
              </p:ext>
            </p:extLst>
          </p:nvPr>
        </p:nvGraphicFramePr>
        <p:xfrm>
          <a:off x="513556" y="-27384"/>
          <a:ext cx="78962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6" name="文档" r:id="rId4" imgW="7903009" imgH="2114370" progId="Word.Document.12">
                  <p:embed/>
                </p:oleObj>
              </mc:Choice>
              <mc:Fallback>
                <p:oleObj name="文档" r:id="rId4" imgW="7903009" imgH="21143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3556" y="-27384"/>
                        <a:ext cx="789622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014671"/>
              </p:ext>
            </p:extLst>
          </p:nvPr>
        </p:nvGraphicFramePr>
        <p:xfrm>
          <a:off x="513556" y="1781944"/>
          <a:ext cx="7896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7" name="文档" r:id="rId7" imgW="7903009" imgH="1142910" progId="Word.Document.12">
                  <p:embed/>
                </p:oleObj>
              </mc:Choice>
              <mc:Fallback>
                <p:oleObj name="文档" r:id="rId7" imgW="7903009" imgH="114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556" y="1781944"/>
                        <a:ext cx="78962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712335"/>
              </p:ext>
            </p:extLst>
          </p:nvPr>
        </p:nvGraphicFramePr>
        <p:xfrm>
          <a:off x="513556" y="2583557"/>
          <a:ext cx="7896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8" name="文档" r:id="rId10" imgW="7903009" imgH="1142910" progId="Word.Document.12">
                  <p:embed/>
                </p:oleObj>
              </mc:Choice>
              <mc:Fallback>
                <p:oleObj name="文档" r:id="rId10" imgW="7903009" imgH="114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556" y="2583557"/>
                        <a:ext cx="78962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754138"/>
              </p:ext>
            </p:extLst>
          </p:nvPr>
        </p:nvGraphicFramePr>
        <p:xfrm>
          <a:off x="513556" y="2718445"/>
          <a:ext cx="7896225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9" name="文档" r:id="rId13" imgW="7903009" imgH="2114640" progId="Word.Document.12">
                  <p:embed/>
                </p:oleObj>
              </mc:Choice>
              <mc:Fallback>
                <p:oleObj name="文档" r:id="rId13" imgW="7903009" imgH="21146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13556" y="2718445"/>
                        <a:ext cx="7896225" cy="211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011282"/>
              </p:ext>
            </p:extLst>
          </p:nvPr>
        </p:nvGraphicFramePr>
        <p:xfrm>
          <a:off x="513556" y="4609306"/>
          <a:ext cx="78962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0" name="文档" r:id="rId16" imgW="7903009" imgH="1142910" progId="Word.Document.12">
                  <p:embed/>
                </p:oleObj>
              </mc:Choice>
              <mc:Fallback>
                <p:oleObj name="文档" r:id="rId16" imgW="7903009" imgH="11429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3556" y="4609306"/>
                        <a:ext cx="7896225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175" descr="S56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612" y="466509"/>
            <a:ext cx="2752358" cy="267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7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8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29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0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1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2" name="Rectangle 21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4" name="Rectangle 2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5" name="Rectangle 2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36" name="Rectangle 21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37" name="Rectangle 21">
            <a:hlinkClick r:id="rId3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38" name="Rectangle 21">
            <a:hlinkClick r:id="rId3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39" name="Rectangle 21">
            <a:hlinkClick r:id="rId3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0" name="Rectangle 21">
            <a:hlinkClick r:id="rId3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1" name="Rectangle 21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42" name="返回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3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任意多边形 3">
            <a:extLst>
              <a:ext uri="{FF2B5EF4-FFF2-40B4-BE49-F238E27FC236}">
                <a16:creationId xmlns="" xmlns:a16="http://schemas.microsoft.com/office/drawing/2014/main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11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zh-CN" sz="2800" b="1" dirty="0">
                <a:solidFill>
                  <a:srgbClr val="000000"/>
                </a:solidFill>
              </a:rPr>
              <a:t>知识点二　异面直线所成的角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86006"/>
              </p:ext>
            </p:extLst>
          </p:nvPr>
        </p:nvGraphicFramePr>
        <p:xfrm>
          <a:off x="769628" y="1310866"/>
          <a:ext cx="10652744" cy="4916921"/>
        </p:xfrm>
        <a:graphic>
          <a:graphicData uri="http://schemas.openxmlformats.org/drawingml/2006/table">
            <a:tbl>
              <a:tblPr/>
              <a:tblGrid>
                <a:gridCol w="951162"/>
                <a:gridCol w="955602"/>
                <a:gridCol w="8745980"/>
              </a:tblGrid>
              <a:tr h="696988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定义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前提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两条异面直线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9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作法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经过空间任意一点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O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，作直线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′∥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′∥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397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我们把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′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所成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        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叫作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异面直线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所成的角或夹角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范围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记异面直线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所成的角为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θ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则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289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特殊情况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当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θ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altLang="zh-CN" sz="2800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时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，异面直线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互相垂直，记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作</a:t>
                      </a:r>
                      <a:r>
                        <a:rPr lang="en-US" alt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250440" algn="l"/>
                        </a:tabLst>
                      </a:pP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33301" marR="33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6340599" y="2877319"/>
            <a:ext cx="2220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或直角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84232" y="4302621"/>
            <a:ext cx="2178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0°&lt;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13237" y="534452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90°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624392" y="5325477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9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87151" y="1710333"/>
            <a:ext cx="10737441" cy="34247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和两条异面直线都相交的两直线必是异面直线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异面直线所成的角的大小与点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的位置无关，所以求解时，可根据需要合理选择该点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过直线外一点可以作无数条直线与该直线成异面直线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如果三条直线两两相交，这三条直线一定共面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400256" y="179894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63752" y="308999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461326" y="373632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90731" y="43636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46347" y="1394192"/>
            <a:ext cx="111942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在四棱锥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中，各棱所在的直线互为异面的有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682752" y="210706"/>
            <a:ext cx="68264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一、异面直线的判断</a:t>
            </a:r>
          </a:p>
        </p:txBody>
      </p:sp>
      <p:sp>
        <p:nvSpPr>
          <p:cNvPr id="4" name="矩形 3"/>
          <p:cNvSpPr/>
          <p:nvPr/>
        </p:nvSpPr>
        <p:spPr>
          <a:xfrm>
            <a:off x="10291514" y="150756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8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6347" y="2943994"/>
            <a:ext cx="11016504" cy="2102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异面的有侧棱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同理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，与底面的各条边异面的侧棱都有两条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共有异面直线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对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4020</TotalTime>
  <Words>2589</Words>
  <Application>Microsoft Office PowerPoint</Application>
  <PresentationFormat>宽屏</PresentationFormat>
  <Paragraphs>717</Paragraphs>
  <Slides>54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73" baseType="lpstr">
      <vt:lpstr>MS Mincho</vt:lpstr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622</cp:revision>
  <dcterms:created xsi:type="dcterms:W3CDTF">2019-11-13T09:14:31Z</dcterms:created>
  <dcterms:modified xsi:type="dcterms:W3CDTF">2021-09-09T02:39:09Z</dcterms:modified>
</cp:coreProperties>
</file>