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60" r:id="rId4"/>
    <p:sldId id="274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87" r:id="rId13"/>
    <p:sldId id="288" r:id="rId14"/>
    <p:sldId id="291" r:id="rId15"/>
    <p:sldId id="292" r:id="rId16"/>
    <p:sldId id="301" r:id="rId17"/>
    <p:sldId id="294" r:id="rId18"/>
    <p:sldId id="293" r:id="rId19"/>
    <p:sldId id="295" r:id="rId20"/>
    <p:sldId id="267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53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image" Target="../media/image4.png"/><Relationship Id="rId6" Type="http://schemas.openxmlformats.org/officeDocument/2006/relationships/tags" Target="../tags/tag75.xml"/><Relationship Id="rId5" Type="http://schemas.openxmlformats.org/officeDocument/2006/relationships/image" Target="../media/image3.png"/><Relationship Id="rId4" Type="http://schemas.openxmlformats.org/officeDocument/2006/relationships/tags" Target="../tags/tag74.xml"/><Relationship Id="rId3" Type="http://schemas.openxmlformats.org/officeDocument/2006/relationships/image" Target="../media/image1.png"/><Relationship Id="rId2" Type="http://schemas.openxmlformats.org/officeDocument/2006/relationships/tags" Target="../tags/tag73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image" Target="../media/image9.png"/><Relationship Id="rId4" Type="http://schemas.openxmlformats.org/officeDocument/2006/relationships/tags" Target="../tags/tag81.xml"/><Relationship Id="rId3" Type="http://schemas.openxmlformats.org/officeDocument/2006/relationships/image" Target="../media/image1.png"/><Relationship Id="rId2" Type="http://schemas.openxmlformats.org/officeDocument/2006/relationships/tags" Target="../tags/tag80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image" Target="../media/image4.png"/><Relationship Id="rId6" Type="http://schemas.openxmlformats.org/officeDocument/2006/relationships/tags" Target="../tags/tag89.xml"/><Relationship Id="rId5" Type="http://schemas.openxmlformats.org/officeDocument/2006/relationships/image" Target="../media/image3.png"/><Relationship Id="rId4" Type="http://schemas.openxmlformats.org/officeDocument/2006/relationships/tags" Target="../tags/tag88.xml"/><Relationship Id="rId3" Type="http://schemas.openxmlformats.org/officeDocument/2006/relationships/image" Target="../media/image1.png"/><Relationship Id="rId2" Type="http://schemas.openxmlformats.org/officeDocument/2006/relationships/tags" Target="../tags/tag87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image" Target="../media/image4.png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image" Target="../media/image1.png"/><Relationship Id="rId2" Type="http://schemas.openxmlformats.org/officeDocument/2006/relationships/tags" Target="../tags/tag94.xml"/><Relationship Id="rId11" Type="http://schemas.openxmlformats.org/officeDocument/2006/relationships/tags" Target="../tags/tag101.xml"/><Relationship Id="rId10" Type="http://schemas.openxmlformats.org/officeDocument/2006/relationships/tags" Target="../tags/tag10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image" Target="../media/image1.png"/><Relationship Id="rId2" Type="http://schemas.openxmlformats.org/officeDocument/2006/relationships/tags" Target="../tags/tag102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image" Target="../media/image4.png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image" Target="../media/image1.png"/><Relationship Id="rId2" Type="http://schemas.openxmlformats.org/officeDocument/2006/relationships/tags" Target="../tags/tag110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image" Target="../media/image1.png"/><Relationship Id="rId2" Type="http://schemas.openxmlformats.org/officeDocument/2006/relationships/tags" Target="../tags/tag119.xml"/><Relationship Id="rId10" Type="http://schemas.openxmlformats.org/officeDocument/2006/relationships/tags" Target="../tags/tag12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image" Target="../media/image4.png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image" Target="../media/image1.png"/><Relationship Id="rId2" Type="http://schemas.openxmlformats.org/officeDocument/2006/relationships/tags" Target="../tags/tag127.xml"/><Relationship Id="rId14" Type="http://schemas.openxmlformats.org/officeDocument/2006/relationships/tags" Target="../tags/tag137.xml"/><Relationship Id="rId13" Type="http://schemas.openxmlformats.org/officeDocument/2006/relationships/tags" Target="../tags/tag136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image" Target="../media/image4.png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3" Type="http://schemas.openxmlformats.org/officeDocument/2006/relationships/image" Target="../media/image1.png"/><Relationship Id="rId2" Type="http://schemas.openxmlformats.org/officeDocument/2006/relationships/tags" Target="../tags/tag138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image" Target="../media/image4.png"/><Relationship Id="rId6" Type="http://schemas.openxmlformats.org/officeDocument/2006/relationships/tags" Target="../tags/tag13.xml"/><Relationship Id="rId5" Type="http://schemas.openxmlformats.org/officeDocument/2006/relationships/image" Target="../media/image3.png"/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image" Target="../media/image6.png"/><Relationship Id="rId6" Type="http://schemas.openxmlformats.org/officeDocument/2006/relationships/tags" Target="../tags/tag21.xml"/><Relationship Id="rId5" Type="http://schemas.openxmlformats.org/officeDocument/2006/relationships/image" Target="../media/image5.png"/><Relationship Id="rId4" Type="http://schemas.openxmlformats.org/officeDocument/2006/relationships/tags" Target="../tags/tag20.xml"/><Relationship Id="rId3" Type="http://schemas.openxmlformats.org/officeDocument/2006/relationships/image" Target="../media/image1.png"/><Relationship Id="rId2" Type="http://schemas.openxmlformats.org/officeDocument/2006/relationships/tags" Target="../tags/tag19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image" Target="../media/image4.png"/><Relationship Id="rId6" Type="http://schemas.openxmlformats.org/officeDocument/2006/relationships/tags" Target="../tags/tag28.xml"/><Relationship Id="rId5" Type="http://schemas.openxmlformats.org/officeDocument/2006/relationships/image" Target="../media/image3.png"/><Relationship Id="rId4" Type="http://schemas.openxmlformats.org/officeDocument/2006/relationships/tags" Target="../tags/tag27.xml"/><Relationship Id="rId3" Type="http://schemas.openxmlformats.org/officeDocument/2006/relationships/image" Target="../media/image1.png"/><Relationship Id="rId2" Type="http://schemas.openxmlformats.org/officeDocument/2006/relationships/tags" Target="../tags/tag26.xml"/><Relationship Id="rId13" Type="http://schemas.openxmlformats.org/officeDocument/2006/relationships/tags" Target="../tags/tag34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image" Target="../media/image4.png"/><Relationship Id="rId6" Type="http://schemas.openxmlformats.org/officeDocument/2006/relationships/tags" Target="../tags/tag37.xml"/><Relationship Id="rId5" Type="http://schemas.openxmlformats.org/officeDocument/2006/relationships/image" Target="../media/image3.png"/><Relationship Id="rId4" Type="http://schemas.openxmlformats.org/officeDocument/2006/relationships/tags" Target="../tags/tag36.xml"/><Relationship Id="rId3" Type="http://schemas.openxmlformats.org/officeDocument/2006/relationships/image" Target="../media/image1.png"/><Relationship Id="rId2" Type="http://schemas.openxmlformats.org/officeDocument/2006/relationships/tags" Target="../tags/tag35.xml"/><Relationship Id="rId15" Type="http://schemas.openxmlformats.org/officeDocument/2006/relationships/tags" Target="../tags/tag45.xml"/><Relationship Id="rId14" Type="http://schemas.openxmlformats.org/officeDocument/2006/relationships/tags" Target="../tags/tag44.xml"/><Relationship Id="rId13" Type="http://schemas.openxmlformats.org/officeDocument/2006/relationships/tags" Target="../tags/tag43.xml"/><Relationship Id="rId12" Type="http://schemas.openxmlformats.org/officeDocument/2006/relationships/tags" Target="../tags/tag42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image" Target="../media/image8.png"/><Relationship Id="rId6" Type="http://schemas.openxmlformats.org/officeDocument/2006/relationships/tags" Target="../tags/tag48.xml"/><Relationship Id="rId5" Type="http://schemas.openxmlformats.org/officeDocument/2006/relationships/image" Target="../media/image7.png"/><Relationship Id="rId4" Type="http://schemas.openxmlformats.org/officeDocument/2006/relationships/tags" Target="../tags/tag47.xml"/><Relationship Id="rId3" Type="http://schemas.openxmlformats.org/officeDocument/2006/relationships/image" Target="../media/image1.png"/><Relationship Id="rId2" Type="http://schemas.openxmlformats.org/officeDocument/2006/relationships/tags" Target="../tags/tag46.xml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image" Target="../media/image4.png"/><Relationship Id="rId6" Type="http://schemas.openxmlformats.org/officeDocument/2006/relationships/tags" Target="../tags/tag58.xml"/><Relationship Id="rId5" Type="http://schemas.openxmlformats.org/officeDocument/2006/relationships/image" Target="../media/image3.png"/><Relationship Id="rId4" Type="http://schemas.openxmlformats.org/officeDocument/2006/relationships/tags" Target="../tags/tag57.xml"/><Relationship Id="rId3" Type="http://schemas.openxmlformats.org/officeDocument/2006/relationships/image" Target="../media/image1.png"/><Relationship Id="rId2" Type="http://schemas.openxmlformats.org/officeDocument/2006/relationships/tags" Target="../tags/tag56.xml"/><Relationship Id="rId13" Type="http://schemas.openxmlformats.org/officeDocument/2006/relationships/tags" Target="../tags/tag64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image" Target="../media/image4.png"/><Relationship Id="rId6" Type="http://schemas.openxmlformats.org/officeDocument/2006/relationships/tags" Target="../tags/tag67.xml"/><Relationship Id="rId5" Type="http://schemas.openxmlformats.org/officeDocument/2006/relationships/image" Target="../media/image3.png"/><Relationship Id="rId4" Type="http://schemas.openxmlformats.org/officeDocument/2006/relationships/tags" Target="../tags/tag66.xml"/><Relationship Id="rId3" Type="http://schemas.openxmlformats.org/officeDocument/2006/relationships/image" Target="../media/image1.png"/><Relationship Id="rId2" Type="http://schemas.openxmlformats.org/officeDocument/2006/relationships/tags" Target="../tags/tag65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NO.8-4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8318"/>
          </a:xfrm>
          <a:prstGeom prst="rect">
            <a:avLst/>
          </a:prstGeom>
        </p:spPr>
      </p:pic>
      <p:pic>
        <p:nvPicPr>
          <p:cNvPr id="5" name="图片 4" descr="NO.8-4-0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5857968" cy="6857365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2" name="直接连接符 1"/>
          <p:cNvCxnSpPr/>
          <p:nvPr>
            <p:custDataLst>
              <p:tags r:id="rId9"/>
            </p:custDataLst>
          </p:nvPr>
        </p:nvCxnSpPr>
        <p:spPr>
          <a:xfrm flipH="1">
            <a:off x="9928725" y="2356891"/>
            <a:ext cx="832485" cy="5715"/>
          </a:xfrm>
          <a:prstGeom prst="line">
            <a:avLst/>
          </a:prstGeom>
          <a:ln w="28575" cmpd="sng">
            <a:solidFill>
              <a:schemeClr val="dk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10"/>
            </p:custDataLst>
          </p:nvPr>
        </p:nvCxnSpPr>
        <p:spPr>
          <a:xfrm flipH="1">
            <a:off x="4479193" y="2356891"/>
            <a:ext cx="832485" cy="5715"/>
          </a:xfrm>
          <a:prstGeom prst="line">
            <a:avLst/>
          </a:prstGeom>
          <a:ln w="28575" cmpd="sng">
            <a:solidFill>
              <a:schemeClr val="dk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1"/>
          <p:cNvSpPr/>
          <p:nvPr>
            <p:ph type="ctrTitle" idx="3" hasCustomPrompt="1"/>
            <p:custDataLst>
              <p:tags r:id="rId11"/>
            </p:custDataLst>
          </p:nvPr>
        </p:nvSpPr>
        <p:spPr>
          <a:xfrm>
            <a:off x="3461923" y="2752921"/>
            <a:ext cx="8316557" cy="1156970"/>
          </a:xfrm>
          <a:noFill/>
          <a:ln>
            <a:noFill/>
          </a:ln>
        </p:spPr>
        <p:txBody>
          <a:bodyPr vert="horz" wrap="square" lIns="101600" tIns="38100" rIns="63500" bIns="381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600" b="1" i="0" u="none" strike="noStrike" kern="1200" cap="none" spc="30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铸字招牌黑简" panose="0002060004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6" name="副标题 3"/>
          <p:cNvSpPr/>
          <p:nvPr>
            <p:ph type="subTitle" idx="4" hasCustomPrompt="1"/>
            <p:custDataLst>
              <p:tags r:id="rId12"/>
            </p:custDataLst>
          </p:nvPr>
        </p:nvSpPr>
        <p:spPr>
          <a:xfrm>
            <a:off x="5369463" y="2063730"/>
            <a:ext cx="4501477" cy="592036"/>
          </a:xfrm>
          <a:noFill/>
          <a:ln>
            <a:noFill/>
          </a:ln>
        </p:spPr>
        <p:txBody>
          <a:bodyPr vert="horz" wrap="square" lIns="101600" tIns="38100" rIns="76200" bIns="38100" rtlCol="0" anchor="ctr" anchorCtr="0">
            <a:normAutofit/>
          </a:bodyPr>
          <a:lstStyle>
            <a:lvl1pPr marL="0" marR="0" indent="-22860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800" b="0" i="0" u="none" strike="noStrike" kern="1200" cap="none" spc="20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文本占位符 4"/>
          <p:cNvSpPr/>
          <p:nvPr>
            <p:ph type="body" idx="5" hasCustomPrompt="1"/>
            <p:custDataLst>
              <p:tags r:id="rId13"/>
            </p:custDataLst>
          </p:nvPr>
        </p:nvSpPr>
        <p:spPr>
          <a:xfrm>
            <a:off x="4852573" y="4007046"/>
            <a:ext cx="5535257" cy="787221"/>
          </a:xfrm>
          <a:noFill/>
          <a:ln>
            <a:noFill/>
          </a:ln>
        </p:spPr>
        <p:txBody>
          <a:bodyPr vert="horz" wrap="square" lIns="101600" tIns="0" rIns="82550" bIns="0" rtlCol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400" b="0" i="0" u="none" strike="noStrike" kern="1200" cap="none" spc="15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NO.8-4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17"/>
            <a:ext cx="12193257" cy="6858635"/>
          </a:xfrm>
          <a:prstGeom prst="rect">
            <a:avLst/>
          </a:prstGeom>
        </p:spPr>
      </p:pic>
      <p:pic>
        <p:nvPicPr>
          <p:cNvPr id="2" name="图片 1" descr="NO.8-4_正文页装饰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22289" y="524194"/>
            <a:ext cx="11370346" cy="5810247"/>
          </a:xfrm>
          <a:prstGeom prst="rect">
            <a:avLst/>
          </a:prstGeom>
        </p:spPr>
      </p:pic>
      <p:pic>
        <p:nvPicPr>
          <p:cNvPr id="6" name="图片 5" descr="NO.8-4_正文页装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5207635"/>
            <a:ext cx="1710720" cy="1651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NO.8-4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8318"/>
          </a:xfrm>
          <a:prstGeom prst="rect">
            <a:avLst/>
          </a:prstGeom>
        </p:spPr>
      </p:pic>
      <p:pic>
        <p:nvPicPr>
          <p:cNvPr id="2" name="图片 1" descr="NO.8-4_结束页装饰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704811" y="2779395"/>
            <a:ext cx="6487189" cy="407860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"/>
          <p:cNvSpPr/>
          <p:nvPr>
            <p:ph type="title" idx="1" hasCustomPrompt="1"/>
            <p:custDataLst>
              <p:tags r:id="rId9"/>
            </p:custDataLst>
          </p:nvPr>
        </p:nvSpPr>
        <p:spPr>
          <a:xfrm>
            <a:off x="751205" y="2126570"/>
            <a:ext cx="8640432" cy="1183640"/>
          </a:xfrm>
          <a:noFill/>
          <a:ln>
            <a:noFill/>
          </a:ln>
        </p:spPr>
        <p:txBody>
          <a:bodyPr vert="horz" wrap="square" lIns="101600" tIns="38100" rIns="63500" bIns="381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600" b="1" i="0" u="none" strike="noStrike" kern="1200" cap="none" spc="30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铸字招牌黑简" panose="0002060004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8" name="文本占位符 2"/>
          <p:cNvSpPr/>
          <p:nvPr>
            <p:ph type="body" idx="2" hasCustomPrompt="1"/>
            <p:custDataLst>
              <p:tags r:id="rId10"/>
            </p:custDataLst>
          </p:nvPr>
        </p:nvSpPr>
        <p:spPr>
          <a:xfrm>
            <a:off x="2141855" y="3407365"/>
            <a:ext cx="5859132" cy="871945"/>
          </a:xfrm>
          <a:noFill/>
          <a:ln>
            <a:noFill/>
          </a:ln>
        </p:spPr>
        <p:txBody>
          <a:bodyPr vert="horz" wrap="square" lIns="101600" tIns="0" rIns="82550" bIns="0" rtlCol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NO.8-4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17"/>
            <a:ext cx="12193257" cy="6858635"/>
          </a:xfrm>
          <a:prstGeom prst="rect">
            <a:avLst/>
          </a:prstGeom>
        </p:spPr>
      </p:pic>
      <p:pic>
        <p:nvPicPr>
          <p:cNvPr id="7" name="图片 6" descr="NO.8-4_正文页装饰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22289" y="524194"/>
            <a:ext cx="11370346" cy="5810247"/>
          </a:xfrm>
          <a:prstGeom prst="rect">
            <a:avLst/>
          </a:prstGeom>
        </p:spPr>
      </p:pic>
      <p:pic>
        <p:nvPicPr>
          <p:cNvPr id="6" name="图片 5" descr="NO.8-4_正文页装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5207635"/>
            <a:ext cx="1710720" cy="1651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NO.8-4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18"/>
            <a:ext cx="12193257" cy="6858635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293594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6" name="图片 5" descr="NO.8-4_正文页装饰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5" y="5589270"/>
            <a:ext cx="1314622" cy="12687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NO.8-4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318"/>
            <a:ext cx="12192622" cy="6858635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794" y="1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r>
              <a:rPr lang="zh-CN" altLang="en-US"/>
              <a:t>单击编辑标题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NO.8-4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94" y="0"/>
            <a:ext cx="12192000" cy="6858318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159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NO.8-4_正文页装饰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5207635"/>
            <a:ext cx="1710720" cy="1651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NO.8-4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18"/>
            <a:ext cx="12193257" cy="6858635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159" y="5029202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NO.8-4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317"/>
            <a:ext cx="12192000" cy="6858635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159" y="3175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NO.8-4_正文页装饰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5636260"/>
            <a:ext cx="1266591" cy="12223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NO.8-4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18"/>
            <a:ext cx="12193257" cy="6858635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1429" y="958590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NO.8-4_正文页装饰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5635625"/>
            <a:ext cx="1266591" cy="12223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NO.8-4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17"/>
            <a:ext cx="12193257" cy="6858635"/>
          </a:xfrm>
          <a:prstGeom prst="rect">
            <a:avLst/>
          </a:prstGeom>
        </p:spPr>
      </p:pic>
      <p:pic>
        <p:nvPicPr>
          <p:cNvPr id="8" name="图片 7" descr="NO.8-4_正文页装饰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22289" y="524194"/>
            <a:ext cx="11370346" cy="5810247"/>
          </a:xfrm>
          <a:prstGeom prst="rect">
            <a:avLst/>
          </a:prstGeom>
        </p:spPr>
      </p:pic>
      <p:pic>
        <p:nvPicPr>
          <p:cNvPr id="7" name="图片 6" descr="NO.8-4_正文页装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5207635"/>
            <a:ext cx="1710720" cy="1651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NO.8-4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18"/>
            <a:ext cx="12192000" cy="6858635"/>
          </a:xfrm>
          <a:prstGeom prst="rect">
            <a:avLst/>
          </a:prstGeom>
        </p:spPr>
      </p:pic>
      <p:pic>
        <p:nvPicPr>
          <p:cNvPr id="3" name="图片 2" descr="NO.8-4_章节页装饰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5388868"/>
            <a:ext cx="2132952" cy="1469132"/>
          </a:xfrm>
          <a:prstGeom prst="rect">
            <a:avLst/>
          </a:prstGeom>
        </p:spPr>
      </p:pic>
      <p:pic>
        <p:nvPicPr>
          <p:cNvPr id="2" name="图片 1" descr="NO.8-4_章节页装饰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445375" y="0"/>
            <a:ext cx="4746625" cy="441148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2"/>
          <p:cNvSpPr/>
          <p:nvPr>
            <p:ph type="body" idx="2" hasCustomPrompt="1"/>
            <p:custDataLst>
              <p:tags r:id="rId11"/>
            </p:custDataLst>
          </p:nvPr>
        </p:nvSpPr>
        <p:spPr>
          <a:xfrm>
            <a:off x="124684" y="3618880"/>
            <a:ext cx="7329056" cy="1015926"/>
          </a:xfrm>
          <a:noFill/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400" b="0" i="0" u="none" strike="noStrike" kern="1200" cap="none" spc="30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NO.8-4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17"/>
            <a:ext cx="12193257" cy="6858635"/>
          </a:xfrm>
          <a:prstGeom prst="rect">
            <a:avLst/>
          </a:prstGeom>
        </p:spPr>
      </p:pic>
      <p:pic>
        <p:nvPicPr>
          <p:cNvPr id="9" name="图片 8" descr="NO.8-4_正文页装饰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22289" y="524194"/>
            <a:ext cx="11370346" cy="5810247"/>
          </a:xfrm>
          <a:prstGeom prst="rect">
            <a:avLst/>
          </a:prstGeom>
        </p:spPr>
      </p:pic>
      <p:pic>
        <p:nvPicPr>
          <p:cNvPr id="8" name="图片 7" descr="NO.8-4_正文页装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5207635"/>
            <a:ext cx="1710720" cy="1651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NO.8-4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17"/>
            <a:ext cx="12193257" cy="6858635"/>
          </a:xfrm>
          <a:prstGeom prst="rect">
            <a:avLst/>
          </a:prstGeom>
        </p:spPr>
      </p:pic>
      <p:pic>
        <p:nvPicPr>
          <p:cNvPr id="11" name="图片 10" descr="NO.8-4_正文页装饰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22289" y="524194"/>
            <a:ext cx="11370346" cy="5810247"/>
          </a:xfrm>
          <a:prstGeom prst="rect">
            <a:avLst/>
          </a:prstGeom>
        </p:spPr>
      </p:pic>
      <p:pic>
        <p:nvPicPr>
          <p:cNvPr id="10" name="图片 9" descr="NO.8-4_正文页装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5207635"/>
            <a:ext cx="1710720" cy="1651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NO.8-4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318"/>
          </a:xfrm>
          <a:prstGeom prst="rect">
            <a:avLst/>
          </a:prstGeom>
        </p:spPr>
      </p:pic>
      <p:pic>
        <p:nvPicPr>
          <p:cNvPr id="7" name="图片 6" descr="NO.8-4_目录页装饰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-317" y="86043"/>
            <a:ext cx="1753234" cy="1792533"/>
          </a:xfrm>
          <a:prstGeom prst="rect">
            <a:avLst/>
          </a:prstGeom>
        </p:spPr>
      </p:pic>
      <p:pic>
        <p:nvPicPr>
          <p:cNvPr id="6" name="图片 5" descr="NO.8-4_目录页装饰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401050" y="3188315"/>
            <a:ext cx="3791585" cy="36696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NO.8-4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17"/>
            <a:ext cx="12193257" cy="6858635"/>
          </a:xfrm>
          <a:prstGeom prst="rect">
            <a:avLst/>
          </a:prstGeom>
        </p:spPr>
      </p:pic>
      <p:pic>
        <p:nvPicPr>
          <p:cNvPr id="9" name="图片 8" descr="NO.8-4_正文页装饰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22289" y="524194"/>
            <a:ext cx="11370346" cy="5810247"/>
          </a:xfrm>
          <a:prstGeom prst="rect">
            <a:avLst/>
          </a:prstGeom>
        </p:spPr>
      </p:pic>
      <p:pic>
        <p:nvPicPr>
          <p:cNvPr id="8" name="图片 7" descr="NO.8-4_正文页装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5207635"/>
            <a:ext cx="1710720" cy="1651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NO.8-4_背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17"/>
            <a:ext cx="12193257" cy="6858635"/>
          </a:xfrm>
          <a:prstGeom prst="rect">
            <a:avLst/>
          </a:prstGeom>
        </p:spPr>
      </p:pic>
      <p:pic>
        <p:nvPicPr>
          <p:cNvPr id="8" name="图片 7" descr="NO.8-4_正文页装饰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22289" y="524194"/>
            <a:ext cx="11370346" cy="5810247"/>
          </a:xfrm>
          <a:prstGeom prst="rect">
            <a:avLst/>
          </a:prstGeom>
        </p:spPr>
      </p:pic>
      <p:pic>
        <p:nvPicPr>
          <p:cNvPr id="7" name="图片 6" descr="NO.8-4_正文页装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5207635"/>
            <a:ext cx="1710720" cy="165100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image" Target="file:///D:\qq&#25991;&#20214;\712321467\Image\C2C\Image2\%7b75232B38-A165-1FB7-499C-2E1C792CACB5%7d.png" TargetMode="External"/><Relationship Id="rId25" Type="http://schemas.openxmlformats.org/officeDocument/2006/relationships/image" Target="../media/image10.png"/><Relationship Id="rId24" Type="http://schemas.openxmlformats.org/officeDocument/2006/relationships/tags" Target="../tags/tag151.xml"/><Relationship Id="rId23" Type="http://schemas.openxmlformats.org/officeDocument/2006/relationships/tags" Target="../tags/tag150.xml"/><Relationship Id="rId22" Type="http://schemas.openxmlformats.org/officeDocument/2006/relationships/tags" Target="../tags/tag149.xml"/><Relationship Id="rId21" Type="http://schemas.openxmlformats.org/officeDocument/2006/relationships/tags" Target="../tags/tag148.xml"/><Relationship Id="rId20" Type="http://schemas.openxmlformats.org/officeDocument/2006/relationships/tags" Target="../tags/tag147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46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24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073743875" descr="学科网 zxxk.com"/>
          <p:cNvPicPr>
            <a:picLocks noChangeAspect="1"/>
          </p:cNvPicPr>
          <p:nvPr/>
        </p:nvPicPr>
        <p:blipFill>
          <a:blip r:embed="rId25" r:link="rId2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汉仪中简黑简" panose="0002060004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中简黑简" panose="0002060004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中简黑简" panose="0002060004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中简黑简" panose="0002060004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中简黑简" panose="0002060004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中简黑简" panose="0002060004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/>
          <p:nvPr>
            <p:ph type="body" idx="2"/>
          </p:nvPr>
        </p:nvSpPr>
        <p:spPr>
          <a:xfrm>
            <a:off x="393700" y="1750060"/>
            <a:ext cx="10930255" cy="10160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zh-CN" sz="6000">
                <a:solidFill>
                  <a:schemeClr val="accent5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 </a:t>
            </a:r>
            <a:r>
              <a:rPr sz="6000">
                <a:solidFill>
                  <a:schemeClr val="accent5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从</a:t>
            </a:r>
            <a:r>
              <a:rPr lang="en-US" altLang="zh-CN" sz="6000">
                <a:solidFill>
                  <a:schemeClr val="accent5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“</a:t>
            </a:r>
            <a:r>
              <a:rPr sz="6000">
                <a:solidFill>
                  <a:schemeClr val="accent5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厘清</a:t>
            </a:r>
            <a:r>
              <a:rPr lang="en-US" altLang="zh-CN" sz="6000">
                <a:solidFill>
                  <a:schemeClr val="accent5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”</a:t>
            </a:r>
            <a:r>
              <a:rPr sz="6000">
                <a:solidFill>
                  <a:schemeClr val="accent5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到</a:t>
            </a:r>
            <a:r>
              <a:rPr lang="en-US" altLang="zh-CN" sz="6000">
                <a:solidFill>
                  <a:schemeClr val="accent5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“</a:t>
            </a:r>
            <a:r>
              <a:rPr sz="6000">
                <a:solidFill>
                  <a:schemeClr val="accent5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厘正</a:t>
            </a:r>
            <a:r>
              <a:rPr lang="en-US" altLang="zh-CN" sz="6000">
                <a:solidFill>
                  <a:schemeClr val="accent5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”  </a:t>
            </a:r>
            <a:endParaRPr lang="en-US" altLang="zh-CN" sz="6000">
              <a:solidFill>
                <a:schemeClr val="accent5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4400">
                <a:solidFill>
                  <a:schemeClr val="accent5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——</a:t>
            </a:r>
            <a:r>
              <a:rPr sz="4400">
                <a:solidFill>
                  <a:schemeClr val="accent5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三元关系类题型突破</a:t>
            </a:r>
            <a:endParaRPr sz="4400">
              <a:solidFill>
                <a:schemeClr val="accent5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/>
              <a:t>23.阅读下面的材料，根据要求写作。(60分)</a:t>
            </a:r>
            <a:endParaRPr lang="zh-CN" altLang="en-US" sz="2400"/>
          </a:p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人民日报》副总编辑王一彪在一部优秀新闻文集的后记中，用三句话来概括这些文章的写作经验和切身体会：天安门上看问题，努力做到胸怀“国之大者”;田间地头找感觉，努力做到心里装着人民；鉴古学今求突破，努力做到笔端葆有乾坤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/>
              <a:t>新闻写作的道理，对青年的成长也会有所启发。请写一篇文章，谈谈你对上述材料的思考和感悟。</a:t>
            </a:r>
            <a:endParaRPr lang="zh-CN" altLang="en-US" sz="2400"/>
          </a:p>
          <a:p>
            <a:pPr algn="ctr"/>
            <a:r>
              <a:rPr lang="zh-CN" altLang="en-US" sz="2400">
                <a:solidFill>
                  <a:srgbClr val="C00000"/>
                </a:solidFill>
              </a:rPr>
              <a:t>视野</a:t>
            </a:r>
            <a:r>
              <a:rPr lang="en-US" altLang="zh-CN" sz="2400">
                <a:solidFill>
                  <a:srgbClr val="C00000"/>
                </a:solidFill>
              </a:rPr>
              <a:t>/</a:t>
            </a:r>
            <a:r>
              <a:rPr sz="2400">
                <a:solidFill>
                  <a:srgbClr val="C00000"/>
                </a:solidFill>
              </a:rPr>
              <a:t>格局</a:t>
            </a:r>
            <a:r>
              <a:rPr lang="en-US" altLang="zh-CN" sz="2400">
                <a:solidFill>
                  <a:srgbClr val="C00000"/>
                </a:solidFill>
              </a:rPr>
              <a:t>  </a:t>
            </a:r>
            <a:r>
              <a:rPr sz="2400">
                <a:solidFill>
                  <a:srgbClr val="C00000"/>
                </a:solidFill>
              </a:rPr>
              <a:t>实干</a:t>
            </a:r>
            <a:r>
              <a:rPr lang="en-US" altLang="zh-CN" sz="2400">
                <a:solidFill>
                  <a:srgbClr val="C00000"/>
                </a:solidFill>
              </a:rPr>
              <a:t>/</a:t>
            </a:r>
            <a:r>
              <a:rPr sz="2400">
                <a:solidFill>
                  <a:srgbClr val="C00000"/>
                </a:solidFill>
              </a:rPr>
              <a:t>践行</a:t>
            </a:r>
            <a:r>
              <a:rPr lang="en-US" altLang="zh-CN" sz="2400">
                <a:solidFill>
                  <a:srgbClr val="C00000"/>
                </a:solidFill>
              </a:rPr>
              <a:t>  </a:t>
            </a:r>
            <a:r>
              <a:rPr sz="2400">
                <a:solidFill>
                  <a:srgbClr val="C00000"/>
                </a:solidFill>
              </a:rPr>
              <a:t>借鉴</a:t>
            </a:r>
            <a:r>
              <a:rPr lang="en-US" altLang="zh-CN" sz="2400">
                <a:solidFill>
                  <a:srgbClr val="C00000"/>
                </a:solidFill>
              </a:rPr>
              <a:t>/</a:t>
            </a:r>
            <a:r>
              <a:rPr sz="2400">
                <a:solidFill>
                  <a:srgbClr val="C00000"/>
                </a:solidFill>
              </a:rPr>
              <a:t>学习</a:t>
            </a:r>
            <a:endParaRPr sz="24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714500"/>
            <a:ext cx="10852150" cy="4626610"/>
          </a:xfrm>
        </p:spPr>
        <p:txBody>
          <a:bodyPr>
            <a:normAutofit/>
          </a:bodyPr>
          <a:lstStyle/>
          <a:p>
            <a:r>
              <a:rPr lang="zh-CN" altLang="en-US" sz="2800"/>
              <a:t>1、做事要有大格局、大胸怀、大视野</a:t>
            </a:r>
            <a:endParaRPr lang="zh-CN" altLang="en-US" sz="2800"/>
          </a:p>
          <a:p>
            <a:r>
              <a:rPr lang="zh-CN" altLang="en-US" sz="2800"/>
              <a:t>2、做人做事要接地气，要有务实实干的精神</a:t>
            </a:r>
            <a:endParaRPr lang="zh-CN" altLang="en-US" sz="2800"/>
          </a:p>
          <a:p>
            <a:r>
              <a:rPr lang="zh-CN" altLang="en-US" sz="2800"/>
              <a:t>3、在广泛学习借鉴中提升，让自己更有力量</a:t>
            </a:r>
            <a:endParaRPr lang="zh-CN" altLang="en-US" sz="2800"/>
          </a:p>
          <a:p>
            <a:endParaRPr lang="zh-CN" altLang="en-US" sz="2800"/>
          </a:p>
        </p:txBody>
      </p:sp>
      <p:sp>
        <p:nvSpPr>
          <p:cNvPr id="4" name="标题 3"/>
          <p:cNvSpPr/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2268200" y="111633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8342" y="5971544"/>
            <a:ext cx="10852237" cy="441964"/>
          </a:xfrm>
        </p:spPr>
        <p:txBody>
          <a:bodyPr/>
          <a:lstStyle/>
          <a:p>
            <a:pPr algn="ctr"/>
            <a:r>
              <a:rPr>
                <a:solidFill>
                  <a:srgbClr val="FF0000"/>
                </a:solidFill>
                <a:sym typeface="+mn-ea"/>
              </a:rPr>
              <a:t>伪构建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7332" y="461653"/>
            <a:ext cx="10852237" cy="5388907"/>
          </a:xfrm>
        </p:spPr>
        <p:txBody>
          <a:bodyPr/>
          <a:lstStyle/>
          <a:p>
            <a:r>
              <a:rPr sz="2000">
                <a:sym typeface="+mn-ea"/>
              </a:rPr>
              <a:t>示例1</a:t>
            </a:r>
            <a:endParaRPr lang="zh-CN" altLang="en-US" sz="2000"/>
          </a:p>
          <a:p>
            <a:r>
              <a:rPr sz="2000">
                <a:sym typeface="+mn-ea"/>
              </a:rPr>
              <a:t>分论点一：青年的成长，应做到胸怀大志，心有家国，坚定理想信念。</a:t>
            </a:r>
            <a:endParaRPr lang="zh-CN" altLang="en-US" sz="2000"/>
          </a:p>
          <a:p>
            <a:r>
              <a:rPr sz="2000">
                <a:sym typeface="+mn-ea"/>
              </a:rPr>
              <a:t>分论点二：青年的成长，应做到躬行实践，脚踏实地，将人民放心尖。</a:t>
            </a:r>
            <a:endParaRPr lang="zh-CN" altLang="en-US" sz="2000"/>
          </a:p>
          <a:p>
            <a:r>
              <a:rPr sz="2000">
                <a:sym typeface="+mn-ea"/>
              </a:rPr>
              <a:t>分论点三：青年的成长，应做到突破自我，开拓眼界，心有乾坤之大。</a:t>
            </a:r>
            <a:endParaRPr lang="zh-CN" altLang="en-US" sz="2000"/>
          </a:p>
          <a:p>
            <a:r>
              <a:rPr sz="2000">
                <a:sym typeface="+mn-ea"/>
              </a:rPr>
              <a:t>示例2</a:t>
            </a:r>
            <a:endParaRPr lang="zh-CN" altLang="en-US" sz="2000"/>
          </a:p>
          <a:p>
            <a:r>
              <a:rPr sz="2000">
                <a:sym typeface="+mn-ea"/>
              </a:rPr>
              <a:t>分论点一：青年者何以有为？沧浪横流，心向彼岸，以凌云之志胸怀国家。</a:t>
            </a:r>
            <a:endParaRPr lang="zh-CN" altLang="en-US" sz="2000"/>
          </a:p>
          <a:p>
            <a:r>
              <a:rPr sz="2000">
                <a:sym typeface="+mn-ea"/>
              </a:rPr>
              <a:t>分论点二：青年者何以有为？脚踏实地，落实根基，以稚嫩之肩担负人民美好生活心愿。</a:t>
            </a:r>
            <a:endParaRPr lang="zh-CN" altLang="en-US" sz="2000"/>
          </a:p>
          <a:p>
            <a:r>
              <a:rPr sz="2000">
                <a:sym typeface="+mn-ea"/>
              </a:rPr>
              <a:t>分论点三：青年者何以有为？鉴古学今，自请长缨，以鉴古之心照当下之乾坤。</a:t>
            </a:r>
            <a:endParaRPr lang="zh-CN" altLang="en-US" sz="2000"/>
          </a:p>
          <a:p>
            <a:r>
              <a:rPr sz="2000">
                <a:solidFill>
                  <a:srgbClr val="0070C0"/>
                </a:solidFill>
                <a:sym typeface="+mn-ea"/>
              </a:rPr>
              <a:t> 并列罗列，展板式，拼盘式，无严密逻辑分析。</a:t>
            </a:r>
            <a:endParaRPr lang="zh-CN" altLang="en-US" sz="2000">
              <a:solidFill>
                <a:srgbClr val="0070C0"/>
              </a:solidFill>
            </a:endParaRPr>
          </a:p>
          <a:p>
            <a:endParaRPr lang="zh-CN" altLang="en-US" sz="200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/>
              <a:t>示例</a:t>
            </a:r>
            <a:r>
              <a:rPr lang="en-US" altLang="zh-CN" sz="2400"/>
              <a:t>3</a:t>
            </a:r>
            <a:endParaRPr lang="zh-CN" altLang="en-US" sz="2400"/>
          </a:p>
          <a:p>
            <a:r>
              <a:rPr lang="zh-CN" altLang="en-US" sz="2400"/>
              <a:t>分论点一：胸怀国家，心有大局，是成长的标杆；</a:t>
            </a:r>
            <a:endParaRPr lang="zh-CN" altLang="en-US" sz="2400"/>
          </a:p>
          <a:p>
            <a:r>
              <a:rPr lang="zh-CN" altLang="en-US" sz="2400"/>
              <a:t>分论点二：心系人民，脚踏实地，是成长的奠基；</a:t>
            </a:r>
            <a:endParaRPr lang="zh-CN" altLang="en-US" sz="2400"/>
          </a:p>
          <a:p>
            <a:r>
              <a:rPr lang="zh-CN" altLang="en-US" sz="2400"/>
              <a:t>分论点三：鉴古学今，通融古今，是成长的方法。</a:t>
            </a:r>
            <a:endParaRPr lang="zh-CN" altLang="en-US" sz="2400"/>
          </a:p>
          <a:p>
            <a:r>
              <a:rPr lang="zh-CN" altLang="en-US" sz="2400"/>
              <a:t>如此为之，可使“谋突破”，且“葆乾坤”也。</a:t>
            </a:r>
            <a:endParaRPr lang="zh-CN" altLang="en-US" sz="2400"/>
          </a:p>
          <a:p>
            <a:r>
              <a:rPr lang="zh-CN" altLang="en-US" sz="2400">
                <a:solidFill>
                  <a:srgbClr val="0070C0"/>
                </a:solidFill>
              </a:rPr>
              <a:t>虽然简单，但是三个概念之间有层次关系，分别是标杆、奠基和方法，层层递减。</a:t>
            </a:r>
            <a:endParaRPr lang="zh-CN" altLang="en-US" sz="2400">
              <a:solidFill>
                <a:srgbClr val="0070C0"/>
              </a:solidFill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551772" y="5126359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j-cs"/>
                <a:sym typeface="+mn-ea"/>
              </a:defRPr>
            </a:lvl1pPr>
          </a:lstStyle>
          <a:p>
            <a:pPr algn="ctr"/>
            <a:r>
              <a:rPr>
                <a:solidFill>
                  <a:srgbClr val="FF0000"/>
                </a:solidFill>
                <a:sym typeface="+mn-ea"/>
              </a:rPr>
              <a:t>有构建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02" y="4961894"/>
            <a:ext cx="10852237" cy="441964"/>
          </a:xfrm>
        </p:spPr>
        <p:txBody>
          <a:bodyPr/>
          <a:lstStyle/>
          <a:p>
            <a:pPr algn="ctr"/>
            <a:r>
              <a:rPr>
                <a:solidFill>
                  <a:srgbClr val="FF0000"/>
                </a:solidFill>
                <a:sym typeface="+mn-ea"/>
              </a:rPr>
              <a:t>好构建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118235"/>
            <a:ext cx="10852150" cy="5222875"/>
          </a:xfrm>
        </p:spPr>
        <p:txBody>
          <a:bodyPr/>
          <a:lstStyle/>
          <a:p>
            <a:r>
              <a:rPr lang="zh-CN" altLang="en-US" sz="2400"/>
              <a:t>示例6</a:t>
            </a:r>
            <a:endParaRPr lang="zh-CN" altLang="en-US" sz="2400"/>
          </a:p>
          <a:p>
            <a:r>
              <a:rPr lang="zh-CN" altLang="en-US" sz="2400"/>
              <a:t>分论点一：“胸怀国家”“志存高远”是对“德”的修养。</a:t>
            </a:r>
            <a:endParaRPr lang="zh-CN" altLang="en-US" sz="2400"/>
          </a:p>
          <a:p>
            <a:r>
              <a:rPr lang="zh-CN" altLang="en-US" sz="2400"/>
              <a:t>分论点二：“脚踏实地”“鉴古学今”则是“才”的锤炼。</a:t>
            </a:r>
            <a:endParaRPr lang="zh-CN" altLang="en-US" sz="2400"/>
          </a:p>
          <a:p>
            <a:r>
              <a:rPr lang="zh-CN" altLang="en-US" sz="2400"/>
              <a:t>分论点三：“胸怀国家，志存高远”是大前提，国之大者是根本；“脚踏实地”“鉴古学今”是具体实践路径，是将“胸怀国家、志存高远”落到实处，强调的是具体如何去做。</a:t>
            </a:r>
            <a:endParaRPr lang="zh-C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rgbClr val="FF0000"/>
                </a:solidFill>
              </a:rPr>
              <a:t>合宜的标题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952500"/>
            <a:ext cx="4744085" cy="5388610"/>
          </a:xfrm>
        </p:spPr>
        <p:txBody>
          <a:bodyPr>
            <a:noAutofit/>
          </a:bodyPr>
          <a:lstStyle/>
          <a:p>
            <a:r>
              <a:rPr lang="zh-CN" altLang="en-US" sz="2400"/>
              <a:t>人生的“高、深、广”  </a:t>
            </a:r>
            <a:endParaRPr lang="zh-CN" altLang="en-US" sz="2400"/>
          </a:p>
          <a:p>
            <a:r>
              <a:rPr lang="zh-CN" altLang="en-US" sz="2400"/>
              <a:t>能识乾坤大，亦怜草木春  </a:t>
            </a:r>
            <a:endParaRPr lang="zh-CN" altLang="en-US" sz="2400"/>
          </a:p>
          <a:p>
            <a:r>
              <a:rPr lang="zh-CN" altLang="en-US" sz="2400"/>
              <a:t>心系家国，行走大地 </a:t>
            </a:r>
            <a:endParaRPr lang="zh-CN" altLang="en-US" sz="2400"/>
          </a:p>
          <a:p>
            <a:r>
              <a:rPr lang="zh-CN" altLang="en-US" sz="2400"/>
              <a:t>择高处立，向阔处行（化用左宗棠名句） </a:t>
            </a:r>
            <a:endParaRPr lang="zh-CN" altLang="en-US" sz="2400"/>
          </a:p>
          <a:p>
            <a:r>
              <a:rPr lang="zh-CN" altLang="en-US" sz="2400"/>
              <a:t>心系人民，笔舞乾坤  </a:t>
            </a:r>
            <a:endParaRPr lang="zh-CN" altLang="en-US" sz="2400"/>
          </a:p>
          <a:p>
            <a:r>
              <a:rPr lang="zh-CN" altLang="en-US" sz="2400"/>
              <a:t>从天安门到田间地头  </a:t>
            </a:r>
            <a:endParaRPr lang="zh-CN" altLang="en-US" sz="2400"/>
          </a:p>
          <a:p>
            <a:r>
              <a:rPr lang="zh-CN" altLang="en-US" sz="2400"/>
              <a:t>脚下沾泥土，文字有厚度  </a:t>
            </a:r>
            <a:endParaRPr lang="zh-CN" altLang="en-US" sz="2400"/>
          </a:p>
          <a:p>
            <a:r>
              <a:rPr lang="zh-CN" altLang="en-US" sz="2400"/>
              <a:t>亦横亦纵写华章  </a:t>
            </a:r>
            <a:endParaRPr lang="zh-CN" altLang="en-US" sz="2400"/>
          </a:p>
          <a:p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6379845" y="739775"/>
            <a:ext cx="5488940" cy="5433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spc="150">
                <a:uFillTx/>
                <a:latin typeface="Arial" panose="020B0604020202020204" pitchFamily="34" charset="0"/>
                <a:ea typeface="汉仪中简黑简" panose="00020600040101010101" charset="-122"/>
                <a:sym typeface="+mn-ea"/>
              </a:rPr>
              <a:t>天安门上看田间  </a:t>
            </a:r>
            <a:endParaRPr lang="zh-CN" altLang="en-US" sz="2400" spc="150">
              <a:uFillTx/>
              <a:latin typeface="Arial" panose="020B0604020202020204" pitchFamily="34" charset="0"/>
              <a:ea typeface="汉仪中简黑简" panose="00020600040101010101" charset="-122"/>
            </a:endParaRPr>
          </a:p>
          <a:p>
            <a:pPr marL="228600" indent="-228600" algn="l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spc="150">
                <a:uFillTx/>
                <a:latin typeface="Arial" panose="020B0604020202020204" pitchFamily="34" charset="0"/>
                <a:ea typeface="汉仪中简黑简" panose="00020600040101010101" charset="-122"/>
                <a:sym typeface="+mn-ea"/>
              </a:rPr>
              <a:t>在殿堂和田垄之间  </a:t>
            </a:r>
            <a:endParaRPr lang="zh-CN" altLang="en-US" sz="2400" spc="150">
              <a:uFillTx/>
              <a:latin typeface="Arial" panose="020B0604020202020204" pitchFamily="34" charset="0"/>
              <a:ea typeface="汉仪中简黑简" panose="00020600040101010101" charset="-122"/>
            </a:endParaRPr>
          </a:p>
          <a:p>
            <a:pPr marL="228600" indent="-228600" algn="l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spc="150">
                <a:uFillTx/>
                <a:latin typeface="Arial" panose="020B0604020202020204" pitchFamily="34" charset="0"/>
                <a:ea typeface="汉仪中简黑简" panose="00020600040101010101" charset="-122"/>
                <a:sym typeface="+mn-ea"/>
              </a:rPr>
              <a:t>以“小切口”，做“大文章”  </a:t>
            </a:r>
            <a:endParaRPr lang="zh-CN" altLang="en-US" sz="2400" spc="150">
              <a:uFillTx/>
              <a:latin typeface="Arial" panose="020B0604020202020204" pitchFamily="34" charset="0"/>
              <a:ea typeface="汉仪中简黑简" panose="00020600040101010101" charset="-122"/>
            </a:endParaRPr>
          </a:p>
          <a:p>
            <a:pPr marL="228600" indent="-228600" algn="l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spc="150">
                <a:uFillTx/>
                <a:latin typeface="Arial" panose="020B0604020202020204" pitchFamily="34" charset="0"/>
                <a:ea typeface="汉仪中简黑简" panose="00020600040101010101" charset="-122"/>
                <a:sym typeface="+mn-ea"/>
              </a:rPr>
              <a:t>大笔如椽写乾坤  </a:t>
            </a:r>
            <a:endParaRPr lang="zh-CN" altLang="en-US" sz="2400" spc="150">
              <a:uFillTx/>
              <a:latin typeface="Arial" panose="020B0604020202020204" pitchFamily="34" charset="0"/>
              <a:ea typeface="汉仪中简黑简" panose="00020600040101010101" charset="-122"/>
            </a:endParaRPr>
          </a:p>
          <a:p>
            <a:pPr marL="228600" indent="-228600" algn="l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spc="150">
                <a:uFillTx/>
                <a:latin typeface="Arial" panose="020B0604020202020204" pitchFamily="34" charset="0"/>
                <a:ea typeface="汉仪中简黑简" panose="00020600040101010101" charset="-122"/>
                <a:sym typeface="+mn-ea"/>
              </a:rPr>
              <a:t>大处着眼，小处着手 </a:t>
            </a:r>
            <a:endParaRPr lang="zh-CN" altLang="en-US" sz="2400" spc="150">
              <a:uFillTx/>
              <a:latin typeface="Arial" panose="020B0604020202020204" pitchFamily="34" charset="0"/>
              <a:ea typeface="汉仪中简黑简" panose="00020600040101010101" charset="-122"/>
            </a:endParaRPr>
          </a:p>
          <a:p>
            <a:pPr marL="228600" indent="-228600" algn="l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spc="150">
                <a:uFillTx/>
                <a:latin typeface="Arial" panose="020B0604020202020204" pitchFamily="34" charset="0"/>
                <a:ea typeface="汉仪中简黑简" panose="00020600040101010101" charset="-122"/>
                <a:sym typeface="+mn-ea"/>
              </a:rPr>
              <a:t>庙堂之高忧其民</a:t>
            </a:r>
            <a:endParaRPr lang="zh-CN" altLang="en-US" sz="2400" spc="150">
              <a:uFillTx/>
              <a:latin typeface="Arial" panose="020B0604020202020204" pitchFamily="34" charset="0"/>
              <a:ea typeface="汉仪中简黑简" panose="00020600040101010101" charset="-122"/>
            </a:endParaRPr>
          </a:p>
          <a:p>
            <a:pPr marL="228600" indent="-228600" algn="l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spc="150">
                <a:uFillTx/>
                <a:latin typeface="Arial" panose="020B0604020202020204" pitchFamily="34" charset="0"/>
                <a:ea typeface="汉仪中简黑简" panose="00020600040101010101" charset="-122"/>
                <a:sym typeface="+mn-ea"/>
              </a:rPr>
              <a:t>胸有丘壑，心系苍生</a:t>
            </a:r>
            <a:endParaRPr lang="zh-CN" altLang="en-US" sz="2400" spc="150">
              <a:uFillTx/>
              <a:latin typeface="Arial" panose="020B0604020202020204" pitchFamily="34" charset="0"/>
              <a:ea typeface="汉仪中简黑简" panose="00020600040101010101" charset="-122"/>
            </a:endParaRPr>
          </a:p>
          <a:p>
            <a:pPr marL="228600" indent="-228600" algn="l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spc="150">
                <a:uFillTx/>
                <a:latin typeface="Arial" panose="020B0604020202020204" pitchFamily="34" charset="0"/>
                <a:ea typeface="汉仪中简黑简" panose="00020600040101010101" charset="-122"/>
                <a:sym typeface="+mn-ea"/>
              </a:rPr>
              <a:t>入乎其内有生机，出乎其外有高格</a:t>
            </a:r>
            <a:endParaRPr lang="zh-CN" altLang="en-US" sz="2400" spc="150">
              <a:uFillTx/>
              <a:latin typeface="Arial" panose="020B0604020202020204" pitchFamily="34" charset="0"/>
              <a:ea typeface="汉仪中简黑简" panose="00020600040101010101" charset="-122"/>
            </a:endParaRPr>
          </a:p>
          <a:p>
            <a:pPr marL="228600" indent="-228600" algn="l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spc="150">
                <a:uFillTx/>
                <a:latin typeface="Arial" panose="020B0604020202020204" pitchFamily="34" charset="0"/>
                <a:ea typeface="汉仪中简黑简" panose="00020600040101010101" charset="-122"/>
                <a:sym typeface="+mn-ea"/>
              </a:rPr>
              <a:t>把人生论文，写在大地上</a:t>
            </a:r>
            <a:endParaRPr lang="zh-CN" altLang="en-US" sz="2400" spc="150">
              <a:uFillTx/>
              <a:latin typeface="Arial" panose="020B0604020202020204" pitchFamily="34" charset="0"/>
              <a:ea typeface="汉仪中简黑简" panose="00020600040101010101" charset="-122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275" y="598170"/>
            <a:ext cx="11389360" cy="5388610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2400" b="1"/>
              <a:t> 既有天涯堪瞩眄，更须知行入眸光</a:t>
            </a:r>
            <a:endParaRPr lang="zh-CN" altLang="en-US" sz="2400" b="1"/>
          </a:p>
          <a:p>
            <a:pPr marL="0" indent="0">
              <a:buNone/>
            </a:pPr>
            <a:r>
              <a:rPr lang="en-US" altLang="zh-CN" sz="2400" b="1"/>
              <a:t>       </a:t>
            </a:r>
            <a:r>
              <a:rPr lang="zh-CN" altLang="en-US" sz="2400" b="1"/>
              <a:t>《人民日报》副总编辑王一彪，概括其写文章的经验：天安门上看问题，田间地头找感觉，鉴古学今求突破。这其实何止于做文章，对我们青年成长成才亦然。漫溯历史长河，发现成长的精髓——既要宽广博大的高远格局，又要身体力行的脚踏实地，还要鉴古学今的求知探索。</a:t>
            </a:r>
            <a:endParaRPr lang="zh-CN" altLang="en-US" sz="2400" b="1"/>
          </a:p>
          <a:p>
            <a:pPr marL="0" indent="0">
              <a:buNone/>
            </a:pPr>
            <a:r>
              <a:rPr lang="en-US" altLang="zh-CN" sz="2400" b="1"/>
              <a:t>    </a:t>
            </a:r>
            <a:r>
              <a:rPr lang="zh-CN" altLang="en-US" sz="2400" b="1"/>
              <a:t>那么三者会不会冲突，或者在成长的道路上会不会太拥挤？答案是否定的。志存高远、望天涯路是大前提，是目标，是根本；脚踏实地和求知探索是知行合一，它们是具体实践路径。对于我们当代青年人来说，应将追求高远与知行合一二者兼顾。</a:t>
            </a:r>
            <a:endParaRPr lang="zh-CN" altLang="en-US" sz="2400" b="1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400" b="1"/>
              <a:t>     </a:t>
            </a:r>
            <a:r>
              <a:rPr lang="zh-CN" altLang="en-US" sz="2400" b="1"/>
              <a:t>一方面要追求高远，望天涯路，方能一穷千里。目光停驻之处，定是心之所向，只有在西风碧树中独上高楼，将视野落向值得追求的天涯尽处，我们的人生才能展现价值。要像南仁东一般，将视野拓向宇宙真知，才能廿二春秋栉风沐雨，令窝凼洼谷醒天眼；要像黄大发一般，将视野拓向黎民苍生，才能卅六寒暑筚路蓝缕，换绝危崖通涓流；要像林俊德一般，将视野拓向家国民族，才能五十星霜深藏功名，教瀚海黄沙腾核云。当我们将视野投向真理、人民、国家之时，我们的人生价值之河才会越来越波澜壮阔，奔流澎湃。</a:t>
            </a:r>
            <a:endParaRPr lang="zh-CN" altLang="en-US" sz="2400" b="1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750" y="284480"/>
            <a:ext cx="11070590" cy="53886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b="1"/>
              <a:t>    </a:t>
            </a:r>
            <a:r>
              <a:rPr lang="zh-CN" altLang="en-US" sz="2400" b="1"/>
              <a:t>另一方面，空谈向来误国，实干方能兴邦。辟如远者必自迩，辟如登高必自卑。知行合一，重于实干，方为大成。“纸上得来终觉浅，绝知此事要躬行”是陆游领悟的行大于言。记得《奇葩说》中曾有一位清华学子梁植，他的学业成绩完美到令人惊叹，但他却在节目中询问除了学习自己该做什么，更不知道怎么找工作。的确，只有当毕生所学付诸实践，才谓成长；能够做到知行合一，身体力行，才叫学有所成。</a:t>
            </a:r>
            <a:endParaRPr lang="zh-CN" altLang="en-US" sz="2400" b="1"/>
          </a:p>
          <a:p>
            <a:pPr marL="0" indent="0">
              <a:buNone/>
            </a:pPr>
            <a:r>
              <a:rPr lang="en-US" altLang="zh-CN" sz="2400" b="1"/>
              <a:t>    </a:t>
            </a:r>
            <a:r>
              <a:rPr lang="zh-CN" altLang="en-US" sz="2400" b="1"/>
              <a:t>成长之海，我们需要高远格局，思考正确的前进航向;需要脚踏实地，去抵抗一次次的“风暴”;需要求知探索，来保持自己的判断，不受他人的影响。庄子云：“人生天地之间，若白驹过隙，忽然而已。”而我则愿意在自己的平凡的命途中，望天涯路，不仄格局，知行合一，最终让人生之旅山长水阔，幸福花繁。既有天涯堪瞩眄，更须知行入眸光。</a:t>
            </a:r>
            <a:endParaRPr lang="zh-CN" altLang="en-US" sz="2400" b="1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/>
              <a:t>23．阅读下面的材料，根据要求写作。</a:t>
            </a:r>
            <a:endParaRPr lang="zh-CN" altLang="en-US" sz="2400"/>
          </a:p>
          <a:p>
            <a:pPr marL="0" indent="0">
              <a:buNone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（1）在庆祝中国共产党成立一百周年大会上，习近平总书记寄语广大青年，“增强做中国人的志气、骨气、底气，不负时代，不负韶华，不负党和人民的殷切期望”。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（2）习近平总书记在党的二十大报告中强调：“增强全党全国各族人民的志气、骨气、底气”。中国共产党100多年的奋斗历程，就是一部激荡着志气、骨气、底气的壮丽史诗。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 sz="2400"/>
              <a:t>两则材料中，习近平总书记均提到了“志气”“骨气”“底气”三个词语，作为当代青年的你对此有什么看法，请写一篇文章，体现你的认识与思考。</a:t>
            </a:r>
            <a:endParaRPr lang="zh-CN" altLang="en-US" sz="240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190500" y="263525"/>
          <a:ext cx="11925300" cy="6304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045"/>
                <a:gridCol w="10930255"/>
              </a:tblGrid>
              <a:tr h="1148715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 b="1">
                          <a:solidFill>
                            <a:srgbClr val="FF0000"/>
                          </a:solidFill>
                          <a:sym typeface="+mn-ea"/>
                        </a:rPr>
                        <a:t>2016新课标Ⅱ卷</a:t>
                      </a:r>
                      <a:endParaRPr lang="zh-CN" altLang="en-US" sz="1800" b="1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   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语文学习关系到一个人的终身发展，社会整体的语文素养关系到国家的软实力和文化自信，对于我们中学生来说，语文素养的提升主要有三条途径：课堂有效教学、课外大量阅读、社会生活实践。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</a:t>
                      </a:r>
                      <a:r>
                        <a:rPr lang="en-US" altLang="zh-CN" sz="1800"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</a:t>
                      </a:r>
                      <a:r>
                        <a:rPr lang="en-US" altLang="zh-CN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</a:t>
                      </a:r>
                      <a:r>
                        <a:rPr lang="zh-CN" altLang="en-US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请根据材料，从自己语文学习的体会出发，比较上述三条途径，阐述你的看法和理由。</a:t>
                      </a:r>
                      <a:endParaRPr lang="zh-CN" altLang="en-US" sz="18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vert="horz"/>
                </a:tc>
              </a:tr>
              <a:tr h="118872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FF0000"/>
                          </a:solidFill>
                        </a:rPr>
                        <a:t>2021·全国乙卷</a:t>
                      </a:r>
                      <a:endParaRPr lang="zh-CN" altLang="en-US" b="1">
                        <a:solidFill>
                          <a:srgbClr val="FF0000"/>
                        </a:solidFill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   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古人常以比喻说明对理想的追求，涉及基础、方法、路径、目标及其关系等。如汉代扬雄就曾以射箭为喻，他说：“修身以为弓，矫思以为矢，立义以为的，奠而后发，发必中矣。”大意是，只要不断加强修养，端正思想，并将“义”作为确定的目标，再付诸行动，就能实现理想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 </a:t>
                      </a:r>
                      <a:r>
                        <a:rPr lang="zh-CN" altLang="en-US" sz="1800" b="1"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 上述材料能给追求理想的当代青年以启示，请结合你对自身发展的思考写一篇文章。</a:t>
                      </a:r>
                      <a:endParaRPr lang="zh-CN" altLang="en-US" sz="1800" b="1"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vert="horz"/>
                </a:tc>
              </a:tr>
              <a:tr h="228854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 b="1">
                          <a:solidFill>
                            <a:srgbClr val="FF0000"/>
                          </a:solidFill>
                          <a:sym typeface="+mn-ea"/>
                        </a:rPr>
                        <a:t>2022·全国甲卷</a:t>
                      </a:r>
                      <a:endParaRPr lang="zh-CN" altLang="en-US" sz="1800" b="1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   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《红楼梦》写到“大观园试才题对额”时有一个情节，为元妃（贾元春）省亲修建的大观园竣工后，众人给园中桥上亭子的匾额题名。有人主张从欧阳修《醉翁亭记》“有亭翼然”一句中，取“翼然”二字；贾政认为“此亭压水而成”，题名“还须偏于水”，主张从“泻出于两峰之间”中拈出一个“泻”字，有人即附和题为“泻玉”；贾宝玉则觉得用“沁芳”更为新雅，贾政点头默许。“沁芳”二字，点出了花木映水的佳境，不落俗套；也契合元妃省亲之事，蕴藉含蓄，思虑周全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  </a:t>
                      </a:r>
                      <a:r>
                        <a:rPr lang="en-US" altLang="zh-CN" sz="1800" b="1"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</a:t>
                      </a:r>
                      <a:r>
                        <a:rPr lang="zh-CN" altLang="en-US" sz="1800" b="1"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以上材料中，众人给匾额题名，或直接移用，或借鉴化用，或根据情境独创，产生了不同的艺术效果。这个现象也能在更广泛的领域给人以启示，引发深入思考。请你结合自己的学习和生活经验，写一篇文章。</a:t>
                      </a:r>
                      <a:endParaRPr lang="zh-CN" altLang="en-US" sz="1800" b="1"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vert="horz"/>
                </a:tc>
              </a:tr>
              <a:tr h="167894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 b="1">
                          <a:solidFill>
                            <a:srgbClr val="FF0000"/>
                          </a:solidFill>
                          <a:sym typeface="+mn-ea"/>
                        </a:rPr>
                        <a:t>2022·新高考Ⅰ卷</a:t>
                      </a:r>
                      <a:endParaRPr lang="zh-CN" altLang="en-US" sz="1800" b="1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     “本手、妙手、俗手”是围棋的三个术语。本手是指合乎棋理的正规下法；妙手是指出人意料的精妙下法；俗手是指貌似合理，而从全局看通常会受损的下法。对于初学者而言，应该从本手开始，本手的功夫扎实了，棋力才会提高。一些初学者热衷于追求妙手，而忽视更为常用的本手。本手是基础，妙手是创造。一般来说，对本手理解深刻，才可能出现妙手；否则，难免下出俗手，水平也不易提升。</a:t>
                      </a:r>
                      <a:endParaRPr lang="zh-CN" altLang="en-US" sz="18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  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</a:t>
                      </a:r>
                      <a:r>
                        <a:rPr lang="en-US" altLang="zh-CN" sz="1800" b="1"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</a:t>
                      </a:r>
                      <a:r>
                        <a:rPr lang="zh-CN" altLang="en-US" sz="1800" b="1"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 以上材料对我们颇具启示意义、请结合材料写一篇文章，体现你的感悟与思考。</a:t>
                      </a:r>
                      <a:endParaRPr lang="zh-CN" altLang="en-US" sz="1800" b="1"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vert="horz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rgbClr val="FF0000"/>
                </a:solidFill>
              </a:rPr>
              <a:t>一、厘清现有关系</a:t>
            </a:r>
            <a:endParaRPr lang="zh-CN" altLang="en-US">
              <a:solidFill>
                <a:srgbClr val="FF000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669882" y="1138563"/>
          <a:ext cx="1085342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450"/>
                <a:gridCol w="2437765"/>
                <a:gridCol w="4133850"/>
                <a:gridCol w="2713355"/>
              </a:tblGrid>
              <a:tr h="45720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关系</a:t>
                      </a:r>
                      <a:endParaRPr lang="zh-CN" altLang="en-US" sz="2400"/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图示</a:t>
                      </a:r>
                      <a:endParaRPr lang="zh-CN" altLang="en-US" sz="2400"/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典例</a:t>
                      </a:r>
                      <a:endParaRPr lang="zh-CN" altLang="en-US" sz="2400"/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题干是否明确关系</a:t>
                      </a:r>
                      <a:endParaRPr lang="zh-CN" altLang="en-US" sz="2400"/>
                    </a:p>
                  </a:txBody>
                  <a:tcPr vert="horz"/>
                </a:tc>
              </a:tr>
              <a:tr h="381000"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en-US" altLang="zh-CN" sz="2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2016</a:t>
                      </a: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全国</a:t>
                      </a: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</a:t>
                      </a: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卷</a:t>
                      </a: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</a:t>
                      </a: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语文素养提升的三条途径</a:t>
                      </a: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”</a:t>
                      </a:r>
                      <a:endParaRPr lang="en-US" altLang="zh-CN" sz="2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/>
                </a:tc>
              </a:tr>
              <a:tr h="381000"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en-US" altLang="zh-CN" sz="2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2022</a:t>
                      </a: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新高考</a:t>
                      </a: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</a:t>
                      </a: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卷</a:t>
                      </a: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</a:t>
                      </a: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本手、妙手、俗手</a:t>
                      </a: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”</a:t>
                      </a:r>
                      <a:endParaRPr lang="en-US" altLang="zh-CN" sz="2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/>
                </a:tc>
              </a:tr>
              <a:tr h="381000"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en-US" altLang="zh-CN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2022</a:t>
                      </a: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全国甲卷</a:t>
                      </a: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</a:t>
                      </a: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移用、化用、独创</a:t>
                      </a: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”</a:t>
                      </a:r>
                      <a:endParaRPr lang="en-US" altLang="zh-CN" sz="2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/>
                </a:tc>
              </a:tr>
              <a:tr h="381000"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en-US" altLang="zh-CN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2020</a:t>
                      </a: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浙江卷</a:t>
                      </a: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</a:t>
                      </a: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人生坐标、社会赋予、家庭预期</a:t>
                      </a: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”</a:t>
                      </a:r>
                      <a:endParaRPr lang="en-US" altLang="zh-CN" sz="2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rgbClr val="FF0000"/>
                </a:solidFill>
              </a:rPr>
              <a:t>一、厘清现有关系</a:t>
            </a:r>
            <a:endParaRPr lang="zh-CN" altLang="en-US">
              <a:solidFill>
                <a:srgbClr val="FF000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669882" y="1138563"/>
          <a:ext cx="1085342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450"/>
                <a:gridCol w="2437765"/>
                <a:gridCol w="4133850"/>
                <a:gridCol w="2713355"/>
              </a:tblGrid>
              <a:tr h="45720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关系</a:t>
                      </a:r>
                      <a:endParaRPr lang="zh-CN" altLang="en-US" sz="2400"/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图示</a:t>
                      </a:r>
                      <a:endParaRPr lang="zh-CN" altLang="en-US" sz="2400"/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典例</a:t>
                      </a:r>
                      <a:endParaRPr lang="zh-CN" altLang="en-US" sz="2400"/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题干是否明确关系</a:t>
                      </a:r>
                      <a:endParaRPr lang="zh-CN" altLang="en-US" sz="2400"/>
                    </a:p>
                  </a:txBody>
                  <a:tcPr vert="horz"/>
                </a:tc>
              </a:tr>
              <a:tr h="381000"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并列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A </a:t>
                      </a: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、</a:t>
                      </a: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B </a:t>
                      </a: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、</a:t>
                      </a: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C</a:t>
                      </a:r>
                      <a:endParaRPr lang="en-US" altLang="zh-CN" sz="2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2016</a:t>
                      </a: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全国</a:t>
                      </a: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</a:t>
                      </a: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卷</a:t>
                      </a: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</a:t>
                      </a: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语文素养提升的三条途径</a:t>
                      </a: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”</a:t>
                      </a:r>
                      <a:endParaRPr lang="en-US" altLang="zh-CN" sz="2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呈现三元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未指明关系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/>
                </a:tc>
              </a:tr>
              <a:tr h="381000"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对比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A√B√——C×</a:t>
                      </a:r>
                      <a:endParaRPr lang="en-US" altLang="zh-CN" sz="2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2022</a:t>
                      </a: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新高考</a:t>
                      </a: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</a:t>
                      </a: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卷</a:t>
                      </a: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</a:t>
                      </a: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本手、妙手、俗手</a:t>
                      </a: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”</a:t>
                      </a:r>
                      <a:endParaRPr lang="en-US" altLang="zh-CN" sz="2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指明关系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/>
                </a:tc>
              </a:tr>
              <a:tr h="381000"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递进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</a:rPr>
                        <a:t>A</a:t>
                      </a: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  <a:cs typeface="Arial" panose="020B0604020202020204" pitchFamily="34" charset="0"/>
                        </a:rPr>
                        <a:t>→</a:t>
                      </a: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</a:rPr>
                        <a:t>B</a:t>
                      </a: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  <a:cs typeface="Arial" panose="020B0604020202020204" pitchFamily="34" charset="0"/>
                        </a:rPr>
                        <a:t>→</a:t>
                      </a: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</a:rPr>
                        <a:t>C</a:t>
                      </a:r>
                      <a:endParaRPr lang="en-US" altLang="zh-CN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2022</a:t>
                      </a: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全国甲卷</a:t>
                      </a: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</a:t>
                      </a: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移用、化用、独创</a:t>
                      </a: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”</a:t>
                      </a:r>
                      <a:endParaRPr lang="en-US" altLang="zh-CN" sz="2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暗含关系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/>
                </a:tc>
              </a:tr>
              <a:tr h="381000"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两两对应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</a:rPr>
                        <a:t>A⇌B/A⇌C</a:t>
                      </a:r>
                      <a:endParaRPr lang="en-US" altLang="zh-CN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2020</a:t>
                      </a: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浙江卷</a:t>
                      </a: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</a:t>
                      </a: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人生坐标、社会赋予、家庭预期</a:t>
                      </a: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”</a:t>
                      </a:r>
                      <a:endParaRPr lang="en-US" altLang="zh-CN" sz="2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</a:rPr>
                        <a:t>暗含关系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vert="horz"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059940" y="5140960"/>
            <a:ext cx="82962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>
                <a:solidFill>
                  <a:srgbClr val="C00000"/>
                </a:solidFill>
                <a:latin typeface="汉仪尚巍手书W" panose="00020600040101010101" charset="-122"/>
                <a:ea typeface="汉仪尚巍手书W" panose="00020600040101010101" charset="-122"/>
                <a:cs typeface="汉仪尚巍手书W" panose="00020600040101010101" charset="-122"/>
              </a:rPr>
              <a:t>如何从</a:t>
            </a:r>
            <a:r>
              <a:rPr lang="en-US" altLang="zh-CN" sz="3200">
                <a:solidFill>
                  <a:srgbClr val="C00000"/>
                </a:solidFill>
                <a:latin typeface="汉仪尚巍手书W" panose="00020600040101010101" charset="-122"/>
                <a:ea typeface="汉仪尚巍手书W" panose="00020600040101010101" charset="-122"/>
                <a:cs typeface="汉仪尚巍手书W" panose="00020600040101010101" charset="-122"/>
              </a:rPr>
              <a:t>45</a:t>
            </a:r>
            <a:r>
              <a:rPr lang="zh-CN" altLang="en-US" sz="3200">
                <a:solidFill>
                  <a:srgbClr val="C00000"/>
                </a:solidFill>
                <a:latin typeface="汉仪尚巍手书W" panose="00020600040101010101" charset="-122"/>
                <a:ea typeface="汉仪尚巍手书W" panose="00020600040101010101" charset="-122"/>
                <a:cs typeface="汉仪尚巍手书W" panose="00020600040101010101" charset="-122"/>
              </a:rPr>
              <a:t>分走向</a:t>
            </a:r>
            <a:r>
              <a:rPr lang="en-US" altLang="zh-CN" sz="3200">
                <a:solidFill>
                  <a:srgbClr val="C00000"/>
                </a:solidFill>
                <a:latin typeface="汉仪尚巍手书W" panose="00020600040101010101" charset="-122"/>
                <a:ea typeface="汉仪尚巍手书W" panose="00020600040101010101" charset="-122"/>
                <a:cs typeface="汉仪尚巍手书W" panose="00020600040101010101" charset="-122"/>
              </a:rPr>
              <a:t>55</a:t>
            </a:r>
            <a:r>
              <a:rPr lang="zh-CN" altLang="en-US" sz="3200">
                <a:solidFill>
                  <a:srgbClr val="C00000"/>
                </a:solidFill>
                <a:latin typeface="汉仪尚巍手书W" panose="00020600040101010101" charset="-122"/>
                <a:ea typeface="汉仪尚巍手书W" panose="00020600040101010101" charset="-122"/>
                <a:cs typeface="汉仪尚巍手书W" panose="00020600040101010101" charset="-122"/>
              </a:rPr>
              <a:t>分？</a:t>
            </a:r>
            <a:endParaRPr lang="zh-CN" altLang="en-US" sz="3200">
              <a:solidFill>
                <a:srgbClr val="C00000"/>
              </a:solidFill>
              <a:latin typeface="汉仪尚巍手书W" panose="00020600040101010101" charset="-122"/>
              <a:ea typeface="汉仪尚巍手书W" panose="00020600040101010101" charset="-122"/>
              <a:cs typeface="汉仪尚巍手书W" panose="00020600040101010101" charset="-122"/>
            </a:endParaRPr>
          </a:p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>
                <a:solidFill>
                  <a:srgbClr val="C00000"/>
                </a:solidFill>
                <a:latin typeface="汉仪尚巍手书W" panose="00020600040101010101" charset="-122"/>
                <a:ea typeface="汉仪尚巍手书W" panose="00020600040101010101" charset="-122"/>
                <a:cs typeface="汉仪尚巍手书W" panose="00020600040101010101" charset="-122"/>
              </a:rPr>
              <a:t>泯然众人的写法何以撑起你的高分？</a:t>
            </a:r>
            <a:endParaRPr lang="zh-CN" altLang="en-US" sz="3200">
              <a:solidFill>
                <a:srgbClr val="C00000"/>
              </a:solidFill>
              <a:latin typeface="汉仪尚巍手书W" panose="00020600040101010101" charset="-122"/>
              <a:ea typeface="汉仪尚巍手书W" panose="00020600040101010101" charset="-122"/>
              <a:cs typeface="汉仪尚巍手书W" panose="000206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9517" y="249559"/>
            <a:ext cx="10852237" cy="441964"/>
          </a:xfrm>
        </p:spPr>
        <p:txBody>
          <a:bodyPr/>
          <a:lstStyle/>
          <a:p>
            <a:r>
              <a:rPr lang="zh-CN" altLang="en-US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二、构建</a:t>
            </a:r>
            <a:r>
              <a:rPr lang="en-US" altLang="zh-CN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重构逻辑关系</a:t>
            </a:r>
            <a:r>
              <a:rPr lang="en-US" altLang="zh-CN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</a:t>
            </a:r>
            <a:r>
              <a:rPr lang="en-US" altLang="zh-CN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代言人</a:t>
            </a:r>
            <a:r>
              <a:rPr lang="en-US" altLang="zh-CN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</a:t>
            </a:r>
            <a:r>
              <a:rPr lang="en-US" altLang="zh-CN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发言人</a:t>
            </a:r>
            <a:r>
              <a:rPr lang="en-US" altLang="zh-CN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en-US" altLang="zh-CN" sz="28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7510" y="952500"/>
            <a:ext cx="11431270" cy="5486400"/>
          </a:xfrm>
        </p:spPr>
        <p:txBody>
          <a:bodyPr>
            <a:normAutofit/>
          </a:bodyPr>
          <a:lstStyle/>
          <a:p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方法一：互联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ABC-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变换思考角度</a:t>
            </a:r>
            <a:endParaRPr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640"/>
              </a:lnSpc>
            </a:pPr>
            <a:r>
              <a: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本手、妙手、俗手</a:t>
            </a:r>
            <a:r>
              <a: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是围棋的三个术语。本手是指合乎棋理的正规下法；妙手是指出人意料的精妙下法；俗手是指貌似合理，而从全局看通常会受损的下法。对于初学者而言，应该从本手开始，本手的功夫扎实了，棋力才会提高。一些初学者热衷于追求妙手，而忽视更为常用的本手。</a:t>
            </a:r>
            <a:r>
              <a:rPr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本手是基础，妙手是创造。一般来说，对本手理解深刻，才可能出现妙手；否则，难免下出俗手，水平也不易提升。</a:t>
            </a:r>
            <a:endParaRPr sz="24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4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本手并不必然导向妙手；</a:t>
            </a:r>
            <a:endParaRPr sz="2400" b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</a:endParaRPr>
          </a:p>
          <a:p>
            <a:r>
              <a:rPr sz="24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妙手并不必然基于本手，有时依托的是天时地利人和的多元要素；</a:t>
            </a:r>
            <a:endParaRPr sz="2400" b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</a:endParaRPr>
          </a:p>
          <a:p>
            <a:r>
              <a:rPr sz="24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俗手并不必然糟糕，要允许犯错；</a:t>
            </a:r>
            <a:endParaRPr sz="2400" b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</a:endParaRPr>
          </a:p>
          <a:p>
            <a:r>
              <a:rPr lang="en-US" altLang="zh-CN" sz="24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endParaRPr sz="2400" b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sz="24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sz="24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46605" y="5795645"/>
            <a:ext cx="95904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在精准界定概念的基础上，将三者关系进行重组，肯定、质疑或批判现有关系，避免立意的庸俗化和片面化！</a:t>
            </a:r>
            <a:endParaRPr lang="zh-CN" altLang="en-US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307" y="179074"/>
            <a:ext cx="10852237" cy="441964"/>
          </a:xfrm>
        </p:spPr>
        <p:txBody>
          <a:bodyPr/>
          <a:lstStyle/>
          <a:p>
            <a:r>
              <a:rPr lang="zh-CN" altLang="en-US" sz="2800">
                <a:solidFill>
                  <a:srgbClr val="C00000"/>
                </a:solidFill>
              </a:rPr>
              <a:t>方法二：复联</a:t>
            </a:r>
            <a:r>
              <a:rPr lang="en-US" altLang="zh-CN" sz="2800">
                <a:solidFill>
                  <a:srgbClr val="C00000"/>
                </a:solidFill>
              </a:rPr>
              <a:t>ABC-</a:t>
            </a:r>
            <a:r>
              <a:rPr sz="2800">
                <a:solidFill>
                  <a:srgbClr val="C00000"/>
                </a:solidFill>
              </a:rPr>
              <a:t>从</a:t>
            </a:r>
            <a:r>
              <a:rPr lang="en-US" altLang="zh-CN" sz="2800">
                <a:solidFill>
                  <a:srgbClr val="C00000"/>
                </a:solidFill>
              </a:rPr>
              <a:t>“</a:t>
            </a:r>
            <a:r>
              <a:rPr sz="2800">
                <a:solidFill>
                  <a:srgbClr val="C00000"/>
                </a:solidFill>
              </a:rPr>
              <a:t>三足鼎立</a:t>
            </a:r>
            <a:r>
              <a:rPr lang="en-US" altLang="zh-CN" sz="2800">
                <a:solidFill>
                  <a:srgbClr val="C00000"/>
                </a:solidFill>
              </a:rPr>
              <a:t>”</a:t>
            </a:r>
            <a:r>
              <a:rPr sz="2800">
                <a:solidFill>
                  <a:srgbClr val="C00000"/>
                </a:solidFill>
              </a:rPr>
              <a:t>到</a:t>
            </a:r>
            <a:r>
              <a:rPr lang="en-US" altLang="zh-CN" sz="2800">
                <a:solidFill>
                  <a:srgbClr val="C00000"/>
                </a:solidFill>
              </a:rPr>
              <a:t>“</a:t>
            </a:r>
            <a:r>
              <a:rPr sz="2800">
                <a:solidFill>
                  <a:srgbClr val="C00000"/>
                </a:solidFill>
              </a:rPr>
              <a:t>异军突起</a:t>
            </a:r>
            <a:r>
              <a:rPr lang="en-US" altLang="zh-CN" sz="2800">
                <a:solidFill>
                  <a:srgbClr val="C00000"/>
                </a:solidFill>
              </a:rPr>
              <a:t>”</a:t>
            </a:r>
            <a:endParaRPr lang="en-US" altLang="zh-CN" sz="280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3997" y="734703"/>
            <a:ext cx="10852237" cy="5388907"/>
          </a:xfrm>
        </p:spPr>
        <p:txBody>
          <a:bodyPr>
            <a:noAutofit/>
          </a:bodyPr>
          <a:lstStyle/>
          <a:p>
            <a:pPr marL="0" indent="0">
              <a:spcAft>
                <a:spcPct val="0"/>
              </a:spcAft>
              <a:buNone/>
            </a:pPr>
            <a:r>
              <a:rPr sz="2400" b="1"/>
              <a:t>三足鼎立式结构是三元关系类作文的得分大忌！</a:t>
            </a:r>
            <a:endParaRPr sz="2400" b="1"/>
          </a:p>
          <a:p>
            <a:pPr>
              <a:spcAft>
                <a:spcPct val="0"/>
              </a:spcAft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endParaRPr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spcAft>
                <a:spcPct val="0"/>
              </a:spcAft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endParaRPr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spcAft>
                <a:spcPct val="0"/>
              </a:spcAft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</a:t>
            </a:r>
            <a:r>
              <a:rPr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endParaRPr sz="2400"/>
          </a:p>
          <a:p>
            <a:pPr marL="0" indent="0" algn="ctr">
              <a:spcAft>
                <a:spcPct val="0"/>
              </a:spcAft>
              <a:buNone/>
            </a:pPr>
            <a:r>
              <a:rPr sz="2400">
                <a:solidFill>
                  <a:srgbClr val="C00000"/>
                </a:solidFill>
                <a:latin typeface="汉仪尚巍手书W" panose="00020600040101010101" charset="-122"/>
                <a:ea typeface="汉仪尚巍手书W" panose="00020600040101010101" charset="-122"/>
              </a:rPr>
              <a:t>松散化、套路化、机械化！</a:t>
            </a:r>
            <a:endParaRPr sz="2400">
              <a:solidFill>
                <a:srgbClr val="C00000"/>
              </a:solidFill>
              <a:latin typeface="汉仪尚巍手书W" panose="00020600040101010101" charset="-122"/>
              <a:ea typeface="汉仪尚巍手书W" panose="00020600040101010101" charset="-122"/>
            </a:endParaRPr>
          </a:p>
          <a:p>
            <a:pPr marL="0" indent="0">
              <a:spcAft>
                <a:spcPct val="0"/>
              </a:spcAft>
              <a:buNone/>
            </a:pPr>
            <a:r>
              <a:rPr sz="2400" b="1"/>
              <a:t>异军突起：</a:t>
            </a:r>
            <a:endParaRPr sz="2400" b="1"/>
          </a:p>
          <a:p>
            <a:pPr>
              <a:spcAft>
                <a:spcPct val="0"/>
              </a:spcAft>
            </a:pPr>
            <a:r>
              <a:rPr sz="2400" b="1">
                <a:solidFill>
                  <a:srgbClr val="0070C0"/>
                </a:solidFill>
              </a:rPr>
              <a:t>选择其中一组或一个关系来重点论述，另外的做支撑论证，权衡取舍</a:t>
            </a:r>
            <a:r>
              <a:rPr lang="en-US" altLang="zh-CN" sz="2400" b="1">
                <a:solidFill>
                  <a:srgbClr val="0070C0"/>
                </a:solidFill>
              </a:rPr>
              <a:t>“</a:t>
            </a:r>
            <a:r>
              <a:rPr sz="2400" b="1">
                <a:solidFill>
                  <a:srgbClr val="0070C0"/>
                </a:solidFill>
              </a:rPr>
              <a:t>三元，建立自洽的逻辑关联。</a:t>
            </a:r>
            <a:endParaRPr sz="2400" b="1">
              <a:solidFill>
                <a:srgbClr val="0070C0"/>
              </a:solidFill>
            </a:endParaRPr>
          </a:p>
          <a:p>
            <a:pPr>
              <a:spcAft>
                <a:spcPct val="0"/>
              </a:spcAft>
            </a:pPr>
            <a:r>
              <a:rPr sz="2400" b="1">
                <a:latin typeface="楷体" panose="02010609060101010101" charset="-122"/>
                <a:ea typeface="楷体" panose="02010609060101010101" charset="-122"/>
              </a:rPr>
              <a:t>比如，</a:t>
            </a:r>
            <a:endParaRPr sz="24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spcAft>
                <a:spcPct val="0"/>
              </a:spcAft>
            </a:pPr>
            <a:r>
              <a:rPr lang="en-US" altLang="zh-CN" sz="2400" b="1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sz="2400" b="1">
                <a:latin typeface="楷体" panose="02010609060101010101" charset="-122"/>
                <a:ea typeface="楷体" panose="02010609060101010101" charset="-122"/>
              </a:rPr>
              <a:t>抓住本手与妙手之间的关系说理，而对本手与俗手、妙手与俗手间的关系一带而过；</a:t>
            </a:r>
            <a:endParaRPr sz="24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spcAft>
                <a:spcPct val="0"/>
              </a:spcAft>
            </a:pPr>
            <a:r>
              <a:rPr lang="en-US" altLang="zh-CN" sz="2400" b="1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sz="2400" b="1">
                <a:latin typeface="楷体" panose="02010609060101010101" charset="-122"/>
                <a:ea typeface="楷体" panose="02010609060101010101" charset="-122"/>
              </a:rPr>
              <a:t>把本手作为核心，妙手和俗手分别为相互对立的两侧来写；</a:t>
            </a:r>
            <a:endParaRPr sz="24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spcAft>
                <a:spcPct val="0"/>
              </a:spcAft>
            </a:pPr>
            <a:endParaRPr sz="2400"/>
          </a:p>
          <a:p>
            <a:endParaRPr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8437" y="273054"/>
            <a:ext cx="10852237" cy="441964"/>
          </a:xfrm>
        </p:spPr>
        <p:txBody>
          <a:bodyPr/>
          <a:lstStyle/>
          <a:p>
            <a:r>
              <a:rPr lang="zh-CN" altLang="en-US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方法三：超越</a:t>
            </a:r>
            <a:r>
              <a:rPr lang="en-US" altLang="zh-CN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ABC——</a:t>
            </a:r>
            <a:r>
              <a:rPr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寻找幕后大佬</a:t>
            </a:r>
            <a:r>
              <a:rPr lang="en-US" altLang="zh-CN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endParaRPr lang="en-US" altLang="zh-CN" sz="28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4492" y="1045218"/>
            <a:ext cx="10852237" cy="5388907"/>
          </a:xfrm>
        </p:spPr>
        <p:txBody>
          <a:bodyPr>
            <a:noAutofit/>
          </a:bodyPr>
          <a:lstStyle/>
          <a:p>
            <a:pPr>
              <a:spcAft>
                <a:spcPts val="400"/>
              </a:spcAft>
            </a:pPr>
            <a:r>
              <a:rPr sz="2400"/>
              <a:t>就是从三元关系中寻找能统摄三元的</a:t>
            </a:r>
            <a:r>
              <a:rPr lang="en-US" altLang="zh-CN" sz="2400"/>
              <a:t>“</a:t>
            </a:r>
            <a:r>
              <a:rPr sz="2400"/>
              <a:t>制高点</a:t>
            </a:r>
            <a:r>
              <a:rPr lang="en-US" altLang="zh-CN" sz="2400"/>
              <a:t>”</a:t>
            </a:r>
            <a:r>
              <a:rPr sz="2400"/>
              <a:t>，超越一时一事的认识价值。</a:t>
            </a:r>
            <a:endParaRPr sz="2400"/>
          </a:p>
          <a:p>
            <a:pPr>
              <a:spcAft>
                <a:spcPts val="400"/>
              </a:spcAft>
            </a:pPr>
            <a:r>
              <a:rPr sz="2400"/>
              <a:t>就是在别人停止思考的地方，再多走一步。</a:t>
            </a:r>
            <a:endParaRPr sz="2400"/>
          </a:p>
          <a:p>
            <a:pPr>
              <a:spcAft>
                <a:spcPts val="400"/>
              </a:spcAft>
            </a:pPr>
            <a:r>
              <a:rPr lang="en-US" altLang="zh-CN" sz="2400"/>
              <a:t>D</a:t>
            </a:r>
            <a:r>
              <a:rPr sz="2400"/>
              <a:t>可以是普遍性的价值观念、终极目的、哲学关照等，是从具体问题讨论中得出的具有普遍意义的结论。</a:t>
            </a:r>
            <a:endParaRPr sz="2400"/>
          </a:p>
          <a:p>
            <a:pPr>
              <a:spcAft>
                <a:spcPts val="400"/>
              </a:spcAft>
            </a:pPr>
            <a:r>
              <a:rPr sz="2400"/>
              <a:t>比如：</a:t>
            </a:r>
            <a:endParaRPr sz="2400"/>
          </a:p>
          <a:p>
            <a:pPr>
              <a:spcAft>
                <a:spcPts val="400"/>
              </a:spcAft>
            </a:pPr>
            <a:r>
              <a:rPr lang="en-US" altLang="zh-CN"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本手</a:t>
            </a:r>
            <a:r>
              <a:rPr lang="en-US" altLang="zh-CN"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妙手</a:t>
            </a:r>
            <a:r>
              <a:rPr lang="en-US" altLang="zh-CN"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俗手</a:t>
            </a:r>
            <a:r>
              <a:rPr lang="en-US" altLang="zh-CN"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</a:t>
            </a:r>
            <a:r>
              <a:rPr lang="en-US" altLang="zh-CN"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</a:t>
            </a:r>
            <a:endParaRPr lang="en-US" altLang="zh-CN" sz="24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spcAft>
                <a:spcPts val="400"/>
              </a:spcAft>
            </a:pPr>
            <a:r>
              <a:rPr lang="en-US" altLang="zh-CN"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只要下得专注、有意义、有方向，即使未得妙手，亦是人生无悔棋局。</a:t>
            </a:r>
            <a:endParaRPr sz="24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spcAft>
                <a:spcPts val="400"/>
              </a:spcAft>
            </a:pPr>
            <a:r>
              <a:rPr lang="en-US" altLang="zh-CN" sz="2400" b="1">
                <a:solidFill>
                  <a:srgbClr val="C00000"/>
                </a:solidFill>
              </a:rPr>
              <a:t>tips</a:t>
            </a:r>
            <a:r>
              <a:rPr sz="2400" b="1">
                <a:solidFill>
                  <a:srgbClr val="C00000"/>
                </a:solidFill>
              </a:rPr>
              <a:t>：</a:t>
            </a:r>
            <a:endParaRPr sz="2400" b="1">
              <a:solidFill>
                <a:srgbClr val="C00000"/>
              </a:solidFill>
            </a:endParaRPr>
          </a:p>
          <a:p>
            <a:pPr>
              <a:spcAft>
                <a:spcPts val="400"/>
              </a:spcAft>
            </a:pPr>
            <a:r>
              <a:rPr sz="2400" b="1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统摄三元的</a:t>
            </a:r>
            <a:r>
              <a:rPr lang="en-US" altLang="zh-CN" sz="2400" b="1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“D”</a:t>
            </a:r>
            <a:r>
              <a:rPr sz="2400" b="1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，只能是往前走的一小步，用简单的笔墨带过即可，以示思维的深刻，切不可长篇大论，导致喧宾夺主，以致偏题离题！！！</a:t>
            </a:r>
            <a:endParaRPr sz="2400" b="1">
              <a:solidFill>
                <a:srgbClr val="C0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应该记下来的支架</a:t>
            </a:r>
            <a:endParaRPr lang="zh-CN" altLang="en-US" sz="28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208405"/>
            <a:ext cx="11270615" cy="538861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句式支架：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</a:t>
            </a:r>
            <a:r>
              <a:rPr lang="en-US" altLang="zh-CN"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</a:t>
            </a:r>
            <a:r>
              <a:rPr lang="en-US" altLang="zh-CN"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的基础和前提</a:t>
            </a:r>
            <a:r>
              <a:rPr lang="en-US" altLang="zh-CN"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endParaRPr lang="en-US" altLang="zh-CN" sz="24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</a:t>
            </a:r>
            <a:r>
              <a:rPr lang="en-US" altLang="zh-CN"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</a:t>
            </a:r>
            <a:r>
              <a:rPr lang="en-US" altLang="zh-CN"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的依靠和动力</a:t>
            </a:r>
            <a:r>
              <a:rPr lang="en-US" altLang="zh-CN"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endParaRPr lang="en-US" altLang="zh-CN" sz="24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③</a:t>
            </a:r>
            <a:r>
              <a:rPr lang="en-US" altLang="zh-CN"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</a:t>
            </a:r>
            <a:r>
              <a:rPr lang="en-US" altLang="zh-CN"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</a:t>
            </a:r>
            <a:r>
              <a:rPr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的目的和结果</a:t>
            </a:r>
            <a:r>
              <a:rPr lang="en-US" altLang="zh-CN"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endParaRPr lang="en-US" altLang="zh-CN" sz="24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④</a:t>
            </a:r>
            <a:r>
              <a:rPr lang="en-US" altLang="zh-CN"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ABC</a:t>
            </a:r>
            <a:r>
              <a:rPr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各得其所，相互促进</a:t>
            </a:r>
            <a:r>
              <a:rPr lang="en-US" altLang="zh-CN"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endParaRPr lang="en-US" altLang="zh-CN" sz="24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⑤</a:t>
            </a:r>
            <a:r>
              <a:rPr lang="en-US" altLang="zh-CN"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ABC</a:t>
            </a:r>
            <a:r>
              <a:rPr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相互转化、相互统一</a:t>
            </a:r>
            <a:r>
              <a:rPr lang="en-US" altLang="zh-CN"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endParaRPr lang="en-US" altLang="zh-CN" sz="24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</a:rPr>
              <a:t>词语支架：</a:t>
            </a:r>
            <a:endParaRPr sz="240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结果、目的、升华、延续、提升、条件、基础、前提、必要条件、动力</a:t>
            </a:r>
            <a:r>
              <a:rPr lang="en-US" altLang="zh-CN"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endParaRPr lang="zh-CN" altLang="en-US" sz="24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32567" y="6006469"/>
            <a:ext cx="10852237" cy="441964"/>
          </a:xfrm>
        </p:spPr>
        <p:txBody>
          <a:bodyPr/>
          <a:lstStyle/>
          <a:p>
            <a:pPr algn="ctr"/>
            <a:r>
              <a:rPr lang="zh-CN" altLang="en-US" sz="2800">
                <a:solidFill>
                  <a:srgbClr val="C00000"/>
                </a:solidFill>
                <a:latin typeface="汉仪尚巍手书W" panose="00020600040101010101" charset="-122"/>
                <a:ea typeface="汉仪尚巍手书W" panose="00020600040101010101" charset="-122"/>
              </a:rPr>
              <a:t>依题而作，别胡扯！！</a:t>
            </a:r>
            <a:endParaRPr lang="zh-CN" altLang="en-US" sz="2800">
              <a:solidFill>
                <a:srgbClr val="C00000"/>
              </a:solidFill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8440" y="160020"/>
            <a:ext cx="11711940" cy="5388610"/>
          </a:xfrm>
        </p:spPr>
        <p:txBody>
          <a:bodyPr>
            <a:noAutofit/>
          </a:bodyPr>
          <a:lstStyle/>
          <a:p>
            <a:pPr marL="0" indent="0">
              <a:spcAft>
                <a:spcPct val="0"/>
              </a:spcAft>
              <a:buNone/>
            </a:pPr>
            <a:r>
              <a:rPr lang="zh-CN" altLang="en-US" sz="2000" b="1"/>
              <a:t>（2022·新高考Ⅱ卷）阅读下面的材料，根据要求写作。</a:t>
            </a:r>
            <a:endParaRPr lang="zh-CN" altLang="en-US" sz="2000" b="1"/>
          </a:p>
          <a:p>
            <a:pPr marL="0" indent="0">
              <a:spcAft>
                <a:spcPct val="0"/>
              </a:spcAft>
              <a:buNone/>
            </a:pPr>
            <a:r>
              <a:rPr lang="zh-CN" altLang="en-US" sz="2000" b="1"/>
              <a:t>　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中国共产主义青年团成立100周年之际，中央广播电视总台推出微纪录片，介绍一组在不同行业奋发有为的人物。他们选择了自己热爱的行业，也选择了事业创新发展的方向，展示出开启未来的力量。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spcAft>
                <a:spcPct val="0"/>
              </a:spcAft>
              <a:buNone/>
            </a:pP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有位科学家强调，实现北斗导航系统服务于各行各业，“需要新方法、新思维、新知识”。她致力于科技攻关，还从事科普教育，培育青少年的科学素养。有位摄影家认为，“真正属于我们的东西，是民族的，血脉的，永不过时”。他选择了从民族传统中汲取养分，通过照片增强年轻人对中国文化的认同。有位建筑家主张，要改变“千城一面”的模式，必须赋予建筑以理想和精神。他一直努力建造“再过几代人仍然感觉美好”的建筑作品。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spcAft>
                <a:spcPct val="0"/>
              </a:spcAft>
              <a:buNone/>
            </a:pPr>
            <a:r>
              <a:rPr lang="en-US" altLang="zh-CN" sz="2000" b="1"/>
              <a:t>      </a:t>
            </a:r>
            <a:r>
              <a:rPr lang="zh-CN" altLang="en-US" sz="2000" b="1"/>
              <a:t>复兴中学团委将组织以“选择·创造·未来”为主题的征文活动，请结合以上材料写一篇文章，体现你的认识与思考。</a:t>
            </a:r>
            <a:endParaRPr lang="zh-CN" altLang="en-US" sz="2000" b="1"/>
          </a:p>
          <a:p>
            <a:pPr>
              <a:spcAft>
                <a:spcPct val="0"/>
              </a:spcAft>
            </a:pPr>
            <a:r>
              <a:rPr lang="zh-CN" altLang="en-US" sz="2000" b="1">
                <a:solidFill>
                  <a:srgbClr val="0070C0"/>
                </a:solidFill>
              </a:rPr>
              <a:t>①</a:t>
            </a:r>
            <a:r>
              <a:rPr lang="en-US" altLang="zh-CN" sz="2000" b="1">
                <a:solidFill>
                  <a:srgbClr val="0070C0"/>
                </a:solidFill>
              </a:rPr>
              <a:t>“</a:t>
            </a:r>
            <a:r>
              <a:rPr lang="zh-CN" altLang="en-US" sz="2000" b="1">
                <a:solidFill>
                  <a:srgbClr val="0070C0"/>
                </a:solidFill>
              </a:rPr>
              <a:t>创造</a:t>
            </a:r>
            <a:r>
              <a:rPr lang="en-US" altLang="zh-CN" sz="2000" b="1">
                <a:solidFill>
                  <a:srgbClr val="0070C0"/>
                </a:solidFill>
              </a:rPr>
              <a:t>”</a:t>
            </a:r>
            <a:r>
              <a:rPr lang="zh-CN" altLang="en-US" sz="2000" b="1">
                <a:solidFill>
                  <a:srgbClr val="0070C0"/>
                </a:solidFill>
              </a:rPr>
              <a:t>是</a:t>
            </a:r>
            <a:r>
              <a:rPr lang="en-US" altLang="zh-CN" sz="2000" b="1">
                <a:solidFill>
                  <a:srgbClr val="0070C0"/>
                </a:solidFill>
              </a:rPr>
              <a:t>“</a:t>
            </a:r>
            <a:r>
              <a:rPr lang="zh-CN" altLang="en-US" sz="2000" b="1">
                <a:solidFill>
                  <a:srgbClr val="0070C0"/>
                </a:solidFill>
              </a:rPr>
              <a:t>选择</a:t>
            </a:r>
            <a:r>
              <a:rPr lang="en-US" altLang="zh-CN" sz="2000" b="1">
                <a:solidFill>
                  <a:srgbClr val="0070C0"/>
                </a:solidFill>
              </a:rPr>
              <a:t>”</a:t>
            </a:r>
            <a:r>
              <a:rPr lang="zh-CN" altLang="en-US" sz="2000" b="1">
                <a:solidFill>
                  <a:srgbClr val="0070C0"/>
                </a:solidFill>
              </a:rPr>
              <a:t>的基础和条件</a:t>
            </a:r>
            <a:endParaRPr lang="zh-CN" altLang="en-US" sz="2000" b="1">
              <a:solidFill>
                <a:srgbClr val="0070C0"/>
              </a:solidFill>
            </a:endParaRPr>
          </a:p>
          <a:p>
            <a:pPr>
              <a:spcAft>
                <a:spcPct val="0"/>
              </a:spcAft>
            </a:pPr>
            <a:r>
              <a:rPr lang="zh-CN" altLang="en-US" sz="2000" b="1">
                <a:solidFill>
                  <a:srgbClr val="0070C0"/>
                </a:solidFill>
              </a:rPr>
              <a:t>②</a:t>
            </a:r>
            <a:r>
              <a:rPr lang="en-US" altLang="zh-CN" sz="2000" b="1">
                <a:solidFill>
                  <a:srgbClr val="0070C0"/>
                </a:solidFill>
              </a:rPr>
              <a:t>“</a:t>
            </a:r>
            <a:r>
              <a:rPr sz="2000" b="1">
                <a:solidFill>
                  <a:srgbClr val="0070C0"/>
                </a:solidFill>
              </a:rPr>
              <a:t>未来</a:t>
            </a:r>
            <a:r>
              <a:rPr lang="en-US" altLang="zh-CN" sz="2000" b="1">
                <a:solidFill>
                  <a:srgbClr val="0070C0"/>
                </a:solidFill>
              </a:rPr>
              <a:t>”</a:t>
            </a:r>
            <a:r>
              <a:rPr sz="2000" b="1">
                <a:solidFill>
                  <a:srgbClr val="0070C0"/>
                </a:solidFill>
              </a:rPr>
              <a:t>是</a:t>
            </a:r>
            <a:r>
              <a:rPr lang="en-US" altLang="zh-CN" sz="2000" b="1">
                <a:solidFill>
                  <a:srgbClr val="0070C0"/>
                </a:solidFill>
              </a:rPr>
              <a:t>“</a:t>
            </a:r>
            <a:r>
              <a:rPr sz="2000" b="1">
                <a:solidFill>
                  <a:srgbClr val="0070C0"/>
                </a:solidFill>
              </a:rPr>
              <a:t>创造</a:t>
            </a:r>
            <a:r>
              <a:rPr lang="en-US" altLang="zh-CN" sz="2000" b="1">
                <a:solidFill>
                  <a:srgbClr val="0070C0"/>
                </a:solidFill>
              </a:rPr>
              <a:t>”</a:t>
            </a:r>
            <a:r>
              <a:rPr sz="2000" b="1">
                <a:solidFill>
                  <a:srgbClr val="0070C0"/>
                </a:solidFill>
              </a:rPr>
              <a:t>的前提、必要准备；</a:t>
            </a:r>
            <a:endParaRPr sz="2000" b="1">
              <a:solidFill>
                <a:srgbClr val="0070C0"/>
              </a:solidFill>
            </a:endParaRPr>
          </a:p>
          <a:p>
            <a:pPr>
              <a:spcAft>
                <a:spcPct val="0"/>
              </a:spcAft>
            </a:pPr>
            <a:r>
              <a:rPr sz="2000" b="1">
                <a:solidFill>
                  <a:srgbClr val="0070C0"/>
                </a:solidFill>
              </a:rPr>
              <a:t>③</a:t>
            </a:r>
            <a:r>
              <a:rPr lang="en-US" altLang="zh-CN" sz="2000" b="1">
                <a:solidFill>
                  <a:srgbClr val="0070C0"/>
                </a:solidFill>
              </a:rPr>
              <a:t>“</a:t>
            </a:r>
            <a:r>
              <a:rPr sz="2000" b="1">
                <a:solidFill>
                  <a:srgbClr val="0070C0"/>
                </a:solidFill>
              </a:rPr>
              <a:t>选择</a:t>
            </a:r>
            <a:r>
              <a:rPr lang="en-US" altLang="zh-CN" sz="2000" b="1">
                <a:solidFill>
                  <a:srgbClr val="0070C0"/>
                </a:solidFill>
              </a:rPr>
              <a:t>”</a:t>
            </a:r>
            <a:r>
              <a:rPr sz="2000" b="1">
                <a:solidFill>
                  <a:srgbClr val="0070C0"/>
                </a:solidFill>
              </a:rPr>
              <a:t>反作用于</a:t>
            </a:r>
            <a:r>
              <a:rPr lang="en-US" altLang="zh-CN" sz="2000" b="1">
                <a:solidFill>
                  <a:srgbClr val="0070C0"/>
                </a:solidFill>
              </a:rPr>
              <a:t>“</a:t>
            </a:r>
            <a:r>
              <a:rPr sz="2000" b="1">
                <a:solidFill>
                  <a:srgbClr val="0070C0"/>
                </a:solidFill>
              </a:rPr>
              <a:t>未来</a:t>
            </a:r>
            <a:r>
              <a:rPr lang="en-US" altLang="zh-CN" sz="2000" b="1">
                <a:solidFill>
                  <a:srgbClr val="0070C0"/>
                </a:solidFill>
              </a:rPr>
              <a:t>”</a:t>
            </a:r>
            <a:endParaRPr lang="en-US" altLang="zh-CN" sz="20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KSO_WM_ASSEMBLE_CHIP_INDEX" val="2cacfc3a9bfa4bb6a5fbb8d47c5bfa27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ccdc077bdb9f75177e73ce"/>
  <p:tag name="KSO_WM_CHIP_XID" val="62ccdc0a7bdb9f75177e7825"/>
  <p:tag name="KSO_WM_TAG_VERSION" val="1.0"/>
  <p:tag name="KSO_WM_TEMPLATE_CATEGORY" val="chip"/>
  <p:tag name="KSO_WM_TEMPLATE_INDEX" val="20223194"/>
  <p:tag name="KSO_WM_UNIT_DEC_AREA_ID" val="d3b4975d0ac2487a8d389d49fda015a8"/>
  <p:tag name="KSO_WM_UNIT_DEC_CHANGEPICRESERVED" val="1"/>
  <p:tag name="KSO_WM_UNIT_DEC_SUPPORTCHANGEPIC" val="0"/>
  <p:tag name="KSO_WM_UNIT_ID" val="chip20223194_13*i*1"/>
  <p:tag name="KSO_WM_UNIT_INDEX" val="1"/>
  <p:tag name="KSO_WM_UNIT_SUBTYPE" val="v"/>
  <p:tag name="KSO_WM_UNIT_TYPE" val="i"/>
</p:tagLst>
</file>

<file path=ppt/tags/tag10.xml><?xml version="1.0" encoding="utf-8"?>
<p:tagLst xmlns:p="http://schemas.openxmlformats.org/presentationml/2006/main">
  <p:tag name="KSO_WM_ASSEMBLE_CHIP_INDEX" val="62df38926af34e29ab98f6e94199632a"/>
  <p:tag name="KSO_WM_BEAUTIFY_FLAG" val="#wm#"/>
  <p:tag name="KSO_WM_CHIP_FILLAREA_FILL_RULE" val="{&quot;fill_align&quot;:&quot;cm&quot;,&quot;fill_mode&quot;:&quot;adaptive&quot;,&quot;sacle_strategy&quot;:&quot;smart&quot;}"/>
  <p:tag name="KSO_WM_CHIP_GROUPID" val="61445dc01e630cfd8f1141bb"/>
  <p:tag name="KSO_WM_CHIP_XID" val="61445dc01e630cfd8f1141bc"/>
  <p:tag name="KSO_WM_TAG_VERSION" val="1.0"/>
  <p:tag name="KSO_WM_TEMPLATE_ASSEMBLE_GROUPID" val="62ccdc077bdb9f75177e73ce"/>
  <p:tag name="KSO_WM_TEMPLATE_ASSEMBLE_XID" val="6315afee59d53ee3cde302c3"/>
  <p:tag name="KSO_WM_TEMPLATE_CATEGORY" val="custom"/>
  <p:tag name="KSO_WM_TEMPLATE_INDEX" val="20223194"/>
  <p:tag name="KSO_WM_UNIT_BLOCK" val="0"/>
  <p:tag name="KSO_WM_UNIT_COMPATIBLE" val="0"/>
  <p:tag name="KSO_WM_UNIT_DEC_AREA_ID" val="afd6c1c2a2634a3fb8547be2e27ad066"/>
  <p:tag name="KSO_WM_UNIT_DEFAULT_FONT" val="12;14;2"/>
  <p:tag name="KSO_WM_UNIT_DIAGRAM_ISNUMVISUAL" val="0"/>
  <p:tag name="KSO_WM_UNIT_DIAGRAM_ISREFERUNIT" val="0"/>
  <p:tag name="KSO_WM_UNIT_HIGHLIGHT" val="0"/>
  <p:tag name="KSO_WM_UNIT_ID" val="custom20223194_1*f*1"/>
  <p:tag name="KSO_WM_UNIT_INDEX" val="1"/>
  <p:tag name="KSO_WM_UNIT_LAYERLEVEL" val="1"/>
  <p:tag name="KSO_WM_UNIT_NOCLEAR" val="0"/>
  <p:tag name="KSO_WM_UNIT_PRESET_TEXT" val="单击此处添加正文，文字是您思想的提炼，请尽量言简意赅的阐述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f"/>
  <p:tag name="KSO_WM_UNIT_VALUE" val="62"/>
</p:tagLst>
</file>

<file path=ppt/tags/tag100.xml><?xml version="1.0" encoding="utf-8"?>
<p:tagLst xmlns:p="http://schemas.openxmlformats.org/presentationml/2006/main">
  <p:tag name="KSO_WM_SLIDE_BACKGROUND_TYPE" val="frame"/>
  <p:tag name="KSO_WM_UNIT_TEXT_FILL_FORE_SCHEMECOLOR_INDEX" val="13"/>
  <p:tag name="KSO_WM_UNIT_TEXT_FILL_FORE_SCHEMECOLOR_INDEX_BRIGHTNESS" val="0"/>
  <p:tag name="KSO_WM_UNIT_TEXT_FILL_TYPE" val="1"/>
</p:tagLst>
</file>

<file path=ppt/tags/tag101.xml><?xml version="1.0" encoding="utf-8"?>
<p:tagLst xmlns:p="http://schemas.openxmlformats.org/presentationml/2006/main">
  <p:tag name="KSO_WM_SLIDE_BACKGROUND_TYPE" val="frame"/>
  <p:tag name="KSO_WM_UNIT_TEXT_FILL_FORE_SCHEMECOLOR_INDEX" val="13"/>
  <p:tag name="KSO_WM_UNIT_TEXT_FILL_FORE_SCHEMECOLOR_INDEX_BRIGHTNESS" val="0"/>
  <p:tag name="KSO_WM_UNIT_TEXT_FILL_TYPE" val="1"/>
</p:tagLst>
</file>

<file path=ppt/tags/tag102.xml><?xml version="1.0" encoding="utf-8"?>
<p:tagLst xmlns:p="http://schemas.openxmlformats.org/presentationml/2006/main">
  <p:tag name="KSO_WM_ASSEMBLE_CHIP_INDEX" val="d23abda375094a9da56bd2da3c42b4f7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ccdc077bdb9f75177e73ce"/>
  <p:tag name="KSO_WM_CHIP_XID" val="62ccdc0a7bdb9f75177e7711"/>
  <p:tag name="KSO_WM_SLIDE_BACKGROUND_TYPE" val="leftRight"/>
  <p:tag name="KSO_WM_TAG_VERSION" val="1.0"/>
  <p:tag name="KSO_WM_TEMPLATE_CATEGORY" val="chip"/>
  <p:tag name="KSO_WM_TEMPLATE_INDEX" val="20223194"/>
  <p:tag name="KSO_WM_UNIT_DEC_AREA_ID" val="64f645c9569f42d08a53040772416b92"/>
  <p:tag name="KSO_WM_UNIT_DEC_CHANGEPICRESERVED" val="1"/>
  <p:tag name="KSO_WM_UNIT_DEC_SUPPORTCHANGEPIC" val="0"/>
  <p:tag name="KSO_WM_UNIT_ID" val="chip20223194_5*i*1"/>
  <p:tag name="KSO_WM_UNIT_INDEX" val="1"/>
  <p:tag name="KSO_WM_UNIT_SUBTYPE" val="v"/>
  <p:tag name="KSO_WM_UNIT_TYPE" val="i"/>
</p:tagLst>
</file>

<file path=ppt/tags/tag103.xml><?xml version="1.0" encoding="utf-8"?>
<p:tagLst xmlns:p="http://schemas.openxmlformats.org/presentationml/2006/main">
  <p:tag name="KSO_WM_BEAUTIFY_FLAG" val="#wm#"/>
  <p:tag name="KSO_WM_CHIP_GROUPID" val="61837b50a6a891b1f9db06a2"/>
  <p:tag name="KSO_WM_CHIP_XID" val="618b765618adb49c6c1f28a0"/>
  <p:tag name="KSO_WM_SLIDE_BACKGROUND_TYPE" val="leftRight"/>
  <p:tag name="KSO_WM_SLIDE_BK_DARK_LIGHT" val="2"/>
  <p:tag name="KSO_WM_TAG_VERSION" val="1.0"/>
  <p:tag name="KSO_WM_TEMPLATE_CATEGORY" val="bg"/>
  <p:tag name="KSO_WM_TEMPLATE_INDEX" val="20220522"/>
  <p:tag name="KSO_WM_UNIT_BK_DARK_LIGHT" val="2"/>
  <p:tag name="KSO_WM_UNIT_COMPATIBLE" val="0"/>
  <p:tag name="KSO_WM_UNIT_DIAGRAM_ISNUMVISUAL" val="0"/>
  <p:tag name="KSO_WM_UNIT_DIAGRAM_ISREFERUNIT" val="0"/>
  <p:tag name="KSO_WM_UNIT_FILL_FORE_SCHEMECOLOR_INDEX_BRIGHTNESS" val="0"/>
  <p:tag name="KSO_WM_UNIT_FILL_TYPE" val="1"/>
  <p:tag name="KSO_WM_UNIT_HIGHLIGHT" val="0"/>
  <p:tag name="KSO_WM_UNIT_ID" val="bg20220522_3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04.xml><?xml version="1.0" encoding="utf-8"?>
<p:tagLst xmlns:p="http://schemas.openxmlformats.org/presentationml/2006/main"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105.xml><?xml version="1.0" encoding="utf-8"?>
<p:tagLst xmlns:p="http://schemas.openxmlformats.org/presentationml/2006/main"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106.xml><?xml version="1.0" encoding="utf-8"?>
<p:tagLst xmlns:p="http://schemas.openxmlformats.org/presentationml/2006/main"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107.xml><?xml version="1.0" encoding="utf-8"?>
<p:tagLst xmlns:p="http://schemas.openxmlformats.org/presentationml/2006/main"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108.xml><?xml version="1.0" encoding="utf-8"?>
<p:tagLst xmlns:p="http://schemas.openxmlformats.org/presentationml/2006/main"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109.xml><?xml version="1.0" encoding="utf-8"?>
<p:tagLst xmlns:p="http://schemas.openxmlformats.org/presentationml/2006/main"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11.xml><?xml version="1.0" encoding="utf-8"?>
<p:tagLst xmlns:p="http://schemas.openxmlformats.org/presentationml/2006/main">
  <p:tag name="KSO_WM_ASSEMBLE_CHIP_INDEX" val="d8dedd587f3542c7979c35ab32d1d3e6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ccdc077bdb9f75177e73ce"/>
  <p:tag name="KSO_WM_CHIP_XID" val="62ccdc0a7bdb9f75177e7711"/>
  <p:tag name="KSO_WM_TAG_VERSION" val="1.0"/>
  <p:tag name="KSO_WM_TEMPLATE_CATEGORY" val="chip"/>
  <p:tag name="KSO_WM_TEMPLATE_INDEX" val="20223194"/>
  <p:tag name="KSO_WM_UNIT_DEC_AREA_ID" val="29a969ffae844c18a3b66a3eeb2fede4"/>
  <p:tag name="KSO_WM_UNIT_DEC_CHANGEPICRESERVED" val="1"/>
  <p:tag name="KSO_WM_UNIT_DEC_SUPPORTCHANGEPIC" val="0"/>
  <p:tag name="KSO_WM_UNIT_ID" val="chip20223194_5*i*1"/>
  <p:tag name="KSO_WM_UNIT_INDEX" val="1"/>
  <p:tag name="KSO_WM_UNIT_SUBTYPE" val="v"/>
  <p:tag name="KSO_WM_UNIT_TYPE" val="i"/>
</p:tagLst>
</file>

<file path=ppt/tags/tag110.xml><?xml version="1.0" encoding="utf-8"?>
<p:tagLst xmlns:p="http://schemas.openxmlformats.org/presentationml/2006/main">
  <p:tag name="KSO_WM_ASSEMBLE_CHIP_INDEX" val="ce0f2b1a559e45038512de7f1c081b10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ccdc077bdb9f75177e73ce"/>
  <p:tag name="KSO_WM_CHIP_XID" val="62ccdc0a7bdb9f75177e7711"/>
  <p:tag name="KSO_WM_SLIDE_BACKGROUND_TYPE" val="topBottom"/>
  <p:tag name="KSO_WM_TAG_VERSION" val="1.0"/>
  <p:tag name="KSO_WM_TEMPLATE_CATEGORY" val="chip"/>
  <p:tag name="KSO_WM_TEMPLATE_INDEX" val="20223194"/>
  <p:tag name="KSO_WM_UNIT_DEC_AREA_ID" val="49d584a1649d4d7c8e4e9d1b448028cb"/>
  <p:tag name="KSO_WM_UNIT_DEC_CHANGEPICRESERVED" val="1"/>
  <p:tag name="KSO_WM_UNIT_DEC_SUPPORTCHANGEPIC" val="0"/>
  <p:tag name="KSO_WM_UNIT_ID" val="chip20223194_5*i*1"/>
  <p:tag name="KSO_WM_UNIT_INDEX" val="1"/>
  <p:tag name="KSO_WM_UNIT_SUBTYPE" val="v"/>
  <p:tag name="KSO_WM_UNIT_TYPE" val="i"/>
</p:tagLst>
</file>

<file path=ppt/tags/tag111.xml><?xml version="1.0" encoding="utf-8"?>
<p:tagLst xmlns:p="http://schemas.openxmlformats.org/presentationml/2006/main">
  <p:tag name="KSO_WM_BEAUTIFY_FLAG" val="#wm#"/>
  <p:tag name="KSO_WM_CHIP_GROUPID" val="61837b50a6a891b1f9db06a2"/>
  <p:tag name="KSO_WM_CHIP_XID" val="618b765618adb49c6c1f28a1"/>
  <p:tag name="KSO_WM_SLIDE_BACKGROUND_TYPE" val="topBottom"/>
  <p:tag name="KSO_WM_SLIDE_BK_DARK_LIGHT" val="2"/>
  <p:tag name="KSO_WM_TAG_VERSION" val="1.0"/>
  <p:tag name="KSO_WM_TEMPLATE_CATEGORY" val="bg"/>
  <p:tag name="KSO_WM_TEMPLATE_INDEX" val="20220522"/>
  <p:tag name="KSO_WM_UNIT_BK_DARK_LIGHT" val="2"/>
  <p:tag name="KSO_WM_UNIT_COMPATIBLE" val="0"/>
  <p:tag name="KSO_WM_UNIT_DIAGRAM_ISNUMVISUAL" val="0"/>
  <p:tag name="KSO_WM_UNIT_DIAGRAM_ISREFERUNIT" val="0"/>
  <p:tag name="KSO_WM_UNIT_FILL_FORE_SCHEMECOLOR_INDEX_BRIGHTNESS" val="0"/>
  <p:tag name="KSO_WM_UNIT_FILL_TYPE" val="1"/>
  <p:tag name="KSO_WM_UNIT_HIGHLIGHT" val="0"/>
  <p:tag name="KSO_WM_UNIT_ID" val="bg20220522_4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12.xml><?xml version="1.0" encoding="utf-8"?>
<p:tagLst xmlns:p="http://schemas.openxmlformats.org/presentationml/2006/main">
  <p:tag name="KSO_WM_ASSEMBLE_CHIP_INDEX" val="a28054523d3b41e29d9911070e030bf4"/>
  <p:tag name="KSO_WM_BEAUTIFY_FLAG" val="#wm#"/>
  <p:tag name="KSO_WM_CHIP_FILLAREA_FILL_RULE" val="{&quot;fill_align&quot;:&quot;lb&quot;,&quot;fill_effect&quot;:[],&quot;fill_mode&quot;:&quot;adaptive&quot;,&quot;sacle_strategy&quot;:&quot;stretch&quot;}"/>
  <p:tag name="KSO_WM_CHIP_GROUPID" val="62ccdc077bdb9f75177e73ce"/>
  <p:tag name="KSO_WM_CHIP_XID" val="62ccdc0a7bdb9f75177e76d9"/>
  <p:tag name="KSO_WM_SLIDE_BACKGROUND_TYPE" val="topBottom"/>
  <p:tag name="KSO_WM_TAG_VERSION" val="1.0"/>
  <p:tag name="KSO_WM_TEMPLATE_CATEGORY" val="chip"/>
  <p:tag name="KSO_WM_TEMPLATE_INDEX" val="20223194"/>
  <p:tag name="KSO_WM_UNIT_DEC_AREA_ID" val="885de88e4cec4dec9ce76251e03eeb36"/>
  <p:tag name="KSO_WM_UNIT_DEC_CHANGEPICRESERVED" val="1"/>
  <p:tag name="KSO_WM_UNIT_DEC_SUPPORTCHANGEPIC" val="0"/>
  <p:tag name="KSO_WM_UNIT_ID" val="chip20223194_7*i*1"/>
  <p:tag name="KSO_WM_UNIT_INDEX" val="1"/>
  <p:tag name="KSO_WM_UNIT_SUBTYPE" val="t"/>
  <p:tag name="KSO_WM_UNIT_TYPE" val="i"/>
</p:tagLst>
</file>

<file path=ppt/tags/tag113.xml><?xml version="1.0" encoding="utf-8"?>
<p:tagLst xmlns:p="http://schemas.openxmlformats.org/presentationml/2006/main"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114.xml><?xml version="1.0" encoding="utf-8"?>
<p:tagLst xmlns:p="http://schemas.openxmlformats.org/presentationml/2006/main"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115.xml><?xml version="1.0" encoding="utf-8"?>
<p:tagLst xmlns:p="http://schemas.openxmlformats.org/presentationml/2006/main"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116.xml><?xml version="1.0" encoding="utf-8"?>
<p:tagLst xmlns:p="http://schemas.openxmlformats.org/presentationml/2006/main"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117.xml><?xml version="1.0" encoding="utf-8"?>
<p:tagLst xmlns:p="http://schemas.openxmlformats.org/presentationml/2006/main"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118.xml><?xml version="1.0" encoding="utf-8"?>
<p:tagLst xmlns:p="http://schemas.openxmlformats.org/presentationml/2006/main"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119.xml><?xml version="1.0" encoding="utf-8"?>
<p:tagLst xmlns:p="http://schemas.openxmlformats.org/presentationml/2006/main">
  <p:tag name="KSO_WM_ASSEMBLE_CHIP_INDEX" val="ac8b32279add496a8b21b64ccdbf8bde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ccdc077bdb9f75177e73ce"/>
  <p:tag name="KSO_WM_CHIP_XID" val="62ccdc0a7bdb9f75177e7711"/>
  <p:tag name="KSO_WM_SLIDE_BACKGROUND_TYPE" val="bottomTop"/>
  <p:tag name="KSO_WM_TAG_VERSION" val="1.0"/>
  <p:tag name="KSO_WM_TEMPLATE_CATEGORY" val="chip"/>
  <p:tag name="KSO_WM_TEMPLATE_INDEX" val="20223194"/>
  <p:tag name="KSO_WM_UNIT_DEC_AREA_ID" val="65aa972f1f914b7baa5a4fc1bca6fc22"/>
  <p:tag name="KSO_WM_UNIT_DEC_CHANGEPICRESERVED" val="1"/>
  <p:tag name="KSO_WM_UNIT_DEC_SUPPORTCHANGEPIC" val="0"/>
  <p:tag name="KSO_WM_UNIT_ID" val="chip20223194_5*i*1"/>
  <p:tag name="KSO_WM_UNIT_INDEX" val="1"/>
  <p:tag name="KSO_WM_UNIT_SUBTYPE" val="v"/>
  <p:tag name="KSO_WM_UNIT_TYPE" val="i"/>
</p:tagLst>
</file>

<file path=ppt/tags/tag12.xml><?xml version="1.0" encoding="utf-8"?>
<p:tagLst xmlns:p="http://schemas.openxmlformats.org/presentationml/2006/main">
  <p:tag name="KSO_WM_ASSEMBLE_CHIP_INDEX" val="009e4cf15dd84117962605e07a681835"/>
  <p:tag name="KSO_WM_BEAUTIFY_FLAG" val="#wm#"/>
  <p:tag name="KSO_WM_CHIP_FILLAREA_FILL_RULE" val="{&quot;fill_align&quot;:&quot;rm&quot;,&quot;fill_effect&quot;:[],&quot;fill_mode&quot;:&quot;adaptive&quot;,&quot;sacle_strategy&quot;:&quot;stretch&quot;}"/>
  <p:tag name="KSO_WM_CHIP_GROUPID" val="62ccdc077bdb9f75177e73ce"/>
  <p:tag name="KSO_WM_CHIP_XID" val="62ccdc0a7bdb9f75177e7702"/>
  <p:tag name="KSO_WM_TAG_VERSION" val="1.0"/>
  <p:tag name="KSO_WM_TEMPLATE_CATEGORY" val="chip"/>
  <p:tag name="KSO_WM_TEMPLATE_INDEX" val="20223194"/>
  <p:tag name="KSO_WM_UNIT_DEC_AREA_ID" val="374a64de7c4f4d29a46845d243d0fb72"/>
  <p:tag name="KSO_WM_UNIT_DEC_CHANGEPICRESERVED" val="1"/>
  <p:tag name="KSO_WM_UNIT_DEC_SUPPORTCHANGEPIC" val="0"/>
  <p:tag name="KSO_WM_UNIT_ID" val="chip20223194_6*i*1"/>
  <p:tag name="KSO_WM_UNIT_INDEX" val="1"/>
  <p:tag name="KSO_WM_UNIT_SUBTYPE" val="w"/>
  <p:tag name="KSO_WM_UNIT_TYPE" val="i"/>
</p:tagLst>
</file>

<file path=ppt/tags/tag120.xml><?xml version="1.0" encoding="utf-8"?>
<p:tagLst xmlns:p="http://schemas.openxmlformats.org/presentationml/2006/main">
  <p:tag name="KSO_WM_BEAUTIFY_FLAG" val="#wm#"/>
  <p:tag name="KSO_WM_CHIP_GROUPID" val="61837b50a6a891b1f9db06a2"/>
  <p:tag name="KSO_WM_CHIP_XID" val="618b765618adb49c6c1f28a2"/>
  <p:tag name="KSO_WM_SLIDE_BACKGROUND_TYPE" val="bottomTop"/>
  <p:tag name="KSO_WM_SLIDE_BK_DARK_LIGHT" val="2"/>
  <p:tag name="KSO_WM_TAG_VERSION" val="1.0"/>
  <p:tag name="KSO_WM_TEMPLATE_CATEGORY" val="bg"/>
  <p:tag name="KSO_WM_TEMPLATE_INDEX" val="20220522"/>
  <p:tag name="KSO_WM_UNIT_BK_DARK_LIGHT" val="2"/>
  <p:tag name="KSO_WM_UNIT_COMPATIBLE" val="0"/>
  <p:tag name="KSO_WM_UNIT_DIAGRAM_ISNUMVISUAL" val="0"/>
  <p:tag name="KSO_WM_UNIT_DIAGRAM_ISREFERUNIT" val="0"/>
  <p:tag name="KSO_WM_UNIT_FILL_FORE_SCHEMECOLOR_INDEX_BRIGHTNESS" val="0"/>
  <p:tag name="KSO_WM_UNIT_FILL_TYPE" val="1"/>
  <p:tag name="KSO_WM_UNIT_HIGHLIGHT" val="0"/>
  <p:tag name="KSO_WM_UNIT_ID" val="bg20220522_5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21.xml><?xml version="1.0" encoding="utf-8"?>
<p:tagLst xmlns:p="http://schemas.openxmlformats.org/presentationml/2006/main"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122.xml><?xml version="1.0" encoding="utf-8"?>
<p:tagLst xmlns:p="http://schemas.openxmlformats.org/presentationml/2006/main"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123.xml><?xml version="1.0" encoding="utf-8"?>
<p:tagLst xmlns:p="http://schemas.openxmlformats.org/presentationml/2006/main"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124.xml><?xml version="1.0" encoding="utf-8"?>
<p:tagLst xmlns:p="http://schemas.openxmlformats.org/presentationml/2006/main"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125.xml><?xml version="1.0" encoding="utf-8"?>
<p:tagLst xmlns:p="http://schemas.openxmlformats.org/presentationml/2006/main"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126.xml><?xml version="1.0" encoding="utf-8"?>
<p:tagLst xmlns:p="http://schemas.openxmlformats.org/presentationml/2006/main"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127.xml><?xml version="1.0" encoding="utf-8"?>
<p:tagLst xmlns:p="http://schemas.openxmlformats.org/presentationml/2006/main">
  <p:tag name="KSO_WM_ASSEMBLE_CHIP_INDEX" val="4fbf18dc92fc4b79901a167990fcc41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ccdc077bdb9f75177e73ce"/>
  <p:tag name="KSO_WM_CHIP_XID" val="62ccdc0a7bdb9f75177e7711"/>
  <p:tag name="KSO_WM_SLIDE_BACKGROUND_TYPE" val="navigation"/>
  <p:tag name="KSO_WM_TAG_VERSION" val="1.0"/>
  <p:tag name="KSO_WM_TEMPLATE_CATEGORY" val="chip"/>
  <p:tag name="KSO_WM_TEMPLATE_INDEX" val="20223194"/>
  <p:tag name="KSO_WM_UNIT_DEC_AREA_ID" val="d4aa3567f87e4741929438c5b0b6c4ef"/>
  <p:tag name="KSO_WM_UNIT_DEC_CHANGEPICRESERVED" val="1"/>
  <p:tag name="KSO_WM_UNIT_DEC_SUPPORTCHANGEPIC" val="0"/>
  <p:tag name="KSO_WM_UNIT_ID" val="chip20223194_5*i*1"/>
  <p:tag name="KSO_WM_UNIT_INDEX" val="1"/>
  <p:tag name="KSO_WM_UNIT_SUBTYPE" val="v"/>
  <p:tag name="KSO_WM_UNIT_TYPE" val="i"/>
</p:tagLst>
</file>

<file path=ppt/tags/tag128.xml><?xml version="1.0" encoding="utf-8"?>
<p:tagLst xmlns:p="http://schemas.openxmlformats.org/presentationml/2006/main">
  <p:tag name="KSO_WM_BEAUTIFY_FLAG" val="#wm#"/>
  <p:tag name="KSO_WM_CHIP_GROUPID" val="61837b50a6a891b1f9db06a2"/>
  <p:tag name="KSO_WM_CHIP_XID" val="618b765618adb49c6c1f28a3"/>
  <p:tag name="KSO_WM_SLIDE_BACKGROUND_TYPE" val="navigation"/>
  <p:tag name="KSO_WM_SLIDE_BK_DARK_LIGHT" val="2"/>
  <p:tag name="KSO_WM_TAG_VERSION" val="1.0"/>
  <p:tag name="KSO_WM_TEMPLATE_CATEGORY" val="bg"/>
  <p:tag name="KSO_WM_TEMPLATE_INDEX" val="20220522"/>
  <p:tag name="KSO_WM_UNIT_BK_DARK_LIGHT" val="2"/>
  <p:tag name="KSO_WM_UNIT_COMPATIBLE" val="0"/>
  <p:tag name="KSO_WM_UNIT_DIAGRAM_ISNUMVISUAL" val="0"/>
  <p:tag name="KSO_WM_UNIT_DIAGRAM_ISREFERUNIT" val="0"/>
  <p:tag name="KSO_WM_UNIT_FILL_FORE_SCHEMECOLOR_INDEX_BRIGHTNESS" val="0"/>
  <p:tag name="KSO_WM_UNIT_FILL_TYPE" val="1"/>
  <p:tag name="KSO_WM_UNIT_HIGHLIGHT" val="0"/>
  <p:tag name="KSO_WM_UNIT_ID" val="bg20220522_6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29.xml><?xml version="1.0" encoding="utf-8"?>
<p:tagLst xmlns:p="http://schemas.openxmlformats.org/presentationml/2006/main">
  <p:tag name="KSO_WM_ASSEMBLE_CHIP_INDEX" val="d4f16bf762eb4978b2c5ee85c3236c47"/>
  <p:tag name="KSO_WM_BEAUTIFY_FLAG" val="#wm#"/>
  <p:tag name="KSO_WM_CHIP_FILLAREA_FILL_RULE" val="{&quot;fill_align&quot;:&quot;lb&quot;,&quot;fill_effect&quot;:[],&quot;fill_mode&quot;:&quot;adaptive&quot;,&quot;sacle_strategy&quot;:&quot;stretch&quot;}"/>
  <p:tag name="KSO_WM_CHIP_GROUPID" val="62ccdc077bdb9f75177e73ce"/>
  <p:tag name="KSO_WM_CHIP_XID" val="62ccdc0a7bdb9f75177e76d9"/>
  <p:tag name="KSO_WM_SLIDE_BACKGROUND_TYPE" val="navigation"/>
  <p:tag name="KSO_WM_TAG_VERSION" val="1.0"/>
  <p:tag name="KSO_WM_TEMPLATE_CATEGORY" val="chip"/>
  <p:tag name="KSO_WM_TEMPLATE_INDEX" val="20223194"/>
  <p:tag name="KSO_WM_UNIT_DEC_AREA_ID" val="ffd765d6b077422b9eeb3fe3c020c647"/>
  <p:tag name="KSO_WM_UNIT_DEC_CHANGEPICRESERVED" val="1"/>
  <p:tag name="KSO_WM_UNIT_DEC_SUPPORTCHANGEPIC" val="0"/>
  <p:tag name="KSO_WM_UNIT_ID" val="chip20223194_7*i*1"/>
  <p:tag name="KSO_WM_UNIT_INDEX" val="1"/>
  <p:tag name="KSO_WM_UNIT_SUBTYPE" val="t"/>
  <p:tag name="KSO_WM_UNIT_TYPE" val="i"/>
</p:tagLst>
</file>

<file path=ppt/tags/tag13.xml><?xml version="1.0" encoding="utf-8"?>
<p:tagLst xmlns:p="http://schemas.openxmlformats.org/presentationml/2006/main">
  <p:tag name="KSO_WM_ASSEMBLE_CHIP_INDEX" val="e3ee47fd97b447868daa6765726fab7e"/>
  <p:tag name="KSO_WM_BEAUTIFY_FLAG" val="#wm#"/>
  <p:tag name="KSO_WM_CHIP_FILLAREA_FILL_RULE" val="{&quot;fill_align&quot;:&quot;lb&quot;,&quot;fill_effect&quot;:[],&quot;fill_mode&quot;:&quot;adaptive&quot;,&quot;sacle_strategy&quot;:&quot;stretch&quot;}"/>
  <p:tag name="KSO_WM_CHIP_GROUPID" val="62ccdc077bdb9f75177e73ce"/>
  <p:tag name="KSO_WM_CHIP_XID" val="62ccdc0a7bdb9f75177e76d9"/>
  <p:tag name="KSO_WM_TAG_VERSION" val="1.0"/>
  <p:tag name="KSO_WM_TEMPLATE_CATEGORY" val="chip"/>
  <p:tag name="KSO_WM_TEMPLATE_INDEX" val="20223194"/>
  <p:tag name="KSO_WM_UNIT_DEC_AREA_ID" val="1907fb6c388c4512925b1978e76585d2"/>
  <p:tag name="KSO_WM_UNIT_DEC_CHANGEPICRESERVED" val="1"/>
  <p:tag name="KSO_WM_UNIT_DEC_SUPPORTCHANGEPIC" val="0"/>
  <p:tag name="KSO_WM_UNIT_ID" val="chip20223194_7*i*1"/>
  <p:tag name="KSO_WM_UNIT_INDEX" val="1"/>
  <p:tag name="KSO_WM_UNIT_SUBTYPE" val="t"/>
  <p:tag name="KSO_WM_UNIT_TYPE" val="i"/>
</p:tagLst>
</file>

<file path=ppt/tags/tag130.xml><?xml version="1.0" encoding="utf-8"?>
<p:tagLst xmlns:p="http://schemas.openxmlformats.org/presentationml/2006/main"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31.xml><?xml version="1.0" encoding="utf-8"?>
<p:tagLst xmlns:p="http://schemas.openxmlformats.org/presentationml/2006/main"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32.xml><?xml version="1.0" encoding="utf-8"?>
<p:tagLst xmlns:p="http://schemas.openxmlformats.org/presentationml/2006/main"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33.xml><?xml version="1.0" encoding="utf-8"?>
<p:tagLst xmlns:p="http://schemas.openxmlformats.org/presentationml/2006/main"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34.xml><?xml version="1.0" encoding="utf-8"?>
<p:tagLst xmlns:p="http://schemas.openxmlformats.org/presentationml/2006/main"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35.xml><?xml version="1.0" encoding="utf-8"?>
<p:tagLst xmlns:p="http://schemas.openxmlformats.org/presentationml/2006/main"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36.xml><?xml version="1.0" encoding="utf-8"?>
<p:tagLst xmlns:p="http://schemas.openxmlformats.org/presentationml/2006/main"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37.xml><?xml version="1.0" encoding="utf-8"?>
<p:tagLst xmlns:p="http://schemas.openxmlformats.org/presentationml/2006/main"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38.xml><?xml version="1.0" encoding="utf-8"?>
<p:tagLst xmlns:p="http://schemas.openxmlformats.org/presentationml/2006/main">
  <p:tag name="KSO_WM_ASSEMBLE_CHIP_INDEX" val="6adf5e68c70e4178a4b6e0731890bccc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ccdc077bdb9f75177e73ce"/>
  <p:tag name="KSO_WM_CHIP_XID" val="62ccdc0a7bdb9f75177e7711"/>
  <p:tag name="KSO_WM_SLIDE_BACKGROUND_TYPE" val="belt"/>
  <p:tag name="KSO_WM_TAG_VERSION" val="1.0"/>
  <p:tag name="KSO_WM_TEMPLATE_CATEGORY" val="chip"/>
  <p:tag name="KSO_WM_TEMPLATE_INDEX" val="20223194"/>
  <p:tag name="KSO_WM_UNIT_DEC_AREA_ID" val="0b319e17c60d468db745743022b1929c"/>
  <p:tag name="KSO_WM_UNIT_DEC_CHANGEPICRESERVED" val="1"/>
  <p:tag name="KSO_WM_UNIT_DEC_SUPPORTCHANGEPIC" val="0"/>
  <p:tag name="KSO_WM_UNIT_ID" val="chip20223194_5*i*1"/>
  <p:tag name="KSO_WM_UNIT_INDEX" val="1"/>
  <p:tag name="KSO_WM_UNIT_SUBTYPE" val="v"/>
  <p:tag name="KSO_WM_UNIT_TYPE" val="i"/>
</p:tagLst>
</file>

<file path=ppt/tags/tag139.xml><?xml version="1.0" encoding="utf-8"?>
<p:tagLst xmlns:p="http://schemas.openxmlformats.org/presentationml/2006/main">
  <p:tag name="KSO_WM_BEAUTIFY_FLAG" val="#wm#"/>
  <p:tag name="KSO_WM_CHIP_GROUPID" val="61837b50a6a891b1f9db06a2"/>
  <p:tag name="KSO_WM_CHIP_XID" val="618b765618adb49c6c1f28a4"/>
  <p:tag name="KSO_WM_SLIDE_BACKGROUND_TYPE" val="belt"/>
  <p:tag name="KSO_WM_SLIDE_BK_DARK_LIGHT" val="2"/>
  <p:tag name="KSO_WM_TAG_VERSION" val="1.0"/>
  <p:tag name="KSO_WM_TEMPLATE_CATEGORY" val="bg"/>
  <p:tag name="KSO_WM_TEMPLATE_INDEX" val="20220522"/>
  <p:tag name="KSO_WM_UNIT_BK_DARK_LIGHT" val="2"/>
  <p:tag name="KSO_WM_UNIT_COMPATIBLE" val="0"/>
  <p:tag name="KSO_WM_UNIT_DIAGRAM_ISNUMVISUAL" val="0"/>
  <p:tag name="KSO_WM_UNIT_DIAGRAM_ISREFERUNIT" val="0"/>
  <p:tag name="KSO_WM_UNIT_FILL_FORE_SCHEMECOLOR_INDEX_BRIGHTNESS" val="0"/>
  <p:tag name="KSO_WM_UNIT_FILL_TYPE" val="1"/>
  <p:tag name="KSO_WM_UNIT_HIGHLIGHT" val="0"/>
  <p:tag name="KSO_WM_UNIT_ID" val="bg20220522_7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4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140.xml><?xml version="1.0" encoding="utf-8"?>
<p:tagLst xmlns:p="http://schemas.openxmlformats.org/presentationml/2006/main">
  <p:tag name="KSO_WM_ASSEMBLE_CHIP_INDEX" val="dae43cc746914f5cbe22595e6f5265ad"/>
  <p:tag name="KSO_WM_BEAUTIFY_FLAG" val="#wm#"/>
  <p:tag name="KSO_WM_CHIP_FILLAREA_FILL_RULE" val="{&quot;fill_align&quot;:&quot;lb&quot;,&quot;fill_effect&quot;:[],&quot;fill_mode&quot;:&quot;adaptive&quot;,&quot;sacle_strategy&quot;:&quot;stretch&quot;}"/>
  <p:tag name="KSO_WM_CHIP_GROUPID" val="62ccdc077bdb9f75177e73ce"/>
  <p:tag name="KSO_WM_CHIP_XID" val="62ccdc0a7bdb9f75177e76d9"/>
  <p:tag name="KSO_WM_SLIDE_BACKGROUND_TYPE" val="belt"/>
  <p:tag name="KSO_WM_TAG_VERSION" val="1.0"/>
  <p:tag name="KSO_WM_TEMPLATE_CATEGORY" val="chip"/>
  <p:tag name="KSO_WM_TEMPLATE_INDEX" val="20223194"/>
  <p:tag name="KSO_WM_UNIT_DEC_AREA_ID" val="a25112a41ed346fcad2f247022f9de23"/>
  <p:tag name="KSO_WM_UNIT_DEC_CHANGEPICRESERVED" val="1"/>
  <p:tag name="KSO_WM_UNIT_DEC_SUPPORTCHANGEPIC" val="0"/>
  <p:tag name="KSO_WM_UNIT_ID" val="chip20223194_7*i*1"/>
  <p:tag name="KSO_WM_UNIT_INDEX" val="1"/>
  <p:tag name="KSO_WM_UNIT_SUBTYPE" val="t"/>
  <p:tag name="KSO_WM_UNIT_TYPE" val="i"/>
</p:tagLst>
</file>

<file path=ppt/tags/tag141.xml><?xml version="1.0" encoding="utf-8"?>
<p:tagLst xmlns:p="http://schemas.openxmlformats.org/presentationml/2006/main">
  <p:tag name="KSO_WM_SLIDE_BACKGROUND_TYPE" val="belt"/>
  <p:tag name="KSO_WM_UNIT_TEXT_FILL_FORE_SCHEMECOLOR_INDEX" val="13"/>
  <p:tag name="KSO_WM_UNIT_TEXT_FILL_FORE_SCHEMECOLOR_INDEX_BRIGHTNESS" val="0"/>
  <p:tag name="KSO_WM_UNIT_TEXT_FILL_TYPE" val="1"/>
</p:tagLst>
</file>

<file path=ppt/tags/tag142.xml><?xml version="1.0" encoding="utf-8"?>
<p:tagLst xmlns:p="http://schemas.openxmlformats.org/presentationml/2006/main">
  <p:tag name="KSO_WM_SLIDE_BACKGROUND_TYPE" val="belt"/>
  <p:tag name="KSO_WM_UNIT_TEXT_FILL_FORE_SCHEMECOLOR_INDEX" val="13"/>
  <p:tag name="KSO_WM_UNIT_TEXT_FILL_FORE_SCHEMECOLOR_INDEX_BRIGHTNESS" val="0"/>
  <p:tag name="KSO_WM_UNIT_TEXT_FILL_TYPE" val="1"/>
</p:tagLst>
</file>

<file path=ppt/tags/tag143.xml><?xml version="1.0" encoding="utf-8"?>
<p:tagLst xmlns:p="http://schemas.openxmlformats.org/presentationml/2006/main">
  <p:tag name="KSO_WM_SLIDE_BACKGROUND_TYPE" val="belt"/>
  <p:tag name="KSO_WM_UNIT_TEXT_FILL_FORE_SCHEMECOLOR_INDEX" val="13"/>
  <p:tag name="KSO_WM_UNIT_TEXT_FILL_FORE_SCHEMECOLOR_INDEX_BRIGHTNESS" val="0"/>
  <p:tag name="KSO_WM_UNIT_TEXT_FILL_TYPE" val="1"/>
</p:tagLst>
</file>

<file path=ppt/tags/tag144.xml><?xml version="1.0" encoding="utf-8"?>
<p:tagLst xmlns:p="http://schemas.openxmlformats.org/presentationml/2006/main">
  <p:tag name="KSO_WM_SLIDE_BACKGROUND_TYPE" val="belt"/>
  <p:tag name="KSO_WM_UNIT_TEXT_FILL_FORE_SCHEMECOLOR_INDEX" val="13"/>
  <p:tag name="KSO_WM_UNIT_TEXT_FILL_FORE_SCHEMECOLOR_INDEX_BRIGHTNESS" val="0"/>
  <p:tag name="KSO_WM_UNIT_TEXT_FILL_TYPE" val="1"/>
</p:tagLst>
</file>

<file path=ppt/tags/tag145.xml><?xml version="1.0" encoding="utf-8"?>
<p:tagLst xmlns:p="http://schemas.openxmlformats.org/presentationml/2006/main">
  <p:tag name="KSO_WM_SLIDE_BACKGROUND_TYPE" val="belt"/>
  <p:tag name="KSO_WM_UNIT_TEXT_FILL_FORE_SCHEMECOLOR_INDEX" val="13"/>
  <p:tag name="KSO_WM_UNIT_TEXT_FILL_FORE_SCHEMECOLOR_INDEX_BRIGHTNESS" val="0"/>
  <p:tag name="KSO_WM_UNIT_TEXT_FILL_TYPE" val="1"/>
</p:tagLst>
</file>

<file path=ppt/tags/tag146.xml><?xml version="1.0" encoding="utf-8"?>
<p:tagLst xmlns:p="http://schemas.openxmlformats.org/presentationml/2006/main">
  <p:tag name="KSO_WM_TEMPLATE_CATEGORY" val="custom"/>
  <p:tag name="KSO_WM_TEMPLATE_INDEX" val="20223194"/>
  <p:tag name="KSO_WM_UNIT_TEXT_FILL_FORE_SCHEMECOLOR_INDEX" val="13"/>
  <p:tag name="KSO_WM_UNIT_TEXT_FILL_FORE_SCHEMECOLOR_INDEX_BRIGHTNESS" val="0"/>
  <p:tag name="KSO_WM_UNIT_TEXT_FILL_TYPE" val="1"/>
</p:tagLst>
</file>

<file path=ppt/tags/tag147.xml><?xml version="1.0" encoding="utf-8"?>
<p:tagLst xmlns:p="http://schemas.openxmlformats.org/presentationml/2006/main">
  <p:tag name="KSO_WM_TEMPLATE_CATEGORY" val="custom"/>
  <p:tag name="KSO_WM_TEMPLATE_INDEX" val="20223194"/>
  <p:tag name="KSO_WM_UNIT_TEXT_FILL_FORE_SCHEMECOLOR_INDEX" val="13"/>
  <p:tag name="KSO_WM_UNIT_TEXT_FILL_FORE_SCHEMECOLOR_INDEX_BRIGHTNESS" val="0"/>
  <p:tag name="KSO_WM_UNIT_TEXT_FILL_TYPE" val="1"/>
</p:tagLst>
</file>

<file path=ppt/tags/tag148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149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15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150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151.xml><?xml version="1.0" encoding="utf-8"?>
<p:tagLst xmlns:p="http://schemas.openxmlformats.org/presentationml/2006/main">
  <p:tag name="KSO_WM_BEAUTIFY_FLAG" val="#wm#"/>
  <p:tag name="KSO_WM_CHIP_COLORING" val="3"/>
  <p:tag name="KSO_WM_TAG_VERSION" val="1.0"/>
  <p:tag name="KSO_WM_TEMPLATE_CATEGORY" val="custom"/>
  <p:tag name="KSO_WM_TEMPLATE_INDEX" val="20223194"/>
</p:tagLst>
</file>

<file path=ppt/tags/tag152.xml><?xml version="1.0" encoding="utf-8"?>
<p:tagLst xmlns:p="http://schemas.openxmlformats.org/presentationml/2006/main">
  <p:tag name="TABLE_ENDDRAG_ORIGIN_RECT" val="939*545"/>
  <p:tag name="TABLE_ENDDRAG_RECT" val="15*8*939*545"/>
</p:tagLst>
</file>

<file path=ppt/tags/tag153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GYwM2RmMTRlYWQzYzViZWQ3NDBkYzQwOGFmZTA0MDkifQ=="/>
  <p:tag name="KSO_WPP_MARK_KEY" val="d6360cbc-a8d3-4310-8f81-ee69237a79b2"/>
</p:tagLst>
</file>

<file path=ppt/tags/tag16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17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18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19.xml><?xml version="1.0" encoding="utf-8"?>
<p:tagLst xmlns:p="http://schemas.openxmlformats.org/presentationml/2006/main">
  <p:tag name="KSO_WM_ASSEMBLE_CHIP_INDEX" val="670c90b8cf0a49858b06c15f81b8a6be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ccdc077bdb9f75177e73ce"/>
  <p:tag name="KSO_WM_CHIP_XID" val="62ccdc0a7bdb9f75177e766d"/>
  <p:tag name="KSO_WM_TAG_VERSION" val="1.0"/>
  <p:tag name="KSO_WM_TEMPLATE_CATEGORY" val="chip"/>
  <p:tag name="KSO_WM_TEMPLATE_INDEX" val="20223194"/>
  <p:tag name="KSO_WM_UNIT_DEC_AREA_ID" val="ead400911ef345c29f8efcbac87a7c43"/>
  <p:tag name="KSO_WM_UNIT_DEC_CHANGEPICRESERVED" val="1"/>
  <p:tag name="KSO_WM_UNIT_DEC_SUPPORTCHANGEPIC" val="0"/>
  <p:tag name="KSO_WM_UNIT_ID" val="chip20223194_9*i*1"/>
  <p:tag name="KSO_WM_UNIT_INDEX" val="1"/>
  <p:tag name="KSO_WM_UNIT_SUBTYPE" val="v"/>
  <p:tag name="KSO_WM_UNIT_TYPE" val="i"/>
</p:tagLst>
</file>

<file path=ppt/tags/tag2.xml><?xml version="1.0" encoding="utf-8"?>
<p:tagLst xmlns:p="http://schemas.openxmlformats.org/presentationml/2006/main">
  <p:tag name="KSO_WM_ASSEMBLE_CHIP_INDEX" val="05e2f2aad3bc48c3ad0f6ad2d0676c25"/>
  <p:tag name="KSO_WM_BEAUTIFY_FLAG" val="#wm#"/>
  <p:tag name="KSO_WM_CHIP_FILLAREA_FILL_RULE" val="{&quot;fill_align&quot;:&quot;lm&quot;,&quot;fill_effect&quot;:[],&quot;fill_mode&quot;:&quot;adaptive&quot;,&quot;sacle_strategy&quot;:&quot;stretch&quot;}"/>
  <p:tag name="KSO_WM_CHIP_GROUPID" val="62ccdc077bdb9f75177e73ce"/>
  <p:tag name="KSO_WM_CHIP_XID" val="62ccdc0a7bdb9f75177e77c6"/>
  <p:tag name="KSO_WM_TAG_VERSION" val="1.0"/>
  <p:tag name="KSO_WM_TEMPLATE_CATEGORY" val="chip"/>
  <p:tag name="KSO_WM_TEMPLATE_INDEX" val="20223194"/>
  <p:tag name="KSO_WM_UNIT_DEC_AREA_ID" val="2c5a3708ba3840d291c7bc2bbf1196b4"/>
  <p:tag name="KSO_WM_UNIT_DEC_CHANGEPICRESERVED" val="1"/>
  <p:tag name="KSO_WM_UNIT_DEC_SUPPORTCHANGEPIC" val="0"/>
  <p:tag name="KSO_WM_UNIT_ID" val="chip20223194_14*i*1"/>
  <p:tag name="KSO_WM_UNIT_INDEX" val="1"/>
  <p:tag name="KSO_WM_UNIT_SUBTYPE" val="u"/>
  <p:tag name="KSO_WM_UNIT_TYPE" val="i"/>
</p:tagLst>
</file>

<file path=ppt/tags/tag20.xml><?xml version="1.0" encoding="utf-8"?>
<p:tagLst xmlns:p="http://schemas.openxmlformats.org/presentationml/2006/main">
  <p:tag name="KSO_WM_ASSEMBLE_CHIP_INDEX" val="60ff3a1543e64a0295a9c7507b3d67d7"/>
  <p:tag name="KSO_WM_BEAUTIFY_FLAG" val="#wm#"/>
  <p:tag name="KSO_WM_CHIP_FILLAREA_FILL_RULE" val="{&quot;fill_align&quot;:&quot;lb&quot;,&quot;fill_effect&quot;:[],&quot;fill_mode&quot;:&quot;adaptive&quot;,&quot;sacle_strategy&quot;:&quot;stretch&quot;}"/>
  <p:tag name="KSO_WM_CHIP_GROUPID" val="62ccdc077bdb9f75177e73ce"/>
  <p:tag name="KSO_WM_CHIP_XID" val="62ccdc0a7bdb9f75177e75ac"/>
  <p:tag name="KSO_WM_TAG_VERSION" val="1.0"/>
  <p:tag name="KSO_WM_TEMPLATE_CATEGORY" val="chip"/>
  <p:tag name="KSO_WM_TEMPLATE_INDEX" val="20223194"/>
  <p:tag name="KSO_WM_UNIT_DEC_AREA_ID" val="51337b73ab284c8fa0563ec8099db367"/>
  <p:tag name="KSO_WM_UNIT_DEC_CHANGEPICRESERVED" val="1"/>
  <p:tag name="KSO_WM_UNIT_DEC_SUPPORTCHANGEPIC" val="0"/>
  <p:tag name="KSO_WM_UNIT_ID" val="chip20223194_10*i*1"/>
  <p:tag name="KSO_WM_UNIT_INDEX" val="1"/>
  <p:tag name="KSO_WM_UNIT_SUBTYPE" val="t"/>
  <p:tag name="KSO_WM_UNIT_TYPE" val="i"/>
</p:tagLst>
</file>

<file path=ppt/tags/tag21.xml><?xml version="1.0" encoding="utf-8"?>
<p:tagLst xmlns:p="http://schemas.openxmlformats.org/presentationml/2006/main">
  <p:tag name="KSO_WM_ASSEMBLE_CHIP_INDEX" val="03c688dab95e4adab99a457f392247fc"/>
  <p:tag name="KSO_WM_BEAUTIFY_FLAG" val="#wm#"/>
  <p:tag name="KSO_WM_CHIP_FILLAREA_FILL_RULE" val="{&quot;fill_align&quot;:&quot;rt&quot;,&quot;fill_effect&quot;:[],&quot;fill_mode&quot;:&quot;adaptive&quot;,&quot;sacle_strategy&quot;:&quot;stretch&quot;}"/>
  <p:tag name="KSO_WM_CHIP_GROUPID" val="62ccdc077bdb9f75177e73ce"/>
  <p:tag name="KSO_WM_CHIP_XID" val="62ccdc0a7bdb9f75177e765d"/>
  <p:tag name="KSO_WM_TAG_VERSION" val="1.0"/>
  <p:tag name="KSO_WM_TEMPLATE_CATEGORY" val="chip"/>
  <p:tag name="KSO_WM_TEMPLATE_INDEX" val="20223194"/>
  <p:tag name="KSO_WM_UNIT_DEC_AREA_ID" val="fc64d0c8555e45409f184ce1ebf388ed"/>
  <p:tag name="KSO_WM_UNIT_DEC_CHANGEPICRESERVED" val="1"/>
  <p:tag name="KSO_WM_UNIT_DEC_SUPPORTCHANGEPIC" val="0"/>
  <p:tag name="KSO_WM_UNIT_ID" val="chip20223194_11*i*1"/>
  <p:tag name="KSO_WM_UNIT_INDEX" val="1"/>
  <p:tag name="KSO_WM_UNIT_SUBTYPE" val="u"/>
  <p:tag name="KSO_WM_UNIT_TYPE" val="i"/>
</p:tagLst>
</file>

<file path=ppt/tags/tag22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3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4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25.xml><?xml version="1.0" encoding="utf-8"?>
<p:tagLst xmlns:p="http://schemas.openxmlformats.org/presentationml/2006/main">
  <p:tag name="KSO_WM_ASSEMBLE_CHIP_INDEX" val="22156880f8324d3ea25ac1617ae72c19"/>
  <p:tag name="KSO_WM_BEAUTIFY_FLAG" val="#wm#"/>
  <p:tag name="KSO_WM_CHIP_FILLAREA_FILL_RULE" val="{&quot;fill_align&quot;:&quot;cm&quot;,&quot;fill_mode&quot;:&quot;adaptive&quot;,&quot;sacle_strategy&quot;:&quot;smart&quot;}"/>
  <p:tag name="KSO_WM_CHIP_GROUPID" val="616161b642060bf59843dfec"/>
  <p:tag name="KSO_WM_CHIP_XID" val="616161b642060bf59843dfea"/>
  <p:tag name="KSO_WM_TAG_VERSION" val="1.0"/>
  <p:tag name="KSO_WM_TEMPLATE_ASSEMBLE_GROUPID" val="62ccdc077bdb9f75177e73ce"/>
  <p:tag name="KSO_WM_TEMPLATE_ASSEMBLE_XID" val="6315afee59d53ee3cde30268"/>
  <p:tag name="KSO_WM_TEMPLATE_CATEGORY" val="custom"/>
  <p:tag name="KSO_WM_TEMPLATE_INDEX" val="20223194"/>
  <p:tag name="KSO_WM_UNIT_BLOCK" val="0"/>
  <p:tag name="KSO_WM_UNIT_COMPATIBLE" val="0"/>
  <p:tag name="KSO_WM_UNIT_DEC_AREA_ID" val="45a7abe2a1c74367b7097af49c6e40d3"/>
  <p:tag name="KSO_WM_UNIT_DEFAULT_FONT" val="14;14;2"/>
  <p:tag name="KSO_WM_UNIT_DIAGRAM_ISNUMVISUAL" val="0"/>
  <p:tag name="KSO_WM_UNIT_DIAGRAM_ISREFERUNIT" val="0"/>
  <p:tag name="KSO_WM_UNIT_HIGHLIGHT" val="0"/>
  <p:tag name="KSO_WM_UNIT_ID" val="custom20223194_1*f*1"/>
  <p:tag name="KSO_WM_UNIT_INDEX" val="1"/>
  <p:tag name="KSO_WM_UNIT_LAYERLEVEL" val="1"/>
  <p:tag name="KSO_WM_UNIT_NOCLEAR" val="0"/>
  <p:tag name="KSO_WM_UNIT_PRESET_TEXT" val="点击此处添加正文，文字是您思想的提炼，为了演示发布的良好效果，请言简意赅的阐述您的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f"/>
  <p:tag name="KSO_WM_UNIT_VALUE" val="164"/>
</p:tagLst>
</file>

<file path=ppt/tags/tag26.xml><?xml version="1.0" encoding="utf-8"?>
<p:tagLst xmlns:p="http://schemas.openxmlformats.org/presentationml/2006/main">
  <p:tag name="KSO_WM_ASSEMBLE_CHIP_INDEX" val="d8dedd587f3542c7979c35ab32d1d3e6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ccdc077bdb9f75177e73ce"/>
  <p:tag name="KSO_WM_CHIP_XID" val="62ccdc0a7bdb9f75177e7711"/>
  <p:tag name="KSO_WM_TAG_VERSION" val="1.0"/>
  <p:tag name="KSO_WM_TEMPLATE_CATEGORY" val="chip"/>
  <p:tag name="KSO_WM_TEMPLATE_INDEX" val="20223194"/>
  <p:tag name="KSO_WM_UNIT_DEC_AREA_ID" val="29a969ffae844c18a3b66a3eeb2fede4"/>
  <p:tag name="KSO_WM_UNIT_DEC_CHANGEPICRESERVED" val="1"/>
  <p:tag name="KSO_WM_UNIT_DEC_SUPPORTCHANGEPIC" val="0"/>
  <p:tag name="KSO_WM_UNIT_ID" val="chip20223194_5*i*1"/>
  <p:tag name="KSO_WM_UNIT_INDEX" val="1"/>
  <p:tag name="KSO_WM_UNIT_SUBTYPE" val="v"/>
  <p:tag name="KSO_WM_UNIT_TYPE" val="i"/>
</p:tagLst>
</file>

<file path=ppt/tags/tag27.xml><?xml version="1.0" encoding="utf-8"?>
<p:tagLst xmlns:p="http://schemas.openxmlformats.org/presentationml/2006/main">
  <p:tag name="KSO_WM_ASSEMBLE_CHIP_INDEX" val="009e4cf15dd84117962605e07a681835"/>
  <p:tag name="KSO_WM_BEAUTIFY_FLAG" val="#wm#"/>
  <p:tag name="KSO_WM_CHIP_FILLAREA_FILL_RULE" val="{&quot;fill_align&quot;:&quot;rm&quot;,&quot;fill_effect&quot;:[],&quot;fill_mode&quot;:&quot;adaptive&quot;,&quot;sacle_strategy&quot;:&quot;stretch&quot;}"/>
  <p:tag name="KSO_WM_CHIP_GROUPID" val="62ccdc077bdb9f75177e73ce"/>
  <p:tag name="KSO_WM_CHIP_XID" val="62ccdc0a7bdb9f75177e7702"/>
  <p:tag name="KSO_WM_TAG_VERSION" val="1.0"/>
  <p:tag name="KSO_WM_TEMPLATE_CATEGORY" val="chip"/>
  <p:tag name="KSO_WM_TEMPLATE_INDEX" val="20223194"/>
  <p:tag name="KSO_WM_UNIT_DEC_AREA_ID" val="374a64de7c4f4d29a46845d243d0fb72"/>
  <p:tag name="KSO_WM_UNIT_DEC_CHANGEPICRESERVED" val="1"/>
  <p:tag name="KSO_WM_UNIT_DEC_SUPPORTCHANGEPIC" val="0"/>
  <p:tag name="KSO_WM_UNIT_ID" val="chip20223194_6*i*1"/>
  <p:tag name="KSO_WM_UNIT_INDEX" val="1"/>
  <p:tag name="KSO_WM_UNIT_SUBTYPE" val="w"/>
  <p:tag name="KSO_WM_UNIT_TYPE" val="i"/>
</p:tagLst>
</file>

<file path=ppt/tags/tag28.xml><?xml version="1.0" encoding="utf-8"?>
<p:tagLst xmlns:p="http://schemas.openxmlformats.org/presentationml/2006/main">
  <p:tag name="KSO_WM_ASSEMBLE_CHIP_INDEX" val="e3ee47fd97b447868daa6765726fab7e"/>
  <p:tag name="KSO_WM_BEAUTIFY_FLAG" val="#wm#"/>
  <p:tag name="KSO_WM_CHIP_FILLAREA_FILL_RULE" val="{&quot;fill_align&quot;:&quot;lb&quot;,&quot;fill_effect&quot;:[],&quot;fill_mode&quot;:&quot;adaptive&quot;,&quot;sacle_strategy&quot;:&quot;stretch&quot;}"/>
  <p:tag name="KSO_WM_CHIP_GROUPID" val="62ccdc077bdb9f75177e73ce"/>
  <p:tag name="KSO_WM_CHIP_XID" val="62ccdc0a7bdb9f75177e76d9"/>
  <p:tag name="KSO_WM_TAG_VERSION" val="1.0"/>
  <p:tag name="KSO_WM_TEMPLATE_CATEGORY" val="chip"/>
  <p:tag name="KSO_WM_TEMPLATE_INDEX" val="20223194"/>
  <p:tag name="KSO_WM_UNIT_DEC_AREA_ID" val="1907fb6c388c4512925b1978e76585d2"/>
  <p:tag name="KSO_WM_UNIT_DEC_CHANGEPICRESERVED" val="1"/>
  <p:tag name="KSO_WM_UNIT_DEC_SUPPORTCHANGEPIC" val="0"/>
  <p:tag name="KSO_WM_UNIT_ID" val="chip20223194_7*i*1"/>
  <p:tag name="KSO_WM_UNIT_INDEX" val="1"/>
  <p:tag name="KSO_WM_UNIT_SUBTYPE" val="t"/>
  <p:tag name="KSO_WM_UNIT_TYPE" val="i"/>
</p:tagLst>
</file>

<file path=ppt/tags/tag29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0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1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2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3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4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5.xml><?xml version="1.0" encoding="utf-8"?>
<p:tagLst xmlns:p="http://schemas.openxmlformats.org/presentationml/2006/main">
  <p:tag name="KSO_WM_ASSEMBLE_CHIP_INDEX" val="d8dedd587f3542c7979c35ab32d1d3e6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ccdc077bdb9f75177e73ce"/>
  <p:tag name="KSO_WM_CHIP_XID" val="62ccdc0a7bdb9f75177e7711"/>
  <p:tag name="KSO_WM_TAG_VERSION" val="1.0"/>
  <p:tag name="KSO_WM_TEMPLATE_CATEGORY" val="chip"/>
  <p:tag name="KSO_WM_TEMPLATE_INDEX" val="20223194"/>
  <p:tag name="KSO_WM_UNIT_DEC_AREA_ID" val="29a969ffae844c18a3b66a3eeb2fede4"/>
  <p:tag name="KSO_WM_UNIT_DEC_CHANGEPICRESERVED" val="1"/>
  <p:tag name="KSO_WM_UNIT_DEC_SUPPORTCHANGEPIC" val="0"/>
  <p:tag name="KSO_WM_UNIT_ID" val="chip20223194_5*i*1"/>
  <p:tag name="KSO_WM_UNIT_INDEX" val="1"/>
  <p:tag name="KSO_WM_UNIT_SUBTYPE" val="v"/>
  <p:tag name="KSO_WM_UNIT_TYPE" val="i"/>
</p:tagLst>
</file>

<file path=ppt/tags/tag36.xml><?xml version="1.0" encoding="utf-8"?>
<p:tagLst xmlns:p="http://schemas.openxmlformats.org/presentationml/2006/main">
  <p:tag name="KSO_WM_ASSEMBLE_CHIP_INDEX" val="009e4cf15dd84117962605e07a681835"/>
  <p:tag name="KSO_WM_BEAUTIFY_FLAG" val="#wm#"/>
  <p:tag name="KSO_WM_CHIP_FILLAREA_FILL_RULE" val="{&quot;fill_align&quot;:&quot;rm&quot;,&quot;fill_effect&quot;:[],&quot;fill_mode&quot;:&quot;adaptive&quot;,&quot;sacle_strategy&quot;:&quot;stretch&quot;}"/>
  <p:tag name="KSO_WM_CHIP_GROUPID" val="62ccdc077bdb9f75177e73ce"/>
  <p:tag name="KSO_WM_CHIP_XID" val="62ccdc0a7bdb9f75177e7702"/>
  <p:tag name="KSO_WM_TAG_VERSION" val="1.0"/>
  <p:tag name="KSO_WM_TEMPLATE_CATEGORY" val="chip"/>
  <p:tag name="KSO_WM_TEMPLATE_INDEX" val="20223194"/>
  <p:tag name="KSO_WM_UNIT_DEC_AREA_ID" val="374a64de7c4f4d29a46845d243d0fb72"/>
  <p:tag name="KSO_WM_UNIT_DEC_CHANGEPICRESERVED" val="1"/>
  <p:tag name="KSO_WM_UNIT_DEC_SUPPORTCHANGEPIC" val="0"/>
  <p:tag name="KSO_WM_UNIT_ID" val="chip20223194_6*i*1"/>
  <p:tag name="KSO_WM_UNIT_INDEX" val="1"/>
  <p:tag name="KSO_WM_UNIT_SUBTYPE" val="w"/>
  <p:tag name="KSO_WM_UNIT_TYPE" val="i"/>
</p:tagLst>
</file>

<file path=ppt/tags/tag37.xml><?xml version="1.0" encoding="utf-8"?>
<p:tagLst xmlns:p="http://schemas.openxmlformats.org/presentationml/2006/main">
  <p:tag name="KSO_WM_ASSEMBLE_CHIP_INDEX" val="e3ee47fd97b447868daa6765726fab7e"/>
  <p:tag name="KSO_WM_BEAUTIFY_FLAG" val="#wm#"/>
  <p:tag name="KSO_WM_CHIP_FILLAREA_FILL_RULE" val="{&quot;fill_align&quot;:&quot;lb&quot;,&quot;fill_effect&quot;:[],&quot;fill_mode&quot;:&quot;adaptive&quot;,&quot;sacle_strategy&quot;:&quot;stretch&quot;}"/>
  <p:tag name="KSO_WM_CHIP_GROUPID" val="62ccdc077bdb9f75177e73ce"/>
  <p:tag name="KSO_WM_CHIP_XID" val="62ccdc0a7bdb9f75177e76d9"/>
  <p:tag name="KSO_WM_TAG_VERSION" val="1.0"/>
  <p:tag name="KSO_WM_TEMPLATE_CATEGORY" val="chip"/>
  <p:tag name="KSO_WM_TEMPLATE_INDEX" val="20223194"/>
  <p:tag name="KSO_WM_UNIT_DEC_AREA_ID" val="1907fb6c388c4512925b1978e76585d2"/>
  <p:tag name="KSO_WM_UNIT_DEC_CHANGEPICRESERVED" val="1"/>
  <p:tag name="KSO_WM_UNIT_DEC_SUPPORTCHANGEPIC" val="0"/>
  <p:tag name="KSO_WM_UNIT_ID" val="chip20223194_7*i*1"/>
  <p:tag name="KSO_WM_UNIT_INDEX" val="1"/>
  <p:tag name="KSO_WM_UNIT_SUBTYPE" val="t"/>
  <p:tag name="KSO_WM_UNIT_TYPE" val="i"/>
</p:tagLst>
</file>

<file path=ppt/tags/tag38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9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0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1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2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3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4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5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46.xml><?xml version="1.0" encoding="utf-8"?>
<p:tagLst xmlns:p="http://schemas.openxmlformats.org/presentationml/2006/main">
  <p:tag name="KSO_WM_ASSEMBLE_CHIP_INDEX" val="7d3c0b4c7da8492caa6f39e59a80a0d4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ccdc077bdb9f75177e73ce"/>
  <p:tag name="KSO_WM_CHIP_XID" val="62ccdc0a7bdb9f75177e744c"/>
  <p:tag name="KSO_WM_TAG_VERSION" val="1.0"/>
  <p:tag name="KSO_WM_TEMPLATE_CATEGORY" val="chip"/>
  <p:tag name="KSO_WM_TEMPLATE_INDEX" val="20223194"/>
  <p:tag name="KSO_WM_UNIT_DEC_AREA_ID" val="78d17e66e6914e23b3426da851c032a5"/>
  <p:tag name="KSO_WM_UNIT_DEC_CHANGEPICRESERVED" val="1"/>
  <p:tag name="KSO_WM_UNIT_DEC_SUPPORTCHANGEPIC" val="0"/>
  <p:tag name="KSO_WM_UNIT_ID" val="chip20223194_16*i*1"/>
  <p:tag name="KSO_WM_UNIT_INDEX" val="1"/>
  <p:tag name="KSO_WM_UNIT_SUBTYPE" val="v"/>
  <p:tag name="KSO_WM_UNIT_TYPE" val="i"/>
</p:tagLst>
</file>

<file path=ppt/tags/tag47.xml><?xml version="1.0" encoding="utf-8"?>
<p:tagLst xmlns:p="http://schemas.openxmlformats.org/presentationml/2006/main">
  <p:tag name="KSO_WM_ASSEMBLE_CHIP_INDEX" val="883a5e178de745ab8b8a90e81ee2bc51"/>
  <p:tag name="KSO_WM_BEAUTIFY_FLAG" val="#wm#"/>
  <p:tag name="KSO_WM_CHIP_FILLAREA_FILL_RULE" val="{&quot;fill_align&quot;:&quot;lt&quot;,&quot;fill_effect&quot;:[],&quot;fill_mode&quot;:&quot;adaptive&quot;,&quot;sacle_strategy&quot;:&quot;stretch&quot;}"/>
  <p:tag name="KSO_WM_CHIP_GROUPID" val="62ccdc077bdb9f75177e73ce"/>
  <p:tag name="KSO_WM_CHIP_XID" val="62ccdc0a7bdb9f75177e73e3"/>
  <p:tag name="KSO_WM_TAG_VERSION" val="1.0"/>
  <p:tag name="KSO_WM_TEMPLATE_CATEGORY" val="chip"/>
  <p:tag name="KSO_WM_TEMPLATE_INDEX" val="20223194"/>
  <p:tag name="KSO_WM_UNIT_DEC_AREA_ID" val="96ff6c0badbf42b1abd6f2f018ea3166"/>
  <p:tag name="KSO_WM_UNIT_DEC_CHANGEPICRESERVED" val="1"/>
  <p:tag name="KSO_WM_UNIT_DEC_SUPPORTCHANGEPIC" val="0"/>
  <p:tag name="KSO_WM_UNIT_ID" val="chip20223194_18*i*1"/>
  <p:tag name="KSO_WM_UNIT_INDEX" val="1"/>
  <p:tag name="KSO_WM_UNIT_SUBTYPE" val="t"/>
  <p:tag name="KSO_WM_UNIT_TYPE" val="i"/>
</p:tagLst>
</file>

<file path=ppt/tags/tag48.xml><?xml version="1.0" encoding="utf-8"?>
<p:tagLst xmlns:p="http://schemas.openxmlformats.org/presentationml/2006/main">
  <p:tag name="KSO_WM_ASSEMBLE_CHIP_INDEX" val="7000d21a1f294e168b865a52eae0108d"/>
  <p:tag name="KSO_WM_BEAUTIFY_FLAG" val="#wm#"/>
  <p:tag name="KSO_WM_CHIP_FILLAREA_FILL_RULE" val="{&quot;fill_align&quot;:&quot;rb&quot;,&quot;fill_effect&quot;:[],&quot;fill_mode&quot;:&quot;adaptive&quot;,&quot;sacle_strategy&quot;:&quot;stretch&quot;}"/>
  <p:tag name="KSO_WM_CHIP_GROUPID" val="62ccdc077bdb9f75177e73ce"/>
  <p:tag name="KSO_WM_CHIP_XID" val="62ccdc0a7bdb9f75177e7429"/>
  <p:tag name="KSO_WM_TAG_VERSION" val="1.0"/>
  <p:tag name="KSO_WM_TEMPLATE_CATEGORY" val="chip"/>
  <p:tag name="KSO_WM_TEMPLATE_INDEX" val="20223194"/>
  <p:tag name="KSO_WM_UNIT_DEC_AREA_ID" val="4c80dac3d3dd4dafb084110f3bf8e29e"/>
  <p:tag name="KSO_WM_UNIT_DEC_CHANGEPICRESERVED" val="1"/>
  <p:tag name="KSO_WM_UNIT_DEC_SUPPORTCHANGEPIC" val="0"/>
  <p:tag name="KSO_WM_UNIT_ID" val="chip20223194_17*i*1"/>
  <p:tag name="KSO_WM_UNIT_INDEX" val="1"/>
  <p:tag name="KSO_WM_UNIT_SUBTYPE" val="u"/>
  <p:tag name="KSO_WM_UNIT_TYPE" val="i"/>
</p:tagLst>
</file>

<file path=ppt/tags/tag49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5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50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51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52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53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54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55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56.xml><?xml version="1.0" encoding="utf-8"?>
<p:tagLst xmlns:p="http://schemas.openxmlformats.org/presentationml/2006/main">
  <p:tag name="KSO_WM_ASSEMBLE_CHIP_INDEX" val="d8dedd587f3542c7979c35ab32d1d3e6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ccdc077bdb9f75177e73ce"/>
  <p:tag name="KSO_WM_CHIP_XID" val="62ccdc0a7bdb9f75177e7711"/>
  <p:tag name="KSO_WM_TAG_VERSION" val="1.0"/>
  <p:tag name="KSO_WM_TEMPLATE_CATEGORY" val="chip"/>
  <p:tag name="KSO_WM_TEMPLATE_INDEX" val="20223194"/>
  <p:tag name="KSO_WM_UNIT_DEC_AREA_ID" val="29a969ffae844c18a3b66a3eeb2fede4"/>
  <p:tag name="KSO_WM_UNIT_DEC_CHANGEPICRESERVED" val="1"/>
  <p:tag name="KSO_WM_UNIT_DEC_SUPPORTCHANGEPIC" val="0"/>
  <p:tag name="KSO_WM_UNIT_ID" val="chip20223194_5*i*1"/>
  <p:tag name="KSO_WM_UNIT_INDEX" val="1"/>
  <p:tag name="KSO_WM_UNIT_SUBTYPE" val="v"/>
  <p:tag name="KSO_WM_UNIT_TYPE" val="i"/>
</p:tagLst>
</file>

<file path=ppt/tags/tag57.xml><?xml version="1.0" encoding="utf-8"?>
<p:tagLst xmlns:p="http://schemas.openxmlformats.org/presentationml/2006/main">
  <p:tag name="KSO_WM_ASSEMBLE_CHIP_INDEX" val="009e4cf15dd84117962605e07a681835"/>
  <p:tag name="KSO_WM_BEAUTIFY_FLAG" val="#wm#"/>
  <p:tag name="KSO_WM_CHIP_FILLAREA_FILL_RULE" val="{&quot;fill_align&quot;:&quot;rm&quot;,&quot;fill_effect&quot;:[],&quot;fill_mode&quot;:&quot;adaptive&quot;,&quot;sacle_strategy&quot;:&quot;stretch&quot;}"/>
  <p:tag name="KSO_WM_CHIP_GROUPID" val="62ccdc077bdb9f75177e73ce"/>
  <p:tag name="KSO_WM_CHIP_XID" val="62ccdc0a7bdb9f75177e7702"/>
  <p:tag name="KSO_WM_TAG_VERSION" val="1.0"/>
  <p:tag name="KSO_WM_TEMPLATE_CATEGORY" val="chip"/>
  <p:tag name="KSO_WM_TEMPLATE_INDEX" val="20223194"/>
  <p:tag name="KSO_WM_UNIT_DEC_AREA_ID" val="374a64de7c4f4d29a46845d243d0fb72"/>
  <p:tag name="KSO_WM_UNIT_DEC_CHANGEPICRESERVED" val="1"/>
  <p:tag name="KSO_WM_UNIT_DEC_SUPPORTCHANGEPIC" val="0"/>
  <p:tag name="KSO_WM_UNIT_ID" val="chip20223194_6*i*1"/>
  <p:tag name="KSO_WM_UNIT_INDEX" val="1"/>
  <p:tag name="KSO_WM_UNIT_SUBTYPE" val="w"/>
  <p:tag name="KSO_WM_UNIT_TYPE" val="i"/>
</p:tagLst>
</file>

<file path=ppt/tags/tag58.xml><?xml version="1.0" encoding="utf-8"?>
<p:tagLst xmlns:p="http://schemas.openxmlformats.org/presentationml/2006/main">
  <p:tag name="KSO_WM_ASSEMBLE_CHIP_INDEX" val="e3ee47fd97b447868daa6765726fab7e"/>
  <p:tag name="KSO_WM_BEAUTIFY_FLAG" val="#wm#"/>
  <p:tag name="KSO_WM_CHIP_FILLAREA_FILL_RULE" val="{&quot;fill_align&quot;:&quot;lb&quot;,&quot;fill_effect&quot;:[],&quot;fill_mode&quot;:&quot;adaptive&quot;,&quot;sacle_strategy&quot;:&quot;stretch&quot;}"/>
  <p:tag name="KSO_WM_CHIP_GROUPID" val="62ccdc077bdb9f75177e73ce"/>
  <p:tag name="KSO_WM_CHIP_XID" val="62ccdc0a7bdb9f75177e76d9"/>
  <p:tag name="KSO_WM_TAG_VERSION" val="1.0"/>
  <p:tag name="KSO_WM_TEMPLATE_CATEGORY" val="chip"/>
  <p:tag name="KSO_WM_TEMPLATE_INDEX" val="20223194"/>
  <p:tag name="KSO_WM_UNIT_DEC_AREA_ID" val="1907fb6c388c4512925b1978e76585d2"/>
  <p:tag name="KSO_WM_UNIT_DEC_CHANGEPICRESERVED" val="1"/>
  <p:tag name="KSO_WM_UNIT_DEC_SUPPORTCHANGEPIC" val="0"/>
  <p:tag name="KSO_WM_UNIT_ID" val="chip20223194_7*i*1"/>
  <p:tag name="KSO_WM_UNIT_INDEX" val="1"/>
  <p:tag name="KSO_WM_UNIT_SUBTYPE" val="t"/>
  <p:tag name="KSO_WM_UNIT_TYPE" val="i"/>
</p:tagLst>
</file>

<file path=ppt/tags/tag59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6.xml><?xml version="1.0" encoding="utf-8"?>
<p:tagLst xmlns:p="http://schemas.openxmlformats.org/presentationml/2006/main">
  <p:tag name="KSO_WM_ASSEMBLE_CHIP_INDEX" val="62df38926af34e29ab98f6e94199632a"/>
  <p:tag name="KSO_WM_BEAUTIFY_FLAG" val="#wm#"/>
  <p:tag name="KSO_WM_CHIP_FILLAREA_FILL_RULE" val="{&quot;fill_align&quot;:&quot;cm&quot;,&quot;fill_mode&quot;:&quot;adaptive&quot;,&quot;sacle_strategy&quot;:&quot;smart&quot;}"/>
  <p:tag name="KSO_WM_CHIP_GROUPID" val="61445dc01e630cfd8f1141bb"/>
  <p:tag name="KSO_WM_CHIP_XID" val="61445dc01e630cfd8f1141bc"/>
  <p:tag name="KSO_WM_TAG_VERSION" val="1.0"/>
  <p:tag name="KSO_WM_TEMPLATE_ASSEMBLE_GROUPID" val="62ccdc077bdb9f75177e73ce"/>
  <p:tag name="KSO_WM_TEMPLATE_ASSEMBLE_XID" val="6315afee59d53ee3cde302c3"/>
  <p:tag name="KSO_WM_TEMPLATE_CATEGORY" val="custom"/>
  <p:tag name="KSO_WM_TEMPLATE_INDEX" val="20223194"/>
  <p:tag name="KSO_WM_UNIT_BLOCK" val="0"/>
  <p:tag name="KSO_WM_UNIT_COMPATIBLE" val="0"/>
  <p:tag name="KSO_WM_UNIT_DEC_AREA_ID" val="f2b30bdf554347e7a97018ef8d64ef1e"/>
  <p:tag name="KSO_WM_UNIT_DEC_CHANGEPICRESERVED" val="0"/>
  <p:tag name="KSO_WM_UNIT_DEC_SUPPORTCHANGEPIC" val="0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1},&quot;ReferentInfo&quot;:{&quot;Id&quot;:&quot;28ace006e30e4c91acc0ab652bd2a49d&quot;,&quot;X&quot;:{&quot;Pos&quot;:2},&quot;Y&quot;:{&quot;Pos&quot;:1}},&quot;whChangeMode&quot;:0}"/>
  <p:tag name="KSO_WM_UNIT_DIAGRAM_ISNUMVISUAL" val="0"/>
  <p:tag name="KSO_WM_UNIT_DIAGRAM_ISREFERUNIT" val="0"/>
  <p:tag name="KSO_WM_UNIT_HIGHLIGHT" val="0"/>
  <p:tag name="KSO_WM_UNIT_ID" val="custom20223194_1*i*2"/>
  <p:tag name="KSO_WM_UNIT_INDEX" val="2"/>
  <p:tag name="KSO_WM_UNIT_LAYERLEVEL" val="1"/>
  <p:tag name="KSO_WM_UNIT_LINE_FILL_TYPE" val="2"/>
  <p:tag name="KSO_WM_UNIT_LINE_FORE_SCHEMECOLOR_INDEX" val="13"/>
  <p:tag name="KSO_WM_UNIT_LINE_FORE_SCHEMECOLOR_INDEX_BRIGHTNESS" val="0"/>
  <p:tag name="KSO_WM_UNIT_SM_LIMIT_TYPE" val="0"/>
  <p:tag name="KSO_WM_UNIT_TYPE" val="i"/>
</p:tagLst>
</file>

<file path=ppt/tags/tag60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61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62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63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64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65.xml><?xml version="1.0" encoding="utf-8"?>
<p:tagLst xmlns:p="http://schemas.openxmlformats.org/presentationml/2006/main">
  <p:tag name="KSO_WM_ASSEMBLE_CHIP_INDEX" val="d8dedd587f3542c7979c35ab32d1d3e6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ccdc077bdb9f75177e73ce"/>
  <p:tag name="KSO_WM_CHIP_XID" val="62ccdc0a7bdb9f75177e7711"/>
  <p:tag name="KSO_WM_TAG_VERSION" val="1.0"/>
  <p:tag name="KSO_WM_TEMPLATE_CATEGORY" val="chip"/>
  <p:tag name="KSO_WM_TEMPLATE_INDEX" val="20223194"/>
  <p:tag name="KSO_WM_UNIT_DEC_AREA_ID" val="29a969ffae844c18a3b66a3eeb2fede4"/>
  <p:tag name="KSO_WM_UNIT_DEC_CHANGEPICRESERVED" val="1"/>
  <p:tag name="KSO_WM_UNIT_DEC_SUPPORTCHANGEPIC" val="0"/>
  <p:tag name="KSO_WM_UNIT_ID" val="chip20223194_5*i*1"/>
  <p:tag name="KSO_WM_UNIT_INDEX" val="1"/>
  <p:tag name="KSO_WM_UNIT_SUBTYPE" val="v"/>
  <p:tag name="KSO_WM_UNIT_TYPE" val="i"/>
</p:tagLst>
</file>

<file path=ppt/tags/tag66.xml><?xml version="1.0" encoding="utf-8"?>
<p:tagLst xmlns:p="http://schemas.openxmlformats.org/presentationml/2006/main">
  <p:tag name="KSO_WM_ASSEMBLE_CHIP_INDEX" val="009e4cf15dd84117962605e07a681835"/>
  <p:tag name="KSO_WM_BEAUTIFY_FLAG" val="#wm#"/>
  <p:tag name="KSO_WM_CHIP_FILLAREA_FILL_RULE" val="{&quot;fill_align&quot;:&quot;rm&quot;,&quot;fill_effect&quot;:[],&quot;fill_mode&quot;:&quot;adaptive&quot;,&quot;sacle_strategy&quot;:&quot;stretch&quot;}"/>
  <p:tag name="KSO_WM_CHIP_GROUPID" val="62ccdc077bdb9f75177e73ce"/>
  <p:tag name="KSO_WM_CHIP_XID" val="62ccdc0a7bdb9f75177e7702"/>
  <p:tag name="KSO_WM_TAG_VERSION" val="1.0"/>
  <p:tag name="KSO_WM_TEMPLATE_CATEGORY" val="chip"/>
  <p:tag name="KSO_WM_TEMPLATE_INDEX" val="20223194"/>
  <p:tag name="KSO_WM_UNIT_DEC_AREA_ID" val="374a64de7c4f4d29a46845d243d0fb72"/>
  <p:tag name="KSO_WM_UNIT_DEC_CHANGEPICRESERVED" val="1"/>
  <p:tag name="KSO_WM_UNIT_DEC_SUPPORTCHANGEPIC" val="0"/>
  <p:tag name="KSO_WM_UNIT_ID" val="chip20223194_6*i*1"/>
  <p:tag name="KSO_WM_UNIT_INDEX" val="1"/>
  <p:tag name="KSO_WM_UNIT_SUBTYPE" val="w"/>
  <p:tag name="KSO_WM_UNIT_TYPE" val="i"/>
</p:tagLst>
</file>

<file path=ppt/tags/tag67.xml><?xml version="1.0" encoding="utf-8"?>
<p:tagLst xmlns:p="http://schemas.openxmlformats.org/presentationml/2006/main">
  <p:tag name="KSO_WM_ASSEMBLE_CHIP_INDEX" val="e3ee47fd97b447868daa6765726fab7e"/>
  <p:tag name="KSO_WM_BEAUTIFY_FLAG" val="#wm#"/>
  <p:tag name="KSO_WM_CHIP_FILLAREA_FILL_RULE" val="{&quot;fill_align&quot;:&quot;lb&quot;,&quot;fill_effect&quot;:[],&quot;fill_mode&quot;:&quot;adaptive&quot;,&quot;sacle_strategy&quot;:&quot;stretch&quot;}"/>
  <p:tag name="KSO_WM_CHIP_GROUPID" val="62ccdc077bdb9f75177e73ce"/>
  <p:tag name="KSO_WM_CHIP_XID" val="62ccdc0a7bdb9f75177e76d9"/>
  <p:tag name="KSO_WM_TAG_VERSION" val="1.0"/>
  <p:tag name="KSO_WM_TEMPLATE_CATEGORY" val="chip"/>
  <p:tag name="KSO_WM_TEMPLATE_INDEX" val="20223194"/>
  <p:tag name="KSO_WM_UNIT_DEC_AREA_ID" val="1907fb6c388c4512925b1978e76585d2"/>
  <p:tag name="KSO_WM_UNIT_DEC_CHANGEPICRESERVED" val="1"/>
  <p:tag name="KSO_WM_UNIT_DEC_SUPPORTCHANGEPIC" val="0"/>
  <p:tag name="KSO_WM_UNIT_ID" val="chip20223194_7*i*1"/>
  <p:tag name="KSO_WM_UNIT_INDEX" val="1"/>
  <p:tag name="KSO_WM_UNIT_SUBTYPE" val="t"/>
  <p:tag name="KSO_WM_UNIT_TYPE" val="i"/>
</p:tagLst>
</file>

<file path=ppt/tags/tag68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69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7.xml><?xml version="1.0" encoding="utf-8"?>
<p:tagLst xmlns:p="http://schemas.openxmlformats.org/presentationml/2006/main">
  <p:tag name="KSO_WM_ASSEMBLE_CHIP_INDEX" val="62df38926af34e29ab98f6e94199632a"/>
  <p:tag name="KSO_WM_BEAUTIFY_FLAG" val="#wm#"/>
  <p:tag name="KSO_WM_CHIP_FILLAREA_FILL_RULE" val="{&quot;fill_align&quot;:&quot;cm&quot;,&quot;fill_mode&quot;:&quot;adaptive&quot;,&quot;sacle_strategy&quot;:&quot;smart&quot;}"/>
  <p:tag name="KSO_WM_CHIP_GROUPID" val="61445dc01e630cfd8f1141bb"/>
  <p:tag name="KSO_WM_CHIP_XID" val="61445dc01e630cfd8f1141bc"/>
  <p:tag name="KSO_WM_TAG_VERSION" val="1.0"/>
  <p:tag name="KSO_WM_TEMPLATE_ASSEMBLE_GROUPID" val="62ccdc077bdb9f75177e73ce"/>
  <p:tag name="KSO_WM_TEMPLATE_ASSEMBLE_XID" val="6315afee59d53ee3cde302c3"/>
  <p:tag name="KSO_WM_TEMPLATE_CATEGORY" val="custom"/>
  <p:tag name="KSO_WM_TEMPLATE_INDEX" val="20223194"/>
  <p:tag name="KSO_WM_UNIT_BLOCK" val="0"/>
  <p:tag name="KSO_WM_UNIT_COMPATIBLE" val="0"/>
  <p:tag name="KSO_WM_UNIT_DEC_AREA_ID" val="539ad7398e8642ca8854e403c4d9c988"/>
  <p:tag name="KSO_WM_UNIT_DEC_CHANGEPICRESERVED" val="0"/>
  <p:tag name="KSO_WM_UNIT_DEC_SUPPORTCHANGEPIC" val="0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1},&quot;ReferentInfo&quot;:{&quot;Id&quot;:&quot;28ace006e30e4c91acc0ab652bd2a49d&quot;,&quot;X&quot;:{&quot;Pos&quot;:0},&quot;Y&quot;:{&quot;Pos&quot;:1}},&quot;whChangeMode&quot;:0}"/>
  <p:tag name="KSO_WM_UNIT_DIAGRAM_ISNUMVISUAL" val="0"/>
  <p:tag name="KSO_WM_UNIT_DIAGRAM_ISREFERUNIT" val="0"/>
  <p:tag name="KSO_WM_UNIT_HIGHLIGHT" val="0"/>
  <p:tag name="KSO_WM_UNIT_ID" val="custom20223194_1*i*1"/>
  <p:tag name="KSO_WM_UNIT_INDEX" val="1"/>
  <p:tag name="KSO_WM_UNIT_LAYERLEVEL" val="1"/>
  <p:tag name="KSO_WM_UNIT_LINE_FILL_TYPE" val="2"/>
  <p:tag name="KSO_WM_UNIT_LINE_FORE_SCHEMECOLOR_INDEX" val="13"/>
  <p:tag name="KSO_WM_UNIT_LINE_FORE_SCHEMECOLOR_INDEX_BRIGHTNESS" val="0"/>
  <p:tag name="KSO_WM_UNIT_SM_LIMIT_TYPE" val="0"/>
  <p:tag name="KSO_WM_UNIT_TYPE" val="i"/>
</p:tagLst>
</file>

<file path=ppt/tags/tag70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71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72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73.xml><?xml version="1.0" encoding="utf-8"?>
<p:tagLst xmlns:p="http://schemas.openxmlformats.org/presentationml/2006/main">
  <p:tag name="KSO_WM_ASSEMBLE_CHIP_INDEX" val="d8dedd587f3542c7979c35ab32d1d3e6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ccdc077bdb9f75177e73ce"/>
  <p:tag name="KSO_WM_CHIP_XID" val="62ccdc0a7bdb9f75177e7711"/>
  <p:tag name="KSO_WM_TAG_VERSION" val="1.0"/>
  <p:tag name="KSO_WM_TEMPLATE_CATEGORY" val="chip"/>
  <p:tag name="KSO_WM_TEMPLATE_INDEX" val="20223194"/>
  <p:tag name="KSO_WM_UNIT_DEC_AREA_ID" val="29a969ffae844c18a3b66a3eeb2fede4"/>
  <p:tag name="KSO_WM_UNIT_DEC_CHANGEPICRESERVED" val="1"/>
  <p:tag name="KSO_WM_UNIT_DEC_SUPPORTCHANGEPIC" val="0"/>
  <p:tag name="KSO_WM_UNIT_ID" val="chip20223194_5*i*1"/>
  <p:tag name="KSO_WM_UNIT_INDEX" val="1"/>
  <p:tag name="KSO_WM_UNIT_SUBTYPE" val="v"/>
  <p:tag name="KSO_WM_UNIT_TYPE" val="i"/>
</p:tagLst>
</file>

<file path=ppt/tags/tag74.xml><?xml version="1.0" encoding="utf-8"?>
<p:tagLst xmlns:p="http://schemas.openxmlformats.org/presentationml/2006/main">
  <p:tag name="KSO_WM_ASSEMBLE_CHIP_INDEX" val="009e4cf15dd84117962605e07a681835"/>
  <p:tag name="KSO_WM_BEAUTIFY_FLAG" val="#wm#"/>
  <p:tag name="KSO_WM_CHIP_FILLAREA_FILL_RULE" val="{&quot;fill_align&quot;:&quot;rm&quot;,&quot;fill_effect&quot;:[],&quot;fill_mode&quot;:&quot;adaptive&quot;,&quot;sacle_strategy&quot;:&quot;stretch&quot;}"/>
  <p:tag name="KSO_WM_CHIP_GROUPID" val="62ccdc077bdb9f75177e73ce"/>
  <p:tag name="KSO_WM_CHIP_XID" val="62ccdc0a7bdb9f75177e7702"/>
  <p:tag name="KSO_WM_TAG_VERSION" val="1.0"/>
  <p:tag name="KSO_WM_TEMPLATE_CATEGORY" val="chip"/>
  <p:tag name="KSO_WM_TEMPLATE_INDEX" val="20223194"/>
  <p:tag name="KSO_WM_UNIT_DEC_AREA_ID" val="374a64de7c4f4d29a46845d243d0fb72"/>
  <p:tag name="KSO_WM_UNIT_DEC_CHANGEPICRESERVED" val="1"/>
  <p:tag name="KSO_WM_UNIT_DEC_SUPPORTCHANGEPIC" val="0"/>
  <p:tag name="KSO_WM_UNIT_ID" val="chip20223194_6*i*1"/>
  <p:tag name="KSO_WM_UNIT_INDEX" val="1"/>
  <p:tag name="KSO_WM_UNIT_SUBTYPE" val="w"/>
  <p:tag name="KSO_WM_UNIT_TYPE" val="i"/>
</p:tagLst>
</file>

<file path=ppt/tags/tag75.xml><?xml version="1.0" encoding="utf-8"?>
<p:tagLst xmlns:p="http://schemas.openxmlformats.org/presentationml/2006/main">
  <p:tag name="KSO_WM_ASSEMBLE_CHIP_INDEX" val="e3ee47fd97b447868daa6765726fab7e"/>
  <p:tag name="KSO_WM_BEAUTIFY_FLAG" val="#wm#"/>
  <p:tag name="KSO_WM_CHIP_FILLAREA_FILL_RULE" val="{&quot;fill_align&quot;:&quot;lb&quot;,&quot;fill_effect&quot;:[],&quot;fill_mode&quot;:&quot;adaptive&quot;,&quot;sacle_strategy&quot;:&quot;stretch&quot;}"/>
  <p:tag name="KSO_WM_CHIP_GROUPID" val="62ccdc077bdb9f75177e73ce"/>
  <p:tag name="KSO_WM_CHIP_XID" val="62ccdc0a7bdb9f75177e76d9"/>
  <p:tag name="KSO_WM_TAG_VERSION" val="1.0"/>
  <p:tag name="KSO_WM_TEMPLATE_CATEGORY" val="chip"/>
  <p:tag name="KSO_WM_TEMPLATE_INDEX" val="20223194"/>
  <p:tag name="KSO_WM_UNIT_DEC_AREA_ID" val="1907fb6c388c4512925b1978e76585d2"/>
  <p:tag name="KSO_WM_UNIT_DEC_CHANGEPICRESERVED" val="1"/>
  <p:tag name="KSO_WM_UNIT_DEC_SUPPORTCHANGEPIC" val="0"/>
  <p:tag name="KSO_WM_UNIT_ID" val="chip20223194_7*i*1"/>
  <p:tag name="KSO_WM_UNIT_INDEX" val="1"/>
  <p:tag name="KSO_WM_UNIT_SUBTYPE" val="t"/>
  <p:tag name="KSO_WM_UNIT_TYPE" val="i"/>
</p:tagLst>
</file>

<file path=ppt/tags/tag76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77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78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79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8.xml><?xml version="1.0" encoding="utf-8"?>
<p:tagLst xmlns:p="http://schemas.openxmlformats.org/presentationml/2006/main">
  <p:tag name="KSO_WM_ASSEMBLE_CHIP_INDEX" val="62df38926af34e29ab98f6e94199632a"/>
  <p:tag name="KSO_WM_BEAUTIFY_FLAG" val="#wm#"/>
  <p:tag name="KSO_WM_CHIP_FILLAREA_FILL_RULE" val="{&quot;fill_align&quot;:&quot;cm&quot;,&quot;fill_mode&quot;:&quot;adaptive&quot;,&quot;sacle_strategy&quot;:&quot;smart&quot;}"/>
  <p:tag name="KSO_WM_CHIP_GROUPID" val="61445dc01e630cfd8f1141bb"/>
  <p:tag name="KSO_WM_CHIP_XID" val="61445dc01e630cfd8f1141bc"/>
  <p:tag name="KSO_WM_TAG_VERSION" val="1.0"/>
  <p:tag name="KSO_WM_TEMPLATE_ASSEMBLE_GROUPID" val="62ccdc077bdb9f75177e73ce"/>
  <p:tag name="KSO_WM_TEMPLATE_ASSEMBLE_XID" val="6315afee59d53ee3cde302c3"/>
  <p:tag name="KSO_WM_TEMPLATE_CATEGORY" val="custom"/>
  <p:tag name="KSO_WM_TEMPLATE_INDEX" val="20223194"/>
  <p:tag name="KSO_WM_UNIT_BLOCK" val="0"/>
  <p:tag name="KSO_WM_UNIT_COMPATIBLE" val="0"/>
  <p:tag name="KSO_WM_UNIT_DEC_AREA_ID" val="600d3b757d484f2ab5d605ac2f2bd968"/>
  <p:tag name="KSO_WM_UNIT_DEFAULT_FONT" val="60;80;2"/>
  <p:tag name="KSO_WM_UNIT_DIAGRAM_ISNUMVISUAL" val="0"/>
  <p:tag name="KSO_WM_UNIT_DIAGRAM_ISREFERUNIT" val="0"/>
  <p:tag name="KSO_WM_UNIT_HIGHLIGHT" val="0"/>
  <p:tag name="KSO_WM_UNIT_ID" val="custom20223194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党政风党政精神宣传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10"/>
</p:tagLst>
</file>

<file path=ppt/tags/tag80.xml><?xml version="1.0" encoding="utf-8"?>
<p:tagLst xmlns:p="http://schemas.openxmlformats.org/presentationml/2006/main">
  <p:tag name="KSO_WM_ASSEMBLE_CHIP_INDEX" val="35e22eb294f24ad5b077417331056439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ccdc077bdb9f75177e73ce"/>
  <p:tag name="KSO_WM_CHIP_XID" val="62ccdc0a7bdb9f75177e756b"/>
  <p:tag name="KSO_WM_TAG_VERSION" val="1.0"/>
  <p:tag name="KSO_WM_TEMPLATE_CATEGORY" val="chip"/>
  <p:tag name="KSO_WM_TEMPLATE_INDEX" val="20223194"/>
  <p:tag name="KSO_WM_UNIT_DEC_AREA_ID" val="80959aa1b28a43d88e7b39b95ead86ca"/>
  <p:tag name="KSO_WM_UNIT_DEC_CHANGEPICRESERVED" val="1"/>
  <p:tag name="KSO_WM_UNIT_DEC_SUPPORTCHANGEPIC" val="0"/>
  <p:tag name="KSO_WM_UNIT_ID" val="chip20223194_2*i*1"/>
  <p:tag name="KSO_WM_UNIT_INDEX" val="1"/>
  <p:tag name="KSO_WM_UNIT_SUBTYPE" val="v"/>
  <p:tag name="KSO_WM_UNIT_TYPE" val="i"/>
</p:tagLst>
</file>

<file path=ppt/tags/tag81.xml><?xml version="1.0" encoding="utf-8"?>
<p:tagLst xmlns:p="http://schemas.openxmlformats.org/presentationml/2006/main">
  <p:tag name="KSO_WM_ASSEMBLE_CHIP_INDEX" val="5ada621b30f54ff59b884185f5e39084"/>
  <p:tag name="KSO_WM_BEAUTIFY_FLAG" val="#wm#"/>
  <p:tag name="KSO_WM_CHIP_FILLAREA_FILL_RULE" val="{&quot;fill_align&quot;:&quot;rb&quot;,&quot;fill_effect&quot;:[],&quot;fill_mode&quot;:&quot;adaptive&quot;,&quot;sacle_strategy&quot;:&quot;stretch&quot;}"/>
  <p:tag name="KSO_WM_CHIP_GROUPID" val="62ccdc077bdb9f75177e73ce"/>
  <p:tag name="KSO_WM_CHIP_XID" val="62ccdc0a7bdb9f75177e7524"/>
  <p:tag name="KSO_WM_TAG_VERSION" val="1.0"/>
  <p:tag name="KSO_WM_TEMPLATE_CATEGORY" val="chip"/>
  <p:tag name="KSO_WM_TEMPLATE_INDEX" val="20223194"/>
  <p:tag name="KSO_WM_UNIT_DEC_AREA_ID" val="f7e8e86e02a04225b341ee81b594a362"/>
  <p:tag name="KSO_WM_UNIT_DEC_CHANGEPICRESERVED" val="1"/>
  <p:tag name="KSO_WM_UNIT_DEC_SUPPORTCHANGEPIC" val="0"/>
  <p:tag name="KSO_WM_UNIT_ID" val="chip20223194_3*i*1"/>
  <p:tag name="KSO_WM_UNIT_INDEX" val="1"/>
  <p:tag name="KSO_WM_UNIT_SUBTYPE" val="u"/>
  <p:tag name="KSO_WM_UNIT_TYPE" val="i"/>
</p:tagLst>
</file>

<file path=ppt/tags/tag82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83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84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85.xml><?xml version="1.0" encoding="utf-8"?>
<p:tagLst xmlns:p="http://schemas.openxmlformats.org/presentationml/2006/main">
  <p:tag name="KSO_WM_ASSEMBLE_CHIP_INDEX" val="76374417b77d44c7afda4b3dfb6911d6"/>
  <p:tag name="KSO_WM_BEAUTIFY_FLAG" val="#wm#"/>
  <p:tag name="KSO_WM_CHIP_FILLAREA_FILL_RULE" val="{&quot;fill_align&quot;:&quot;cm&quot;,&quot;fill_mode&quot;:&quot;adaptive&quot;,&quot;sacle_strategy&quot;:&quot;smart&quot;}"/>
  <p:tag name="KSO_WM_CHIP_GROUPID" val="614314e91e630cfd8f11395a"/>
  <p:tag name="KSO_WM_CHIP_XID" val="614314e91e630cfd8f11395b"/>
  <p:tag name="KSO_WM_TAG_VERSION" val="1.0"/>
  <p:tag name="KSO_WM_TEMPLATE_ASSEMBLE_GROUPID" val="62ccdc077bdb9f75177e73ce"/>
  <p:tag name="KSO_WM_TEMPLATE_ASSEMBLE_XID" val="62cfe72402b43a043daf2a7b"/>
  <p:tag name="KSO_WM_TEMPLATE_CATEGORY" val="custom"/>
  <p:tag name="KSO_WM_TEMPLATE_INDEX" val="20223194"/>
  <p:tag name="KSO_WM_UNIT_BLOCK" val="0"/>
  <p:tag name="KSO_WM_UNIT_COMPATIBLE" val="0"/>
  <p:tag name="KSO_WM_UNIT_DEC_AREA_ID" val="948b0efa82734dc2af7adf224ff59791"/>
  <p:tag name="KSO_WM_UNIT_DEFAULT_FONT" val="66;72;2"/>
  <p:tag name="KSO_WM_UNIT_DIAGRAM_ISNUMVISUAL" val="0"/>
  <p:tag name="KSO_WM_UNIT_DIAGRAM_ISREFERUNIT" val="0"/>
  <p:tag name="KSO_WM_UNIT_HIGHLIGHT" val="0"/>
  <p:tag name="KSO_WM_UNIT_ID" val="custom20223194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感谢您的观看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11"/>
</p:tagLst>
</file>

<file path=ppt/tags/tag86.xml><?xml version="1.0" encoding="utf-8"?>
<p:tagLst xmlns:p="http://schemas.openxmlformats.org/presentationml/2006/main">
  <p:tag name="KSO_WM_ASSEMBLE_CHIP_INDEX" val="76374417b77d44c7afda4b3dfb6911d6"/>
  <p:tag name="KSO_WM_BEAUTIFY_FLAG" val="#wm#"/>
  <p:tag name="KSO_WM_CHIP_FILLAREA_FILL_RULE" val="{&quot;fill_align&quot;:&quot;cm&quot;,&quot;fill_mode&quot;:&quot;adaptive&quot;,&quot;sacle_strategy&quot;:&quot;smart&quot;}"/>
  <p:tag name="KSO_WM_CHIP_GROUPID" val="614314e91e630cfd8f11395a"/>
  <p:tag name="KSO_WM_CHIP_XID" val="614314e91e630cfd8f11395b"/>
  <p:tag name="KSO_WM_TAG_VERSION" val="1.0"/>
  <p:tag name="KSO_WM_TEMPLATE_ASSEMBLE_GROUPID" val="62ccdc077bdb9f75177e73ce"/>
  <p:tag name="KSO_WM_TEMPLATE_ASSEMBLE_XID" val="62cfe72402b43a043daf2a7b"/>
  <p:tag name="KSO_WM_TEMPLATE_CATEGORY" val="custom"/>
  <p:tag name="KSO_WM_TEMPLATE_INDEX" val="20223194"/>
  <p:tag name="KSO_WM_UNIT_BLOCK" val="0"/>
  <p:tag name="KSO_WM_UNIT_COMPATIBLE" val="0"/>
  <p:tag name="KSO_WM_UNIT_DEC_AREA_ID" val="3bd07eaffb46453bbaa01e7c602ae941"/>
  <p:tag name="KSO_WM_UNIT_DEFAULT_FONT" val="14;18;2"/>
  <p:tag name="KSO_WM_UNIT_DIAGRAM_ISNUMVISUAL" val="0"/>
  <p:tag name="KSO_WM_UNIT_DIAGRAM_ISREFERUNIT" val="0"/>
  <p:tag name="KSO_WM_UNIT_HIGHLIGHT" val="0"/>
  <p:tag name="KSO_WM_UNIT_ID" val="custom20223194_1*f*1"/>
  <p:tag name="KSO_WM_UNIT_INDEX" val="1"/>
  <p:tag name="KSO_WM_UNIT_LAYERLEVEL" val="1"/>
  <p:tag name="KSO_WM_UNIT_NOCLEAR" val="0"/>
  <p:tag name="KSO_WM_UNIT_PRESET_TEXT" val="单击此处添加正文，文字是您思想的提炼，请尽量言简意赅的阐述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f"/>
  <p:tag name="KSO_WM_UNIT_VALUE" val="50"/>
</p:tagLst>
</file>

<file path=ppt/tags/tag87.xml><?xml version="1.0" encoding="utf-8"?>
<p:tagLst xmlns:p="http://schemas.openxmlformats.org/presentationml/2006/main">
  <p:tag name="KSO_WM_ASSEMBLE_CHIP_INDEX" val="d8dedd587f3542c7979c35ab32d1d3e6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ccdc077bdb9f75177e73ce"/>
  <p:tag name="KSO_WM_CHIP_XID" val="62ccdc0a7bdb9f75177e7711"/>
  <p:tag name="KSO_WM_SLIDE_BACKGROUND_TYPE" val="general"/>
  <p:tag name="KSO_WM_TAG_VERSION" val="1.0"/>
  <p:tag name="KSO_WM_TEMPLATE_CATEGORY" val="chip"/>
  <p:tag name="KSO_WM_TEMPLATE_INDEX" val="20223194"/>
  <p:tag name="KSO_WM_UNIT_DEC_AREA_ID" val="29a969ffae844c18a3b66a3eeb2fede4"/>
  <p:tag name="KSO_WM_UNIT_DEC_CHANGEPICRESERVED" val="1"/>
  <p:tag name="KSO_WM_UNIT_DEC_SUPPORTCHANGEPIC" val="0"/>
  <p:tag name="KSO_WM_UNIT_ID" val="chip20223194_5*i*1"/>
  <p:tag name="KSO_WM_UNIT_INDEX" val="1"/>
  <p:tag name="KSO_WM_UNIT_SUBTYPE" val="v"/>
  <p:tag name="KSO_WM_UNIT_TYPE" val="i"/>
</p:tagLst>
</file>

<file path=ppt/tags/tag88.xml><?xml version="1.0" encoding="utf-8"?>
<p:tagLst xmlns:p="http://schemas.openxmlformats.org/presentationml/2006/main">
  <p:tag name="KSO_WM_ASSEMBLE_CHIP_INDEX" val="009e4cf15dd84117962605e07a681835"/>
  <p:tag name="KSO_WM_BEAUTIFY_FLAG" val="#wm#"/>
  <p:tag name="KSO_WM_CHIP_FILLAREA_FILL_RULE" val="{&quot;fill_align&quot;:&quot;rm&quot;,&quot;fill_effect&quot;:[],&quot;fill_mode&quot;:&quot;adaptive&quot;,&quot;sacle_strategy&quot;:&quot;stretch&quot;}"/>
  <p:tag name="KSO_WM_CHIP_GROUPID" val="62ccdc077bdb9f75177e73ce"/>
  <p:tag name="KSO_WM_CHIP_XID" val="62ccdc0a7bdb9f75177e7702"/>
  <p:tag name="KSO_WM_SLIDE_BACKGROUND_TYPE" val="general"/>
  <p:tag name="KSO_WM_TAG_VERSION" val="1.0"/>
  <p:tag name="KSO_WM_TEMPLATE_CATEGORY" val="chip"/>
  <p:tag name="KSO_WM_TEMPLATE_INDEX" val="20223194"/>
  <p:tag name="KSO_WM_UNIT_DEC_AREA_ID" val="374a64de7c4f4d29a46845d243d0fb72"/>
  <p:tag name="KSO_WM_UNIT_DEC_CHANGEPICRESERVED" val="1"/>
  <p:tag name="KSO_WM_UNIT_DEC_SUPPORTCHANGEPIC" val="0"/>
  <p:tag name="KSO_WM_UNIT_ID" val="chip20223194_6*i*1"/>
  <p:tag name="KSO_WM_UNIT_INDEX" val="1"/>
  <p:tag name="KSO_WM_UNIT_SUBTYPE" val="w"/>
  <p:tag name="KSO_WM_UNIT_TYPE" val="i"/>
</p:tagLst>
</file>

<file path=ppt/tags/tag89.xml><?xml version="1.0" encoding="utf-8"?>
<p:tagLst xmlns:p="http://schemas.openxmlformats.org/presentationml/2006/main">
  <p:tag name="KSO_WM_ASSEMBLE_CHIP_INDEX" val="e3ee47fd97b447868daa6765726fab7e"/>
  <p:tag name="KSO_WM_BEAUTIFY_FLAG" val="#wm#"/>
  <p:tag name="KSO_WM_CHIP_FILLAREA_FILL_RULE" val="{&quot;fill_align&quot;:&quot;lb&quot;,&quot;fill_effect&quot;:[],&quot;fill_mode&quot;:&quot;adaptive&quot;,&quot;sacle_strategy&quot;:&quot;stretch&quot;}"/>
  <p:tag name="KSO_WM_CHIP_GROUPID" val="62ccdc077bdb9f75177e73ce"/>
  <p:tag name="KSO_WM_CHIP_XID" val="62ccdc0a7bdb9f75177e76d9"/>
  <p:tag name="KSO_WM_SLIDE_BACKGROUND_TYPE" val="general"/>
  <p:tag name="KSO_WM_TAG_VERSION" val="1.0"/>
  <p:tag name="KSO_WM_TEMPLATE_CATEGORY" val="chip"/>
  <p:tag name="KSO_WM_TEMPLATE_INDEX" val="20223194"/>
  <p:tag name="KSO_WM_UNIT_DEC_AREA_ID" val="1907fb6c388c4512925b1978e76585d2"/>
  <p:tag name="KSO_WM_UNIT_DEC_CHANGEPICRESERVED" val="1"/>
  <p:tag name="KSO_WM_UNIT_DEC_SUPPORTCHANGEPIC" val="0"/>
  <p:tag name="KSO_WM_UNIT_ID" val="chip20223194_7*i*1"/>
  <p:tag name="KSO_WM_UNIT_INDEX" val="1"/>
  <p:tag name="KSO_WM_UNIT_SUBTYPE" val="t"/>
  <p:tag name="KSO_WM_UNIT_TYPE" val="i"/>
</p:tagLst>
</file>

<file path=ppt/tags/tag9.xml><?xml version="1.0" encoding="utf-8"?>
<p:tagLst xmlns:p="http://schemas.openxmlformats.org/presentationml/2006/main">
  <p:tag name="KSO_WM_ASSEMBLE_CHIP_INDEX" val="62df38926af34e29ab98f6e94199632a"/>
  <p:tag name="KSO_WM_BEAUTIFY_FLAG" val="#wm#"/>
  <p:tag name="KSO_WM_CHIP_FILLAREA_FILL_RULE" val="{&quot;fill_align&quot;:&quot;cm&quot;,&quot;fill_mode&quot;:&quot;adaptive&quot;,&quot;sacle_strategy&quot;:&quot;smart&quot;}"/>
  <p:tag name="KSO_WM_CHIP_GROUPID" val="61445dc01e630cfd8f1141bb"/>
  <p:tag name="KSO_WM_CHIP_XID" val="61445dc01e630cfd8f1141bc"/>
  <p:tag name="KSO_WM_TAG_VERSION" val="1.0"/>
  <p:tag name="KSO_WM_TEMPLATE_ASSEMBLE_GROUPID" val="62ccdc077bdb9f75177e73ce"/>
  <p:tag name="KSO_WM_TEMPLATE_ASSEMBLE_XID" val="6315afee59d53ee3cde302c3"/>
  <p:tag name="KSO_WM_TEMPLATE_CATEGORY" val="custom"/>
  <p:tag name="KSO_WM_TEMPLATE_INDEX" val="20223194"/>
  <p:tag name="KSO_WM_UNIT_BLOCK" val="0"/>
  <p:tag name="KSO_WM_UNIT_COMPATIBLE" val="0"/>
  <p:tag name="KSO_WM_UNIT_DEC_AREA_ID" val="28ace006e30e4c91acc0ab652bd2a49d"/>
  <p:tag name="KSO_WM_UNIT_DEFAULT_FONT" val="20;28;2"/>
  <p:tag name="KSO_WM_UNIT_DIAGRAM_ISNUMVISUAL" val="0"/>
  <p:tag name="KSO_WM_UNIT_DIAGRAM_ISREFERUNIT" val="0"/>
  <p:tag name="KSO_WM_UNIT_HIGHLIGHT" val="0"/>
  <p:tag name="KSO_WM_UNIT_ID" val="custom20223194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副标题"/>
  <p:tag name="KSO_WM_UNIT_TEXT_FILL_FORE_SCHEMECOLOR_INDEX" val="13"/>
  <p:tag name="KSO_WM_UNIT_TEXT_FILL_FORE_SCHEMECOLOR_INDEX_BRIGHTNESS" val="0.15"/>
  <p:tag name="KSO_WM_UNIT_TEXT_FILL_TYPE" val="1"/>
  <p:tag name="KSO_WM_UNIT_TYPE" val="b"/>
  <p:tag name="KSO_WM_UNIT_VALUE" val="14"/>
</p:tagLst>
</file>

<file path=ppt/tags/tag90.xml><?xml version="1.0" encoding="utf-8"?>
<p:tagLst xmlns:p="http://schemas.openxmlformats.org/presentationml/2006/main">
  <p:tag name="KSO_WM_SLIDE_BACKGROUND_TYPE" val="general"/>
  <p:tag name="KSO_WM_UNIT_TEXT_FILL_FORE_SCHEMECOLOR_INDEX" val="13"/>
  <p:tag name="KSO_WM_UNIT_TEXT_FILL_FORE_SCHEMECOLOR_INDEX_BRIGHTNESS" val="0"/>
  <p:tag name="KSO_WM_UNIT_TEXT_FILL_TYPE" val="1"/>
</p:tagLst>
</file>

<file path=ppt/tags/tag91.xml><?xml version="1.0" encoding="utf-8"?>
<p:tagLst xmlns:p="http://schemas.openxmlformats.org/presentationml/2006/main">
  <p:tag name="KSO_WM_SLIDE_BACKGROUND_TYPE" val="general"/>
  <p:tag name="KSO_WM_UNIT_TEXT_FILL_FORE_SCHEMECOLOR_INDEX" val="13"/>
  <p:tag name="KSO_WM_UNIT_TEXT_FILL_FORE_SCHEMECOLOR_INDEX_BRIGHTNESS" val="0"/>
  <p:tag name="KSO_WM_UNIT_TEXT_FILL_TYPE" val="1"/>
</p:tagLst>
</file>

<file path=ppt/tags/tag92.xml><?xml version="1.0" encoding="utf-8"?>
<p:tagLst xmlns:p="http://schemas.openxmlformats.org/presentationml/2006/main">
  <p:tag name="KSO_WM_SLIDE_BACKGROUND_TYPE" val="general"/>
  <p:tag name="KSO_WM_UNIT_TEXT_FILL_FORE_SCHEMECOLOR_INDEX" val="13"/>
  <p:tag name="KSO_WM_UNIT_TEXT_FILL_FORE_SCHEMECOLOR_INDEX_BRIGHTNESS" val="0"/>
  <p:tag name="KSO_WM_UNIT_TEXT_FILL_TYPE" val="1"/>
</p:tagLst>
</file>

<file path=ppt/tags/tag93.xml><?xml version="1.0" encoding="utf-8"?>
<p:tagLst xmlns:p="http://schemas.openxmlformats.org/presentationml/2006/main">
  <p:tag name="KSO_WM_SLIDE_BACKGROUND_TYPE" val="general"/>
  <p:tag name="KSO_WM_UNIT_TEXT_FILL_FORE_SCHEMECOLOR_INDEX" val="13"/>
  <p:tag name="KSO_WM_UNIT_TEXT_FILL_FORE_SCHEMECOLOR_INDEX_BRIGHTNESS" val="0"/>
  <p:tag name="KSO_WM_UNIT_TEXT_FILL_TYPE" val="1"/>
</p:tagLst>
</file>

<file path=ppt/tags/tag94.xml><?xml version="1.0" encoding="utf-8"?>
<p:tagLst xmlns:p="http://schemas.openxmlformats.org/presentationml/2006/main">
  <p:tag name="KSO_WM_ASSEMBLE_CHIP_INDEX" val="89d217a1352444b19b5ae12c271a1d01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ccdc077bdb9f75177e73ce"/>
  <p:tag name="KSO_WM_CHIP_XID" val="62ccdc0a7bdb9f75177e7711"/>
  <p:tag name="KSO_WM_SLIDE_BACKGROUND_TYPE" val="frame"/>
  <p:tag name="KSO_WM_TAG_VERSION" val="1.0"/>
  <p:tag name="KSO_WM_TEMPLATE_CATEGORY" val="chip"/>
  <p:tag name="KSO_WM_TEMPLATE_INDEX" val="20223194"/>
  <p:tag name="KSO_WM_UNIT_DEC_AREA_ID" val="84bd6436c71c42ed939ec4949d33f7b1"/>
  <p:tag name="KSO_WM_UNIT_DEC_CHANGEPICRESERVED" val="1"/>
  <p:tag name="KSO_WM_UNIT_DEC_SUPPORTCHANGEPIC" val="0"/>
  <p:tag name="KSO_WM_UNIT_ID" val="chip20223194_5*i*1"/>
  <p:tag name="KSO_WM_UNIT_INDEX" val="1"/>
  <p:tag name="KSO_WM_UNIT_SUBTYPE" val="v"/>
  <p:tag name="KSO_WM_UNIT_TYPE" val="i"/>
</p:tagLst>
</file>

<file path=ppt/tags/tag95.xml><?xml version="1.0" encoding="utf-8"?>
<p:tagLst xmlns:p="http://schemas.openxmlformats.org/presentationml/2006/main">
  <p:tag name="KSO_WM_BEAUTIFY_FLAG" val="#wm#"/>
  <p:tag name="KSO_WM_CHIP_GROUPID" val="61837b50a6a891b1f9db06a2"/>
  <p:tag name="KSO_WM_CHIP_XID" val="618b765618adb49c6c1f289f"/>
  <p:tag name="KSO_WM_SLIDE_BACKGROUND_TYPE" val="frame"/>
  <p:tag name="KSO_WM_SLIDE_BK_DARK_LIGHT" val="2"/>
  <p:tag name="KSO_WM_TAG_VERSION" val="1.0"/>
  <p:tag name="KSO_WM_TEMPLATE_CATEGORY" val="bg"/>
  <p:tag name="KSO_WM_TEMPLATE_INDEX" val="20220522"/>
  <p:tag name="KSO_WM_UNIT_BK_DARK_LIGHT" val="2"/>
  <p:tag name="KSO_WM_UNIT_COMPATIBLE" val="0"/>
  <p:tag name="KSO_WM_UNIT_DIAGRAM_ISNUMVISUAL" val="0"/>
  <p:tag name="KSO_WM_UNIT_DIAGRAM_ISREFERUNIT" val="0"/>
  <p:tag name="KSO_WM_UNIT_FILL_FORE_SCHEMECOLOR_INDEX_BRIGHTNESS" val="0"/>
  <p:tag name="KSO_WM_UNIT_FILL_TYPE" val="1"/>
  <p:tag name="KSO_WM_UNIT_HIGHLIGHT" val="0"/>
  <p:tag name="KSO_WM_UNIT_ID" val="bg20220522_2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96.xml><?xml version="1.0" encoding="utf-8"?>
<p:tagLst xmlns:p="http://schemas.openxmlformats.org/presentationml/2006/main">
  <p:tag name="KSO_WM_ASSEMBLE_CHIP_INDEX" val="b2871229386b4e6dacbe539e2e35b3f7"/>
  <p:tag name="KSO_WM_BEAUTIFY_FLAG" val="#wm#"/>
  <p:tag name="KSO_WM_CHIP_FILLAREA_FILL_RULE" val="{&quot;fill_align&quot;:&quot;lb&quot;,&quot;fill_effect&quot;:[],&quot;fill_mode&quot;:&quot;adaptive&quot;,&quot;sacle_strategy&quot;:&quot;stretch&quot;}"/>
  <p:tag name="KSO_WM_CHIP_GROUPID" val="62ccdc077bdb9f75177e73ce"/>
  <p:tag name="KSO_WM_CHIP_XID" val="62ccdc0a7bdb9f75177e76d9"/>
  <p:tag name="KSO_WM_SLIDE_BACKGROUND_TYPE" val="frame"/>
  <p:tag name="KSO_WM_TAG_VERSION" val="1.0"/>
  <p:tag name="KSO_WM_TEMPLATE_CATEGORY" val="chip"/>
  <p:tag name="KSO_WM_TEMPLATE_INDEX" val="20223194"/>
  <p:tag name="KSO_WM_UNIT_DEC_AREA_ID" val="7106af844d1f4a5c86440158fe70bce8"/>
  <p:tag name="KSO_WM_UNIT_DEC_CHANGEPICRESERVED" val="1"/>
  <p:tag name="KSO_WM_UNIT_DEC_SUPPORTCHANGEPIC" val="0"/>
  <p:tag name="KSO_WM_UNIT_ID" val="chip20223194_7*i*1"/>
  <p:tag name="KSO_WM_UNIT_INDEX" val="1"/>
  <p:tag name="KSO_WM_UNIT_SUBTYPE" val="t"/>
  <p:tag name="KSO_WM_UNIT_TYPE" val="i"/>
</p:tagLst>
</file>

<file path=ppt/tags/tag97.xml><?xml version="1.0" encoding="utf-8"?>
<p:tagLst xmlns:p="http://schemas.openxmlformats.org/presentationml/2006/main">
  <p:tag name="KSO_WM_SLIDE_BACKGROUND_TYPE" val="frame"/>
  <p:tag name="KSO_WM_UNIT_TEXT_FILL_FORE_SCHEMECOLOR_INDEX" val="13"/>
  <p:tag name="KSO_WM_UNIT_TEXT_FILL_FORE_SCHEMECOLOR_INDEX_BRIGHTNESS" val="0"/>
  <p:tag name="KSO_WM_UNIT_TEXT_FILL_TYPE" val="1"/>
</p:tagLst>
</file>

<file path=ppt/tags/tag98.xml><?xml version="1.0" encoding="utf-8"?>
<p:tagLst xmlns:p="http://schemas.openxmlformats.org/presentationml/2006/main">
  <p:tag name="KSO_WM_SLIDE_BACKGROUND_TYPE" val="frame"/>
  <p:tag name="KSO_WM_UNIT_TEXT_FILL_FORE_SCHEMECOLOR_INDEX" val="13"/>
  <p:tag name="KSO_WM_UNIT_TEXT_FILL_FORE_SCHEMECOLOR_INDEX_BRIGHTNESS" val="0"/>
  <p:tag name="KSO_WM_UNIT_TEXT_FILL_TYPE" val="1"/>
</p:tagLst>
</file>

<file path=ppt/tags/tag99.xml><?xml version="1.0" encoding="utf-8"?>
<p:tagLst xmlns:p="http://schemas.openxmlformats.org/presentationml/2006/main">
  <p:tag name="KSO_WM_SLIDE_BACKGROUND_TYPE" val="frame"/>
  <p:tag name="KSO_WM_UNIT_TEXT_FILL_FORE_SCHEMECOLOR_INDEX" val="13"/>
  <p:tag name="KSO_WM_UNIT_TEXT_FILL_FORE_SCHEMECOLOR_INDEX_BRIGHTNESS" val="0"/>
  <p:tag name="KSO_WM_UNIT_TEXT_FILL_TYPE" val="1"/>
</p:tagLst>
</file>

<file path=ppt/theme/theme1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F2EBEB"/>
      </a:dk2>
      <a:lt2>
        <a:srgbClr val="FFFFFF"/>
      </a:lt2>
      <a:accent1>
        <a:srgbClr val="748BAE"/>
      </a:accent1>
      <a:accent2>
        <a:srgbClr val="6E89A8"/>
      </a:accent2>
      <a:accent3>
        <a:srgbClr val="7A7A8E"/>
      </a:accent3>
      <a:accent4>
        <a:srgbClr val="A3636D"/>
      </a:accent4>
      <a:accent5>
        <a:srgbClr val="BA4C4C"/>
      </a:accent5>
      <a:accent6>
        <a:srgbClr val="BA3434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4515</Words>
  <Application>WPS 演示</Application>
  <PresentationFormat/>
  <Paragraphs>223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Wingdings</vt:lpstr>
      <vt:lpstr>汉仪中简黑简</vt:lpstr>
      <vt:lpstr>黑体</vt:lpstr>
      <vt:lpstr>汉仪铸字招牌黑简</vt:lpstr>
      <vt:lpstr>微软雅黑</vt:lpstr>
      <vt:lpstr>方正粗黑宋简体</vt:lpstr>
      <vt:lpstr>楷体</vt:lpstr>
      <vt:lpstr>华文中宋</vt:lpstr>
      <vt:lpstr>汉仪尚巍手书W</vt:lpstr>
      <vt:lpstr>仿宋</vt:lpstr>
      <vt:lpstr>Arial Unicode MS</vt:lpstr>
      <vt:lpstr>Calibri</vt:lpstr>
      <vt:lpstr>1_Office 主题​​</vt:lpstr>
      <vt:lpstr>PowerPoint 演示文稿</vt:lpstr>
      <vt:lpstr>PowerPoint 演示文稿</vt:lpstr>
      <vt:lpstr>一、厘清现有关系</vt:lpstr>
      <vt:lpstr>一、厘清现有关系</vt:lpstr>
      <vt:lpstr>二、构建/重构逻辑关系——从“代言人”到“发言人”</vt:lpstr>
      <vt:lpstr>方法二：复联ABC-从“三足鼎立”到“异军突起”</vt:lpstr>
      <vt:lpstr>方法三：超越ABC——寻找幕后大佬D</vt:lpstr>
      <vt:lpstr>应该记下来的支架</vt:lpstr>
      <vt:lpstr>依题而作，别胡扯！！</vt:lpstr>
      <vt:lpstr>PowerPoint 演示文稿</vt:lpstr>
      <vt:lpstr>PowerPoint 演示文稿</vt:lpstr>
      <vt:lpstr>伪构建</vt:lpstr>
      <vt:lpstr>PowerPoint 演示文稿</vt:lpstr>
      <vt:lpstr>好构建</vt:lpstr>
      <vt:lpstr>合宜的标题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风信子</cp:lastModifiedBy>
  <cp:revision>2</cp:revision>
  <cp:lastPrinted>2024-09-23T08:48:00Z</cp:lastPrinted>
  <dcterms:created xsi:type="dcterms:W3CDTF">2024-09-23T08:48:00Z</dcterms:created>
  <dcterms:modified xsi:type="dcterms:W3CDTF">2025-04-25T07:39:20Z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2FE9A63CA7D644518E5E611958B79FF8</vt:lpwstr>
  </property>
  <property fmtid="{D5CDD505-2E9C-101B-9397-08002B2CF9AE}" pid="7" name="KSOProductBuildVer">
    <vt:lpwstr>2052-11.1.0.12165</vt:lpwstr>
  </property>
</Properties>
</file>