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handoutMasterIdLst>
    <p:handoutMasterId r:id="rId75"/>
  </p:handoutMasterIdLst>
  <p:sldIdLst>
    <p:sldId id="256" r:id="rId2"/>
    <p:sldId id="257" r:id="rId3"/>
    <p:sldId id="258" r:id="rId4"/>
    <p:sldId id="259" r:id="rId5"/>
    <p:sldId id="518" r:id="rId6"/>
    <p:sldId id="519" r:id="rId7"/>
    <p:sldId id="521" r:id="rId8"/>
    <p:sldId id="520" r:id="rId9"/>
    <p:sldId id="263" r:id="rId10"/>
    <p:sldId id="264" r:id="rId11"/>
    <p:sldId id="265" r:id="rId12"/>
    <p:sldId id="477" r:id="rId13"/>
    <p:sldId id="522" r:id="rId14"/>
    <p:sldId id="337" r:id="rId15"/>
    <p:sldId id="425" r:id="rId16"/>
    <p:sldId id="272" r:id="rId17"/>
    <p:sldId id="479" r:id="rId18"/>
    <p:sldId id="274" r:id="rId19"/>
    <p:sldId id="467" r:id="rId20"/>
    <p:sldId id="523" r:id="rId21"/>
    <p:sldId id="488" r:id="rId22"/>
    <p:sldId id="487" r:id="rId23"/>
    <p:sldId id="443" r:id="rId24"/>
    <p:sldId id="492" r:id="rId25"/>
    <p:sldId id="524" r:id="rId26"/>
    <p:sldId id="509" r:id="rId27"/>
    <p:sldId id="510" r:id="rId28"/>
    <p:sldId id="511" r:id="rId29"/>
    <p:sldId id="512" r:id="rId30"/>
    <p:sldId id="513" r:id="rId31"/>
    <p:sldId id="525" r:id="rId32"/>
    <p:sldId id="526" r:id="rId33"/>
    <p:sldId id="270" r:id="rId34"/>
    <p:sldId id="291" r:id="rId35"/>
    <p:sldId id="305" r:id="rId36"/>
    <p:sldId id="292" r:id="rId37"/>
    <p:sldId id="293" r:id="rId38"/>
    <p:sldId id="294" r:id="rId39"/>
    <p:sldId id="295" r:id="rId40"/>
    <p:sldId id="318" r:id="rId41"/>
    <p:sldId id="319" r:id="rId42"/>
    <p:sldId id="320" r:id="rId43"/>
    <p:sldId id="321" r:id="rId44"/>
    <p:sldId id="322" r:id="rId45"/>
    <p:sldId id="528" r:id="rId46"/>
    <p:sldId id="323" r:id="rId47"/>
    <p:sldId id="472" r:id="rId48"/>
    <p:sldId id="324" r:id="rId49"/>
    <p:sldId id="325" r:id="rId50"/>
    <p:sldId id="497" r:id="rId51"/>
    <p:sldId id="529" r:id="rId52"/>
    <p:sldId id="326" r:id="rId53"/>
    <p:sldId id="530" r:id="rId54"/>
    <p:sldId id="327" r:id="rId55"/>
    <p:sldId id="516" r:id="rId56"/>
    <p:sldId id="328" r:id="rId57"/>
    <p:sldId id="499" r:id="rId58"/>
    <p:sldId id="329" r:id="rId59"/>
    <p:sldId id="531" r:id="rId60"/>
    <p:sldId id="330" r:id="rId61"/>
    <p:sldId id="532" r:id="rId62"/>
    <p:sldId id="331" r:id="rId63"/>
    <p:sldId id="533" r:id="rId64"/>
    <p:sldId id="332" r:id="rId65"/>
    <p:sldId id="534" r:id="rId66"/>
    <p:sldId id="538" r:id="rId67"/>
    <p:sldId id="333" r:id="rId68"/>
    <p:sldId id="536" r:id="rId69"/>
    <p:sldId id="334" r:id="rId70"/>
    <p:sldId id="502" r:id="rId71"/>
    <p:sldId id="537" r:id="rId72"/>
    <p:sldId id="271" r:id="rId7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6110" autoAdjust="0"/>
  </p:normalViewPr>
  <p:slideViewPr>
    <p:cSldViewPr>
      <p:cViewPr varScale="1">
        <p:scale>
          <a:sx n="109" d="100"/>
          <a:sy n="109" d="100"/>
        </p:scale>
        <p:origin x="492" y="84"/>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5" Type="http://schemas.openxmlformats.org/officeDocument/2006/relationships/image" Target="../media/image59.emf"/><Relationship Id="rId4"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4" Type="http://schemas.openxmlformats.org/officeDocument/2006/relationships/image" Target="../media/image8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8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emf"/><Relationship Id="rId5" Type="http://schemas.openxmlformats.org/officeDocument/2006/relationships/image" Target="../media/image127.emf"/><Relationship Id="rId4" Type="http://schemas.openxmlformats.org/officeDocument/2006/relationships/image" Target="../media/image126.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image" Target="../media/image129.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image" Target="../media/image13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image" Target="../media/image136.emf"/><Relationship Id="rId4" Type="http://schemas.openxmlformats.org/officeDocument/2006/relationships/image" Target="../media/image13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image" Target="../media/image14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4.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image" Target="../media/image149.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54.emf"/><Relationship Id="rId2" Type="http://schemas.openxmlformats.org/officeDocument/2006/relationships/image" Target="../media/image153.emf"/><Relationship Id="rId1" Type="http://schemas.openxmlformats.org/officeDocument/2006/relationships/image" Target="../media/image152.emf"/><Relationship Id="rId5" Type="http://schemas.openxmlformats.org/officeDocument/2006/relationships/image" Target="../media/image156.emf"/><Relationship Id="rId4" Type="http://schemas.openxmlformats.org/officeDocument/2006/relationships/image" Target="../media/image1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2021/8/24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2021/8/24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36</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2021/8/24</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2.bin"/><Relationship Id="rId7" Type="http://schemas.openxmlformats.org/officeDocument/2006/relationships/package" Target="../embeddings/Microsoft_Word___3.doc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4" Type="http://schemas.openxmlformats.org/officeDocument/2006/relationships/package" Target="../embeddings/Microsoft_Word___2.docx"/><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4.bin"/><Relationship Id="rId7" Type="http://schemas.openxmlformats.org/officeDocument/2006/relationships/package" Target="../embeddings/Microsoft_Word___5.docx"/><Relationship Id="rId12"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9.emf"/><Relationship Id="rId5" Type="http://schemas.openxmlformats.org/officeDocument/2006/relationships/image" Target="../media/image17.emf"/><Relationship Id="rId10" Type="http://schemas.openxmlformats.org/officeDocument/2006/relationships/package" Target="../embeddings/Microsoft_Word___6.docx"/><Relationship Id="rId4" Type="http://schemas.openxmlformats.org/officeDocument/2006/relationships/package" Target="../embeddings/Microsoft_Word___4.docx"/><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8.docx"/><Relationship Id="rId13" Type="http://schemas.openxmlformats.org/officeDocument/2006/relationships/oleObject" Target="../embeddings/oleObject10.bin"/><Relationship Id="rId3" Type="http://schemas.openxmlformats.org/officeDocument/2006/relationships/image" Target="../media/image25.png"/><Relationship Id="rId7" Type="http://schemas.openxmlformats.org/officeDocument/2006/relationships/oleObject" Target="../embeddings/oleObject8.bin"/><Relationship Id="rId12"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1.emf"/><Relationship Id="rId11" Type="http://schemas.openxmlformats.org/officeDocument/2006/relationships/package" Target="../embeddings/Microsoft_Word___9.docx"/><Relationship Id="rId5" Type="http://schemas.openxmlformats.org/officeDocument/2006/relationships/package" Target="../embeddings/Microsoft_Word___7.docx"/><Relationship Id="rId15" Type="http://schemas.openxmlformats.org/officeDocument/2006/relationships/image" Target="../media/image24.emf"/><Relationship Id="rId10" Type="http://schemas.openxmlformats.org/officeDocument/2006/relationships/oleObject" Target="../embeddings/oleObject9.bin"/><Relationship Id="rId4" Type="http://schemas.openxmlformats.org/officeDocument/2006/relationships/oleObject" Target="../embeddings/oleObject7.bin"/><Relationship Id="rId9" Type="http://schemas.openxmlformats.org/officeDocument/2006/relationships/image" Target="../media/image22.emf"/><Relationship Id="rId14" Type="http://schemas.openxmlformats.org/officeDocument/2006/relationships/package" Target="../embeddings/Microsoft_Word___10.docx"/></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Word___11.docx"/><Relationship Id="rId5" Type="http://schemas.openxmlformats.org/officeDocument/2006/relationships/oleObject" Target="../embeddings/oleObject11.bin"/><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package" Target="../embeddings/Microsoft_Word___15.docx"/><Relationship Id="rId3" Type="http://schemas.openxmlformats.org/officeDocument/2006/relationships/oleObject" Target="../embeddings/oleObject12.bin"/><Relationship Id="rId7" Type="http://schemas.openxmlformats.org/officeDocument/2006/relationships/package" Target="../embeddings/Microsoft_Word___13.docx"/><Relationship Id="rId12"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30.emf"/><Relationship Id="rId5" Type="http://schemas.openxmlformats.org/officeDocument/2006/relationships/image" Target="../media/image28.emf"/><Relationship Id="rId15" Type="http://schemas.openxmlformats.org/officeDocument/2006/relationships/image" Target="../media/image27.png"/><Relationship Id="rId10" Type="http://schemas.openxmlformats.org/officeDocument/2006/relationships/package" Target="../embeddings/Microsoft_Word___14.docx"/><Relationship Id="rId4" Type="http://schemas.openxmlformats.org/officeDocument/2006/relationships/package" Target="../embeddings/Microsoft_Word___12.docx"/><Relationship Id="rId9" Type="http://schemas.openxmlformats.org/officeDocument/2006/relationships/oleObject" Target="../embeddings/oleObject14.bin"/><Relationship Id="rId14"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Word___17.docx"/><Relationship Id="rId13" Type="http://schemas.openxmlformats.org/officeDocument/2006/relationships/oleObject" Target="../embeddings/oleObject19.bin"/><Relationship Id="rId18" Type="http://schemas.openxmlformats.org/officeDocument/2006/relationships/image" Target="../media/image36.emf"/><Relationship Id="rId3" Type="http://schemas.openxmlformats.org/officeDocument/2006/relationships/image" Target="../media/image37.png"/><Relationship Id="rId7" Type="http://schemas.openxmlformats.org/officeDocument/2006/relationships/oleObject" Target="../embeddings/oleObject17.bin"/><Relationship Id="rId12" Type="http://schemas.openxmlformats.org/officeDocument/2006/relationships/image" Target="../media/image34.emf"/><Relationship Id="rId17" Type="http://schemas.openxmlformats.org/officeDocument/2006/relationships/package" Target="../embeddings/Microsoft_Word___20.docx"/><Relationship Id="rId2" Type="http://schemas.openxmlformats.org/officeDocument/2006/relationships/slideLayout" Target="../slideLayouts/slideLayout3.xml"/><Relationship Id="rId16" Type="http://schemas.openxmlformats.org/officeDocument/2006/relationships/oleObject" Target="../embeddings/oleObject20.bin"/><Relationship Id="rId1" Type="http://schemas.openxmlformats.org/officeDocument/2006/relationships/vmlDrawing" Target="../drawings/vmlDrawing7.vml"/><Relationship Id="rId6" Type="http://schemas.openxmlformats.org/officeDocument/2006/relationships/image" Target="../media/image32.emf"/><Relationship Id="rId11" Type="http://schemas.openxmlformats.org/officeDocument/2006/relationships/package" Target="../embeddings/Microsoft_Word___18.docx"/><Relationship Id="rId5" Type="http://schemas.openxmlformats.org/officeDocument/2006/relationships/package" Target="../embeddings/Microsoft_Word___16.docx"/><Relationship Id="rId15" Type="http://schemas.openxmlformats.org/officeDocument/2006/relationships/image" Target="../media/image35.e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image" Target="../media/image33.emf"/><Relationship Id="rId14" Type="http://schemas.openxmlformats.org/officeDocument/2006/relationships/package" Target="../embeddings/Microsoft_Word___19.docx"/></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8.emf"/><Relationship Id="rId5" Type="http://schemas.openxmlformats.org/officeDocument/2006/relationships/package" Target="../embeddings/Microsoft_Word___21.docx"/><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Word___23.docx"/><Relationship Id="rId3" Type="http://schemas.openxmlformats.org/officeDocument/2006/relationships/image" Target="../media/image42.png"/><Relationship Id="rId7" Type="http://schemas.openxmlformats.org/officeDocument/2006/relationships/oleObject" Target="../embeddings/oleObject23.bin"/><Relationship Id="rId12" Type="http://schemas.openxmlformats.org/officeDocument/2006/relationships/image" Target="../media/image41.e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9.emf"/><Relationship Id="rId11" Type="http://schemas.openxmlformats.org/officeDocument/2006/relationships/package" Target="../embeddings/Microsoft_Word___24.docx"/><Relationship Id="rId5" Type="http://schemas.openxmlformats.org/officeDocument/2006/relationships/package" Target="../embeddings/Microsoft_Word___22.docx"/><Relationship Id="rId10" Type="http://schemas.openxmlformats.org/officeDocument/2006/relationships/oleObject" Target="../embeddings/oleObject24.bin"/><Relationship Id="rId4" Type="http://schemas.openxmlformats.org/officeDocument/2006/relationships/oleObject" Target="../embeddings/oleObject22.bin"/><Relationship Id="rId9" Type="http://schemas.openxmlformats.org/officeDocument/2006/relationships/image" Target="../media/image40.emf"/></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3.emf"/><Relationship Id="rId4" Type="http://schemas.openxmlformats.org/officeDocument/2006/relationships/package" Target="../embeddings/Microsoft_Word___25.docx"/></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Word___27.docx"/><Relationship Id="rId3" Type="http://schemas.openxmlformats.org/officeDocument/2006/relationships/image" Target="../media/image47.png"/><Relationship Id="rId7" Type="http://schemas.openxmlformats.org/officeDocument/2006/relationships/oleObject" Target="../embeddings/oleObject27.bin"/><Relationship Id="rId12" Type="http://schemas.openxmlformats.org/officeDocument/2006/relationships/image" Target="../media/image46.e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44.emf"/><Relationship Id="rId11" Type="http://schemas.openxmlformats.org/officeDocument/2006/relationships/package" Target="../embeddings/Microsoft_Word___28.docx"/><Relationship Id="rId5" Type="http://schemas.openxmlformats.org/officeDocument/2006/relationships/package" Target="../embeddings/Microsoft_Word___26.docx"/><Relationship Id="rId10" Type="http://schemas.openxmlformats.org/officeDocument/2006/relationships/oleObject" Target="../embeddings/oleObject28.bin"/><Relationship Id="rId4" Type="http://schemas.openxmlformats.org/officeDocument/2006/relationships/oleObject" Target="../embeddings/oleObject26.bin"/><Relationship Id="rId9" Type="http://schemas.openxmlformats.org/officeDocument/2006/relationships/image" Target="../media/image45.e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Word___30.docx"/><Relationship Id="rId3" Type="http://schemas.openxmlformats.org/officeDocument/2006/relationships/image" Target="../media/image51.png"/><Relationship Id="rId7"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49.emf"/><Relationship Id="rId5" Type="http://schemas.openxmlformats.org/officeDocument/2006/relationships/package" Target="../embeddings/Microsoft_Word___29.docx"/><Relationship Id="rId4" Type="http://schemas.openxmlformats.org/officeDocument/2006/relationships/oleObject" Target="../embeddings/oleObject29.bin"/><Relationship Id="rId9" Type="http://schemas.openxmlformats.org/officeDocument/2006/relationships/image" Target="../media/image50.emf"/></Relationships>
</file>

<file path=ppt/slides/_rels/slide2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31.bin"/><Relationship Id="rId7" Type="http://schemas.openxmlformats.org/officeDocument/2006/relationships/package" Target="../embeddings/Microsoft_Word___32.docx"/><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image" Target="../media/image52.emf"/><Relationship Id="rId4" Type="http://schemas.openxmlformats.org/officeDocument/2006/relationships/package" Target="../embeddings/Microsoft_Word___31.docx"/><Relationship Id="rId9"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40.xml"/><Relationship Id="rId4" Type="http://schemas.openxmlformats.org/officeDocument/2006/relationships/tags" Target="../tags/tag4.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package" Target="../embeddings/Microsoft_Word___34.docx"/><Relationship Id="rId13" Type="http://schemas.openxmlformats.org/officeDocument/2006/relationships/oleObject" Target="../embeddings/oleObject36.bin"/><Relationship Id="rId18" Type="http://schemas.openxmlformats.org/officeDocument/2006/relationships/image" Target="../media/image59.emf"/><Relationship Id="rId3" Type="http://schemas.openxmlformats.org/officeDocument/2006/relationships/oleObject" Target="../embeddings/oleObject33.bin"/><Relationship Id="rId7" Type="http://schemas.openxmlformats.org/officeDocument/2006/relationships/oleObject" Target="../embeddings/oleObject34.bin"/><Relationship Id="rId12" Type="http://schemas.openxmlformats.org/officeDocument/2006/relationships/image" Target="../media/image57.emf"/><Relationship Id="rId17" Type="http://schemas.openxmlformats.org/officeDocument/2006/relationships/package" Target="../embeddings/Microsoft_Word___37.docx"/><Relationship Id="rId2" Type="http://schemas.openxmlformats.org/officeDocument/2006/relationships/slideLayout" Target="../slideLayouts/slideLayout3.xml"/><Relationship Id="rId16" Type="http://schemas.openxmlformats.org/officeDocument/2006/relationships/oleObject" Target="../embeddings/oleObject37.bin"/><Relationship Id="rId1" Type="http://schemas.openxmlformats.org/officeDocument/2006/relationships/vmlDrawing" Target="../drawings/vmlDrawing14.vml"/><Relationship Id="rId6" Type="http://schemas.openxmlformats.org/officeDocument/2006/relationships/image" Target="../media/image60.png"/><Relationship Id="rId11" Type="http://schemas.openxmlformats.org/officeDocument/2006/relationships/package" Target="../embeddings/Microsoft_Word___35.docx"/><Relationship Id="rId5" Type="http://schemas.openxmlformats.org/officeDocument/2006/relationships/image" Target="../media/image55.emf"/><Relationship Id="rId15" Type="http://schemas.openxmlformats.org/officeDocument/2006/relationships/image" Target="../media/image58.emf"/><Relationship Id="rId10" Type="http://schemas.openxmlformats.org/officeDocument/2006/relationships/oleObject" Target="../embeddings/oleObject35.bin"/><Relationship Id="rId4" Type="http://schemas.openxmlformats.org/officeDocument/2006/relationships/package" Target="../embeddings/Microsoft_Word___33.docx"/><Relationship Id="rId9" Type="http://schemas.openxmlformats.org/officeDocument/2006/relationships/image" Target="../media/image56.emf"/><Relationship Id="rId14" Type="http://schemas.openxmlformats.org/officeDocument/2006/relationships/package" Target="../embeddings/Microsoft_Word___36.docx"/></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63.emf"/><Relationship Id="rId3" Type="http://schemas.openxmlformats.org/officeDocument/2006/relationships/slide" Target="slide3.xml"/><Relationship Id="rId7" Type="http://schemas.openxmlformats.org/officeDocument/2006/relationships/image" Target="../media/image61.emf"/><Relationship Id="rId12" Type="http://schemas.openxmlformats.org/officeDocument/2006/relationships/package" Target="../embeddings/Microsoft_Word___40.docx"/><Relationship Id="rId17" Type="http://schemas.openxmlformats.org/officeDocument/2006/relationships/image" Target="../media/image60.png"/><Relationship Id="rId2" Type="http://schemas.openxmlformats.org/officeDocument/2006/relationships/slideLayout" Target="../slideLayouts/slideLayout3.xml"/><Relationship Id="rId16" Type="http://schemas.openxmlformats.org/officeDocument/2006/relationships/image" Target="../media/image64.emf"/><Relationship Id="rId1" Type="http://schemas.openxmlformats.org/officeDocument/2006/relationships/vmlDrawing" Target="../drawings/vmlDrawing15.vml"/><Relationship Id="rId6" Type="http://schemas.openxmlformats.org/officeDocument/2006/relationships/package" Target="../embeddings/Microsoft_Word___38.docx"/><Relationship Id="rId11" Type="http://schemas.openxmlformats.org/officeDocument/2006/relationships/oleObject" Target="../embeddings/oleObject40.bin"/><Relationship Id="rId5" Type="http://schemas.openxmlformats.org/officeDocument/2006/relationships/oleObject" Target="../embeddings/oleObject38.bin"/><Relationship Id="rId15" Type="http://schemas.openxmlformats.org/officeDocument/2006/relationships/package" Target="../embeddings/Microsoft_Word___41.docx"/><Relationship Id="rId10" Type="http://schemas.openxmlformats.org/officeDocument/2006/relationships/image" Target="../media/image62.emf"/><Relationship Id="rId4" Type="http://schemas.openxmlformats.org/officeDocument/2006/relationships/image" Target="../media/image12.png"/><Relationship Id="rId9" Type="http://schemas.openxmlformats.org/officeDocument/2006/relationships/package" Target="../embeddings/Microsoft_Word___39.docx"/><Relationship Id="rId1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65.png"/><Relationship Id="rId2" Type="http://schemas.openxmlformats.org/officeDocument/2006/relationships/slide" Target="slide34.xml"/><Relationship Id="rId1" Type="http://schemas.openxmlformats.org/officeDocument/2006/relationships/slideLayout" Target="../slideLayouts/slideLayout9.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package" Target="../embeddings/Microsoft_Word___43.docx"/><Relationship Id="rId3" Type="http://schemas.openxmlformats.org/officeDocument/2006/relationships/oleObject" Target="../embeddings/oleObject42.bin"/><Relationship Id="rId7" Type="http://schemas.openxmlformats.org/officeDocument/2006/relationships/slide" Target="slide35.xml"/><Relationship Id="rId12" Type="http://schemas.openxmlformats.org/officeDocument/2006/relationships/oleObject" Target="../embeddings/oleObject43.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slide" Target="slide34.xml"/><Relationship Id="rId11" Type="http://schemas.openxmlformats.org/officeDocument/2006/relationships/image" Target="../media/image68.png"/><Relationship Id="rId5" Type="http://schemas.openxmlformats.org/officeDocument/2006/relationships/image" Target="../media/image66.emf"/><Relationship Id="rId10" Type="http://schemas.openxmlformats.org/officeDocument/2006/relationships/slide" Target="slide38.xml"/><Relationship Id="rId4" Type="http://schemas.openxmlformats.org/officeDocument/2006/relationships/package" Target="../embeddings/Microsoft_Word___42.docx"/><Relationship Id="rId9" Type="http://schemas.openxmlformats.org/officeDocument/2006/relationships/slide" Target="slide37.xml"/><Relationship Id="rId14" Type="http://schemas.openxmlformats.org/officeDocument/2006/relationships/image" Target="../media/image67.emf"/></Relationships>
</file>

<file path=ppt/slides/_rels/slide36.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package" Target="../embeddings/Microsoft_Word___45.docx"/><Relationship Id="rId18" Type="http://schemas.openxmlformats.org/officeDocument/2006/relationships/image" Target="../media/image72.png"/><Relationship Id="rId3" Type="http://schemas.openxmlformats.org/officeDocument/2006/relationships/notesSlide" Target="../notesSlides/notesSlide2.xml"/><Relationship Id="rId7" Type="http://schemas.openxmlformats.org/officeDocument/2006/relationships/slide" Target="slide37.xml"/><Relationship Id="rId12" Type="http://schemas.openxmlformats.org/officeDocument/2006/relationships/oleObject" Target="../embeddings/oleObject45.bin"/><Relationship Id="rId17" Type="http://schemas.openxmlformats.org/officeDocument/2006/relationships/image" Target="../media/image71.emf"/><Relationship Id="rId2" Type="http://schemas.openxmlformats.org/officeDocument/2006/relationships/slideLayout" Target="../slideLayouts/slideLayout10.xml"/><Relationship Id="rId16" Type="http://schemas.openxmlformats.org/officeDocument/2006/relationships/package" Target="../embeddings/Microsoft_Word___46.docx"/><Relationship Id="rId1" Type="http://schemas.openxmlformats.org/officeDocument/2006/relationships/vmlDrawing" Target="../drawings/vmlDrawing17.vml"/><Relationship Id="rId6" Type="http://schemas.openxmlformats.org/officeDocument/2006/relationships/slide" Target="slide36.xml"/><Relationship Id="rId11" Type="http://schemas.openxmlformats.org/officeDocument/2006/relationships/image" Target="../media/image69.emf"/><Relationship Id="rId5" Type="http://schemas.openxmlformats.org/officeDocument/2006/relationships/slide" Target="slide35.xml"/><Relationship Id="rId15" Type="http://schemas.openxmlformats.org/officeDocument/2006/relationships/oleObject" Target="../embeddings/oleObject46.bin"/><Relationship Id="rId10" Type="http://schemas.openxmlformats.org/officeDocument/2006/relationships/package" Target="../embeddings/Microsoft_Word___44.docx"/><Relationship Id="rId4" Type="http://schemas.openxmlformats.org/officeDocument/2006/relationships/slide" Target="slide34.xml"/><Relationship Id="rId9" Type="http://schemas.openxmlformats.org/officeDocument/2006/relationships/oleObject" Target="../embeddings/oleObject44.bin"/><Relationship Id="rId14" Type="http://schemas.openxmlformats.org/officeDocument/2006/relationships/image" Target="../media/image70.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slide" Target="slide34.xml"/><Relationship Id="rId7" Type="http://schemas.openxmlformats.org/officeDocument/2006/relationships/slide" Target="slide38.xml"/><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slide" Target="slide37.xml"/><Relationship Id="rId11" Type="http://schemas.openxmlformats.org/officeDocument/2006/relationships/image" Target="../media/image74.png"/><Relationship Id="rId5" Type="http://schemas.openxmlformats.org/officeDocument/2006/relationships/slide" Target="slide36.xml"/><Relationship Id="rId10" Type="http://schemas.openxmlformats.org/officeDocument/2006/relationships/image" Target="../media/image73.emf"/><Relationship Id="rId4" Type="http://schemas.openxmlformats.org/officeDocument/2006/relationships/slide" Target="slide35.xml"/><Relationship Id="rId9" Type="http://schemas.openxmlformats.org/officeDocument/2006/relationships/package" Target="../embeddings/Microsoft_Word___47.docx"/></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76.emf"/><Relationship Id="rId3" Type="http://schemas.openxmlformats.org/officeDocument/2006/relationships/slide" Target="slide34.xml"/><Relationship Id="rId7" Type="http://schemas.openxmlformats.org/officeDocument/2006/relationships/slide" Target="slide38.xml"/><Relationship Id="rId12" Type="http://schemas.openxmlformats.org/officeDocument/2006/relationships/package" Target="../embeddings/Microsoft_Word___49.docx"/><Relationship Id="rId17" Type="http://schemas.openxmlformats.org/officeDocument/2006/relationships/image" Target="../media/image78.png"/><Relationship Id="rId2" Type="http://schemas.openxmlformats.org/officeDocument/2006/relationships/slideLayout" Target="../slideLayouts/slideLayout8.xml"/><Relationship Id="rId16" Type="http://schemas.openxmlformats.org/officeDocument/2006/relationships/image" Target="../media/image77.emf"/><Relationship Id="rId1" Type="http://schemas.openxmlformats.org/officeDocument/2006/relationships/vmlDrawing" Target="../drawings/vmlDrawing19.vml"/><Relationship Id="rId6" Type="http://schemas.openxmlformats.org/officeDocument/2006/relationships/slide" Target="slide37.xml"/><Relationship Id="rId11" Type="http://schemas.openxmlformats.org/officeDocument/2006/relationships/oleObject" Target="../embeddings/oleObject49.bin"/><Relationship Id="rId5" Type="http://schemas.openxmlformats.org/officeDocument/2006/relationships/slide" Target="slide36.xml"/><Relationship Id="rId15" Type="http://schemas.openxmlformats.org/officeDocument/2006/relationships/package" Target="../embeddings/Microsoft_Word___50.docx"/><Relationship Id="rId10" Type="http://schemas.openxmlformats.org/officeDocument/2006/relationships/image" Target="../media/image75.emf"/><Relationship Id="rId4" Type="http://schemas.openxmlformats.org/officeDocument/2006/relationships/slide" Target="slide35.xml"/><Relationship Id="rId9" Type="http://schemas.openxmlformats.org/officeDocument/2006/relationships/package" Target="../embeddings/Microsoft_Word___48.docx"/><Relationship Id="rId14"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46.xml"/><Relationship Id="rId18" Type="http://schemas.openxmlformats.org/officeDocument/2006/relationships/slide" Target="slide56.xml"/><Relationship Id="rId26" Type="http://schemas.openxmlformats.org/officeDocument/2006/relationships/package" Target="../embeddings/Microsoft_Word___52.docx"/><Relationship Id="rId3" Type="http://schemas.openxmlformats.org/officeDocument/2006/relationships/oleObject" Target="../embeddings/oleObject51.bin"/><Relationship Id="rId21" Type="http://schemas.openxmlformats.org/officeDocument/2006/relationships/slide" Target="slide62.xml"/><Relationship Id="rId34" Type="http://schemas.openxmlformats.org/officeDocument/2006/relationships/image" Target="../media/image82.emf"/><Relationship Id="rId7" Type="http://schemas.microsoft.com/office/2007/relationships/hdphoto" Target="../media/hdphoto1.wdp"/><Relationship Id="rId12" Type="http://schemas.openxmlformats.org/officeDocument/2006/relationships/slide" Target="slide44.xml"/><Relationship Id="rId17" Type="http://schemas.openxmlformats.org/officeDocument/2006/relationships/slide" Target="slide54.xml"/><Relationship Id="rId25" Type="http://schemas.openxmlformats.org/officeDocument/2006/relationships/oleObject" Target="../embeddings/oleObject52.bin"/><Relationship Id="rId33" Type="http://schemas.openxmlformats.org/officeDocument/2006/relationships/package" Target="../embeddings/Microsoft_Word___54.docx"/><Relationship Id="rId2" Type="http://schemas.openxmlformats.org/officeDocument/2006/relationships/slideLayout" Target="../slideLayouts/slideLayout11.xml"/><Relationship Id="rId16" Type="http://schemas.openxmlformats.org/officeDocument/2006/relationships/slide" Target="slide52.xml"/><Relationship Id="rId20" Type="http://schemas.openxmlformats.org/officeDocument/2006/relationships/slide" Target="slide60.xml"/><Relationship Id="rId29" Type="http://schemas.openxmlformats.org/officeDocument/2006/relationships/oleObject" Target="../embeddings/oleObject53.bin"/><Relationship Id="rId1" Type="http://schemas.openxmlformats.org/officeDocument/2006/relationships/vmlDrawing" Target="../drawings/vmlDrawing20.vml"/><Relationship Id="rId6" Type="http://schemas.openxmlformats.org/officeDocument/2006/relationships/image" Target="../media/image83.png"/><Relationship Id="rId11" Type="http://schemas.openxmlformats.org/officeDocument/2006/relationships/slide" Target="slide43.xml"/><Relationship Id="rId24" Type="http://schemas.openxmlformats.org/officeDocument/2006/relationships/slide" Target="slide69.xml"/><Relationship Id="rId32" Type="http://schemas.openxmlformats.org/officeDocument/2006/relationships/oleObject" Target="../embeddings/oleObject54.bin"/><Relationship Id="rId5" Type="http://schemas.openxmlformats.org/officeDocument/2006/relationships/image" Target="../media/image79.emf"/><Relationship Id="rId15" Type="http://schemas.openxmlformats.org/officeDocument/2006/relationships/slide" Target="slide49.xml"/><Relationship Id="rId23" Type="http://schemas.openxmlformats.org/officeDocument/2006/relationships/slide" Target="slide67.xml"/><Relationship Id="rId28" Type="http://schemas.openxmlformats.org/officeDocument/2006/relationships/image" Target="../media/image85.png"/><Relationship Id="rId10" Type="http://schemas.openxmlformats.org/officeDocument/2006/relationships/slide" Target="slide42.xml"/><Relationship Id="rId19" Type="http://schemas.openxmlformats.org/officeDocument/2006/relationships/slide" Target="slide58.xml"/><Relationship Id="rId31" Type="http://schemas.openxmlformats.org/officeDocument/2006/relationships/image" Target="../media/image81.emf"/><Relationship Id="rId4" Type="http://schemas.openxmlformats.org/officeDocument/2006/relationships/package" Target="../embeddings/Microsoft_Word___51.docx"/><Relationship Id="rId9" Type="http://schemas.openxmlformats.org/officeDocument/2006/relationships/slide" Target="slide41.xml"/><Relationship Id="rId14" Type="http://schemas.openxmlformats.org/officeDocument/2006/relationships/slide" Target="slide48.xml"/><Relationship Id="rId22" Type="http://schemas.openxmlformats.org/officeDocument/2006/relationships/slide" Target="slide64.xml"/><Relationship Id="rId27" Type="http://schemas.openxmlformats.org/officeDocument/2006/relationships/image" Target="../media/image80.emf"/><Relationship Id="rId30" Type="http://schemas.openxmlformats.org/officeDocument/2006/relationships/package" Target="../embeddings/Microsoft_Word___53.docx"/></Relationships>
</file>

<file path=ppt/slides/_rels/slide4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18" Type="http://schemas.openxmlformats.org/officeDocument/2006/relationships/image" Target="../media/image86.png"/><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8.xml"/><Relationship Id="rId17" Type="http://schemas.openxmlformats.org/officeDocument/2006/relationships/slide" Target="slide69.xml"/><Relationship Id="rId2" Type="http://schemas.openxmlformats.org/officeDocument/2006/relationships/slide" Target="slide41.xml"/><Relationship Id="rId16" Type="http://schemas.openxmlformats.org/officeDocument/2006/relationships/slide" Target="slide67.xml"/><Relationship Id="rId1" Type="http://schemas.openxmlformats.org/officeDocument/2006/relationships/slideLayout" Target="../slideLayouts/slideLayout10.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2.xml"/></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2.xml"/><Relationship Id="rId3" Type="http://schemas.openxmlformats.org/officeDocument/2006/relationships/oleObject" Target="../embeddings/oleObject55.bin"/><Relationship Id="rId21" Type="http://schemas.openxmlformats.org/officeDocument/2006/relationships/slide" Target="slide69.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60.xml"/><Relationship Id="rId25" Type="http://schemas.openxmlformats.org/officeDocument/2006/relationships/image" Target="../media/image88.emf"/><Relationship Id="rId2" Type="http://schemas.openxmlformats.org/officeDocument/2006/relationships/slideLayout" Target="../slideLayouts/slideLayout9.xml"/><Relationship Id="rId16" Type="http://schemas.openxmlformats.org/officeDocument/2006/relationships/slide" Target="slide58.xml"/><Relationship Id="rId20" Type="http://schemas.openxmlformats.org/officeDocument/2006/relationships/slide" Target="slide67.xml"/><Relationship Id="rId1" Type="http://schemas.openxmlformats.org/officeDocument/2006/relationships/vmlDrawing" Target="../drawings/vmlDrawing21.vml"/><Relationship Id="rId6" Type="http://schemas.openxmlformats.org/officeDocument/2006/relationships/slide" Target="slide41.xml"/><Relationship Id="rId11" Type="http://schemas.openxmlformats.org/officeDocument/2006/relationships/slide" Target="slide48.xml"/><Relationship Id="rId24" Type="http://schemas.openxmlformats.org/officeDocument/2006/relationships/package" Target="../embeddings/Microsoft_Word___56.docx"/><Relationship Id="rId5" Type="http://schemas.openxmlformats.org/officeDocument/2006/relationships/image" Target="../media/image87.emf"/><Relationship Id="rId15" Type="http://schemas.openxmlformats.org/officeDocument/2006/relationships/slide" Target="slide56.xml"/><Relationship Id="rId23" Type="http://schemas.openxmlformats.org/officeDocument/2006/relationships/oleObject" Target="../embeddings/oleObject56.bin"/><Relationship Id="rId10" Type="http://schemas.openxmlformats.org/officeDocument/2006/relationships/slide" Target="slide46.xml"/><Relationship Id="rId19" Type="http://schemas.openxmlformats.org/officeDocument/2006/relationships/slide" Target="slide64.xml"/><Relationship Id="rId4" Type="http://schemas.openxmlformats.org/officeDocument/2006/relationships/package" Target="../embeddings/Microsoft_Word___55.docx"/><Relationship Id="rId9" Type="http://schemas.openxmlformats.org/officeDocument/2006/relationships/slide" Target="slide44.xml"/><Relationship Id="rId14" Type="http://schemas.openxmlformats.org/officeDocument/2006/relationships/slide" Target="slide54.xml"/><Relationship Id="rId22" Type="http://schemas.openxmlformats.org/officeDocument/2006/relationships/image" Target="../media/image89.png"/></Relationships>
</file>

<file path=ppt/slides/_rels/slide4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package" Target="../embeddings/Microsoft_Word___57.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oleObject" Target="../embeddings/oleObject57.bin"/><Relationship Id="rId1" Type="http://schemas.openxmlformats.org/officeDocument/2006/relationships/vmlDrawing" Target="../drawings/vmlDrawing22.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image" Target="../media/image91.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90.emf"/></Relationships>
</file>

<file path=ppt/slides/_rels/slide4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oleObject" Target="../embeddings/oleObject60.bin"/><Relationship Id="rId3" Type="http://schemas.openxmlformats.org/officeDocument/2006/relationships/slide" Target="slide41.xml"/><Relationship Id="rId21" Type="http://schemas.openxmlformats.org/officeDocument/2006/relationships/package" Target="../embeddings/Microsoft_Word___58.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93.emf"/><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oleObject" Target="../embeddings/oleObject58.bin"/><Relationship Id="rId1" Type="http://schemas.openxmlformats.org/officeDocument/2006/relationships/vmlDrawing" Target="../drawings/vmlDrawing23.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package" Target="../embeddings/Microsoft_Word___59.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oleObject" Target="../embeddings/oleObject59.bin"/><Relationship Id="rId28" Type="http://schemas.openxmlformats.org/officeDocument/2006/relationships/image" Target="../media/image94.emf"/><Relationship Id="rId10" Type="http://schemas.openxmlformats.org/officeDocument/2006/relationships/slide" Target="slide52.xml"/><Relationship Id="rId19" Type="http://schemas.openxmlformats.org/officeDocument/2006/relationships/image" Target="../media/image91.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92.emf"/><Relationship Id="rId27" Type="http://schemas.openxmlformats.org/officeDocument/2006/relationships/package" Target="../embeddings/Microsoft_Word___60.docx"/></Relationships>
</file>

<file path=ppt/slides/_rels/slide4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2.xml"/><Relationship Id="rId3" Type="http://schemas.openxmlformats.org/officeDocument/2006/relationships/oleObject" Target="../embeddings/oleObject61.bin"/><Relationship Id="rId21" Type="http://schemas.openxmlformats.org/officeDocument/2006/relationships/slide" Target="slide69.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60.xml"/><Relationship Id="rId2" Type="http://schemas.openxmlformats.org/officeDocument/2006/relationships/slideLayout" Target="../slideLayouts/slideLayout2.xml"/><Relationship Id="rId16" Type="http://schemas.openxmlformats.org/officeDocument/2006/relationships/slide" Target="slide58.xml"/><Relationship Id="rId20" Type="http://schemas.openxmlformats.org/officeDocument/2006/relationships/slide" Target="slide67.xml"/><Relationship Id="rId1" Type="http://schemas.openxmlformats.org/officeDocument/2006/relationships/vmlDrawing" Target="../drawings/vmlDrawing24.vml"/><Relationship Id="rId6" Type="http://schemas.openxmlformats.org/officeDocument/2006/relationships/slide" Target="slide41.xml"/><Relationship Id="rId11" Type="http://schemas.openxmlformats.org/officeDocument/2006/relationships/slide" Target="slide48.xml"/><Relationship Id="rId5" Type="http://schemas.openxmlformats.org/officeDocument/2006/relationships/image" Target="../media/image95.emf"/><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4.xml"/><Relationship Id="rId4" Type="http://schemas.openxmlformats.org/officeDocument/2006/relationships/package" Target="../embeddings/Microsoft_Word___61.docx"/><Relationship Id="rId9" Type="http://schemas.openxmlformats.org/officeDocument/2006/relationships/slide" Target="slide44.xml"/><Relationship Id="rId14" Type="http://schemas.openxmlformats.org/officeDocument/2006/relationships/slide" Target="slide54.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oleObject" Target="../embeddings/oleObject64.bin"/><Relationship Id="rId3" Type="http://schemas.openxmlformats.org/officeDocument/2006/relationships/slide" Target="slide41.xml"/><Relationship Id="rId21" Type="http://schemas.openxmlformats.org/officeDocument/2006/relationships/package" Target="../embeddings/Microsoft_Word___62.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97.emf"/><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oleObject" Target="../embeddings/oleObject62.bin"/><Relationship Id="rId1" Type="http://schemas.openxmlformats.org/officeDocument/2006/relationships/vmlDrawing" Target="../drawings/vmlDrawing25.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package" Target="../embeddings/Microsoft_Word___63.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oleObject" Target="../embeddings/oleObject63.bin"/><Relationship Id="rId28" Type="http://schemas.openxmlformats.org/officeDocument/2006/relationships/image" Target="../media/image98.emf"/><Relationship Id="rId10" Type="http://schemas.openxmlformats.org/officeDocument/2006/relationships/slide" Target="slide52.xml"/><Relationship Id="rId19" Type="http://schemas.openxmlformats.org/officeDocument/2006/relationships/image" Target="../media/image99.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96.emf"/><Relationship Id="rId27" Type="http://schemas.openxmlformats.org/officeDocument/2006/relationships/package" Target="../embeddings/Microsoft_Word___64.docx"/></Relationships>
</file>

<file path=ppt/slides/_rels/slide4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package" Target="../embeddings/Microsoft_Word___65.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7.xml"/><Relationship Id="rId16" Type="http://schemas.openxmlformats.org/officeDocument/2006/relationships/slide" Target="slide64.xml"/><Relationship Id="rId20" Type="http://schemas.openxmlformats.org/officeDocument/2006/relationships/oleObject" Target="../embeddings/oleObject65.bin"/><Relationship Id="rId1" Type="http://schemas.openxmlformats.org/officeDocument/2006/relationships/vmlDrawing" Target="../drawings/vmlDrawing26.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image" Target="../media/image101.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00.emf"/></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package" Target="../embeddings/Microsoft_Word___66.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03.emf"/><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oleObject" Target="../embeddings/oleObject66.bin"/><Relationship Id="rId1" Type="http://schemas.openxmlformats.org/officeDocument/2006/relationships/vmlDrawing" Target="../drawings/vmlDrawing27.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package" Target="../embeddings/Microsoft_Word___67.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oleObject" Target="../embeddings/oleObject67.bin"/><Relationship Id="rId10" Type="http://schemas.openxmlformats.org/officeDocument/2006/relationships/slide" Target="slide52.xml"/><Relationship Id="rId19" Type="http://schemas.openxmlformats.org/officeDocument/2006/relationships/image" Target="../media/image104.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0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package" Target="../embeddings/Microsoft_Word___70.docx"/><Relationship Id="rId3" Type="http://schemas.openxmlformats.org/officeDocument/2006/relationships/slide" Target="slide41.xml"/><Relationship Id="rId21" Type="http://schemas.openxmlformats.org/officeDocument/2006/relationships/image" Target="../media/image105.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oleObject" Target="../embeddings/oleObject70.bin"/><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68.docx"/><Relationship Id="rId1" Type="http://schemas.openxmlformats.org/officeDocument/2006/relationships/vmlDrawing" Target="../drawings/vmlDrawing28.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06.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69.docx"/><Relationship Id="rId10" Type="http://schemas.openxmlformats.org/officeDocument/2006/relationships/slide" Target="slide52.xml"/><Relationship Id="rId19" Type="http://schemas.openxmlformats.org/officeDocument/2006/relationships/oleObject" Target="../embeddings/oleObject68.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69.bin"/><Relationship Id="rId27" Type="http://schemas.openxmlformats.org/officeDocument/2006/relationships/image" Target="../media/image107.emf"/></Relationships>
</file>

<file path=ppt/slides/_rels/slide5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package" Target="../embeddings/Microsoft_Word___73.docx"/><Relationship Id="rId3" Type="http://schemas.openxmlformats.org/officeDocument/2006/relationships/slide" Target="slide41.xml"/><Relationship Id="rId21" Type="http://schemas.openxmlformats.org/officeDocument/2006/relationships/image" Target="../media/image108.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oleObject" Target="../embeddings/oleObject73.bin"/><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71.docx"/><Relationship Id="rId1" Type="http://schemas.openxmlformats.org/officeDocument/2006/relationships/vmlDrawing" Target="../drawings/vmlDrawing29.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09.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72.docx"/><Relationship Id="rId10" Type="http://schemas.openxmlformats.org/officeDocument/2006/relationships/slide" Target="slide52.xml"/><Relationship Id="rId19" Type="http://schemas.openxmlformats.org/officeDocument/2006/relationships/oleObject" Target="../embeddings/oleObject71.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72.bin"/><Relationship Id="rId27" Type="http://schemas.openxmlformats.org/officeDocument/2006/relationships/image" Target="../media/image110.emf"/></Relationships>
</file>

<file path=ppt/slides/_rels/slide5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package" Target="../embeddings/Microsoft_Word___74.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oleObject" Target="../embeddings/oleObject74.bin"/><Relationship Id="rId1" Type="http://schemas.openxmlformats.org/officeDocument/2006/relationships/vmlDrawing" Target="../drawings/vmlDrawing30.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image" Target="../media/image112.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11.emf"/></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2.xml"/><Relationship Id="rId26" Type="http://schemas.openxmlformats.org/officeDocument/2006/relationships/oleObject" Target="../embeddings/oleObject77.bin"/><Relationship Id="rId3" Type="http://schemas.openxmlformats.org/officeDocument/2006/relationships/oleObject" Target="../embeddings/oleObject75.bin"/><Relationship Id="rId21" Type="http://schemas.openxmlformats.org/officeDocument/2006/relationships/slide" Target="slide69.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60.xml"/><Relationship Id="rId25" Type="http://schemas.openxmlformats.org/officeDocument/2006/relationships/image" Target="../media/image114.emf"/><Relationship Id="rId2" Type="http://schemas.openxmlformats.org/officeDocument/2006/relationships/slideLayout" Target="../slideLayouts/slideLayout3.xml"/><Relationship Id="rId16" Type="http://schemas.openxmlformats.org/officeDocument/2006/relationships/slide" Target="slide58.xml"/><Relationship Id="rId20" Type="http://schemas.openxmlformats.org/officeDocument/2006/relationships/slide" Target="slide67.xml"/><Relationship Id="rId1" Type="http://schemas.openxmlformats.org/officeDocument/2006/relationships/vmlDrawing" Target="../drawings/vmlDrawing31.vml"/><Relationship Id="rId6" Type="http://schemas.openxmlformats.org/officeDocument/2006/relationships/slide" Target="slide41.xml"/><Relationship Id="rId11" Type="http://schemas.openxmlformats.org/officeDocument/2006/relationships/slide" Target="slide48.xml"/><Relationship Id="rId24" Type="http://schemas.openxmlformats.org/officeDocument/2006/relationships/package" Target="../embeddings/Microsoft_Word___76.docx"/><Relationship Id="rId5" Type="http://schemas.openxmlformats.org/officeDocument/2006/relationships/image" Target="../media/image113.emf"/><Relationship Id="rId15" Type="http://schemas.openxmlformats.org/officeDocument/2006/relationships/slide" Target="slide56.xml"/><Relationship Id="rId23" Type="http://schemas.openxmlformats.org/officeDocument/2006/relationships/oleObject" Target="../embeddings/oleObject76.bin"/><Relationship Id="rId28" Type="http://schemas.openxmlformats.org/officeDocument/2006/relationships/image" Target="../media/image115.emf"/><Relationship Id="rId10" Type="http://schemas.openxmlformats.org/officeDocument/2006/relationships/slide" Target="slide46.xml"/><Relationship Id="rId19" Type="http://schemas.openxmlformats.org/officeDocument/2006/relationships/slide" Target="slide64.xml"/><Relationship Id="rId4" Type="http://schemas.openxmlformats.org/officeDocument/2006/relationships/package" Target="../embeddings/Microsoft_Word___75.docx"/><Relationship Id="rId9" Type="http://schemas.openxmlformats.org/officeDocument/2006/relationships/slide" Target="slide44.xml"/><Relationship Id="rId14" Type="http://schemas.openxmlformats.org/officeDocument/2006/relationships/slide" Target="slide54.xml"/><Relationship Id="rId22" Type="http://schemas.openxmlformats.org/officeDocument/2006/relationships/image" Target="../media/image116.png"/><Relationship Id="rId27" Type="http://schemas.openxmlformats.org/officeDocument/2006/relationships/package" Target="../embeddings/Microsoft_Word___77.docx"/></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2.xml"/><Relationship Id="rId3" Type="http://schemas.openxmlformats.org/officeDocument/2006/relationships/oleObject" Target="../embeddings/oleObject78.bin"/><Relationship Id="rId21" Type="http://schemas.openxmlformats.org/officeDocument/2006/relationships/slide" Target="slide69.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60.xml"/><Relationship Id="rId2" Type="http://schemas.openxmlformats.org/officeDocument/2006/relationships/slideLayout" Target="../slideLayouts/slideLayout10.xml"/><Relationship Id="rId16" Type="http://schemas.openxmlformats.org/officeDocument/2006/relationships/slide" Target="slide58.xml"/><Relationship Id="rId20" Type="http://schemas.openxmlformats.org/officeDocument/2006/relationships/slide" Target="slide67.xml"/><Relationship Id="rId1" Type="http://schemas.openxmlformats.org/officeDocument/2006/relationships/vmlDrawing" Target="../drawings/vmlDrawing32.vml"/><Relationship Id="rId6" Type="http://schemas.openxmlformats.org/officeDocument/2006/relationships/slide" Target="slide41.xml"/><Relationship Id="rId11" Type="http://schemas.openxmlformats.org/officeDocument/2006/relationships/slide" Target="slide48.xml"/><Relationship Id="rId5" Type="http://schemas.openxmlformats.org/officeDocument/2006/relationships/image" Target="../media/image117.emf"/><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4.xml"/><Relationship Id="rId4" Type="http://schemas.openxmlformats.org/officeDocument/2006/relationships/package" Target="../embeddings/Microsoft_Word___78.docx"/><Relationship Id="rId9" Type="http://schemas.openxmlformats.org/officeDocument/2006/relationships/slide" Target="slide44.xml"/><Relationship Id="rId14" Type="http://schemas.openxmlformats.org/officeDocument/2006/relationships/slide" Target="slide54.xml"/><Relationship Id="rId22" Type="http://schemas.openxmlformats.org/officeDocument/2006/relationships/image" Target="../media/image118.png"/></Relationships>
</file>

<file path=ppt/slides/_rels/slide5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19.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18.png"/><Relationship Id="rId2" Type="http://schemas.openxmlformats.org/officeDocument/2006/relationships/slideLayout" Target="../slideLayouts/slideLayout9.xml"/><Relationship Id="rId16" Type="http://schemas.openxmlformats.org/officeDocument/2006/relationships/slide" Target="slide64.xml"/><Relationship Id="rId20" Type="http://schemas.openxmlformats.org/officeDocument/2006/relationships/package" Target="../embeddings/Microsoft_Word___79.docx"/><Relationship Id="rId1" Type="http://schemas.openxmlformats.org/officeDocument/2006/relationships/vmlDrawing" Target="../drawings/vmlDrawing33.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20.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80.docx"/><Relationship Id="rId10" Type="http://schemas.openxmlformats.org/officeDocument/2006/relationships/slide" Target="slide52.xml"/><Relationship Id="rId19" Type="http://schemas.openxmlformats.org/officeDocument/2006/relationships/oleObject" Target="../embeddings/oleObject79.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80.bin"/></Relationships>
</file>

<file path=ppt/slides/_rels/slide5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21.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package" Target="../embeddings/Microsoft_Word___81.docx"/><Relationship Id="rId1" Type="http://schemas.openxmlformats.org/officeDocument/2006/relationships/vmlDrawing" Target="../drawings/vmlDrawing34.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oleObject" Target="../embeddings/oleObject81.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22.png"/></Relationships>
</file>

<file path=ppt/slides/_rels/slide5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package" Target="../embeddings/Microsoft_Word___84.docx"/><Relationship Id="rId3" Type="http://schemas.openxmlformats.org/officeDocument/2006/relationships/slide" Target="slide41.xml"/><Relationship Id="rId21" Type="http://schemas.openxmlformats.org/officeDocument/2006/relationships/image" Target="../media/image123.emf"/><Relationship Id="rId34" Type="http://schemas.openxmlformats.org/officeDocument/2006/relationships/image" Target="../media/image122.png"/><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oleObject" Target="../embeddings/oleObject84.bin"/><Relationship Id="rId33" Type="http://schemas.openxmlformats.org/officeDocument/2006/relationships/image" Target="../media/image127.emf"/><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82.docx"/><Relationship Id="rId29" Type="http://schemas.openxmlformats.org/officeDocument/2006/relationships/package" Target="../embeddings/Microsoft_Word___85.docx"/><Relationship Id="rId1" Type="http://schemas.openxmlformats.org/officeDocument/2006/relationships/vmlDrawing" Target="../drawings/vmlDrawing35.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24.emf"/><Relationship Id="rId32" Type="http://schemas.openxmlformats.org/officeDocument/2006/relationships/package" Target="../embeddings/Microsoft_Word___86.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83.docx"/><Relationship Id="rId28" Type="http://schemas.openxmlformats.org/officeDocument/2006/relationships/oleObject" Target="../embeddings/oleObject85.bin"/><Relationship Id="rId10" Type="http://schemas.openxmlformats.org/officeDocument/2006/relationships/slide" Target="slide52.xml"/><Relationship Id="rId19" Type="http://schemas.openxmlformats.org/officeDocument/2006/relationships/oleObject" Target="../embeddings/oleObject82.bin"/><Relationship Id="rId31" Type="http://schemas.openxmlformats.org/officeDocument/2006/relationships/oleObject" Target="../embeddings/oleObject86.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83.bin"/><Relationship Id="rId27" Type="http://schemas.openxmlformats.org/officeDocument/2006/relationships/image" Target="../media/image125.emf"/><Relationship Id="rId30" Type="http://schemas.openxmlformats.org/officeDocument/2006/relationships/image" Target="../media/image126.emf"/></Relationships>
</file>

<file path=ppt/slides/_rels/slide58.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4.xml"/><Relationship Id="rId18" Type="http://schemas.openxmlformats.org/officeDocument/2006/relationships/slide" Target="slide64.xml"/><Relationship Id="rId3" Type="http://schemas.microsoft.com/office/2007/relationships/hdphoto" Target="../media/hdphoto1.wdp"/><Relationship Id="rId21" Type="http://schemas.openxmlformats.org/officeDocument/2006/relationships/image" Target="../media/image128.png"/><Relationship Id="rId7" Type="http://schemas.openxmlformats.org/officeDocument/2006/relationships/slide" Target="slide43.xml"/><Relationship Id="rId12" Type="http://schemas.openxmlformats.org/officeDocument/2006/relationships/slide" Target="slide52.xml"/><Relationship Id="rId17" Type="http://schemas.openxmlformats.org/officeDocument/2006/relationships/slide" Target="slide62.xml"/><Relationship Id="rId2" Type="http://schemas.openxmlformats.org/officeDocument/2006/relationships/image" Target="../media/image83.png"/><Relationship Id="rId16" Type="http://schemas.openxmlformats.org/officeDocument/2006/relationships/slide" Target="slide60.xml"/><Relationship Id="rId20"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9.xml"/><Relationship Id="rId5" Type="http://schemas.openxmlformats.org/officeDocument/2006/relationships/slide" Target="slide41.xml"/><Relationship Id="rId15" Type="http://schemas.openxmlformats.org/officeDocument/2006/relationships/slide" Target="slide58.xml"/><Relationship Id="rId10" Type="http://schemas.openxmlformats.org/officeDocument/2006/relationships/slide" Target="slide48.xml"/><Relationship Id="rId19" Type="http://schemas.openxmlformats.org/officeDocument/2006/relationships/slide" Target="slide67.xml"/><Relationship Id="rId4" Type="http://schemas.openxmlformats.org/officeDocument/2006/relationships/image" Target="../media/image84.png"/><Relationship Id="rId9" Type="http://schemas.openxmlformats.org/officeDocument/2006/relationships/slide" Target="slide46.xml"/><Relationship Id="rId14" Type="http://schemas.openxmlformats.org/officeDocument/2006/relationships/slide" Target="slide56.xml"/></Relationships>
</file>

<file path=ppt/slides/_rels/slide59.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29.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28.png"/><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87.docx"/><Relationship Id="rId1" Type="http://schemas.openxmlformats.org/officeDocument/2006/relationships/vmlDrawing" Target="../drawings/vmlDrawing36.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30.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88.docx"/><Relationship Id="rId10" Type="http://schemas.openxmlformats.org/officeDocument/2006/relationships/slide" Target="slide52.xml"/><Relationship Id="rId19" Type="http://schemas.openxmlformats.org/officeDocument/2006/relationships/oleObject" Target="../embeddings/oleObject87.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88.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package" Target="../embeddings/Microsoft_Word___1.docx"/><Relationship Id="rId5" Type="http://schemas.openxmlformats.org/officeDocument/2006/relationships/oleObject" Target="../embeddings/oleObject1.bin"/><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8.xml"/><Relationship Id="rId17" Type="http://schemas.openxmlformats.org/officeDocument/2006/relationships/slide" Target="slide69.xml"/><Relationship Id="rId2" Type="http://schemas.openxmlformats.org/officeDocument/2006/relationships/slide" Target="slide41.xml"/><Relationship Id="rId16"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31.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33.png"/><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89.docx"/><Relationship Id="rId1" Type="http://schemas.openxmlformats.org/officeDocument/2006/relationships/vmlDrawing" Target="../drawings/vmlDrawing37.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32.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90.docx"/><Relationship Id="rId10" Type="http://schemas.openxmlformats.org/officeDocument/2006/relationships/slide" Target="slide52.xml"/><Relationship Id="rId19" Type="http://schemas.openxmlformats.org/officeDocument/2006/relationships/oleObject" Target="../embeddings/oleObject89.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90.bin"/></Relationships>
</file>

<file path=ppt/slides/_rels/slide6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34.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2.xml"/><Relationship Id="rId16" Type="http://schemas.openxmlformats.org/officeDocument/2006/relationships/slide" Target="slide64.xml"/><Relationship Id="rId20" Type="http://schemas.openxmlformats.org/officeDocument/2006/relationships/package" Target="../embeddings/Microsoft_Word___91.docx"/><Relationship Id="rId1" Type="http://schemas.openxmlformats.org/officeDocument/2006/relationships/vmlDrawing" Target="../drawings/vmlDrawing38.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oleObject" Target="../embeddings/oleObject91.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35.png"/></Relationships>
</file>

<file path=ppt/slides/_rels/slide6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oleObject" Target="../embeddings/oleObject94.bin"/><Relationship Id="rId3" Type="http://schemas.openxmlformats.org/officeDocument/2006/relationships/slide" Target="slide41.xml"/><Relationship Id="rId21" Type="http://schemas.openxmlformats.org/officeDocument/2006/relationships/package" Target="../embeddings/Microsoft_Word___92.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37.emf"/><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oleObject" Target="../embeddings/oleObject92.bin"/><Relationship Id="rId29" Type="http://schemas.openxmlformats.org/officeDocument/2006/relationships/oleObject" Target="../embeddings/oleObject95.bin"/><Relationship Id="rId1" Type="http://schemas.openxmlformats.org/officeDocument/2006/relationships/vmlDrawing" Target="../drawings/vmlDrawing39.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package" Target="../embeddings/Microsoft_Word___93.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oleObject" Target="../embeddings/oleObject93.bin"/><Relationship Id="rId28" Type="http://schemas.openxmlformats.org/officeDocument/2006/relationships/image" Target="../media/image138.emf"/><Relationship Id="rId10" Type="http://schemas.openxmlformats.org/officeDocument/2006/relationships/slide" Target="slide52.xml"/><Relationship Id="rId19" Type="http://schemas.openxmlformats.org/officeDocument/2006/relationships/image" Target="../media/image135.png"/><Relationship Id="rId31" Type="http://schemas.openxmlformats.org/officeDocument/2006/relationships/image" Target="../media/image139.emf"/><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36.emf"/><Relationship Id="rId27" Type="http://schemas.openxmlformats.org/officeDocument/2006/relationships/package" Target="../embeddings/Microsoft_Word___94.docx"/><Relationship Id="rId30" Type="http://schemas.openxmlformats.org/officeDocument/2006/relationships/package" Target="../embeddings/Microsoft_Word___95.docx"/></Relationships>
</file>

<file path=ppt/slides/_rels/slide6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18" Type="http://schemas.openxmlformats.org/officeDocument/2006/relationships/image" Target="../media/image140.png"/><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8.xml"/><Relationship Id="rId17" Type="http://schemas.openxmlformats.org/officeDocument/2006/relationships/slide" Target="slide69.xml"/><Relationship Id="rId2" Type="http://schemas.openxmlformats.org/officeDocument/2006/relationships/slide" Target="slide41.xml"/><Relationship Id="rId16"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2.xml"/></Relationships>
</file>

<file path=ppt/slides/_rels/slide6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2.xml"/><Relationship Id="rId3" Type="http://schemas.openxmlformats.org/officeDocument/2006/relationships/oleObject" Target="../embeddings/oleObject96.bin"/><Relationship Id="rId21" Type="http://schemas.openxmlformats.org/officeDocument/2006/relationships/slide" Target="slide69.xml"/><Relationship Id="rId7" Type="http://schemas.openxmlformats.org/officeDocument/2006/relationships/slide" Target="slide42.xml"/><Relationship Id="rId12" Type="http://schemas.openxmlformats.org/officeDocument/2006/relationships/slide" Target="slide49.xml"/><Relationship Id="rId17" Type="http://schemas.openxmlformats.org/officeDocument/2006/relationships/slide" Target="slide60.xml"/><Relationship Id="rId25" Type="http://schemas.openxmlformats.org/officeDocument/2006/relationships/image" Target="../media/image140.png"/><Relationship Id="rId2" Type="http://schemas.openxmlformats.org/officeDocument/2006/relationships/slideLayout" Target="../slideLayouts/slideLayout3.xml"/><Relationship Id="rId16" Type="http://schemas.openxmlformats.org/officeDocument/2006/relationships/slide" Target="slide58.xml"/><Relationship Id="rId20" Type="http://schemas.openxmlformats.org/officeDocument/2006/relationships/slide" Target="slide67.xml"/><Relationship Id="rId1" Type="http://schemas.openxmlformats.org/officeDocument/2006/relationships/vmlDrawing" Target="../drawings/vmlDrawing40.vml"/><Relationship Id="rId6" Type="http://schemas.openxmlformats.org/officeDocument/2006/relationships/slide" Target="slide41.xml"/><Relationship Id="rId11" Type="http://schemas.openxmlformats.org/officeDocument/2006/relationships/slide" Target="slide48.xml"/><Relationship Id="rId24" Type="http://schemas.openxmlformats.org/officeDocument/2006/relationships/image" Target="../media/image142.emf"/><Relationship Id="rId5" Type="http://schemas.openxmlformats.org/officeDocument/2006/relationships/image" Target="../media/image141.emf"/><Relationship Id="rId15" Type="http://schemas.openxmlformats.org/officeDocument/2006/relationships/slide" Target="slide56.xml"/><Relationship Id="rId23" Type="http://schemas.openxmlformats.org/officeDocument/2006/relationships/package" Target="../embeddings/Microsoft_Word___97.docx"/><Relationship Id="rId10" Type="http://schemas.openxmlformats.org/officeDocument/2006/relationships/slide" Target="slide46.xml"/><Relationship Id="rId19" Type="http://schemas.openxmlformats.org/officeDocument/2006/relationships/slide" Target="slide64.xml"/><Relationship Id="rId4" Type="http://schemas.openxmlformats.org/officeDocument/2006/relationships/package" Target="../embeddings/Microsoft_Word___96.docx"/><Relationship Id="rId9" Type="http://schemas.openxmlformats.org/officeDocument/2006/relationships/slide" Target="slide44.xml"/><Relationship Id="rId14" Type="http://schemas.openxmlformats.org/officeDocument/2006/relationships/slide" Target="slide54.xml"/><Relationship Id="rId22" Type="http://schemas.openxmlformats.org/officeDocument/2006/relationships/oleObject" Target="../embeddings/oleObject97.bin"/></Relationships>
</file>

<file path=ppt/slides/_rels/slide6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3" Type="http://schemas.openxmlformats.org/officeDocument/2006/relationships/slide" Target="slide41.xml"/><Relationship Id="rId21" Type="http://schemas.openxmlformats.org/officeDocument/2006/relationships/image" Target="../media/image143.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98.docx"/><Relationship Id="rId1" Type="http://schemas.openxmlformats.org/officeDocument/2006/relationships/vmlDrawing" Target="../drawings/vmlDrawing41.v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3.xml"/><Relationship Id="rId15" Type="http://schemas.openxmlformats.org/officeDocument/2006/relationships/slide" Target="slide62.xml"/><Relationship Id="rId10" Type="http://schemas.openxmlformats.org/officeDocument/2006/relationships/slide" Target="slide52.xml"/><Relationship Id="rId19" Type="http://schemas.openxmlformats.org/officeDocument/2006/relationships/oleObject" Target="../embeddings/oleObject98.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40.png"/></Relationships>
</file>

<file path=ppt/slides/_rels/slide6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4.xml"/><Relationship Id="rId18" Type="http://schemas.openxmlformats.org/officeDocument/2006/relationships/slide" Target="slide64.xml"/><Relationship Id="rId3" Type="http://schemas.microsoft.com/office/2007/relationships/hdphoto" Target="../media/hdphoto1.wdp"/><Relationship Id="rId7" Type="http://schemas.openxmlformats.org/officeDocument/2006/relationships/slide" Target="slide43.xml"/><Relationship Id="rId12" Type="http://schemas.openxmlformats.org/officeDocument/2006/relationships/slide" Target="slide52.xml"/><Relationship Id="rId17" Type="http://schemas.openxmlformats.org/officeDocument/2006/relationships/slide" Target="slide62.xml"/><Relationship Id="rId2" Type="http://schemas.openxmlformats.org/officeDocument/2006/relationships/image" Target="../media/image83.png"/><Relationship Id="rId16" Type="http://schemas.openxmlformats.org/officeDocument/2006/relationships/slide" Target="slide60.xml"/><Relationship Id="rId20"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9.xml"/><Relationship Id="rId5" Type="http://schemas.openxmlformats.org/officeDocument/2006/relationships/slide" Target="slide41.xml"/><Relationship Id="rId15" Type="http://schemas.openxmlformats.org/officeDocument/2006/relationships/slide" Target="slide58.xml"/><Relationship Id="rId10" Type="http://schemas.openxmlformats.org/officeDocument/2006/relationships/slide" Target="slide48.xml"/><Relationship Id="rId19" Type="http://schemas.openxmlformats.org/officeDocument/2006/relationships/slide" Target="slide67.xml"/><Relationship Id="rId4" Type="http://schemas.openxmlformats.org/officeDocument/2006/relationships/image" Target="../media/image84.png"/><Relationship Id="rId9" Type="http://schemas.openxmlformats.org/officeDocument/2006/relationships/slide" Target="slide46.xml"/><Relationship Id="rId14" Type="http://schemas.openxmlformats.org/officeDocument/2006/relationships/slide" Target="slide56.xml"/></Relationships>
</file>

<file path=ppt/slides/_rels/slide6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oleObject" Target="../embeddings/oleObject101.bin"/><Relationship Id="rId3" Type="http://schemas.openxmlformats.org/officeDocument/2006/relationships/slide" Target="slide41.xml"/><Relationship Id="rId21" Type="http://schemas.openxmlformats.org/officeDocument/2006/relationships/package" Target="../embeddings/Microsoft_Word___99.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image" Target="../media/image145.emf"/><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oleObject" Target="../embeddings/oleObject99.bin"/><Relationship Id="rId1" Type="http://schemas.openxmlformats.org/officeDocument/2006/relationships/vmlDrawing" Target="../drawings/vmlDrawing42.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package" Target="../embeddings/Microsoft_Word___100.docx"/><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oleObject" Target="../embeddings/oleObject100.bin"/><Relationship Id="rId28" Type="http://schemas.openxmlformats.org/officeDocument/2006/relationships/image" Target="../media/image146.emf"/><Relationship Id="rId10" Type="http://schemas.openxmlformats.org/officeDocument/2006/relationships/slide" Target="slide52.xml"/><Relationship Id="rId19" Type="http://schemas.openxmlformats.org/officeDocument/2006/relationships/image" Target="../media/image147.png"/><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image" Target="../media/image144.emf"/><Relationship Id="rId27" Type="http://schemas.openxmlformats.org/officeDocument/2006/relationships/package" Target="../embeddings/Microsoft_Word___101.docx"/></Relationships>
</file>

<file path=ppt/slides/_rels/slide6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18" Type="http://schemas.openxmlformats.org/officeDocument/2006/relationships/image" Target="../media/image148.png"/><Relationship Id="rId3" Type="http://schemas.openxmlformats.org/officeDocument/2006/relationships/slide" Target="slide42.xml"/><Relationship Id="rId7" Type="http://schemas.openxmlformats.org/officeDocument/2006/relationships/slide" Target="slide48.xml"/><Relationship Id="rId12" Type="http://schemas.openxmlformats.org/officeDocument/2006/relationships/slide" Target="slide58.xml"/><Relationship Id="rId17" Type="http://schemas.openxmlformats.org/officeDocument/2006/relationships/slide" Target="slide69.xml"/><Relationship Id="rId2" Type="http://schemas.openxmlformats.org/officeDocument/2006/relationships/slide" Target="slide41.xml"/><Relationship Id="rId16"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4.xml"/><Relationship Id="rId10" Type="http://schemas.openxmlformats.org/officeDocument/2006/relationships/slide" Target="slide54.xml"/><Relationship Id="rId4" Type="http://schemas.openxmlformats.org/officeDocument/2006/relationships/slide" Target="slide43.xml"/><Relationship Id="rId9" Type="http://schemas.openxmlformats.org/officeDocument/2006/relationships/slide" Target="slide52.xml"/><Relationship Id="rId14" Type="http://schemas.openxmlformats.org/officeDocument/2006/relationships/slide" Target="slide6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package" Target="../embeddings/Microsoft_Word___104.docx"/><Relationship Id="rId3" Type="http://schemas.openxmlformats.org/officeDocument/2006/relationships/slide" Target="slide41.xml"/><Relationship Id="rId21" Type="http://schemas.openxmlformats.org/officeDocument/2006/relationships/image" Target="../media/image149.emf"/><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oleObject" Target="../embeddings/oleObject104.bin"/><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package" Target="../embeddings/Microsoft_Word___102.docx"/><Relationship Id="rId1" Type="http://schemas.openxmlformats.org/officeDocument/2006/relationships/vmlDrawing" Target="../drawings/vmlDrawing43.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image" Target="../media/image150.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package" Target="../embeddings/Microsoft_Word___103.docx"/><Relationship Id="rId28" Type="http://schemas.openxmlformats.org/officeDocument/2006/relationships/image" Target="../media/image148.png"/><Relationship Id="rId10" Type="http://schemas.openxmlformats.org/officeDocument/2006/relationships/slide" Target="slide52.xml"/><Relationship Id="rId19" Type="http://schemas.openxmlformats.org/officeDocument/2006/relationships/oleObject" Target="../embeddings/oleObject102.bin"/><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oleObject" Target="../embeddings/oleObject103.bin"/><Relationship Id="rId27" Type="http://schemas.openxmlformats.org/officeDocument/2006/relationships/image" Target="../media/image151.emf"/></Relationships>
</file>

<file path=ppt/slides/_rels/slide7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8.xml"/><Relationship Id="rId18" Type="http://schemas.openxmlformats.org/officeDocument/2006/relationships/slide" Target="slide69.xml"/><Relationship Id="rId26" Type="http://schemas.openxmlformats.org/officeDocument/2006/relationships/image" Target="../media/image153.emf"/><Relationship Id="rId3" Type="http://schemas.openxmlformats.org/officeDocument/2006/relationships/slide" Target="slide41.xml"/><Relationship Id="rId21" Type="http://schemas.openxmlformats.org/officeDocument/2006/relationships/oleObject" Target="../embeddings/oleObject105.bin"/><Relationship Id="rId34" Type="http://schemas.openxmlformats.org/officeDocument/2006/relationships/package" Target="../embeddings/Microsoft_Word___109.docx"/><Relationship Id="rId7" Type="http://schemas.openxmlformats.org/officeDocument/2006/relationships/slide" Target="slide46.xml"/><Relationship Id="rId12" Type="http://schemas.openxmlformats.org/officeDocument/2006/relationships/slide" Target="slide56.xml"/><Relationship Id="rId17" Type="http://schemas.openxmlformats.org/officeDocument/2006/relationships/slide" Target="slide67.xml"/><Relationship Id="rId25" Type="http://schemas.openxmlformats.org/officeDocument/2006/relationships/package" Target="../embeddings/Microsoft_Word___106.docx"/><Relationship Id="rId33" Type="http://schemas.openxmlformats.org/officeDocument/2006/relationships/oleObject" Target="../embeddings/oleObject109.bin"/><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12.png"/><Relationship Id="rId29" Type="http://schemas.openxmlformats.org/officeDocument/2006/relationships/image" Target="../media/image154.emf"/><Relationship Id="rId1" Type="http://schemas.openxmlformats.org/officeDocument/2006/relationships/vmlDrawing" Target="../drawings/vmlDrawing44.vml"/><Relationship Id="rId6" Type="http://schemas.openxmlformats.org/officeDocument/2006/relationships/slide" Target="slide44.xml"/><Relationship Id="rId11" Type="http://schemas.openxmlformats.org/officeDocument/2006/relationships/slide" Target="slide54.xml"/><Relationship Id="rId24" Type="http://schemas.openxmlformats.org/officeDocument/2006/relationships/oleObject" Target="../embeddings/oleObject106.bin"/><Relationship Id="rId32" Type="http://schemas.openxmlformats.org/officeDocument/2006/relationships/image" Target="../media/image155.emf"/><Relationship Id="rId5" Type="http://schemas.openxmlformats.org/officeDocument/2006/relationships/slide" Target="slide43.xml"/><Relationship Id="rId15" Type="http://schemas.openxmlformats.org/officeDocument/2006/relationships/slide" Target="slide62.xml"/><Relationship Id="rId23" Type="http://schemas.openxmlformats.org/officeDocument/2006/relationships/image" Target="../media/image152.emf"/><Relationship Id="rId28" Type="http://schemas.openxmlformats.org/officeDocument/2006/relationships/package" Target="../embeddings/Microsoft_Word___107.docx"/><Relationship Id="rId36" Type="http://schemas.openxmlformats.org/officeDocument/2006/relationships/image" Target="../media/image148.png"/><Relationship Id="rId10" Type="http://schemas.openxmlformats.org/officeDocument/2006/relationships/slide" Target="slide52.xml"/><Relationship Id="rId19" Type="http://schemas.openxmlformats.org/officeDocument/2006/relationships/slide" Target="slide3.xml"/><Relationship Id="rId31" Type="http://schemas.openxmlformats.org/officeDocument/2006/relationships/package" Target="../embeddings/Microsoft_Word___108.docx"/><Relationship Id="rId4" Type="http://schemas.openxmlformats.org/officeDocument/2006/relationships/slide" Target="slide42.xml"/><Relationship Id="rId9" Type="http://schemas.openxmlformats.org/officeDocument/2006/relationships/slide" Target="slide49.xml"/><Relationship Id="rId14" Type="http://schemas.openxmlformats.org/officeDocument/2006/relationships/slide" Target="slide60.xml"/><Relationship Id="rId22" Type="http://schemas.openxmlformats.org/officeDocument/2006/relationships/package" Target="../embeddings/Microsoft_Word___105.docx"/><Relationship Id="rId27" Type="http://schemas.openxmlformats.org/officeDocument/2006/relationships/oleObject" Target="../embeddings/oleObject107.bin"/><Relationship Id="rId30" Type="http://schemas.openxmlformats.org/officeDocument/2006/relationships/oleObject" Target="../embeddings/oleObject108.bin"/><Relationship Id="rId35" Type="http://schemas.openxmlformats.org/officeDocument/2006/relationships/image" Target="../media/image156.emf"/></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11</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解三角形</a:t>
            </a:r>
            <a:endParaRPr lang="zh-CN" altLang="zh-CN" sz="2000" dirty="0">
              <a:solidFill>
                <a:schemeClr val="tx1"/>
              </a:solidFill>
              <a:latin typeface="Microsoft YaHei" panose="020B0503020204020204" pitchFamily="34" charset="-122"/>
              <a:cs typeface="Times New Roman" pitchFamily="18" charset="0"/>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8208912" cy="724301"/>
          </a:xfrm>
          <a:prstGeom prst="rect">
            <a:avLst/>
          </a:prstGeom>
          <a:noFill/>
        </p:spPr>
        <p:txBody>
          <a:bodyPr wrap="square" rtlCol="0">
            <a:spAutoFit/>
            <a:scene3d>
              <a:camera prst="orthographicFront"/>
              <a:lightRig rig="threePt" dir="t"/>
            </a:scene3d>
            <a:sp3d contourW="12700"/>
          </a:bodyPr>
          <a:lstStyle/>
          <a:p>
            <a:pPr defTabSz="1218321">
              <a:lnSpc>
                <a:spcPct val="130000"/>
              </a:lnSpc>
              <a:tabLst>
                <a:tab pos="2249990" algn="l"/>
              </a:tabLst>
            </a:pPr>
            <a:r>
              <a:rPr lang="en-US" altLang="zh-CN" sz="3500" b="1">
                <a:latin typeface="微软雅黑" panose="020B0503020204020204" pitchFamily="34" charset="-122"/>
              </a:rPr>
              <a:t>§11.3</a:t>
            </a:r>
            <a:r>
              <a:rPr lang="zh-CN" altLang="en-US" sz="3500" b="1">
                <a:latin typeface="微软雅黑" panose="020B0503020204020204" pitchFamily="34" charset="-122"/>
              </a:rPr>
              <a:t>　余弦定理、正弦定理的应用</a:t>
            </a:r>
            <a:endParaRPr lang="zh-CN" altLang="zh-CN" sz="3500" b="1" dirty="0">
              <a:latin typeface="微软雅黑" panose="020B0503020204020204" pitchFamily="34" charset="-122"/>
            </a:endParaRP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898776" y="210706"/>
            <a:ext cx="63944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一、距离问题</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79376" y="980728"/>
            <a:ext cx="11233248"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mj-ea"/>
                <a:ea typeface="+mj-ea"/>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如图，为测量河对岸</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两点间的距离，沿河岸选取相距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两点，测得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两点之间的距离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9289" name="Picture 41" descr="S28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9991" y="3072062"/>
            <a:ext cx="2421132"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712" y="404664"/>
            <a:ext cx="11328920"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766632139"/>
              </p:ext>
            </p:extLst>
          </p:nvPr>
        </p:nvGraphicFramePr>
        <p:xfrm>
          <a:off x="566242" y="1854349"/>
          <a:ext cx="8129587" cy="754063"/>
        </p:xfrm>
        <a:graphic>
          <a:graphicData uri="http://schemas.openxmlformats.org/presentationml/2006/ole">
            <mc:AlternateContent xmlns:mc="http://schemas.openxmlformats.org/markup-compatibility/2006">
              <mc:Choice xmlns:v="urn:schemas-microsoft-com:vml" Requires="v">
                <p:oleObj spid="_x0000_s310365" name="文档" r:id="rId4" imgW="8128922" imgH="753279" progId="Word.Document.12">
                  <p:embed/>
                </p:oleObj>
              </mc:Choice>
              <mc:Fallback>
                <p:oleObj name="文档" r:id="rId4" imgW="8128922" imgH="753279" progId="Word.Document.12">
                  <p:embed/>
                  <p:pic>
                    <p:nvPicPr>
                      <p:cNvPr id="0" name=""/>
                      <p:cNvPicPr/>
                      <p:nvPr/>
                    </p:nvPicPr>
                    <p:blipFill>
                      <a:blip r:embed="rId5"/>
                      <a:stretch>
                        <a:fillRect/>
                      </a:stretch>
                    </p:blipFill>
                    <p:spPr>
                      <a:xfrm>
                        <a:off x="566242" y="1854349"/>
                        <a:ext cx="8129587" cy="754063"/>
                      </a:xfrm>
                      <a:prstGeom prst="rect">
                        <a:avLst/>
                      </a:prstGeom>
                    </p:spPr>
                  </p:pic>
                </p:oleObj>
              </mc:Fallback>
            </mc:AlternateContent>
          </a:graphicData>
        </a:graphic>
      </p:graphicFrame>
      <p:sp>
        <p:nvSpPr>
          <p:cNvPr id="9" name="矩形 8"/>
          <p:cNvSpPr/>
          <p:nvPr/>
        </p:nvSpPr>
        <p:spPr>
          <a:xfrm>
            <a:off x="455712" y="2404045"/>
            <a:ext cx="10896872"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537018410"/>
              </p:ext>
            </p:extLst>
          </p:nvPr>
        </p:nvGraphicFramePr>
        <p:xfrm>
          <a:off x="566242" y="3834680"/>
          <a:ext cx="8129587" cy="1106488"/>
        </p:xfrm>
        <a:graphic>
          <a:graphicData uri="http://schemas.openxmlformats.org/presentationml/2006/ole">
            <mc:AlternateContent xmlns:mc="http://schemas.openxmlformats.org/markup-compatibility/2006">
              <mc:Choice xmlns:v="urn:schemas-microsoft-com:vml" Requires="v">
                <p:oleObj spid="_x0000_s310366" name="文档" r:id="rId7" imgW="8128922" imgH="1106130" progId="Word.Document.12">
                  <p:embed/>
                </p:oleObj>
              </mc:Choice>
              <mc:Fallback>
                <p:oleObj name="文档" r:id="rId7" imgW="8128922" imgH="1106130" progId="Word.Document.12">
                  <p:embed/>
                  <p:pic>
                    <p:nvPicPr>
                      <p:cNvPr id="0" name=""/>
                      <p:cNvPicPr/>
                      <p:nvPr/>
                    </p:nvPicPr>
                    <p:blipFill>
                      <a:blip r:embed="rId8"/>
                      <a:stretch>
                        <a:fillRect/>
                      </a:stretch>
                    </p:blipFill>
                    <p:spPr>
                      <a:xfrm>
                        <a:off x="566242" y="3834680"/>
                        <a:ext cx="8129587" cy="1106488"/>
                      </a:xfrm>
                      <a:prstGeom prst="rect">
                        <a:avLst/>
                      </a:prstGeom>
                    </p:spPr>
                  </p:pic>
                </p:oleObj>
              </mc:Fallback>
            </mc:AlternateContent>
          </a:graphicData>
        </a:graphic>
      </p:graphicFrame>
      <p:sp>
        <p:nvSpPr>
          <p:cNvPr id="15" name="矩形 14"/>
          <p:cNvSpPr/>
          <p:nvPr/>
        </p:nvSpPr>
        <p:spPr>
          <a:xfrm>
            <a:off x="455712" y="4706560"/>
            <a:ext cx="7368480"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中，由余弦定理，得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455712" y="5570076"/>
            <a:ext cx="7920880" cy="523220"/>
          </a:xfrm>
          <a:prstGeom prst="rect">
            <a:avLst/>
          </a:prstGeom>
        </p:spPr>
        <p:txBody>
          <a:bodyPr wrap="square">
            <a:spAutoFit/>
          </a:bodyPr>
          <a:lstStyle/>
          <a:p>
            <a:r>
              <a:rPr lang="en-US" altLang="zh-CN" sz="2800" i="1" dirty="0">
                <a:latin typeface="Times New Roman" panose="02020603050405020304" pitchFamily="18" charset="0"/>
                <a:ea typeface="黑体" panose="02010609060101010101" pitchFamily="49" charset="-122"/>
              </a:rPr>
              <a:t>AB</a:t>
            </a:r>
            <a:r>
              <a:rPr lang="en-US" altLang="zh-CN" sz="2800" baseline="30000" dirty="0">
                <a:latin typeface="Times New Roman" panose="02020603050405020304" pitchFamily="18" charset="0"/>
                <a:ea typeface="黑体" panose="02010609060101010101" pitchFamily="49" charset="-122"/>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rPr>
              <a:t>AC</a:t>
            </a:r>
            <a:r>
              <a:rPr lang="en-US" altLang="zh-CN" sz="2800" baseline="30000" dirty="0">
                <a:latin typeface="Times New Roman" panose="02020603050405020304" pitchFamily="18" charset="0"/>
                <a:ea typeface="黑体" panose="02010609060101010101" pitchFamily="49" charset="-122"/>
              </a:rPr>
              <a:t>2</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rPr>
              <a:t>BC</a:t>
            </a:r>
            <a:r>
              <a:rPr lang="en-US" altLang="zh-CN" sz="2800" baseline="30000" dirty="0" smtClean="0">
                <a:latin typeface="Times New Roman" panose="02020603050405020304" pitchFamily="18" charset="0"/>
                <a:ea typeface="黑体" panose="02010609060101010101" pitchFamily="49" charset="-122"/>
              </a:rPr>
              <a:t>2</a:t>
            </a:r>
            <a:r>
              <a:rPr lang="zh-CN" altLang="zh-CN" sz="2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rPr>
              <a:t>2</a:t>
            </a:r>
            <a:r>
              <a:rPr lang="en-US" altLang="zh-CN" sz="2800" i="1" dirty="0" smtClean="0">
                <a:latin typeface="Times New Roman" panose="02020603050405020304" pitchFamily="18" charset="0"/>
                <a:ea typeface="黑体" panose="02010609060101010101" pitchFamily="49" charset="-122"/>
              </a:rPr>
              <a:t>AC</a:t>
            </a:r>
            <a:r>
              <a:rPr lang="en-US" altLang="zh-CN" sz="28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黑体" panose="02010609060101010101" pitchFamily="49" charset="-122"/>
              </a:rPr>
              <a:t>BC</a:t>
            </a:r>
            <a:r>
              <a:rPr lang="en-US" altLang="zh-CN" sz="28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smtClean="0">
                <a:latin typeface="Times New Roman" panose="02020603050405020304" pitchFamily="18" charset="0"/>
                <a:ea typeface="黑体" panose="02010609060101010101" pitchFamily="49" charset="-122"/>
              </a:rPr>
              <a:t>cos</a:t>
            </a:r>
            <a:r>
              <a:rPr lang="en-US" altLang="zh-CN" sz="28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dirty="0">
                <a:latin typeface="Times New Roman" panose="02020603050405020304" pitchFamily="18" charset="0"/>
                <a:ea typeface="黑体" panose="02010609060101010101" pitchFamily="49" charset="-122"/>
              </a:rPr>
              <a:t>BCA</a:t>
            </a:r>
            <a:endParaRPr lang="zh-CN" altLang="en-US" dirty="0"/>
          </a:p>
        </p:txBody>
      </p:sp>
      <p:pic>
        <p:nvPicPr>
          <p:cNvPr id="8" name="Picture 41" descr="S280"/>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6359" y="3310610"/>
            <a:ext cx="2421132"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7910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linds(horizontal)">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p:cNvGraphicFramePr>
            <a:graphicFrameLocks noChangeAspect="1"/>
          </p:cNvGraphicFramePr>
          <p:nvPr>
            <p:extLst>
              <p:ext uri="{D42A27DB-BD31-4B8C-83A1-F6EECF244321}">
                <p14:modId xmlns:p14="http://schemas.microsoft.com/office/powerpoint/2010/main" val="1136353124"/>
              </p:ext>
            </p:extLst>
          </p:nvPr>
        </p:nvGraphicFramePr>
        <p:xfrm>
          <a:off x="455712" y="923006"/>
          <a:ext cx="8539162" cy="723900"/>
        </p:xfrm>
        <a:graphic>
          <a:graphicData uri="http://schemas.openxmlformats.org/presentationml/2006/ole">
            <mc:AlternateContent xmlns:mc="http://schemas.openxmlformats.org/markup-compatibility/2006">
              <mc:Choice xmlns:v="urn:schemas-microsoft-com:vml" Requires="v">
                <p:oleObj spid="_x0000_s344141" name="文档" r:id="rId4" imgW="8538463" imgH="724445" progId="Word.Document.12">
                  <p:embed/>
                </p:oleObj>
              </mc:Choice>
              <mc:Fallback>
                <p:oleObj name="文档" r:id="rId4" imgW="8538463" imgH="724445" progId="Word.Document.12">
                  <p:embed/>
                  <p:pic>
                    <p:nvPicPr>
                      <p:cNvPr id="0" name=""/>
                      <p:cNvPicPr/>
                      <p:nvPr/>
                    </p:nvPicPr>
                    <p:blipFill>
                      <a:blip r:embed="rId5"/>
                      <a:stretch>
                        <a:fillRect/>
                      </a:stretch>
                    </p:blipFill>
                    <p:spPr>
                      <a:xfrm>
                        <a:off x="455712" y="923006"/>
                        <a:ext cx="8539162" cy="7239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027860515"/>
              </p:ext>
            </p:extLst>
          </p:nvPr>
        </p:nvGraphicFramePr>
        <p:xfrm>
          <a:off x="455712" y="1738833"/>
          <a:ext cx="3683000" cy="773113"/>
        </p:xfrm>
        <a:graphic>
          <a:graphicData uri="http://schemas.openxmlformats.org/presentationml/2006/ole">
            <mc:AlternateContent xmlns:mc="http://schemas.openxmlformats.org/markup-compatibility/2006">
              <mc:Choice xmlns:v="urn:schemas-microsoft-com:vml" Requires="v">
                <p:oleObj spid="_x0000_s344142" name="文档" r:id="rId7" imgW="3682602" imgH="772710" progId="Word.Document.12">
                  <p:embed/>
                </p:oleObj>
              </mc:Choice>
              <mc:Fallback>
                <p:oleObj name="文档" r:id="rId7" imgW="3682602" imgH="772710" progId="Word.Document.12">
                  <p:embed/>
                  <p:pic>
                    <p:nvPicPr>
                      <p:cNvPr id="0" name=""/>
                      <p:cNvPicPr/>
                      <p:nvPr/>
                    </p:nvPicPr>
                    <p:blipFill>
                      <a:blip r:embed="rId8"/>
                      <a:stretch>
                        <a:fillRect/>
                      </a:stretch>
                    </p:blipFill>
                    <p:spPr>
                      <a:xfrm>
                        <a:off x="455712" y="1738833"/>
                        <a:ext cx="3683000" cy="7731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53215168"/>
              </p:ext>
            </p:extLst>
          </p:nvPr>
        </p:nvGraphicFramePr>
        <p:xfrm>
          <a:off x="455712" y="2602929"/>
          <a:ext cx="6443662" cy="754063"/>
        </p:xfrm>
        <a:graphic>
          <a:graphicData uri="http://schemas.openxmlformats.org/presentationml/2006/ole">
            <mc:AlternateContent xmlns:mc="http://schemas.openxmlformats.org/markup-compatibility/2006">
              <mc:Choice xmlns:v="urn:schemas-microsoft-com:vml" Requires="v">
                <p:oleObj spid="_x0000_s344143" name="文档" r:id="rId10" imgW="6443614" imgH="753279" progId="Word.Document.12">
                  <p:embed/>
                </p:oleObj>
              </mc:Choice>
              <mc:Fallback>
                <p:oleObj name="文档" r:id="rId10" imgW="6443614" imgH="753279" progId="Word.Document.12">
                  <p:embed/>
                  <p:pic>
                    <p:nvPicPr>
                      <p:cNvPr id="0" name=""/>
                      <p:cNvPicPr/>
                      <p:nvPr/>
                    </p:nvPicPr>
                    <p:blipFill>
                      <a:blip r:embed="rId11"/>
                      <a:stretch>
                        <a:fillRect/>
                      </a:stretch>
                    </p:blipFill>
                    <p:spPr>
                      <a:xfrm>
                        <a:off x="455712" y="2602929"/>
                        <a:ext cx="6443662" cy="754063"/>
                      </a:xfrm>
                      <a:prstGeom prst="rect">
                        <a:avLst/>
                      </a:prstGeom>
                    </p:spPr>
                  </p:pic>
                </p:oleObj>
              </mc:Fallback>
            </mc:AlternateContent>
          </a:graphicData>
        </a:graphic>
      </p:graphicFrame>
      <p:pic>
        <p:nvPicPr>
          <p:cNvPr id="5" name="Picture 41" descr="S28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4308" y="1988840"/>
            <a:ext cx="2421132" cy="163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5213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8"/>
            <a:ext cx="10408429" cy="515268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1898654"/>
            <a:ext cx="9877176"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求两个不可到达的点之间的距离问题，一般是把问题转化为求三角形的边长问题，基本方法是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认真理解题意，正确作出图形，根据条件和图形特点寻找可解的三角形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把实际问题里的条件和所求转换成三角形中的已知和未知的边和角，利用正、余弦定理求解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035" name="Picture 131" descr="s28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2371" y="550466"/>
            <a:ext cx="2143857" cy="161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6407" y="188640"/>
            <a:ext cx="8687593"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mj-ea"/>
                <a:ea typeface="+mj-ea"/>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两地之间隔着一个山岗，如图，现选择另一点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两点之间的距离为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 km.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194181533"/>
              </p:ext>
            </p:extLst>
          </p:nvPr>
        </p:nvGraphicFramePr>
        <p:xfrm>
          <a:off x="4799856" y="1580202"/>
          <a:ext cx="1130300" cy="687388"/>
        </p:xfrm>
        <a:graphic>
          <a:graphicData uri="http://schemas.openxmlformats.org/presentationml/2006/ole">
            <mc:AlternateContent xmlns:mc="http://schemas.openxmlformats.org/markup-compatibility/2006">
              <mc:Choice xmlns:v="urn:schemas-microsoft-com:vml" Requires="v">
                <p:oleObj spid="_x0000_s252136" name="文档" r:id="rId5" imgW="1130478" imgH="686894" progId="Word.Document.12">
                  <p:embed/>
                </p:oleObj>
              </mc:Choice>
              <mc:Fallback>
                <p:oleObj name="文档" r:id="rId5" imgW="1130478" imgH="686894" progId="Word.Document.12">
                  <p:embed/>
                  <p:pic>
                    <p:nvPicPr>
                      <p:cNvPr id="0" name=""/>
                      <p:cNvPicPr/>
                      <p:nvPr/>
                    </p:nvPicPr>
                    <p:blipFill>
                      <a:blip r:embed="rId6"/>
                      <a:stretch>
                        <a:fillRect/>
                      </a:stretch>
                    </p:blipFill>
                    <p:spPr>
                      <a:xfrm>
                        <a:off x="4799856" y="1580202"/>
                        <a:ext cx="1130300" cy="687388"/>
                      </a:xfrm>
                      <a:prstGeom prst="rect">
                        <a:avLst/>
                      </a:prstGeom>
                    </p:spPr>
                  </p:pic>
                </p:oleObj>
              </mc:Fallback>
            </mc:AlternateContent>
          </a:graphicData>
        </a:graphic>
      </p:graphicFrame>
      <p:sp>
        <p:nvSpPr>
          <p:cNvPr id="10" name="矩形 9"/>
          <p:cNvSpPr/>
          <p:nvPr/>
        </p:nvSpPr>
        <p:spPr>
          <a:xfrm>
            <a:off x="456406" y="2276872"/>
            <a:ext cx="8879953"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由余弦定理，得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129325117"/>
              </p:ext>
            </p:extLst>
          </p:nvPr>
        </p:nvGraphicFramePr>
        <p:xfrm>
          <a:off x="551384" y="3671149"/>
          <a:ext cx="4492625" cy="1087438"/>
        </p:xfrm>
        <a:graphic>
          <a:graphicData uri="http://schemas.openxmlformats.org/presentationml/2006/ole">
            <mc:AlternateContent xmlns:mc="http://schemas.openxmlformats.org/markup-compatibility/2006">
              <mc:Choice xmlns:v="urn:schemas-microsoft-com:vml" Requires="v">
                <p:oleObj spid="_x0000_s252137" name="文档" r:id="rId8" imgW="4492040" imgH="1087492" progId="Word.Document.12">
                  <p:embed/>
                </p:oleObj>
              </mc:Choice>
              <mc:Fallback>
                <p:oleObj name="文档" r:id="rId8" imgW="4492040" imgH="1087492" progId="Word.Document.12">
                  <p:embed/>
                  <p:pic>
                    <p:nvPicPr>
                      <p:cNvPr id="0" name=""/>
                      <p:cNvPicPr/>
                      <p:nvPr/>
                    </p:nvPicPr>
                    <p:blipFill>
                      <a:blip r:embed="rId9"/>
                      <a:stretch>
                        <a:fillRect/>
                      </a:stretch>
                    </p:blipFill>
                    <p:spPr>
                      <a:xfrm>
                        <a:off x="551384" y="3671149"/>
                        <a:ext cx="4492625" cy="1087438"/>
                      </a:xfrm>
                      <a:prstGeom prst="rect">
                        <a:avLst/>
                      </a:prstGeom>
                    </p:spPr>
                  </p:pic>
                </p:oleObj>
              </mc:Fallback>
            </mc:AlternateContent>
          </a:graphicData>
        </a:graphic>
      </p:graphicFrame>
      <p:sp>
        <p:nvSpPr>
          <p:cNvPr id="16" name="矩形 15"/>
          <p:cNvSpPr/>
          <p:nvPr/>
        </p:nvSpPr>
        <p:spPr>
          <a:xfrm>
            <a:off x="3959043" y="3718774"/>
            <a:ext cx="992579"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3766462574"/>
              </p:ext>
            </p:extLst>
          </p:nvPr>
        </p:nvGraphicFramePr>
        <p:xfrm>
          <a:off x="551384" y="4601947"/>
          <a:ext cx="3378200" cy="735013"/>
        </p:xfrm>
        <a:graphic>
          <a:graphicData uri="http://schemas.openxmlformats.org/presentationml/2006/ole">
            <mc:AlternateContent xmlns:mc="http://schemas.openxmlformats.org/markup-compatibility/2006">
              <mc:Choice xmlns:v="urn:schemas-microsoft-com:vml" Requires="v">
                <p:oleObj spid="_x0000_s252138" name="文档" r:id="rId11" imgW="3378118" imgH="734490" progId="Word.Document.12">
                  <p:embed/>
                </p:oleObj>
              </mc:Choice>
              <mc:Fallback>
                <p:oleObj name="文档" r:id="rId11" imgW="3378118" imgH="734490" progId="Word.Document.12">
                  <p:embed/>
                  <p:pic>
                    <p:nvPicPr>
                      <p:cNvPr id="0" name=""/>
                      <p:cNvPicPr/>
                      <p:nvPr/>
                    </p:nvPicPr>
                    <p:blipFill>
                      <a:blip r:embed="rId12"/>
                      <a:stretch>
                        <a:fillRect/>
                      </a:stretch>
                    </p:blipFill>
                    <p:spPr>
                      <a:xfrm>
                        <a:off x="551384" y="4601947"/>
                        <a:ext cx="3378200" cy="735013"/>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457204440"/>
              </p:ext>
            </p:extLst>
          </p:nvPr>
        </p:nvGraphicFramePr>
        <p:xfrm>
          <a:off x="551384" y="5325947"/>
          <a:ext cx="6348412" cy="754063"/>
        </p:xfrm>
        <a:graphic>
          <a:graphicData uri="http://schemas.openxmlformats.org/presentationml/2006/ole">
            <mc:AlternateContent xmlns:mc="http://schemas.openxmlformats.org/markup-compatibility/2006">
              <mc:Choice xmlns:v="urn:schemas-microsoft-com:vml" Requires="v">
                <p:oleObj spid="_x0000_s252139" name="文档" r:id="rId14" imgW="6348606" imgH="753279" progId="Word.Document.12">
                  <p:embed/>
                </p:oleObj>
              </mc:Choice>
              <mc:Fallback>
                <p:oleObj name="文档" r:id="rId14" imgW="6348606" imgH="753279" progId="Word.Document.12">
                  <p:embed/>
                  <p:pic>
                    <p:nvPicPr>
                      <p:cNvPr id="0" name=""/>
                      <p:cNvPicPr/>
                      <p:nvPr/>
                    </p:nvPicPr>
                    <p:blipFill>
                      <a:blip r:embed="rId15"/>
                      <a:stretch>
                        <a:fillRect/>
                      </a:stretch>
                    </p:blipFill>
                    <p:spPr>
                      <a:xfrm>
                        <a:off x="551384" y="5325947"/>
                        <a:ext cx="6348412" cy="754063"/>
                      </a:xfrm>
                      <a:prstGeom prst="rect">
                        <a:avLst/>
                      </a:prstGeom>
                    </p:spPr>
                  </p:pic>
                </p:oleObj>
              </mc:Fallback>
            </mc:AlternateContent>
          </a:graphicData>
        </a:graphic>
      </p:graphicFrame>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6" y="188640"/>
            <a:ext cx="12190476" cy="584127"/>
          </a:xfrm>
          <a:prstGeom prst="rect">
            <a:avLst/>
          </a:prstGeom>
        </p:spPr>
      </p:pic>
      <p:sp>
        <p:nvSpPr>
          <p:cNvPr id="9" name="矩形 8"/>
          <p:cNvSpPr/>
          <p:nvPr/>
        </p:nvSpPr>
        <p:spPr>
          <a:xfrm>
            <a:off x="3047487" y="188640"/>
            <a:ext cx="6097026" cy="553998"/>
          </a:xfrm>
          <a:prstGeom prst="rect">
            <a:avLst/>
          </a:prstGeom>
        </p:spPr>
        <p:txBody>
          <a:bodyPr wrap="square">
            <a:spAutoFit/>
          </a:bodyPr>
          <a:lstStyle/>
          <a:p>
            <a:pPr algn="ctr"/>
            <a:r>
              <a:rPr lang="zh-CN" altLang="en-US" sz="3000" b="1"/>
              <a:t>二、高度问题</a:t>
            </a:r>
            <a:endParaRPr lang="zh-CN" altLang="zh-CN" sz="3000" b="1" dirty="0"/>
          </a:p>
        </p:txBody>
      </p:sp>
      <p:pic>
        <p:nvPicPr>
          <p:cNvPr id="312335" name="Picture 15" descr="S28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2083" y="1384586"/>
            <a:ext cx="2470541" cy="228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07368" y="1223094"/>
            <a:ext cx="8736632"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mj-ea"/>
                <a:ea typeface="+mj-ea"/>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如图，为测得河对岸塔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的高，先在河岸上选一点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在塔底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的正东方向上，测得点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，再由点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到位置</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的高是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237841294"/>
              </p:ext>
            </p:extLst>
          </p:nvPr>
        </p:nvGraphicFramePr>
        <p:xfrm>
          <a:off x="518319" y="3959398"/>
          <a:ext cx="11155362" cy="693738"/>
        </p:xfrm>
        <a:graphic>
          <a:graphicData uri="http://schemas.openxmlformats.org/presentationml/2006/ole">
            <mc:AlternateContent xmlns:mc="http://schemas.openxmlformats.org/markup-compatibility/2006">
              <mc:Choice xmlns:v="urn:schemas-microsoft-com:vml" Requires="v">
                <p:oleObj spid="_x0000_s312362" name="文档" r:id="rId6" imgW="11155983" imgH="694067" progId="Word.Document.12">
                  <p:embed/>
                </p:oleObj>
              </mc:Choice>
              <mc:Fallback>
                <p:oleObj name="文档" r:id="rId6" imgW="11155983" imgH="694067" progId="Word.Document.12">
                  <p:embed/>
                  <p:pic>
                    <p:nvPicPr>
                      <p:cNvPr id="0" name=""/>
                      <p:cNvPicPr/>
                      <p:nvPr/>
                    </p:nvPicPr>
                    <p:blipFill>
                      <a:blip r:embed="rId7"/>
                      <a:stretch>
                        <a:fillRect/>
                      </a:stretch>
                    </p:blipFill>
                    <p:spPr>
                      <a:xfrm>
                        <a:off x="518319" y="3959398"/>
                        <a:ext cx="11155362" cy="693738"/>
                      </a:xfrm>
                      <a:prstGeom prst="rect">
                        <a:avLst/>
                      </a:prstGeom>
                    </p:spPr>
                  </p:pic>
                </p:oleObj>
              </mc:Fallback>
            </mc:AlternateContent>
          </a:graphicData>
        </a:graphic>
      </p:graphicFrame>
      <p:sp>
        <p:nvSpPr>
          <p:cNvPr id="10" name="TextBox 19"/>
          <p:cNvSpPr txBox="1"/>
          <p:nvPr/>
        </p:nvSpPr>
        <p:spPr>
          <a:xfrm>
            <a:off x="7727801" y="382152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5712" y="692696"/>
            <a:ext cx="8736632"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021815269"/>
              </p:ext>
            </p:extLst>
          </p:nvPr>
        </p:nvGraphicFramePr>
        <p:xfrm>
          <a:off x="604342" y="2058666"/>
          <a:ext cx="8129587" cy="1144588"/>
        </p:xfrm>
        <a:graphic>
          <a:graphicData uri="http://schemas.openxmlformats.org/presentationml/2006/ole">
            <mc:AlternateContent xmlns:mc="http://schemas.openxmlformats.org/markup-compatibility/2006">
              <mc:Choice xmlns:v="urn:schemas-microsoft-com:vml" Requires="v">
                <p:oleObj spid="_x0000_s253182" name="文档" r:id="rId4" imgW="8128922" imgH="1144335" progId="Word.Document.12">
                  <p:embed/>
                </p:oleObj>
              </mc:Choice>
              <mc:Fallback>
                <p:oleObj name="文档" r:id="rId4" imgW="8128922" imgH="1144335" progId="Word.Document.12">
                  <p:embed/>
                  <p:pic>
                    <p:nvPicPr>
                      <p:cNvPr id="0" name=""/>
                      <p:cNvPicPr/>
                      <p:nvPr/>
                    </p:nvPicPr>
                    <p:blipFill>
                      <a:blip r:embed="rId5"/>
                      <a:stretch>
                        <a:fillRect/>
                      </a:stretch>
                    </p:blipFill>
                    <p:spPr>
                      <a:xfrm>
                        <a:off x="604342" y="2058666"/>
                        <a:ext cx="8129587" cy="114458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339537500"/>
              </p:ext>
            </p:extLst>
          </p:nvPr>
        </p:nvGraphicFramePr>
        <p:xfrm>
          <a:off x="604342" y="3078485"/>
          <a:ext cx="5681662" cy="1116013"/>
        </p:xfrm>
        <a:graphic>
          <a:graphicData uri="http://schemas.openxmlformats.org/presentationml/2006/ole">
            <mc:AlternateContent xmlns:mc="http://schemas.openxmlformats.org/markup-compatibility/2006">
              <mc:Choice xmlns:v="urn:schemas-microsoft-com:vml" Requires="v">
                <p:oleObj spid="_x0000_s253183" name="文档" r:id="rId7" imgW="5682112" imgH="1115501" progId="Word.Document.12">
                  <p:embed/>
                </p:oleObj>
              </mc:Choice>
              <mc:Fallback>
                <p:oleObj name="文档" r:id="rId7" imgW="5682112" imgH="1115501" progId="Word.Document.12">
                  <p:embed/>
                  <p:pic>
                    <p:nvPicPr>
                      <p:cNvPr id="0" name=""/>
                      <p:cNvPicPr/>
                      <p:nvPr/>
                    </p:nvPicPr>
                    <p:blipFill>
                      <a:blip r:embed="rId8"/>
                      <a:stretch>
                        <a:fillRect/>
                      </a:stretch>
                    </p:blipFill>
                    <p:spPr>
                      <a:xfrm>
                        <a:off x="604342" y="3078485"/>
                        <a:ext cx="5681662" cy="1116013"/>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68779758"/>
              </p:ext>
            </p:extLst>
          </p:nvPr>
        </p:nvGraphicFramePr>
        <p:xfrm>
          <a:off x="604342" y="4005064"/>
          <a:ext cx="6157912" cy="1030288"/>
        </p:xfrm>
        <a:graphic>
          <a:graphicData uri="http://schemas.openxmlformats.org/presentationml/2006/ole">
            <mc:AlternateContent xmlns:mc="http://schemas.openxmlformats.org/markup-compatibility/2006">
              <mc:Choice xmlns:v="urn:schemas-microsoft-com:vml" Requires="v">
                <p:oleObj spid="_x0000_s253184" name="文档" r:id="rId10" imgW="6157871" imgH="1029721" progId="Word.Document.12">
                  <p:embed/>
                </p:oleObj>
              </mc:Choice>
              <mc:Fallback>
                <p:oleObj name="文档" r:id="rId10" imgW="6157871" imgH="1029721" progId="Word.Document.12">
                  <p:embed/>
                  <p:pic>
                    <p:nvPicPr>
                      <p:cNvPr id="0" name=""/>
                      <p:cNvPicPr/>
                      <p:nvPr/>
                    </p:nvPicPr>
                    <p:blipFill>
                      <a:blip r:embed="rId11"/>
                      <a:stretch>
                        <a:fillRect/>
                      </a:stretch>
                    </p:blipFill>
                    <p:spPr>
                      <a:xfrm>
                        <a:off x="604342" y="4005064"/>
                        <a:ext cx="6157912" cy="103028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74737780"/>
              </p:ext>
            </p:extLst>
          </p:nvPr>
        </p:nvGraphicFramePr>
        <p:xfrm>
          <a:off x="604342" y="5085184"/>
          <a:ext cx="5805487" cy="704850"/>
        </p:xfrm>
        <a:graphic>
          <a:graphicData uri="http://schemas.openxmlformats.org/presentationml/2006/ole">
            <mc:AlternateContent xmlns:mc="http://schemas.openxmlformats.org/markup-compatibility/2006">
              <mc:Choice xmlns:v="urn:schemas-microsoft-com:vml" Requires="v">
                <p:oleObj spid="_x0000_s253185" name="文档" r:id="rId13" imgW="5805910" imgH="705343" progId="Word.Document.12">
                  <p:embed/>
                </p:oleObj>
              </mc:Choice>
              <mc:Fallback>
                <p:oleObj name="文档" r:id="rId13" imgW="5805910" imgH="705343" progId="Word.Document.12">
                  <p:embed/>
                  <p:pic>
                    <p:nvPicPr>
                      <p:cNvPr id="0" name=""/>
                      <p:cNvPicPr/>
                      <p:nvPr/>
                    </p:nvPicPr>
                    <p:blipFill>
                      <a:blip r:embed="rId14"/>
                      <a:stretch>
                        <a:fillRect/>
                      </a:stretch>
                    </p:blipFill>
                    <p:spPr>
                      <a:xfrm>
                        <a:off x="604342" y="5085184"/>
                        <a:ext cx="5805487" cy="704850"/>
                      </a:xfrm>
                      <a:prstGeom prst="rect">
                        <a:avLst/>
                      </a:prstGeom>
                    </p:spPr>
                  </p:pic>
                </p:oleObj>
              </mc:Fallback>
            </mc:AlternateContent>
          </a:graphicData>
        </a:graphic>
      </p:graphicFrame>
      <p:pic>
        <p:nvPicPr>
          <p:cNvPr id="8" name="Picture 15" descr="S28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2048189"/>
            <a:ext cx="2470541" cy="228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414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156639"/>
            <a:ext cx="10408429" cy="4874527"/>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1052736"/>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87376" y="2060848"/>
            <a:ext cx="9805168"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测量高度问题的解题策略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的转化：测量高度问题往往是空间中的问题，因此先要选好所求线段所在的平面，将空间问题转化为平面问题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解直角三角形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解非直角三角形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结合，全面分析所有三角形，仔细规划解题思路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893619"/>
            <a:ext cx="11377264"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在平地上有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点在山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的正东方向上，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点在山的东南方向上，而且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米处，在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点测得山顶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，求山高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856571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513168"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能运用解三角形的知识解决简单的测量问题</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能用解三角形的知识解决物理问题</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加强正弦定理、余弦定理的综合应用能力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255356"/>
            <a:ext cx="11377264"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如图所示，山高为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米</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题意知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3359" name="Picture 15" descr="S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1303" y="44624"/>
            <a:ext cx="2268407"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71264523"/>
              </p:ext>
            </p:extLst>
          </p:nvPr>
        </p:nvGraphicFramePr>
        <p:xfrm>
          <a:off x="538718" y="2420888"/>
          <a:ext cx="11145837" cy="1141413"/>
        </p:xfrm>
        <a:graphic>
          <a:graphicData uri="http://schemas.openxmlformats.org/presentationml/2006/ole">
            <mc:AlternateContent xmlns:mc="http://schemas.openxmlformats.org/markup-compatibility/2006">
              <mc:Choice xmlns:v="urn:schemas-microsoft-com:vml" Requires="v">
                <p:oleObj spid="_x0000_s345215" name="文档" r:id="rId5" imgW="11146259" imgH="1141203" progId="Word.Document.12">
                  <p:embed/>
                </p:oleObj>
              </mc:Choice>
              <mc:Fallback>
                <p:oleObj name="文档" r:id="rId5" imgW="11146259" imgH="1141203" progId="Word.Document.12">
                  <p:embed/>
                  <p:pic>
                    <p:nvPicPr>
                      <p:cNvPr id="0" name=""/>
                      <p:cNvPicPr/>
                      <p:nvPr/>
                    </p:nvPicPr>
                    <p:blipFill>
                      <a:blip r:embed="rId6"/>
                      <a:stretch>
                        <a:fillRect/>
                      </a:stretch>
                    </p:blipFill>
                    <p:spPr>
                      <a:xfrm>
                        <a:off x="538718" y="2420888"/>
                        <a:ext cx="11145837" cy="11414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118941906"/>
              </p:ext>
            </p:extLst>
          </p:nvPr>
        </p:nvGraphicFramePr>
        <p:xfrm>
          <a:off x="538718" y="3501008"/>
          <a:ext cx="8129587" cy="1062037"/>
        </p:xfrm>
        <a:graphic>
          <a:graphicData uri="http://schemas.openxmlformats.org/presentationml/2006/ole">
            <mc:AlternateContent xmlns:mc="http://schemas.openxmlformats.org/markup-compatibility/2006">
              <mc:Choice xmlns:v="urn:schemas-microsoft-com:vml" Requires="v">
                <p:oleObj spid="_x0000_s345216" name="文档" r:id="rId8" imgW="8128922" imgH="1062159" progId="Word.Document.12">
                  <p:embed/>
                </p:oleObj>
              </mc:Choice>
              <mc:Fallback>
                <p:oleObj name="文档" r:id="rId8" imgW="8128922" imgH="1062159" progId="Word.Document.12">
                  <p:embed/>
                  <p:pic>
                    <p:nvPicPr>
                      <p:cNvPr id="0" name=""/>
                      <p:cNvPicPr/>
                      <p:nvPr/>
                    </p:nvPicPr>
                    <p:blipFill>
                      <a:blip r:embed="rId9"/>
                      <a:stretch>
                        <a:fillRect/>
                      </a:stretch>
                    </p:blipFill>
                    <p:spPr>
                      <a:xfrm>
                        <a:off x="538718" y="3501008"/>
                        <a:ext cx="8129587" cy="1062037"/>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601592893"/>
              </p:ext>
            </p:extLst>
          </p:nvPr>
        </p:nvGraphicFramePr>
        <p:xfrm>
          <a:off x="538718" y="4293096"/>
          <a:ext cx="8878887" cy="1112838"/>
        </p:xfrm>
        <a:graphic>
          <a:graphicData uri="http://schemas.openxmlformats.org/presentationml/2006/ole">
            <mc:AlternateContent xmlns:mc="http://schemas.openxmlformats.org/markup-compatibility/2006">
              <mc:Choice xmlns:v="urn:schemas-microsoft-com:vml" Requires="v">
                <p:oleObj spid="_x0000_s345217" name="文档" r:id="rId11" imgW="8878399" imgH="1112448" progId="Word.Document.12">
                  <p:embed/>
                </p:oleObj>
              </mc:Choice>
              <mc:Fallback>
                <p:oleObj name="文档" r:id="rId11" imgW="8878399" imgH="1112448" progId="Word.Document.12">
                  <p:embed/>
                  <p:pic>
                    <p:nvPicPr>
                      <p:cNvPr id="0" name=""/>
                      <p:cNvPicPr/>
                      <p:nvPr/>
                    </p:nvPicPr>
                    <p:blipFill>
                      <a:blip r:embed="rId12"/>
                      <a:stretch>
                        <a:fillRect/>
                      </a:stretch>
                    </p:blipFill>
                    <p:spPr>
                      <a:xfrm>
                        <a:off x="538718" y="4293096"/>
                        <a:ext cx="8878887" cy="111283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76220415"/>
              </p:ext>
            </p:extLst>
          </p:nvPr>
        </p:nvGraphicFramePr>
        <p:xfrm>
          <a:off x="538718" y="5229200"/>
          <a:ext cx="5605462" cy="723900"/>
        </p:xfrm>
        <a:graphic>
          <a:graphicData uri="http://schemas.openxmlformats.org/presentationml/2006/ole">
            <mc:AlternateContent xmlns:mc="http://schemas.openxmlformats.org/markup-compatibility/2006">
              <mc:Choice xmlns:v="urn:schemas-microsoft-com:vml" Requires="v">
                <p:oleObj spid="_x0000_s345218" name="文档" r:id="rId14" imgW="5605818" imgH="724445" progId="Word.Document.12">
                  <p:embed/>
                </p:oleObj>
              </mc:Choice>
              <mc:Fallback>
                <p:oleObj name="文档" r:id="rId14" imgW="5605818" imgH="724445" progId="Word.Document.12">
                  <p:embed/>
                  <p:pic>
                    <p:nvPicPr>
                      <p:cNvPr id="0" name=""/>
                      <p:cNvPicPr/>
                      <p:nvPr/>
                    </p:nvPicPr>
                    <p:blipFill>
                      <a:blip r:embed="rId15"/>
                      <a:stretch>
                        <a:fillRect/>
                      </a:stretch>
                    </p:blipFill>
                    <p:spPr>
                      <a:xfrm>
                        <a:off x="538718" y="5229200"/>
                        <a:ext cx="5605462" cy="723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82413665"/>
              </p:ext>
            </p:extLst>
          </p:nvPr>
        </p:nvGraphicFramePr>
        <p:xfrm>
          <a:off x="538718" y="5949280"/>
          <a:ext cx="5016500" cy="725488"/>
        </p:xfrm>
        <a:graphic>
          <a:graphicData uri="http://schemas.openxmlformats.org/presentationml/2006/ole">
            <mc:AlternateContent xmlns:mc="http://schemas.openxmlformats.org/markup-compatibility/2006">
              <mc:Choice xmlns:v="urn:schemas-microsoft-com:vml" Requires="v">
                <p:oleObj spid="_x0000_s345219" name="文档" r:id="rId17" imgW="5015710" imgH="724754" progId="Word.Document.12">
                  <p:embed/>
                </p:oleObj>
              </mc:Choice>
              <mc:Fallback>
                <p:oleObj name="文档" r:id="rId17" imgW="5015710" imgH="724754" progId="Word.Document.12">
                  <p:embed/>
                  <p:pic>
                    <p:nvPicPr>
                      <p:cNvPr id="0" name=""/>
                      <p:cNvPicPr/>
                      <p:nvPr/>
                    </p:nvPicPr>
                    <p:blipFill>
                      <a:blip r:embed="rId18"/>
                      <a:stretch>
                        <a:fillRect/>
                      </a:stretch>
                    </p:blipFill>
                    <p:spPr>
                      <a:xfrm>
                        <a:off x="538718" y="5949280"/>
                        <a:ext cx="5016500" cy="725488"/>
                      </a:xfrm>
                      <a:prstGeom prst="rect">
                        <a:avLst/>
                      </a:prstGeom>
                    </p:spPr>
                  </p:pic>
                </p:oleObj>
              </mc:Fallback>
            </mc:AlternateContent>
          </a:graphicData>
        </a:graphic>
      </p:graphicFrame>
    </p:spTree>
    <p:extLst>
      <p:ext uri="{BB962C8B-B14F-4D97-AF65-F5344CB8AC3E}">
        <p14:creationId xmlns:p14="http://schemas.microsoft.com/office/powerpoint/2010/main" val="38991461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3359"/>
                                        </p:tgtEl>
                                        <p:attrNameLst>
                                          <p:attrName>style.visibility</p:attrName>
                                        </p:attrNameLst>
                                      </p:cBhvr>
                                      <p:to>
                                        <p:strVal val="visible"/>
                                      </p:to>
                                    </p:set>
                                    <p:animEffect transition="in" filter="blinds(horizontal)">
                                      <p:cBhvr>
                                        <p:cTn id="10" dur="500"/>
                                        <p:tgtEl>
                                          <p:spTgt spid="3133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903471" y="188640"/>
            <a:ext cx="6385058" cy="553998"/>
          </a:xfrm>
          <a:prstGeom prst="rect">
            <a:avLst/>
          </a:prstGeom>
        </p:spPr>
        <p:txBody>
          <a:bodyPr wrap="square">
            <a:spAutoFit/>
          </a:bodyPr>
          <a:lstStyle/>
          <a:p>
            <a:pPr algn="ctr"/>
            <a:r>
              <a:rPr lang="zh-CN" altLang="en-US" sz="3000" b="1"/>
              <a:t>三、角度问题</a:t>
            </a:r>
            <a:endParaRPr lang="zh-CN" altLang="zh-CN" sz="3000" b="1" dirty="0"/>
          </a:p>
        </p:txBody>
      </p:sp>
      <p:sp>
        <p:nvSpPr>
          <p:cNvPr id="3" name="矩形 2"/>
          <p:cNvSpPr/>
          <p:nvPr/>
        </p:nvSpPr>
        <p:spPr>
          <a:xfrm>
            <a:off x="458284" y="1397675"/>
            <a:ext cx="11209950"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甲船在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点发现乙船在北偏东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处，乙船以每小时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海里的速度向北行驶，已知甲船的速度是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每小时</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海里，问甲船应沿着什么方向前进，才能最快与乙船相遇？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352419255"/>
              </p:ext>
            </p:extLst>
          </p:nvPr>
        </p:nvGraphicFramePr>
        <p:xfrm>
          <a:off x="6960096" y="2127851"/>
          <a:ext cx="892175" cy="595312"/>
        </p:xfrm>
        <a:graphic>
          <a:graphicData uri="http://schemas.openxmlformats.org/presentationml/2006/ole">
            <mc:AlternateContent xmlns:mc="http://schemas.openxmlformats.org/markup-compatibility/2006">
              <mc:Choice xmlns:v="urn:schemas-microsoft-com:vml" Requires="v">
                <p:oleObj spid="_x0000_s314437" name="文档" r:id="rId5" imgW="892578" imgH="595308" progId="Word.Document.12">
                  <p:embed/>
                </p:oleObj>
              </mc:Choice>
              <mc:Fallback>
                <p:oleObj name="文档" r:id="rId5" imgW="892578" imgH="595308" progId="Word.Document.12">
                  <p:embed/>
                  <p:pic>
                    <p:nvPicPr>
                      <p:cNvPr id="0" name=""/>
                      <p:cNvPicPr/>
                      <p:nvPr/>
                    </p:nvPicPr>
                    <p:blipFill>
                      <a:blip r:embed="rId6"/>
                      <a:stretch>
                        <a:fillRect/>
                      </a:stretch>
                    </p:blipFill>
                    <p:spPr>
                      <a:xfrm>
                        <a:off x="6960096" y="2127851"/>
                        <a:ext cx="892175" cy="595312"/>
                      </a:xfrm>
                      <a:prstGeom prst="rect">
                        <a:avLst/>
                      </a:prstGeom>
                    </p:spPr>
                  </p:pic>
                </p:oleObj>
              </mc:Fallback>
            </mc:AlternateContent>
          </a:graphicData>
        </a:graphic>
      </p:graphicFrame>
    </p:spTree>
    <p:extLst>
      <p:ext uri="{BB962C8B-B14F-4D97-AF65-F5344CB8AC3E}">
        <p14:creationId xmlns:p14="http://schemas.microsoft.com/office/powerpoint/2010/main" val="39105861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420" name="Picture 28" descr="S28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410781"/>
            <a:ext cx="3155460" cy="25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9376" y="188640"/>
            <a:ext cx="8664624"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设经过</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小时两船在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点相遇，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37334635"/>
              </p:ext>
            </p:extLst>
          </p:nvPr>
        </p:nvGraphicFramePr>
        <p:xfrm>
          <a:off x="551384" y="995958"/>
          <a:ext cx="8129587" cy="704850"/>
        </p:xfrm>
        <a:graphic>
          <a:graphicData uri="http://schemas.openxmlformats.org/presentationml/2006/ole">
            <mc:AlternateContent xmlns:mc="http://schemas.openxmlformats.org/markup-compatibility/2006">
              <mc:Choice xmlns:v="urn:schemas-microsoft-com:vml" Requires="v">
                <p:oleObj spid="_x0000_s315498" name="文档" r:id="rId5" imgW="8128922" imgH="705343" progId="Word.Document.12">
                  <p:embed/>
                </p:oleObj>
              </mc:Choice>
              <mc:Fallback>
                <p:oleObj name="文档" r:id="rId5" imgW="8128922" imgH="705343" progId="Word.Document.12">
                  <p:embed/>
                  <p:pic>
                    <p:nvPicPr>
                      <p:cNvPr id="0" name=""/>
                      <p:cNvPicPr/>
                      <p:nvPr/>
                    </p:nvPicPr>
                    <p:blipFill>
                      <a:blip r:embed="rId6"/>
                      <a:stretch>
                        <a:fillRect/>
                      </a:stretch>
                    </p:blipFill>
                    <p:spPr>
                      <a:xfrm>
                        <a:off x="551384" y="995958"/>
                        <a:ext cx="8129587" cy="704850"/>
                      </a:xfrm>
                      <a:prstGeom prst="rect">
                        <a:avLst/>
                      </a:prstGeom>
                    </p:spPr>
                  </p:pic>
                </p:oleObj>
              </mc:Fallback>
            </mc:AlternateContent>
          </a:graphicData>
        </a:graphic>
      </p:graphicFrame>
      <p:sp>
        <p:nvSpPr>
          <p:cNvPr id="9" name="矩形 8"/>
          <p:cNvSpPr/>
          <p:nvPr/>
        </p:nvSpPr>
        <p:spPr>
          <a:xfrm>
            <a:off x="479376" y="1628800"/>
            <a:ext cx="4354077" cy="656846"/>
          </a:xfrm>
          <a:prstGeom prst="rect">
            <a:avLst/>
          </a:prstGeom>
        </p:spPr>
        <p:txBody>
          <a:bodyPr wrap="none">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996417780"/>
              </p:ext>
            </p:extLst>
          </p:nvPr>
        </p:nvGraphicFramePr>
        <p:xfrm>
          <a:off x="551384" y="2348880"/>
          <a:ext cx="4559300" cy="1116013"/>
        </p:xfrm>
        <a:graphic>
          <a:graphicData uri="http://schemas.openxmlformats.org/presentationml/2006/ole">
            <mc:AlternateContent xmlns:mc="http://schemas.openxmlformats.org/markup-compatibility/2006">
              <mc:Choice xmlns:v="urn:schemas-microsoft-com:vml" Requires="v">
                <p:oleObj spid="_x0000_s315499" name="文档" r:id="rId8" imgW="4558624" imgH="1115977" progId="Word.Document.12">
                  <p:embed/>
                </p:oleObj>
              </mc:Choice>
              <mc:Fallback>
                <p:oleObj name="文档" r:id="rId8" imgW="4558624" imgH="1115977" progId="Word.Document.12">
                  <p:embed/>
                  <p:pic>
                    <p:nvPicPr>
                      <p:cNvPr id="0" name=""/>
                      <p:cNvPicPr/>
                      <p:nvPr/>
                    </p:nvPicPr>
                    <p:blipFill>
                      <a:blip r:embed="rId9"/>
                      <a:stretch>
                        <a:fillRect/>
                      </a:stretch>
                    </p:blipFill>
                    <p:spPr>
                      <a:xfrm>
                        <a:off x="551384" y="2348880"/>
                        <a:ext cx="4559300" cy="11160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7840165"/>
              </p:ext>
            </p:extLst>
          </p:nvPr>
        </p:nvGraphicFramePr>
        <p:xfrm>
          <a:off x="551384" y="3140968"/>
          <a:ext cx="8129587" cy="1592263"/>
        </p:xfrm>
        <a:graphic>
          <a:graphicData uri="http://schemas.openxmlformats.org/presentationml/2006/ole">
            <mc:AlternateContent xmlns:mc="http://schemas.openxmlformats.org/markup-compatibility/2006">
              <mc:Choice xmlns:v="urn:schemas-microsoft-com:vml" Requires="v">
                <p:oleObj spid="_x0000_s315500" name="文档" r:id="rId11" imgW="8128922" imgH="1592337" progId="Word.Document.12">
                  <p:embed/>
                </p:oleObj>
              </mc:Choice>
              <mc:Fallback>
                <p:oleObj name="文档" r:id="rId11" imgW="8128922" imgH="1592337" progId="Word.Document.12">
                  <p:embed/>
                  <p:pic>
                    <p:nvPicPr>
                      <p:cNvPr id="0" name=""/>
                      <p:cNvPicPr/>
                      <p:nvPr/>
                    </p:nvPicPr>
                    <p:blipFill>
                      <a:blip r:embed="rId12"/>
                      <a:stretch>
                        <a:fillRect/>
                      </a:stretch>
                    </p:blipFill>
                    <p:spPr>
                      <a:xfrm>
                        <a:off x="551384" y="3140968"/>
                        <a:ext cx="8129587" cy="1592263"/>
                      </a:xfrm>
                      <a:prstGeom prst="rect">
                        <a:avLst/>
                      </a:prstGeom>
                    </p:spPr>
                  </p:pic>
                </p:oleObj>
              </mc:Fallback>
            </mc:AlternateContent>
          </a:graphicData>
        </a:graphic>
      </p:graphicFrame>
      <p:sp>
        <p:nvSpPr>
          <p:cNvPr id="14" name="矩形 13"/>
          <p:cNvSpPr/>
          <p:nvPr/>
        </p:nvSpPr>
        <p:spPr>
          <a:xfrm>
            <a:off x="479376" y="4494019"/>
            <a:ext cx="11305256" cy="2031325"/>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0°&lt;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&lt;60°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甲船应沿着北偏东</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的方向前进，才能最快与乙船相遇</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846312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15420"/>
                                        </p:tgtEl>
                                        <p:attrNameLst>
                                          <p:attrName>style.visibility</p:attrName>
                                        </p:attrNameLst>
                                      </p:cBhvr>
                                      <p:to>
                                        <p:strVal val="visible"/>
                                      </p:to>
                                    </p:set>
                                    <p:animEffect transition="in" filter="blinds(horizontal)">
                                      <p:cBhvr>
                                        <p:cTn id="10" dur="500"/>
                                        <p:tgtEl>
                                          <p:spTgt spid="3154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blinds(horizontal)">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blinds(horizontal)">
                                      <p:cBhvr>
                                        <p:cTn id="40" dur="500"/>
                                        <p:tgtEl>
                                          <p:spTgt spid="1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animEffect transition="in" filter="blinds(horizontal)">
                                      <p:cBhvr>
                                        <p:cTn id="4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7"/>
            <a:ext cx="10408429" cy="400055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5"/>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9" name="矩形 8"/>
          <p:cNvSpPr/>
          <p:nvPr/>
        </p:nvSpPr>
        <p:spPr>
          <a:xfrm>
            <a:off x="1187376" y="1975480"/>
            <a:ext cx="9877176" cy="267765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测量角度问题的基本思路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测量角度问题的关键是在弄清题意的基础上，画出表示实际问题的图形，并在图形中标出有关的角和距离，再用正弦定理或余弦定理解三角形，最后将解得的结果转化为实际问题的解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343068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895360"/>
            <a:ext cx="11233248"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地图测绘人员在点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测得某一目标参照物</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在他的北偏东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的方向，且距离为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，之后该测绘人员沿正北方向行走了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，到达点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试确定此时目标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参照物</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在他北偏东的度数以及他与目标参照物</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37384877"/>
              </p:ext>
            </p:extLst>
          </p:nvPr>
        </p:nvGraphicFramePr>
        <p:xfrm>
          <a:off x="4511824" y="1638875"/>
          <a:ext cx="844550" cy="595313"/>
        </p:xfrm>
        <a:graphic>
          <a:graphicData uri="http://schemas.openxmlformats.org/presentationml/2006/ole">
            <mc:AlternateContent xmlns:mc="http://schemas.openxmlformats.org/markup-compatibility/2006">
              <mc:Choice xmlns:v="urn:schemas-microsoft-com:vml" Requires="v">
                <p:oleObj spid="_x0000_s346139" name="文档" r:id="rId4" imgW="845069" imgH="595308" progId="Word.Document.12">
                  <p:embed/>
                </p:oleObj>
              </mc:Choice>
              <mc:Fallback>
                <p:oleObj name="文档" r:id="rId4" imgW="845069" imgH="595308" progId="Word.Document.12">
                  <p:embed/>
                  <p:pic>
                    <p:nvPicPr>
                      <p:cNvPr id="0" name=""/>
                      <p:cNvPicPr/>
                      <p:nvPr/>
                    </p:nvPicPr>
                    <p:blipFill>
                      <a:blip r:embed="rId5"/>
                      <a:stretch>
                        <a:fillRect/>
                      </a:stretch>
                    </p:blipFill>
                    <p:spPr>
                      <a:xfrm>
                        <a:off x="4511824" y="1638875"/>
                        <a:ext cx="844550" cy="595313"/>
                      </a:xfrm>
                      <a:prstGeom prst="rect">
                        <a:avLst/>
                      </a:prstGeom>
                    </p:spPr>
                  </p:pic>
                </p:oleObj>
              </mc:Fallback>
            </mc:AlternateContent>
          </a:graphicData>
        </a:graphic>
      </p:graphicFrame>
    </p:spTree>
    <p:extLst>
      <p:ext uri="{BB962C8B-B14F-4D97-AF65-F5344CB8AC3E}">
        <p14:creationId xmlns:p14="http://schemas.microsoft.com/office/powerpoint/2010/main" val="340864171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descr="S28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980728"/>
            <a:ext cx="2333795" cy="239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3539284124"/>
              </p:ext>
            </p:extLst>
          </p:nvPr>
        </p:nvGraphicFramePr>
        <p:xfrm>
          <a:off x="479376" y="336897"/>
          <a:ext cx="10983912" cy="931863"/>
        </p:xfrm>
        <a:graphic>
          <a:graphicData uri="http://schemas.openxmlformats.org/presentationml/2006/ole">
            <mc:AlternateContent xmlns:mc="http://schemas.openxmlformats.org/markup-compatibility/2006">
              <mc:Choice xmlns:v="urn:schemas-microsoft-com:vml" Requires="v">
                <p:oleObj spid="_x0000_s347211" name="文档" r:id="rId5" imgW="10984192" imgH="931653" progId="Word.Document.12">
                  <p:embed/>
                </p:oleObj>
              </mc:Choice>
              <mc:Fallback>
                <p:oleObj name="文档" r:id="rId5" imgW="10984192" imgH="931653" progId="Word.Document.12">
                  <p:embed/>
                  <p:pic>
                    <p:nvPicPr>
                      <p:cNvPr id="0" name=""/>
                      <p:cNvPicPr/>
                      <p:nvPr/>
                    </p:nvPicPr>
                    <p:blipFill>
                      <a:blip r:embed="rId6"/>
                      <a:stretch>
                        <a:fillRect/>
                      </a:stretch>
                    </p:blipFill>
                    <p:spPr>
                      <a:xfrm>
                        <a:off x="479376" y="336897"/>
                        <a:ext cx="10983912" cy="931863"/>
                      </a:xfrm>
                      <a:prstGeom prst="rect">
                        <a:avLst/>
                      </a:prstGeom>
                    </p:spPr>
                  </p:pic>
                </p:oleObj>
              </mc:Fallback>
            </mc:AlternateContent>
          </a:graphicData>
        </a:graphic>
      </p:graphicFrame>
      <p:sp>
        <p:nvSpPr>
          <p:cNvPr id="6" name="矩形 5"/>
          <p:cNvSpPr/>
          <p:nvPr/>
        </p:nvSpPr>
        <p:spPr>
          <a:xfrm>
            <a:off x="407368" y="980728"/>
            <a:ext cx="2698175"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由余弦定理，得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61296673"/>
              </p:ext>
            </p:extLst>
          </p:nvPr>
        </p:nvGraphicFramePr>
        <p:xfrm>
          <a:off x="479376" y="1975495"/>
          <a:ext cx="8129587" cy="733425"/>
        </p:xfrm>
        <a:graphic>
          <a:graphicData uri="http://schemas.openxmlformats.org/presentationml/2006/ole">
            <mc:AlternateContent xmlns:mc="http://schemas.openxmlformats.org/markup-compatibility/2006">
              <mc:Choice xmlns:v="urn:schemas-microsoft-com:vml" Requires="v">
                <p:oleObj spid="_x0000_s347212" name="文档" r:id="rId8" imgW="8128922" imgH="734176" progId="Word.Document.12">
                  <p:embed/>
                </p:oleObj>
              </mc:Choice>
              <mc:Fallback>
                <p:oleObj name="文档" r:id="rId8" imgW="8128922" imgH="734176" progId="Word.Document.12">
                  <p:embed/>
                  <p:pic>
                    <p:nvPicPr>
                      <p:cNvPr id="0" name=""/>
                      <p:cNvPicPr/>
                      <p:nvPr/>
                    </p:nvPicPr>
                    <p:blipFill>
                      <a:blip r:embed="rId9"/>
                      <a:stretch>
                        <a:fillRect/>
                      </a:stretch>
                    </p:blipFill>
                    <p:spPr>
                      <a:xfrm>
                        <a:off x="479376" y="1975495"/>
                        <a:ext cx="8129587" cy="7334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826153"/>
              </p:ext>
            </p:extLst>
          </p:nvPr>
        </p:nvGraphicFramePr>
        <p:xfrm>
          <a:off x="479376" y="2731070"/>
          <a:ext cx="8936037" cy="769938"/>
        </p:xfrm>
        <a:graphic>
          <a:graphicData uri="http://schemas.openxmlformats.org/presentationml/2006/ole">
            <mc:AlternateContent xmlns:mc="http://schemas.openxmlformats.org/markup-compatibility/2006">
              <mc:Choice xmlns:v="urn:schemas-microsoft-com:vml" Requires="v">
                <p:oleObj spid="_x0000_s347213" name="文档" r:id="rId11" imgW="8935663" imgH="770267" progId="Word.Document.12">
                  <p:embed/>
                </p:oleObj>
              </mc:Choice>
              <mc:Fallback>
                <p:oleObj name="文档" r:id="rId11" imgW="8935663" imgH="770267" progId="Word.Document.12">
                  <p:embed/>
                  <p:pic>
                    <p:nvPicPr>
                      <p:cNvPr id="0" name=""/>
                      <p:cNvPicPr/>
                      <p:nvPr/>
                    </p:nvPicPr>
                    <p:blipFill>
                      <a:blip r:embed="rId12"/>
                      <a:stretch>
                        <a:fillRect/>
                      </a:stretch>
                    </p:blipFill>
                    <p:spPr>
                      <a:xfrm>
                        <a:off x="479376" y="2731070"/>
                        <a:ext cx="8936037" cy="769938"/>
                      </a:xfrm>
                      <a:prstGeom prst="rect">
                        <a:avLst/>
                      </a:prstGeom>
                    </p:spPr>
                  </p:pic>
                </p:oleObj>
              </mc:Fallback>
            </mc:AlternateContent>
          </a:graphicData>
        </a:graphic>
      </p:graphicFrame>
      <p:sp>
        <p:nvSpPr>
          <p:cNvPr id="10" name="矩形 9"/>
          <p:cNvSpPr/>
          <p:nvPr/>
        </p:nvSpPr>
        <p:spPr>
          <a:xfrm>
            <a:off x="407368" y="3385567"/>
            <a:ext cx="11377264"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测绘人员到达点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时，目标参照物</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在他的北偏东</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方向上，且目标参照物</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与他的距离为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996839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47138"/>
                                        </p:tgtEl>
                                        <p:attrNameLst>
                                          <p:attrName>style.visibility</p:attrName>
                                        </p:attrNameLst>
                                      </p:cBhvr>
                                      <p:to>
                                        <p:strVal val="visible"/>
                                      </p:to>
                                    </p:set>
                                    <p:animEffect transition="in" filter="blinds(horizontal)">
                                      <p:cBhvr>
                                        <p:cTn id="10" dur="500"/>
                                        <p:tgtEl>
                                          <p:spTgt spid="3471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linds(horizontal)">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blinds(horizontal)">
                                      <p:cBhvr>
                                        <p:cTn id="4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903471" y="188640"/>
            <a:ext cx="6385058" cy="553998"/>
          </a:xfrm>
          <a:prstGeom prst="rect">
            <a:avLst/>
          </a:prstGeom>
        </p:spPr>
        <p:txBody>
          <a:bodyPr wrap="square">
            <a:spAutoFit/>
          </a:bodyPr>
          <a:lstStyle/>
          <a:p>
            <a:pPr algn="ctr"/>
            <a:r>
              <a:rPr lang="zh-CN" altLang="en-US" sz="3000" b="1"/>
              <a:t>四、物理问题</a:t>
            </a:r>
            <a:endParaRPr lang="zh-CN" altLang="zh-CN" sz="3000" b="1" dirty="0"/>
          </a:p>
        </p:txBody>
      </p:sp>
      <p:sp>
        <p:nvSpPr>
          <p:cNvPr id="3" name="矩形 2"/>
          <p:cNvSpPr/>
          <p:nvPr/>
        </p:nvSpPr>
        <p:spPr>
          <a:xfrm>
            <a:off x="458284" y="1071786"/>
            <a:ext cx="11209950" cy="2677656"/>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cs typeface="Times New Roman" panose="02020603050405020304" pitchFamily="18"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如图，某大桥主孔采用独塔双索面斜拉悬臂组合结构体系，假设斜拉桥中某对钢索与竖直方向的夹角都是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，每根钢索中的拉力都是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，那么它们对塔柱形成的合力有多大？方向如何？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6433" name="Picture 17" descr="S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675" y="3665082"/>
            <a:ext cx="2880651" cy="1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1526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8284" y="458614"/>
            <a:ext cx="11209950"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把两根钢索的拉力看成沿钢索方向的两个分力，以它们为邻边画出一个平行四边形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，其对角线的长度就表示它们的合力的大小</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p:txBody>
      </p:sp>
      <p:pic>
        <p:nvPicPr>
          <p:cNvPr id="317517" name="Picture 77" descr="S28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4971" y="1836218"/>
            <a:ext cx="1706918" cy="258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58284" y="1739657"/>
            <a:ext cx="9166108" cy="2677656"/>
          </a:xfrm>
          <a:prstGeom prst="rect">
            <a:avLst/>
          </a:prstGeom>
        </p:spPr>
        <p:txBody>
          <a:bodyPr wrap="square">
            <a:spAutoFit/>
          </a:bodyPr>
          <a:lstStyle/>
          <a:p>
            <a:pPr lvl="0" algn="just">
              <a:lnSpc>
                <a:spcPct val="150000"/>
              </a:lnSpc>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由对称性可知，合力方向一定沿塔柱竖直向下，且这个平行四边形是一个菱形</a:t>
            </a:r>
            <a:r>
              <a:rPr lang="en-US" altLang="zh-CN" sz="2800" kern="100" dirty="0" smtClean="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方法一</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互相垂直平分</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679649071"/>
              </p:ext>
            </p:extLst>
          </p:nvPr>
        </p:nvGraphicFramePr>
        <p:xfrm>
          <a:off x="579959" y="4347046"/>
          <a:ext cx="6643687" cy="1062037"/>
        </p:xfrm>
        <a:graphic>
          <a:graphicData uri="http://schemas.openxmlformats.org/presentationml/2006/ole">
            <mc:AlternateContent xmlns:mc="http://schemas.openxmlformats.org/markup-compatibility/2006">
              <mc:Choice xmlns:v="urn:schemas-microsoft-com:vml" Requires="v">
                <p:oleObj spid="_x0000_s317564" name="文档" r:id="rId5" imgW="6643706" imgH="1062159" progId="Word.Document.12">
                  <p:embed/>
                </p:oleObj>
              </mc:Choice>
              <mc:Fallback>
                <p:oleObj name="文档" r:id="rId5" imgW="6643706" imgH="1062159" progId="Word.Document.12">
                  <p:embed/>
                  <p:pic>
                    <p:nvPicPr>
                      <p:cNvPr id="0" name=""/>
                      <p:cNvPicPr/>
                      <p:nvPr/>
                    </p:nvPicPr>
                    <p:blipFill>
                      <a:blip r:embed="rId6"/>
                      <a:stretch>
                        <a:fillRect/>
                      </a:stretch>
                    </p:blipFill>
                    <p:spPr>
                      <a:xfrm>
                        <a:off x="579959" y="4347046"/>
                        <a:ext cx="6643687" cy="1062037"/>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48890130"/>
              </p:ext>
            </p:extLst>
          </p:nvPr>
        </p:nvGraphicFramePr>
        <p:xfrm>
          <a:off x="579959" y="5159399"/>
          <a:ext cx="8129587" cy="1077913"/>
        </p:xfrm>
        <a:graphic>
          <a:graphicData uri="http://schemas.openxmlformats.org/presentationml/2006/ole">
            <mc:AlternateContent xmlns:mc="http://schemas.openxmlformats.org/markup-compatibility/2006">
              <mc:Choice xmlns:v="urn:schemas-microsoft-com:vml" Requires="v">
                <p:oleObj spid="_x0000_s317565" name="文档" r:id="rId8" imgW="8128922" imgH="1077297" progId="Word.Document.12">
                  <p:embed/>
                </p:oleObj>
              </mc:Choice>
              <mc:Fallback>
                <p:oleObj name="文档" r:id="rId8" imgW="8128922" imgH="1077297" progId="Word.Document.12">
                  <p:embed/>
                  <p:pic>
                    <p:nvPicPr>
                      <p:cNvPr id="0" name=""/>
                      <p:cNvPicPr/>
                      <p:nvPr/>
                    </p:nvPicPr>
                    <p:blipFill>
                      <a:blip r:embed="rId9"/>
                      <a:stretch>
                        <a:fillRect/>
                      </a:stretch>
                    </p:blipFill>
                    <p:spPr>
                      <a:xfrm>
                        <a:off x="579959" y="5159399"/>
                        <a:ext cx="8129587" cy="1077913"/>
                      </a:xfrm>
                      <a:prstGeom prst="rect">
                        <a:avLst/>
                      </a:prstGeom>
                    </p:spPr>
                  </p:pic>
                </p:oleObj>
              </mc:Fallback>
            </mc:AlternateContent>
          </a:graphicData>
        </a:graphic>
      </p:graphicFrame>
    </p:spTree>
    <p:extLst>
      <p:ext uri="{BB962C8B-B14F-4D97-AF65-F5344CB8AC3E}">
        <p14:creationId xmlns:p14="http://schemas.microsoft.com/office/powerpoint/2010/main" val="13949754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17517"/>
                                        </p:tgtEl>
                                        <p:attrNameLst>
                                          <p:attrName>style.visibility</p:attrName>
                                        </p:attrNameLst>
                                      </p:cBhvr>
                                      <p:to>
                                        <p:strVal val="visible"/>
                                      </p:to>
                                    </p:set>
                                    <p:animEffect transition="in" filter="blinds(horizontal)">
                                      <p:cBhvr>
                                        <p:cTn id="20" dur="500"/>
                                        <p:tgtEl>
                                          <p:spTgt spid="3175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8284" y="462008"/>
            <a:ext cx="11209950"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则合力</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 53°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即合力的大小为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，方向竖直向下</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方法二</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OAC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(2cos</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0.28</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effectLst/>
              <a:latin typeface="Times New Roman" panose="02020603050405020304" pitchFamily="18" charset="0"/>
              <a:ea typeface="黑体" panose="02010609060101010101" pitchFamily="49"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15828242"/>
              </p:ext>
            </p:extLst>
          </p:nvPr>
        </p:nvGraphicFramePr>
        <p:xfrm>
          <a:off x="551384" y="3799365"/>
          <a:ext cx="9517062" cy="798513"/>
        </p:xfrm>
        <a:graphic>
          <a:graphicData uri="http://schemas.openxmlformats.org/presentationml/2006/ole">
            <mc:AlternateContent xmlns:mc="http://schemas.openxmlformats.org/markup-compatibility/2006">
              <mc:Choice xmlns:v="urn:schemas-microsoft-com:vml" Requires="v">
                <p:oleObj spid="_x0000_s318527" name="文档" r:id="rId4" imgW="9516944" imgH="798662" progId="Word.Document.12">
                  <p:embed/>
                </p:oleObj>
              </mc:Choice>
              <mc:Fallback>
                <p:oleObj name="文档" r:id="rId4" imgW="9516944" imgH="798662" progId="Word.Document.12">
                  <p:embed/>
                  <p:pic>
                    <p:nvPicPr>
                      <p:cNvPr id="0" name=""/>
                      <p:cNvPicPr/>
                      <p:nvPr/>
                    </p:nvPicPr>
                    <p:blipFill>
                      <a:blip r:embed="rId5"/>
                      <a:stretch>
                        <a:fillRect/>
                      </a:stretch>
                    </p:blipFill>
                    <p:spPr>
                      <a:xfrm>
                        <a:off x="551384" y="3799365"/>
                        <a:ext cx="9517062" cy="7985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7999506"/>
              </p:ext>
            </p:extLst>
          </p:nvPr>
        </p:nvGraphicFramePr>
        <p:xfrm>
          <a:off x="551384" y="4616234"/>
          <a:ext cx="8129587" cy="742950"/>
        </p:xfrm>
        <a:graphic>
          <a:graphicData uri="http://schemas.openxmlformats.org/presentationml/2006/ole">
            <mc:AlternateContent xmlns:mc="http://schemas.openxmlformats.org/markup-compatibility/2006">
              <mc:Choice xmlns:v="urn:schemas-microsoft-com:vml" Requires="v">
                <p:oleObj spid="_x0000_s318528" name="文档" r:id="rId7" imgW="8128922" imgH="743547" progId="Word.Document.12">
                  <p:embed/>
                </p:oleObj>
              </mc:Choice>
              <mc:Fallback>
                <p:oleObj name="文档" r:id="rId7" imgW="8128922" imgH="743547" progId="Word.Document.12">
                  <p:embed/>
                  <p:pic>
                    <p:nvPicPr>
                      <p:cNvPr id="0" name=""/>
                      <p:cNvPicPr/>
                      <p:nvPr/>
                    </p:nvPicPr>
                    <p:blipFill>
                      <a:blip r:embed="rId8"/>
                      <a:stretch>
                        <a:fillRect/>
                      </a:stretch>
                    </p:blipFill>
                    <p:spPr>
                      <a:xfrm>
                        <a:off x="551384" y="4616234"/>
                        <a:ext cx="8129587" cy="742950"/>
                      </a:xfrm>
                      <a:prstGeom prst="rect">
                        <a:avLst/>
                      </a:prstGeom>
                    </p:spPr>
                  </p:pic>
                </p:oleObj>
              </mc:Fallback>
            </mc:AlternateContent>
          </a:graphicData>
        </a:graphic>
      </p:graphicFrame>
      <p:sp>
        <p:nvSpPr>
          <p:cNvPr id="8" name="矩形 7"/>
          <p:cNvSpPr/>
          <p:nvPr/>
        </p:nvSpPr>
        <p:spPr>
          <a:xfrm>
            <a:off x="458284" y="5354632"/>
            <a:ext cx="1024622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即合力的大小为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，方向竖直向下</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77" descr="S28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4971" y="1782268"/>
            <a:ext cx="1706918" cy="258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096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069530"/>
            <a:ext cx="10408429" cy="2935534"/>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965627"/>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9" name="矩形 8"/>
          <p:cNvSpPr/>
          <p:nvPr/>
        </p:nvSpPr>
        <p:spPr>
          <a:xfrm>
            <a:off x="1187376" y="1973738"/>
            <a:ext cx="9877176" cy="2031325"/>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物理中很多矢量如速度、力等的计算大多可以归为解三角形</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解决此类问题的办法是结合物理知识把涉及的量用图形表示出来，转化为解三角形的问题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025950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460" y="821611"/>
            <a:ext cx="11339164"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如图所示，某同学沿平直路面由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点出发前进了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到达斜坡底端的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点，又沿倾斜角为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的斜面前进了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点，求此同学的位移和路程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8162" name="Picture 2" descr="S28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371" y="2843666"/>
            <a:ext cx="2907824" cy="176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9296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402643597"/>
              </p:ext>
            </p:extLst>
          </p:nvPr>
        </p:nvGraphicFramePr>
        <p:xfrm>
          <a:off x="434297" y="294605"/>
          <a:ext cx="11145837" cy="1065213"/>
        </p:xfrm>
        <a:graphic>
          <a:graphicData uri="http://schemas.openxmlformats.org/presentationml/2006/ole">
            <mc:AlternateContent xmlns:mc="http://schemas.openxmlformats.org/markup-compatibility/2006">
              <mc:Choice xmlns:v="urn:schemas-microsoft-com:vml" Requires="v">
                <p:oleObj spid="_x0000_s349296" name="文档" r:id="rId4" imgW="11146259" imgH="1065003" progId="Word.Document.12">
                  <p:embed/>
                </p:oleObj>
              </mc:Choice>
              <mc:Fallback>
                <p:oleObj name="文档" r:id="rId4" imgW="11146259" imgH="1065003" progId="Word.Document.12">
                  <p:embed/>
                  <p:pic>
                    <p:nvPicPr>
                      <p:cNvPr id="0" name=""/>
                      <p:cNvPicPr/>
                      <p:nvPr/>
                    </p:nvPicPr>
                    <p:blipFill>
                      <a:blip r:embed="rId5"/>
                      <a:stretch>
                        <a:fillRect/>
                      </a:stretch>
                    </p:blipFill>
                    <p:spPr>
                      <a:xfrm>
                        <a:off x="434297" y="294605"/>
                        <a:ext cx="11145837" cy="1065213"/>
                      </a:xfrm>
                      <a:prstGeom prst="rect">
                        <a:avLst/>
                      </a:prstGeom>
                    </p:spPr>
                  </p:pic>
                </p:oleObj>
              </mc:Fallback>
            </mc:AlternateContent>
          </a:graphicData>
        </a:graphic>
      </p:graphicFrame>
      <p:pic>
        <p:nvPicPr>
          <p:cNvPr id="348163" name="Picture 3" descr="S29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1206104"/>
            <a:ext cx="2421132" cy="13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73460" y="990486"/>
            <a:ext cx="6288901"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方法一</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过点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，垂足为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200307186"/>
              </p:ext>
            </p:extLst>
          </p:nvPr>
        </p:nvGraphicFramePr>
        <p:xfrm>
          <a:off x="439233" y="1772816"/>
          <a:ext cx="6357937" cy="1116013"/>
        </p:xfrm>
        <a:graphic>
          <a:graphicData uri="http://schemas.openxmlformats.org/presentationml/2006/ole">
            <mc:AlternateContent xmlns:mc="http://schemas.openxmlformats.org/markup-compatibility/2006">
              <mc:Choice xmlns:v="urn:schemas-microsoft-com:vml" Requires="v">
                <p:oleObj spid="_x0000_s349297" name="文档" r:id="rId8" imgW="6357963" imgH="1115501" progId="Word.Document.12">
                  <p:embed/>
                </p:oleObj>
              </mc:Choice>
              <mc:Fallback>
                <p:oleObj name="文档" r:id="rId8" imgW="6357963" imgH="1115501" progId="Word.Document.12">
                  <p:embed/>
                  <p:pic>
                    <p:nvPicPr>
                      <p:cNvPr id="0" name=""/>
                      <p:cNvPicPr/>
                      <p:nvPr/>
                    </p:nvPicPr>
                    <p:blipFill>
                      <a:blip r:embed="rId9"/>
                      <a:stretch>
                        <a:fillRect/>
                      </a:stretch>
                    </p:blipFill>
                    <p:spPr>
                      <a:xfrm>
                        <a:off x="439233" y="1772816"/>
                        <a:ext cx="6357937" cy="111601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235313688"/>
              </p:ext>
            </p:extLst>
          </p:nvPr>
        </p:nvGraphicFramePr>
        <p:xfrm>
          <a:off x="439233" y="2710750"/>
          <a:ext cx="6510337" cy="1116013"/>
        </p:xfrm>
        <a:graphic>
          <a:graphicData uri="http://schemas.openxmlformats.org/presentationml/2006/ole">
            <mc:AlternateContent xmlns:mc="http://schemas.openxmlformats.org/markup-compatibility/2006">
              <mc:Choice xmlns:v="urn:schemas-microsoft-com:vml" Requires="v">
                <p:oleObj spid="_x0000_s349298" name="文档" r:id="rId11" imgW="6510191" imgH="1115501" progId="Word.Document.12">
                  <p:embed/>
                </p:oleObj>
              </mc:Choice>
              <mc:Fallback>
                <p:oleObj name="文档" r:id="rId11" imgW="6510191" imgH="1115501" progId="Word.Document.12">
                  <p:embed/>
                  <p:pic>
                    <p:nvPicPr>
                      <p:cNvPr id="0" name=""/>
                      <p:cNvPicPr/>
                      <p:nvPr/>
                    </p:nvPicPr>
                    <p:blipFill>
                      <a:blip r:embed="rId12"/>
                      <a:stretch>
                        <a:fillRect/>
                      </a:stretch>
                    </p:blipFill>
                    <p:spPr>
                      <a:xfrm>
                        <a:off x="439233" y="2710750"/>
                        <a:ext cx="6510337" cy="11160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28518055"/>
              </p:ext>
            </p:extLst>
          </p:nvPr>
        </p:nvGraphicFramePr>
        <p:xfrm>
          <a:off x="439233" y="3789040"/>
          <a:ext cx="8129587" cy="800100"/>
        </p:xfrm>
        <a:graphic>
          <a:graphicData uri="http://schemas.openxmlformats.org/presentationml/2006/ole">
            <mc:AlternateContent xmlns:mc="http://schemas.openxmlformats.org/markup-compatibility/2006">
              <mc:Choice xmlns:v="urn:schemas-microsoft-com:vml" Requires="v">
                <p:oleObj spid="_x0000_s349299" name="文档" r:id="rId14" imgW="8128922" imgH="800854" progId="Word.Document.12">
                  <p:embed/>
                </p:oleObj>
              </mc:Choice>
              <mc:Fallback>
                <p:oleObj name="文档" r:id="rId14" imgW="8128922" imgH="800854" progId="Word.Document.12">
                  <p:embed/>
                  <p:pic>
                    <p:nvPicPr>
                      <p:cNvPr id="0" name=""/>
                      <p:cNvPicPr/>
                      <p:nvPr/>
                    </p:nvPicPr>
                    <p:blipFill>
                      <a:blip r:embed="rId15"/>
                      <a:stretch>
                        <a:fillRect/>
                      </a:stretch>
                    </p:blipFill>
                    <p:spPr>
                      <a:xfrm>
                        <a:off x="439233" y="3789040"/>
                        <a:ext cx="8129587" cy="800100"/>
                      </a:xfrm>
                      <a:prstGeom prst="rect">
                        <a:avLst/>
                      </a:prstGeom>
                    </p:spPr>
                  </p:pic>
                </p:oleObj>
              </mc:Fallback>
            </mc:AlternateContent>
          </a:graphicData>
        </a:graphic>
      </p:graphicFrame>
      <p:sp>
        <p:nvSpPr>
          <p:cNvPr id="11" name="矩形 10"/>
          <p:cNvSpPr/>
          <p:nvPr/>
        </p:nvSpPr>
        <p:spPr>
          <a:xfrm>
            <a:off x="373460" y="4562544"/>
            <a:ext cx="701868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路程</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681272638"/>
              </p:ext>
            </p:extLst>
          </p:nvPr>
        </p:nvGraphicFramePr>
        <p:xfrm>
          <a:off x="439233" y="5358407"/>
          <a:ext cx="11145837" cy="950913"/>
        </p:xfrm>
        <a:graphic>
          <a:graphicData uri="http://schemas.openxmlformats.org/presentationml/2006/ole">
            <mc:AlternateContent xmlns:mc="http://schemas.openxmlformats.org/markup-compatibility/2006">
              <mc:Choice xmlns:v="urn:schemas-microsoft-com:vml" Requires="v">
                <p:oleObj spid="_x0000_s349300" name="文档" r:id="rId17" imgW="11146259" imgH="950703" progId="Word.Document.12">
                  <p:embed/>
                </p:oleObj>
              </mc:Choice>
              <mc:Fallback>
                <p:oleObj name="文档" r:id="rId17" imgW="11146259" imgH="950703" progId="Word.Document.12">
                  <p:embed/>
                  <p:pic>
                    <p:nvPicPr>
                      <p:cNvPr id="0" name=""/>
                      <p:cNvPicPr/>
                      <p:nvPr/>
                    </p:nvPicPr>
                    <p:blipFill>
                      <a:blip r:embed="rId18"/>
                      <a:stretch>
                        <a:fillRect/>
                      </a:stretch>
                    </p:blipFill>
                    <p:spPr>
                      <a:xfrm>
                        <a:off x="439233" y="5358407"/>
                        <a:ext cx="11145837" cy="950913"/>
                      </a:xfrm>
                      <a:prstGeom prst="rect">
                        <a:avLst/>
                      </a:prstGeom>
                    </p:spPr>
                  </p:pic>
                </p:oleObj>
              </mc:Fallback>
            </mc:AlternateContent>
          </a:graphicData>
        </a:graphic>
      </p:graphicFrame>
    </p:spTree>
    <p:extLst>
      <p:ext uri="{BB962C8B-B14F-4D97-AF65-F5344CB8AC3E}">
        <p14:creationId xmlns:p14="http://schemas.microsoft.com/office/powerpoint/2010/main" val="24586148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blinds(horizontal)">
                                      <p:cBhvr>
                                        <p:cTn id="10" dur="500"/>
                                        <p:tgtEl>
                                          <p:spTgt spid="34816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6" name="矩形 5"/>
          <p:cNvSpPr/>
          <p:nvPr/>
        </p:nvSpPr>
        <p:spPr>
          <a:xfrm>
            <a:off x="479376" y="404664"/>
            <a:ext cx="10760122" cy="738664"/>
          </a:xfrm>
          <a:prstGeom prst="rect">
            <a:avLst/>
          </a:prstGeom>
        </p:spPr>
        <p:txBody>
          <a:bodyPr wrap="square">
            <a:spAutoFit/>
          </a:bodyPr>
          <a:lstStyle/>
          <a:p>
            <a:pPr algn="just">
              <a:lnSpc>
                <a:spcPct val="150000"/>
              </a:lnSpc>
              <a:spcAft>
                <a:spcPts val="0"/>
              </a:spcAft>
            </a:pP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方法二</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31962700"/>
              </p:ext>
            </p:extLst>
          </p:nvPr>
        </p:nvGraphicFramePr>
        <p:xfrm>
          <a:off x="570434" y="1453976"/>
          <a:ext cx="8926512" cy="750888"/>
        </p:xfrm>
        <a:graphic>
          <a:graphicData uri="http://schemas.openxmlformats.org/presentationml/2006/ole">
            <mc:AlternateContent xmlns:mc="http://schemas.openxmlformats.org/markup-compatibility/2006">
              <mc:Choice xmlns:v="urn:schemas-microsoft-com:vml" Requires="v">
                <p:oleObj spid="_x0000_s350298" name="文档" r:id="rId6" imgW="8925939" imgH="751217" progId="Word.Document.12">
                  <p:embed/>
                </p:oleObj>
              </mc:Choice>
              <mc:Fallback>
                <p:oleObj name="文档" r:id="rId6" imgW="8925939" imgH="751217" progId="Word.Document.12">
                  <p:embed/>
                  <p:pic>
                    <p:nvPicPr>
                      <p:cNvPr id="0" name=""/>
                      <p:cNvPicPr/>
                      <p:nvPr/>
                    </p:nvPicPr>
                    <p:blipFill>
                      <a:blip r:embed="rId7"/>
                      <a:stretch>
                        <a:fillRect/>
                      </a:stretch>
                    </p:blipFill>
                    <p:spPr>
                      <a:xfrm>
                        <a:off x="570434" y="1453976"/>
                        <a:ext cx="8926512" cy="7508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731866475"/>
              </p:ext>
            </p:extLst>
          </p:nvPr>
        </p:nvGraphicFramePr>
        <p:xfrm>
          <a:off x="570434" y="2299488"/>
          <a:ext cx="5672137" cy="792163"/>
        </p:xfrm>
        <a:graphic>
          <a:graphicData uri="http://schemas.openxmlformats.org/presentationml/2006/ole">
            <mc:AlternateContent xmlns:mc="http://schemas.openxmlformats.org/markup-compatibility/2006">
              <mc:Choice xmlns:v="urn:schemas-microsoft-com:vml" Requires="v">
                <p:oleObj spid="_x0000_s350299" name="文档" r:id="rId9" imgW="5672395" imgH="791483" progId="Word.Document.12">
                  <p:embed/>
                </p:oleObj>
              </mc:Choice>
              <mc:Fallback>
                <p:oleObj name="文档" r:id="rId9" imgW="5672395" imgH="791483" progId="Word.Document.12">
                  <p:embed/>
                  <p:pic>
                    <p:nvPicPr>
                      <p:cNvPr id="0" name=""/>
                      <p:cNvPicPr/>
                      <p:nvPr/>
                    </p:nvPicPr>
                    <p:blipFill>
                      <a:blip r:embed="rId10"/>
                      <a:stretch>
                        <a:fillRect/>
                      </a:stretch>
                    </p:blipFill>
                    <p:spPr>
                      <a:xfrm>
                        <a:off x="570434" y="2299488"/>
                        <a:ext cx="5672137" cy="7921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01778027"/>
              </p:ext>
            </p:extLst>
          </p:nvPr>
        </p:nvGraphicFramePr>
        <p:xfrm>
          <a:off x="570434" y="3118021"/>
          <a:ext cx="3302000" cy="725488"/>
        </p:xfrm>
        <a:graphic>
          <a:graphicData uri="http://schemas.openxmlformats.org/presentationml/2006/ole">
            <mc:AlternateContent xmlns:mc="http://schemas.openxmlformats.org/markup-compatibility/2006">
              <mc:Choice xmlns:v="urn:schemas-microsoft-com:vml" Requires="v">
                <p:oleObj spid="_x0000_s350300" name="文档" r:id="rId12" imgW="3301817" imgH="724754" progId="Word.Document.12">
                  <p:embed/>
                </p:oleObj>
              </mc:Choice>
              <mc:Fallback>
                <p:oleObj name="文档" r:id="rId12" imgW="3301817" imgH="724754" progId="Word.Document.12">
                  <p:embed/>
                  <p:pic>
                    <p:nvPicPr>
                      <p:cNvPr id="0" name=""/>
                      <p:cNvPicPr/>
                      <p:nvPr/>
                    </p:nvPicPr>
                    <p:blipFill>
                      <a:blip r:embed="rId13"/>
                      <a:stretch>
                        <a:fillRect/>
                      </a:stretch>
                    </p:blipFill>
                    <p:spPr>
                      <a:xfrm>
                        <a:off x="570434" y="3118021"/>
                        <a:ext cx="3302000" cy="725488"/>
                      </a:xfrm>
                      <a:prstGeom prst="rect">
                        <a:avLst/>
                      </a:prstGeom>
                    </p:spPr>
                  </p:pic>
                </p:oleObj>
              </mc:Fallback>
            </mc:AlternateContent>
          </a:graphicData>
        </a:graphic>
      </p:graphicFrame>
      <p:sp>
        <p:nvSpPr>
          <p:cNvPr id="14" name="矩形 13"/>
          <p:cNvSpPr/>
          <p:nvPr/>
        </p:nvSpPr>
        <p:spPr>
          <a:xfrm>
            <a:off x="479376" y="3717032"/>
            <a:ext cx="725375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路程</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2524884590"/>
              </p:ext>
            </p:extLst>
          </p:nvPr>
        </p:nvGraphicFramePr>
        <p:xfrm>
          <a:off x="570434" y="4638521"/>
          <a:ext cx="11145837" cy="960438"/>
        </p:xfrm>
        <a:graphic>
          <a:graphicData uri="http://schemas.openxmlformats.org/presentationml/2006/ole">
            <mc:AlternateContent xmlns:mc="http://schemas.openxmlformats.org/markup-compatibility/2006">
              <mc:Choice xmlns:v="urn:schemas-microsoft-com:vml" Requires="v">
                <p:oleObj spid="_x0000_s350301" name="文档" r:id="rId15" imgW="11146259" imgH="960408" progId="Word.Document.12">
                  <p:embed/>
                </p:oleObj>
              </mc:Choice>
              <mc:Fallback>
                <p:oleObj name="文档" r:id="rId15" imgW="11146259" imgH="960408" progId="Word.Document.12">
                  <p:embed/>
                  <p:pic>
                    <p:nvPicPr>
                      <p:cNvPr id="0" name=""/>
                      <p:cNvPicPr/>
                      <p:nvPr/>
                    </p:nvPicPr>
                    <p:blipFill>
                      <a:blip r:embed="rId16"/>
                      <a:stretch>
                        <a:fillRect/>
                      </a:stretch>
                    </p:blipFill>
                    <p:spPr>
                      <a:xfrm>
                        <a:off x="570434" y="4638521"/>
                        <a:ext cx="11145837" cy="960438"/>
                      </a:xfrm>
                      <a:prstGeom prst="rect">
                        <a:avLst/>
                      </a:prstGeom>
                    </p:spPr>
                  </p:pic>
                </p:oleObj>
              </mc:Fallback>
            </mc:AlternateContent>
          </a:graphicData>
        </a:graphic>
      </p:graphicFrame>
      <p:pic>
        <p:nvPicPr>
          <p:cNvPr id="17" name="Picture 3" descr="S29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5559" y="1620088"/>
            <a:ext cx="2421132" cy="13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9121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300246"/>
            <a:ext cx="11305256"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5807968" y="162233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19538" name="Picture 50" descr="S29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5317" y="2980418"/>
            <a:ext cx="2618774" cy="326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79376" y="3127608"/>
            <a:ext cx="9001000"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的北偏西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方向上</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19538"/>
                                        </p:tgtEl>
                                        <p:attrNameLst>
                                          <p:attrName>style.visibility</p:attrName>
                                        </p:attrNameLst>
                                      </p:cBhvr>
                                      <p:to>
                                        <p:strVal val="visible"/>
                                      </p:to>
                                    </p:set>
                                    <p:animEffect transition="in" filter="blinds(horizontal)">
                                      <p:cBhvr>
                                        <p:cTn id="15" dur="500"/>
                                        <p:tgtEl>
                                          <p:spTgt spid="3195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linds(horizont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p:cNvGraphicFramePr>
            <a:graphicFrameLocks noChangeAspect="1"/>
          </p:cNvGraphicFramePr>
          <p:nvPr>
            <p:extLst>
              <p:ext uri="{D42A27DB-BD31-4B8C-83A1-F6EECF244321}">
                <p14:modId xmlns:p14="http://schemas.microsoft.com/office/powerpoint/2010/main" val="1146891791"/>
              </p:ext>
            </p:extLst>
          </p:nvPr>
        </p:nvGraphicFramePr>
        <p:xfrm>
          <a:off x="555920" y="2651544"/>
          <a:ext cx="11088687" cy="655638"/>
        </p:xfrm>
        <a:graphic>
          <a:graphicData uri="http://schemas.openxmlformats.org/presentationml/2006/ole">
            <mc:AlternateContent xmlns:mc="http://schemas.openxmlformats.org/markup-compatibility/2006">
              <mc:Choice xmlns:v="urn:schemas-microsoft-com:vml" Requires="v">
                <p:oleObj spid="_x0000_s320605" name="文档" r:id="rId4" imgW="11088996" imgH="655967" progId="Word.Document.12">
                  <p:embed/>
                </p:oleObj>
              </mc:Choice>
              <mc:Fallback>
                <p:oleObj name="文档" r:id="rId4" imgW="11088996" imgH="655967" progId="Word.Document.12">
                  <p:embed/>
                  <p:pic>
                    <p:nvPicPr>
                      <p:cNvPr id="0" name=""/>
                      <p:cNvPicPr/>
                      <p:nvPr/>
                    </p:nvPicPr>
                    <p:blipFill>
                      <a:blip r:embed="rId5"/>
                      <a:stretch>
                        <a:fillRect/>
                      </a:stretch>
                    </p:blipFill>
                    <p:spPr>
                      <a:xfrm>
                        <a:off x="555920" y="2651544"/>
                        <a:ext cx="11088687" cy="655638"/>
                      </a:xfrm>
                      <a:prstGeom prst="rect">
                        <a:avLst/>
                      </a:prstGeom>
                    </p:spPr>
                  </p:pic>
                </p:oleObj>
              </mc:Fallback>
            </mc:AlternateContent>
          </a:graphicData>
        </a:graphic>
      </p:graphicFrame>
      <p:sp>
        <p:nvSpPr>
          <p:cNvPr id="5" name="矩形 4"/>
          <p:cNvSpPr/>
          <p:nvPr/>
        </p:nvSpPr>
        <p:spPr>
          <a:xfrm>
            <a:off x="479376" y="404664"/>
            <a:ext cx="866462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如图，要测出山上一座天文台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的高，从山腰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处测得</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，天文台最高处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，天文台底部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，则天文台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的高为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6"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7"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8"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9"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10"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TextBox 19"/>
          <p:cNvSpPr txBox="1"/>
          <p:nvPr/>
        </p:nvSpPr>
        <p:spPr>
          <a:xfrm>
            <a:off x="3100625" y="243261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20562" name="Picture 50" descr="S29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8181" y="332656"/>
            <a:ext cx="2396426" cy="209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79376" y="3644146"/>
            <a:ext cx="9289032" cy="523220"/>
          </a:xfrm>
          <a:prstGeom prst="rect">
            <a:avLst/>
          </a:prstGeom>
        </p:spPr>
        <p:txBody>
          <a:bodyPr wrap="squar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由题图，可得</a:t>
            </a:r>
            <a:r>
              <a:rPr lang="en-US" altLang="zh-CN" sz="2800" i="1" kern="100" dirty="0">
                <a:latin typeface="Times New Roman" panose="02020603050405020304" pitchFamily="18" charset="0"/>
                <a:ea typeface="黑体" panose="02010609060101010101" pitchFamily="49" charset="-122"/>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p>
        </p:txBody>
      </p:sp>
      <p:graphicFrame>
        <p:nvGraphicFramePr>
          <p:cNvPr id="11" name="对象 10"/>
          <p:cNvGraphicFramePr>
            <a:graphicFrameLocks noChangeAspect="1"/>
          </p:cNvGraphicFramePr>
          <p:nvPr>
            <p:extLst>
              <p:ext uri="{D42A27DB-BD31-4B8C-83A1-F6EECF244321}">
                <p14:modId xmlns:p14="http://schemas.microsoft.com/office/powerpoint/2010/main" val="554143998"/>
              </p:ext>
            </p:extLst>
          </p:nvPr>
        </p:nvGraphicFramePr>
        <p:xfrm>
          <a:off x="555920" y="4425602"/>
          <a:ext cx="8129587" cy="1163638"/>
        </p:xfrm>
        <a:graphic>
          <a:graphicData uri="http://schemas.openxmlformats.org/presentationml/2006/ole">
            <mc:AlternateContent xmlns:mc="http://schemas.openxmlformats.org/markup-compatibility/2006">
              <mc:Choice xmlns:v="urn:schemas-microsoft-com:vml" Requires="v">
                <p:oleObj spid="_x0000_s320606" name="文档" r:id="rId13" imgW="8128922" imgH="1163077" progId="Word.Document.12">
                  <p:embed/>
                </p:oleObj>
              </mc:Choice>
              <mc:Fallback>
                <p:oleObj name="文档" r:id="rId13" imgW="8128922" imgH="1163077" progId="Word.Document.12">
                  <p:embed/>
                  <p:pic>
                    <p:nvPicPr>
                      <p:cNvPr id="0" name=""/>
                      <p:cNvPicPr/>
                      <p:nvPr/>
                    </p:nvPicPr>
                    <p:blipFill>
                      <a:blip r:embed="rId14"/>
                      <a:stretch>
                        <a:fillRect/>
                      </a:stretch>
                    </p:blipFill>
                    <p:spPr>
                      <a:xfrm>
                        <a:off x="555920" y="4425602"/>
                        <a:ext cx="8129587" cy="1163638"/>
                      </a:xfrm>
                      <a:prstGeom prst="rect">
                        <a:avLst/>
                      </a:prstGeom>
                    </p:spPr>
                  </p:pic>
                </p:oleObj>
              </mc:Fallback>
            </mc:AlternateContent>
          </a:graphicData>
        </a:graphic>
      </p:graphicFrame>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07368" y="6524"/>
            <a:ext cx="907300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如图，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骑电动车以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 km/h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的速度沿着正北方向的公路行驶，在点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处望见电视塔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在电动车的北偏东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 min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后到点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处望见电视塔在电动车的北偏东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方向上，则电动车在点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时与电视塔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850671534"/>
              </p:ext>
            </p:extLst>
          </p:nvPr>
        </p:nvGraphicFramePr>
        <p:xfrm>
          <a:off x="518319" y="2807230"/>
          <a:ext cx="10098087" cy="646113"/>
        </p:xfrm>
        <a:graphic>
          <a:graphicData uri="http://schemas.openxmlformats.org/presentationml/2006/ole">
            <mc:AlternateContent xmlns:mc="http://schemas.openxmlformats.org/markup-compatibility/2006">
              <mc:Choice xmlns:v="urn:schemas-microsoft-com:vml" Requires="v">
                <p:oleObj spid="_x0000_s271538" name="文档" r:id="rId10" imgW="10098225" imgH="646622" progId="Word.Document.12">
                  <p:embed/>
                </p:oleObj>
              </mc:Choice>
              <mc:Fallback>
                <p:oleObj name="文档" r:id="rId10" imgW="10098225" imgH="646622" progId="Word.Document.12">
                  <p:embed/>
                  <p:pic>
                    <p:nvPicPr>
                      <p:cNvPr id="0" name=""/>
                      <p:cNvPicPr/>
                      <p:nvPr/>
                    </p:nvPicPr>
                    <p:blipFill>
                      <a:blip r:embed="rId11"/>
                      <a:stretch>
                        <a:fillRect/>
                      </a:stretch>
                    </p:blipFill>
                    <p:spPr>
                      <a:xfrm>
                        <a:off x="518319" y="2807230"/>
                        <a:ext cx="10098087" cy="6461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28016083"/>
              </p:ext>
            </p:extLst>
          </p:nvPr>
        </p:nvGraphicFramePr>
        <p:xfrm>
          <a:off x="518319" y="3592038"/>
          <a:ext cx="11250612" cy="1198563"/>
        </p:xfrm>
        <a:graphic>
          <a:graphicData uri="http://schemas.openxmlformats.org/presentationml/2006/ole">
            <mc:AlternateContent xmlns:mc="http://schemas.openxmlformats.org/markup-compatibility/2006">
              <mc:Choice xmlns:v="urn:schemas-microsoft-com:vml" Requires="v">
                <p:oleObj spid="_x0000_s271539" name="文档" r:id="rId13" imgW="11251063" imgH="1197993" progId="Word.Document.12">
                  <p:embed/>
                </p:oleObj>
              </mc:Choice>
              <mc:Fallback>
                <p:oleObj name="文档" r:id="rId13" imgW="11251063" imgH="1197993" progId="Word.Document.12">
                  <p:embed/>
                  <p:pic>
                    <p:nvPicPr>
                      <p:cNvPr id="0" name=""/>
                      <p:cNvPicPr/>
                      <p:nvPr/>
                    </p:nvPicPr>
                    <p:blipFill>
                      <a:blip r:embed="rId14"/>
                      <a:stretch>
                        <a:fillRect/>
                      </a:stretch>
                    </p:blipFill>
                    <p:spPr>
                      <a:xfrm>
                        <a:off x="518319" y="3592038"/>
                        <a:ext cx="11250612" cy="11985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4969826"/>
              </p:ext>
            </p:extLst>
          </p:nvPr>
        </p:nvGraphicFramePr>
        <p:xfrm>
          <a:off x="518319" y="4617680"/>
          <a:ext cx="8129587" cy="1239838"/>
        </p:xfrm>
        <a:graphic>
          <a:graphicData uri="http://schemas.openxmlformats.org/presentationml/2006/ole">
            <mc:AlternateContent xmlns:mc="http://schemas.openxmlformats.org/markup-compatibility/2006">
              <mc:Choice xmlns:v="urn:schemas-microsoft-com:vml" Requires="v">
                <p:oleObj spid="_x0000_s271540" name="文档" r:id="rId16" imgW="8128922" imgH="1239486" progId="Word.Document.12">
                  <p:embed/>
                </p:oleObj>
              </mc:Choice>
              <mc:Fallback>
                <p:oleObj name="文档" r:id="rId16" imgW="8128922" imgH="1239486" progId="Word.Document.12">
                  <p:embed/>
                  <p:pic>
                    <p:nvPicPr>
                      <p:cNvPr id="0" name=""/>
                      <p:cNvPicPr/>
                      <p:nvPr/>
                    </p:nvPicPr>
                    <p:blipFill>
                      <a:blip r:embed="rId17"/>
                      <a:stretch>
                        <a:fillRect/>
                      </a:stretch>
                    </p:blipFill>
                    <p:spPr>
                      <a:xfrm>
                        <a:off x="518319" y="4617680"/>
                        <a:ext cx="8129587" cy="1239838"/>
                      </a:xfrm>
                      <a:prstGeom prst="rect">
                        <a:avLst/>
                      </a:prstGeom>
                    </p:spPr>
                  </p:pic>
                </p:oleObj>
              </mc:Fallback>
            </mc:AlternateContent>
          </a:graphicData>
        </a:graphic>
      </p:graphicFrame>
      <p:sp>
        <p:nvSpPr>
          <p:cNvPr id="13" name="TextBox 19"/>
          <p:cNvSpPr txBox="1"/>
          <p:nvPr/>
        </p:nvSpPr>
        <p:spPr>
          <a:xfrm>
            <a:off x="5260478" y="263691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71531" name="Picture 171" descr="S29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9863" y="276006"/>
            <a:ext cx="2360586" cy="19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923635672"/>
              </p:ext>
            </p:extLst>
          </p:nvPr>
        </p:nvGraphicFramePr>
        <p:xfrm>
          <a:off x="551384" y="476672"/>
          <a:ext cx="11098212" cy="1463675"/>
        </p:xfrm>
        <a:graphic>
          <a:graphicData uri="http://schemas.openxmlformats.org/presentationml/2006/ole">
            <mc:AlternateContent xmlns:mc="http://schemas.openxmlformats.org/markup-compatibility/2006">
              <mc:Choice xmlns:v="urn:schemas-microsoft-com:vml" Requires="v">
                <p:oleObj spid="_x0000_s321576" name="文档" r:id="rId9" imgW="11098720" imgH="1464334" progId="Word.Document.12">
                  <p:embed/>
                </p:oleObj>
              </mc:Choice>
              <mc:Fallback>
                <p:oleObj name="文档" r:id="rId9" imgW="11098720" imgH="1464334" progId="Word.Document.12">
                  <p:embed/>
                  <p:pic>
                    <p:nvPicPr>
                      <p:cNvPr id="0" name=""/>
                      <p:cNvPicPr/>
                      <p:nvPr/>
                    </p:nvPicPr>
                    <p:blipFill>
                      <a:blip r:embed="rId10"/>
                      <a:stretch>
                        <a:fillRect/>
                      </a:stretch>
                    </p:blipFill>
                    <p:spPr>
                      <a:xfrm>
                        <a:off x="551384" y="476672"/>
                        <a:ext cx="11098212" cy="1463675"/>
                      </a:xfrm>
                      <a:prstGeom prst="rect">
                        <a:avLst/>
                      </a:prstGeom>
                    </p:spPr>
                  </p:pic>
                </p:oleObj>
              </mc:Fallback>
            </mc:AlternateContent>
          </a:graphicData>
        </a:graphic>
      </p:graphicFrame>
      <p:pic>
        <p:nvPicPr>
          <p:cNvPr id="321554" name="Picture 18" descr="S29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107" y="1772816"/>
            <a:ext cx="2753655" cy="230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984432" y="1208509"/>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sp>
        <p:nvSpPr>
          <p:cNvPr id="9" name="矩形 8"/>
          <p:cNvSpPr/>
          <p:nvPr/>
        </p:nvSpPr>
        <p:spPr>
          <a:xfrm>
            <a:off x="479376" y="4276253"/>
            <a:ext cx="10297144"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由余弦定理，得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 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整理得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舍去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4" name="矩形 3"/>
          <p:cNvSpPr/>
          <p:nvPr/>
        </p:nvSpPr>
        <p:spPr>
          <a:xfrm>
            <a:off x="335360" y="476672"/>
            <a:ext cx="11377263"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某船开始看见一灯塔在南偏东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方向，后来船沿南偏东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的方向航行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后，看见该灯塔在正西方向，则这时船与灯塔的距离是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71429776"/>
              </p:ext>
            </p:extLst>
          </p:nvPr>
        </p:nvGraphicFramePr>
        <p:xfrm>
          <a:off x="560909" y="1873399"/>
          <a:ext cx="1273175" cy="744538"/>
        </p:xfrm>
        <a:graphic>
          <a:graphicData uri="http://schemas.openxmlformats.org/presentationml/2006/ole">
            <mc:AlternateContent xmlns:mc="http://schemas.openxmlformats.org/markup-compatibility/2006">
              <mc:Choice xmlns:v="urn:schemas-microsoft-com:vml" Requires="v">
                <p:oleObj spid="_x0000_s276648" name="文档" r:id="rId9" imgW="1273363" imgH="743865" progId="Word.Document.12">
                  <p:embed/>
                </p:oleObj>
              </mc:Choice>
              <mc:Fallback>
                <p:oleObj name="文档" r:id="rId9" imgW="1273363" imgH="743865" progId="Word.Document.12">
                  <p:embed/>
                  <p:pic>
                    <p:nvPicPr>
                      <p:cNvPr id="0" name=""/>
                      <p:cNvPicPr/>
                      <p:nvPr/>
                    </p:nvPicPr>
                    <p:blipFill>
                      <a:blip r:embed="rId10"/>
                      <a:stretch>
                        <a:fillRect/>
                      </a:stretch>
                    </p:blipFill>
                    <p:spPr>
                      <a:xfrm>
                        <a:off x="560909" y="1873399"/>
                        <a:ext cx="1273175" cy="744538"/>
                      </a:xfrm>
                      <a:prstGeom prst="rect">
                        <a:avLst/>
                      </a:prstGeom>
                    </p:spPr>
                  </p:pic>
                </p:oleObj>
              </mc:Fallback>
            </mc:AlternateContent>
          </a:graphicData>
        </a:graphic>
      </p:graphicFrame>
      <p:sp>
        <p:nvSpPr>
          <p:cNvPr id="10" name="矩形 9"/>
          <p:cNvSpPr/>
          <p:nvPr/>
        </p:nvSpPr>
        <p:spPr>
          <a:xfrm>
            <a:off x="335359" y="2738788"/>
            <a:ext cx="11377263" cy="1303177"/>
          </a:xfrm>
          <a:prstGeom prst="rect">
            <a:avLst/>
          </a:prstGeom>
        </p:spPr>
        <p:txBody>
          <a:bodyPr wrap="square">
            <a:spAutoFit/>
          </a:bodyPr>
          <a:lstStyle/>
          <a:p>
            <a:pPr algn="just">
              <a:lnSpc>
                <a:spcPct val="150000"/>
              </a:lnSpc>
              <a:spcAft>
                <a:spcPts val="0"/>
              </a:spcAft>
            </a:pPr>
            <a:r>
              <a:rPr lang="zh-CN" altLang="zh-CN" sz="2800" b="1" kern="100" spc="-15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设灯塔的位置为</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，船的初始位置为</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，船的终止位置为</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kern="100" spc="-15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题意知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498036175"/>
              </p:ext>
            </p:extLst>
          </p:nvPr>
        </p:nvGraphicFramePr>
        <p:xfrm>
          <a:off x="421455" y="4088331"/>
          <a:ext cx="9155112" cy="1160463"/>
        </p:xfrm>
        <a:graphic>
          <a:graphicData uri="http://schemas.openxmlformats.org/presentationml/2006/ole">
            <mc:AlternateContent xmlns:mc="http://schemas.openxmlformats.org/markup-compatibility/2006">
              <mc:Choice xmlns:v="urn:schemas-microsoft-com:vml" Requires="v">
                <p:oleObj spid="_x0000_s276649" name="文档" r:id="rId12" imgW="9163959" imgH="1160103" progId="Word.Document.12">
                  <p:embed/>
                </p:oleObj>
              </mc:Choice>
              <mc:Fallback>
                <p:oleObj name="文档" r:id="rId12" imgW="9163959" imgH="1160103" progId="Word.Document.12">
                  <p:embed/>
                  <p:pic>
                    <p:nvPicPr>
                      <p:cNvPr id="0" name=""/>
                      <p:cNvPicPr/>
                      <p:nvPr/>
                    </p:nvPicPr>
                    <p:blipFill>
                      <a:blip r:embed="rId13"/>
                      <a:stretch>
                        <a:fillRect/>
                      </a:stretch>
                    </p:blipFill>
                    <p:spPr>
                      <a:xfrm>
                        <a:off x="421455" y="4088331"/>
                        <a:ext cx="9155112" cy="116046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24681564"/>
              </p:ext>
            </p:extLst>
          </p:nvPr>
        </p:nvGraphicFramePr>
        <p:xfrm>
          <a:off x="421455" y="5228068"/>
          <a:ext cx="6443662" cy="733425"/>
        </p:xfrm>
        <a:graphic>
          <a:graphicData uri="http://schemas.openxmlformats.org/presentationml/2006/ole">
            <mc:AlternateContent xmlns:mc="http://schemas.openxmlformats.org/markup-compatibility/2006">
              <mc:Choice xmlns:v="urn:schemas-microsoft-com:vml" Requires="v">
                <p:oleObj spid="_x0000_s276650" name="文档" r:id="rId15" imgW="6445572" imgH="733338" progId="Word.Document.12">
                  <p:embed/>
                </p:oleObj>
              </mc:Choice>
              <mc:Fallback>
                <p:oleObj name="文档" r:id="rId15" imgW="6445572" imgH="733338" progId="Word.Document.12">
                  <p:embed/>
                  <p:pic>
                    <p:nvPicPr>
                      <p:cNvPr id="0" name=""/>
                      <p:cNvPicPr/>
                      <p:nvPr/>
                    </p:nvPicPr>
                    <p:blipFill>
                      <a:blip r:embed="rId16"/>
                      <a:stretch>
                        <a:fillRect/>
                      </a:stretch>
                    </p:blipFill>
                    <p:spPr>
                      <a:xfrm>
                        <a:off x="421455" y="5228068"/>
                        <a:ext cx="6443662" cy="733425"/>
                      </a:xfrm>
                      <a:prstGeom prst="rect">
                        <a:avLst/>
                      </a:prstGeom>
                    </p:spPr>
                  </p:pic>
                </p:oleObj>
              </mc:Fallback>
            </mc:AlternateContent>
          </a:graphicData>
        </a:graphic>
      </p:graphicFrame>
      <p:pic>
        <p:nvPicPr>
          <p:cNvPr id="276641" name="Picture 161" descr="S29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8672" y="3717032"/>
            <a:ext cx="2463952" cy="16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76641"/>
                                        </p:tgtEl>
                                        <p:attrNameLst>
                                          <p:attrName>style.visibility</p:attrName>
                                        </p:attrNameLst>
                                      </p:cBhvr>
                                      <p:to>
                                        <p:strVal val="visible"/>
                                      </p:to>
                                    </p:set>
                                    <p:animEffect transition="in" filter="blinds(horizontal)">
                                      <p:cBhvr>
                                        <p:cTn id="15" dur="500"/>
                                        <p:tgtEl>
                                          <p:spTgt spid="2766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linds(horizontal)">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79376" y="1113125"/>
            <a:ext cx="11161240"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利用正弦定理、余弦定理解决实际生活中的距离、高度、角度问题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利用正弦定理、余弦定理解决物理问题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方法归纳：数形结合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对方位角和方向角的概念混淆不清导致出错</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90201732"/>
              </p:ext>
            </p:extLst>
          </p:nvPr>
        </p:nvGraphicFramePr>
        <p:xfrm>
          <a:off x="506663" y="2743007"/>
          <a:ext cx="11222037" cy="1122363"/>
        </p:xfrm>
        <a:graphic>
          <a:graphicData uri="http://schemas.openxmlformats.org/presentationml/2006/ole">
            <mc:AlternateContent xmlns:mc="http://schemas.openxmlformats.org/markup-compatibility/2006">
              <mc:Choice xmlns:v="urn:schemas-microsoft-com:vml" Requires="v">
                <p:oleObj spid="_x0000_s277661" name="文档" r:id="rId4" imgW="11222611" imgH="1122153" progId="Word.Document.12">
                  <p:embed/>
                </p:oleObj>
              </mc:Choice>
              <mc:Fallback>
                <p:oleObj name="文档" r:id="rId4" imgW="11222611" imgH="1122153" progId="Word.Document.12">
                  <p:embed/>
                  <p:pic>
                    <p:nvPicPr>
                      <p:cNvPr id="0" name=""/>
                      <p:cNvPicPr/>
                      <p:nvPr/>
                    </p:nvPicPr>
                    <p:blipFill>
                      <a:blip r:embed="rId5"/>
                      <a:stretch>
                        <a:fillRect/>
                      </a:stretch>
                    </p:blipFill>
                    <p:spPr>
                      <a:xfrm>
                        <a:off x="506663" y="2743007"/>
                        <a:ext cx="11222037" cy="1122363"/>
                      </a:xfrm>
                      <a:prstGeom prst="rect">
                        <a:avLst/>
                      </a:prstGeom>
                    </p:spPr>
                  </p:pic>
                </p:oleObj>
              </mc:Fallback>
            </mc:AlternateContent>
          </a:graphicData>
        </a:graphic>
      </p:graphicFrame>
      <p:sp>
        <p:nvSpPr>
          <p:cNvPr id="5" name="矩形 4"/>
          <p:cNvSpPr/>
          <p:nvPr/>
        </p:nvSpPr>
        <p:spPr>
          <a:xfrm>
            <a:off x="414163" y="872639"/>
            <a:ext cx="11370469"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已知海上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两个小岛相距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岛临近陆地，若从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的视角，从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的视角，则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岛之间的距离是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6" cstate="email">
            <a:duotone>
              <a:srgbClr val="5B9BD5">
                <a:shade val="45000"/>
                <a:satMod val="135000"/>
              </a:srgb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8"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TextBox 19"/>
          <p:cNvSpPr txBox="1"/>
          <p:nvPr/>
        </p:nvSpPr>
        <p:spPr>
          <a:xfrm>
            <a:off x="9048328" y="278092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72494736"/>
              </p:ext>
            </p:extLst>
          </p:nvPr>
        </p:nvGraphicFramePr>
        <p:xfrm>
          <a:off x="9552384" y="971203"/>
          <a:ext cx="1016000" cy="595313"/>
        </p:xfrm>
        <a:graphic>
          <a:graphicData uri="http://schemas.openxmlformats.org/presentationml/2006/ole">
            <mc:AlternateContent xmlns:mc="http://schemas.openxmlformats.org/markup-compatibility/2006">
              <mc:Choice xmlns:v="urn:schemas-microsoft-com:vml" Requires="v">
                <p:oleObj spid="_x0000_s277662" name="文档" r:id="rId26" imgW="1016387" imgH="595308" progId="Word.Document.12">
                  <p:embed/>
                </p:oleObj>
              </mc:Choice>
              <mc:Fallback>
                <p:oleObj name="文档" r:id="rId26" imgW="1016387" imgH="595308" progId="Word.Document.12">
                  <p:embed/>
                  <p:pic>
                    <p:nvPicPr>
                      <p:cNvPr id="0" name=""/>
                      <p:cNvPicPr/>
                      <p:nvPr/>
                    </p:nvPicPr>
                    <p:blipFill>
                      <a:blip r:embed="rId27"/>
                      <a:stretch>
                        <a:fillRect/>
                      </a:stretch>
                    </p:blipFill>
                    <p:spPr>
                      <a:xfrm>
                        <a:off x="9552384" y="971203"/>
                        <a:ext cx="1016000" cy="595313"/>
                      </a:xfrm>
                      <a:prstGeom prst="rect">
                        <a:avLst/>
                      </a:prstGeom>
                    </p:spPr>
                  </p:pic>
                </p:oleObj>
              </mc:Fallback>
            </mc:AlternateContent>
          </a:graphicData>
        </a:graphic>
      </p:graphicFrame>
      <p:sp>
        <p:nvSpPr>
          <p:cNvPr id="8" name="矩形 7"/>
          <p:cNvSpPr/>
          <p:nvPr/>
        </p:nvSpPr>
        <p:spPr>
          <a:xfrm>
            <a:off x="414162" y="3709273"/>
            <a:ext cx="10866413"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海里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7580" name="Picture 76" descr="S294"/>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7997" y="4333576"/>
            <a:ext cx="2133649" cy="233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extLst>
              <p:ext uri="{D42A27DB-BD31-4B8C-83A1-F6EECF244321}">
                <p14:modId xmlns:p14="http://schemas.microsoft.com/office/powerpoint/2010/main" val="2805865418"/>
              </p:ext>
            </p:extLst>
          </p:nvPr>
        </p:nvGraphicFramePr>
        <p:xfrm>
          <a:off x="506663" y="4527203"/>
          <a:ext cx="5843587" cy="1062037"/>
        </p:xfrm>
        <a:graphic>
          <a:graphicData uri="http://schemas.openxmlformats.org/presentationml/2006/ole">
            <mc:AlternateContent xmlns:mc="http://schemas.openxmlformats.org/markup-compatibility/2006">
              <mc:Choice xmlns:v="urn:schemas-microsoft-com:vml" Requires="v">
                <p:oleObj spid="_x0000_s277663" name="文档" r:id="rId30" imgW="5843697" imgH="1062159" progId="Word.Document.12">
                  <p:embed/>
                </p:oleObj>
              </mc:Choice>
              <mc:Fallback>
                <p:oleObj name="文档" r:id="rId30" imgW="5843697" imgH="1062159" progId="Word.Document.12">
                  <p:embed/>
                  <p:pic>
                    <p:nvPicPr>
                      <p:cNvPr id="0" name=""/>
                      <p:cNvPicPr/>
                      <p:nvPr/>
                    </p:nvPicPr>
                    <p:blipFill>
                      <a:blip r:embed="rId31"/>
                      <a:stretch>
                        <a:fillRect/>
                      </a:stretch>
                    </p:blipFill>
                    <p:spPr>
                      <a:xfrm>
                        <a:off x="506663" y="4527203"/>
                        <a:ext cx="5843587" cy="106203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719577379"/>
              </p:ext>
            </p:extLst>
          </p:nvPr>
        </p:nvGraphicFramePr>
        <p:xfrm>
          <a:off x="506663" y="5589240"/>
          <a:ext cx="3911600" cy="715963"/>
        </p:xfrm>
        <a:graphic>
          <a:graphicData uri="http://schemas.openxmlformats.org/presentationml/2006/ole">
            <mc:AlternateContent xmlns:mc="http://schemas.openxmlformats.org/markup-compatibility/2006">
              <mc:Choice xmlns:v="urn:schemas-microsoft-com:vml" Requires="v">
                <p:oleObj spid="_x0000_s277664" name="文档" r:id="rId33" imgW="3911145" imgH="715379" progId="Word.Document.12">
                  <p:embed/>
                </p:oleObj>
              </mc:Choice>
              <mc:Fallback>
                <p:oleObj name="文档" r:id="rId33" imgW="3911145" imgH="715379" progId="Word.Document.12">
                  <p:embed/>
                  <p:pic>
                    <p:nvPicPr>
                      <p:cNvPr id="0" name=""/>
                      <p:cNvPicPr/>
                      <p:nvPr/>
                    </p:nvPicPr>
                    <p:blipFill>
                      <a:blip r:embed="rId34"/>
                      <a:stretch>
                        <a:fillRect/>
                      </a:stretch>
                    </p:blipFill>
                    <p:spPr>
                      <a:xfrm>
                        <a:off x="506663" y="5589240"/>
                        <a:ext cx="3911600" cy="715963"/>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277580"/>
                                        </p:tgtEl>
                                        <p:attrNameLst>
                                          <p:attrName>style.visibility</p:attrName>
                                        </p:attrNameLst>
                                      </p:cBhvr>
                                      <p:to>
                                        <p:strVal val="visible"/>
                                      </p:to>
                                    </p:set>
                                    <p:animEffect transition="in" filter="blinds(horizontal)">
                                      <p:cBhvr>
                                        <p:cTn id="15" dur="500"/>
                                        <p:tgtEl>
                                          <p:spTgt spid="27758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44624"/>
            <a:ext cx="11305256"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如图，两座灯塔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与海岸观测站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的距离相等，灯塔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在观测站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方向上，灯塔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在观测站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方向上，则灯塔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在灯塔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TextBox 19"/>
          <p:cNvSpPr txBox="1"/>
          <p:nvPr/>
        </p:nvSpPr>
        <p:spPr>
          <a:xfrm>
            <a:off x="3954810" y="262738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22597" name="Picture 37" descr="S350"/>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5625" y="1412776"/>
            <a:ext cx="3269349" cy="19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443372" y="3472433"/>
            <a:ext cx="11305256"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，因此灯塔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在灯塔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的南偏西</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方向上</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linds(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linds(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linds(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blinds(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595955474"/>
              </p:ext>
            </p:extLst>
          </p:nvPr>
        </p:nvGraphicFramePr>
        <p:xfrm>
          <a:off x="553070" y="584969"/>
          <a:ext cx="11231562" cy="2339975"/>
        </p:xfrm>
        <a:graphic>
          <a:graphicData uri="http://schemas.openxmlformats.org/presentationml/2006/ole">
            <mc:AlternateContent xmlns:mc="http://schemas.openxmlformats.org/markup-compatibility/2006">
              <mc:Choice xmlns:v="urn:schemas-microsoft-com:vml" Requires="v">
                <p:oleObj spid="_x0000_s352301" name="文档" r:id="rId4" imgW="11231975" imgH="2339196" progId="Word.Document.12">
                  <p:embed/>
                </p:oleObj>
              </mc:Choice>
              <mc:Fallback>
                <p:oleObj name="文档" r:id="rId4" imgW="11231975" imgH="2339196" progId="Word.Document.12">
                  <p:embed/>
                  <p:pic>
                    <p:nvPicPr>
                      <p:cNvPr id="0" name=""/>
                      <p:cNvPicPr/>
                      <p:nvPr/>
                    </p:nvPicPr>
                    <p:blipFill>
                      <a:blip r:embed="rId5"/>
                      <a:stretch>
                        <a:fillRect/>
                      </a:stretch>
                    </p:blipFill>
                    <p:spPr>
                      <a:xfrm>
                        <a:off x="553070" y="584969"/>
                        <a:ext cx="11231562" cy="2339975"/>
                      </a:xfrm>
                      <a:prstGeom prst="rect">
                        <a:avLst/>
                      </a:prstGeom>
                    </p:spPr>
                  </p:pic>
                </p:oleObj>
              </mc:Fallback>
            </mc:AlternateContent>
          </a:graphicData>
        </a:graphic>
      </p:graphicFrame>
      <p:sp>
        <p:nvSpPr>
          <p:cNvPr id="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4" name="TextBox 19"/>
          <p:cNvSpPr txBox="1"/>
          <p:nvPr/>
        </p:nvSpPr>
        <p:spPr>
          <a:xfrm>
            <a:off x="289817" y="202512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52258" name="Picture 2" descr="S296"/>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341" y="4010266"/>
            <a:ext cx="3179586" cy="201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047524389"/>
              </p:ext>
            </p:extLst>
          </p:nvPr>
        </p:nvGraphicFramePr>
        <p:xfrm>
          <a:off x="553070" y="3252913"/>
          <a:ext cx="9574212" cy="931863"/>
        </p:xfrm>
        <a:graphic>
          <a:graphicData uri="http://schemas.openxmlformats.org/presentationml/2006/ole">
            <mc:AlternateContent xmlns:mc="http://schemas.openxmlformats.org/markup-compatibility/2006">
              <mc:Choice xmlns:v="urn:schemas-microsoft-com:vml" Requires="v">
                <p:oleObj spid="_x0000_s352302" name="文档" r:id="rId24" imgW="9574208" imgH="931653" progId="Word.Document.12">
                  <p:embed/>
                </p:oleObj>
              </mc:Choice>
              <mc:Fallback>
                <p:oleObj name="文档" r:id="rId24" imgW="9574208" imgH="931653" progId="Word.Document.12">
                  <p:embed/>
                  <p:pic>
                    <p:nvPicPr>
                      <p:cNvPr id="0" name=""/>
                      <p:cNvPicPr/>
                      <p:nvPr/>
                    </p:nvPicPr>
                    <p:blipFill>
                      <a:blip r:embed="rId25"/>
                      <a:stretch>
                        <a:fillRect/>
                      </a:stretch>
                    </p:blipFill>
                    <p:spPr>
                      <a:xfrm>
                        <a:off x="553070" y="3252913"/>
                        <a:ext cx="9574212" cy="931863"/>
                      </a:xfrm>
                      <a:prstGeom prst="rect">
                        <a:avLst/>
                      </a:prstGeom>
                    </p:spPr>
                  </p:pic>
                </p:oleObj>
              </mc:Fallback>
            </mc:AlternateContent>
          </a:graphicData>
        </a:graphic>
      </p:graphicFrame>
      <p:sp>
        <p:nvSpPr>
          <p:cNvPr id="10" name="矩形 9"/>
          <p:cNvSpPr/>
          <p:nvPr/>
        </p:nvSpPr>
        <p:spPr>
          <a:xfrm>
            <a:off x="460326" y="4098425"/>
            <a:ext cx="655104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即此时两船间的距离为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352258"/>
                                        </p:tgtEl>
                                        <p:attrNameLst>
                                          <p:attrName>style.visibility</p:attrName>
                                        </p:attrNameLst>
                                      </p:cBhvr>
                                      <p:to>
                                        <p:strVal val="visible"/>
                                      </p:to>
                                    </p:set>
                                    <p:animEffect transition="in" filter="blinds(horizontal)">
                                      <p:cBhvr>
                                        <p:cTn id="15" dur="500"/>
                                        <p:tgtEl>
                                          <p:spTgt spid="35225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82700" name="Picture 76" descr="S29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2230685"/>
            <a:ext cx="3532872" cy="21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718517"/>
            <a:ext cx="11305256" cy="195713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如图所示，为测一建筑物的高度，在地面上选取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点测得建筑物顶端的仰角分别为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两点间的距离为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60 m</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该建筑物的高度为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479996323"/>
              </p:ext>
            </p:extLst>
          </p:nvPr>
        </p:nvGraphicFramePr>
        <p:xfrm>
          <a:off x="623392" y="2806749"/>
          <a:ext cx="6891337" cy="1630363"/>
        </p:xfrm>
        <a:graphic>
          <a:graphicData uri="http://schemas.openxmlformats.org/presentationml/2006/ole">
            <mc:AlternateContent xmlns:mc="http://schemas.openxmlformats.org/markup-compatibility/2006">
              <mc:Choice xmlns:v="urn:schemas-microsoft-com:vml" Requires="v">
                <p:oleObj spid="_x0000_s282722" name="文档" r:id="rId21" imgW="6891302" imgH="1630542" progId="Word.Document.12">
                  <p:embed/>
                </p:oleObj>
              </mc:Choice>
              <mc:Fallback>
                <p:oleObj name="文档" r:id="rId21" imgW="6891302" imgH="1630542" progId="Word.Document.12">
                  <p:embed/>
                  <p:pic>
                    <p:nvPicPr>
                      <p:cNvPr id="0" name=""/>
                      <p:cNvPicPr/>
                      <p:nvPr/>
                    </p:nvPicPr>
                    <p:blipFill>
                      <a:blip r:embed="rId22"/>
                      <a:stretch>
                        <a:fillRect/>
                      </a:stretch>
                    </p:blipFill>
                    <p:spPr>
                      <a:xfrm>
                        <a:off x="623392" y="2806749"/>
                        <a:ext cx="6891337" cy="1630363"/>
                      </a:xfrm>
                      <a:prstGeom prst="rect">
                        <a:avLst/>
                      </a:prstGeom>
                    </p:spPr>
                  </p:pic>
                </p:oleObj>
              </mc:Fallback>
            </mc:AlternateContent>
          </a:graphicData>
        </a:graphic>
      </p:graphicFrame>
      <p:sp>
        <p:nvSpPr>
          <p:cNvPr id="26" name="TextBox 19"/>
          <p:cNvSpPr txBox="1"/>
          <p:nvPr/>
        </p:nvSpPr>
        <p:spPr>
          <a:xfrm>
            <a:off x="371350" y="266273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82700" name="Picture 76" descr="S29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1760" y="1484784"/>
            <a:ext cx="3532872" cy="21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9376" y="718517"/>
            <a:ext cx="11305256"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60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 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sin(45°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5388019"/>
              </p:ext>
            </p:extLst>
          </p:nvPr>
        </p:nvGraphicFramePr>
        <p:xfrm>
          <a:off x="623392" y="2021694"/>
          <a:ext cx="8129587" cy="1030288"/>
        </p:xfrm>
        <a:graphic>
          <a:graphicData uri="http://schemas.openxmlformats.org/presentationml/2006/ole">
            <mc:AlternateContent xmlns:mc="http://schemas.openxmlformats.org/markup-compatibility/2006">
              <mc:Choice xmlns:v="urn:schemas-microsoft-com:vml" Requires="v">
                <p:oleObj spid="_x0000_s353342" name="文档" r:id="rId21" imgW="8128922" imgH="1029721" progId="Word.Document.12">
                  <p:embed/>
                </p:oleObj>
              </mc:Choice>
              <mc:Fallback>
                <p:oleObj name="文档" r:id="rId21" imgW="8128922" imgH="1029721" progId="Word.Document.12">
                  <p:embed/>
                  <p:pic>
                    <p:nvPicPr>
                      <p:cNvPr id="0" name=""/>
                      <p:cNvPicPr/>
                      <p:nvPr/>
                    </p:nvPicPr>
                    <p:blipFill>
                      <a:blip r:embed="rId22"/>
                      <a:stretch>
                        <a:fillRect/>
                      </a:stretch>
                    </p:blipFill>
                    <p:spPr>
                      <a:xfrm>
                        <a:off x="623392" y="2021694"/>
                        <a:ext cx="8129587" cy="10302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59235158"/>
              </p:ext>
            </p:extLst>
          </p:nvPr>
        </p:nvGraphicFramePr>
        <p:xfrm>
          <a:off x="623392" y="3068960"/>
          <a:ext cx="8129587" cy="1049338"/>
        </p:xfrm>
        <a:graphic>
          <a:graphicData uri="http://schemas.openxmlformats.org/presentationml/2006/ole">
            <mc:AlternateContent xmlns:mc="http://schemas.openxmlformats.org/markup-compatibility/2006">
              <mc:Choice xmlns:v="urn:schemas-microsoft-com:vml" Requires="v">
                <p:oleObj spid="_x0000_s353343" name="文档" r:id="rId24" imgW="8128922" imgH="1048823" progId="Word.Document.12">
                  <p:embed/>
                </p:oleObj>
              </mc:Choice>
              <mc:Fallback>
                <p:oleObj name="文档" r:id="rId24" imgW="8128922" imgH="1048823" progId="Word.Document.12">
                  <p:embed/>
                  <p:pic>
                    <p:nvPicPr>
                      <p:cNvPr id="0" name=""/>
                      <p:cNvPicPr/>
                      <p:nvPr/>
                    </p:nvPicPr>
                    <p:blipFill>
                      <a:blip r:embed="rId25"/>
                      <a:stretch>
                        <a:fillRect/>
                      </a:stretch>
                    </p:blipFill>
                    <p:spPr>
                      <a:xfrm>
                        <a:off x="623392" y="3068960"/>
                        <a:ext cx="8129587" cy="10493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700678479"/>
              </p:ext>
            </p:extLst>
          </p:nvPr>
        </p:nvGraphicFramePr>
        <p:xfrm>
          <a:off x="623392" y="4149080"/>
          <a:ext cx="11155362" cy="1150938"/>
        </p:xfrm>
        <a:graphic>
          <a:graphicData uri="http://schemas.openxmlformats.org/presentationml/2006/ole">
            <mc:AlternateContent xmlns:mc="http://schemas.openxmlformats.org/markup-compatibility/2006">
              <mc:Choice xmlns:v="urn:schemas-microsoft-com:vml" Requires="v">
                <p:oleObj spid="_x0000_s353344" name="文档" r:id="rId27" imgW="11155983" imgH="1150548" progId="Word.Document.12">
                  <p:embed/>
                </p:oleObj>
              </mc:Choice>
              <mc:Fallback>
                <p:oleObj name="文档" r:id="rId27" imgW="11155983" imgH="1150548" progId="Word.Document.12">
                  <p:embed/>
                  <p:pic>
                    <p:nvPicPr>
                      <p:cNvPr id="0" name=""/>
                      <p:cNvPicPr/>
                      <p:nvPr/>
                    </p:nvPicPr>
                    <p:blipFill>
                      <a:blip r:embed="rId28"/>
                      <a:stretch>
                        <a:fillRect/>
                      </a:stretch>
                    </p:blipFill>
                    <p:spPr>
                      <a:xfrm>
                        <a:off x="623392" y="4149080"/>
                        <a:ext cx="11155362" cy="1150938"/>
                      </a:xfrm>
                      <a:prstGeom prst="rect">
                        <a:avLst/>
                      </a:prstGeom>
                    </p:spPr>
                  </p:pic>
                </p:oleObj>
              </mc:Fallback>
            </mc:AlternateContent>
          </a:graphicData>
        </a:graphic>
      </p:graphicFrame>
    </p:spTree>
    <p:extLst>
      <p:ext uri="{BB962C8B-B14F-4D97-AF65-F5344CB8AC3E}">
        <p14:creationId xmlns:p14="http://schemas.microsoft.com/office/powerpoint/2010/main" val="2094934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82700"/>
                                        </p:tgtEl>
                                        <p:attrNameLst>
                                          <p:attrName>style.visibility</p:attrName>
                                        </p:attrNameLst>
                                      </p:cBhvr>
                                      <p:to>
                                        <p:strVal val="visible"/>
                                      </p:to>
                                    </p:set>
                                    <p:animEffect transition="in" filter="blinds(horizontal)">
                                      <p:cBhvr>
                                        <p:cTn id="10" dur="500"/>
                                        <p:tgtEl>
                                          <p:spTgt spid="28270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520454993"/>
              </p:ext>
            </p:extLst>
          </p:nvPr>
        </p:nvGraphicFramePr>
        <p:xfrm>
          <a:off x="557262" y="953071"/>
          <a:ext cx="11155362" cy="2547937"/>
        </p:xfrm>
        <a:graphic>
          <a:graphicData uri="http://schemas.openxmlformats.org/presentationml/2006/ole">
            <mc:AlternateContent xmlns:mc="http://schemas.openxmlformats.org/markup-compatibility/2006">
              <mc:Choice xmlns:v="urn:schemas-microsoft-com:vml" Requires="v">
                <p:oleObj spid="_x0000_s323624" name="文档" r:id="rId4" imgW="11155983" imgH="2548387" progId="Word.Document.12">
                  <p:embed/>
                </p:oleObj>
              </mc:Choice>
              <mc:Fallback>
                <p:oleObj name="文档" r:id="rId4" imgW="11155983" imgH="2548387" progId="Word.Document.12">
                  <p:embed/>
                  <p:pic>
                    <p:nvPicPr>
                      <p:cNvPr id="0" name=""/>
                      <p:cNvPicPr/>
                      <p:nvPr/>
                    </p:nvPicPr>
                    <p:blipFill>
                      <a:blip r:embed="rId5"/>
                      <a:stretch>
                        <a:fillRect/>
                      </a:stretch>
                    </p:blipFill>
                    <p:spPr>
                      <a:xfrm>
                        <a:off x="557262" y="953071"/>
                        <a:ext cx="11155362" cy="2547937"/>
                      </a:xfrm>
                      <a:prstGeom prst="rect">
                        <a:avLst/>
                      </a:prstGeom>
                    </p:spPr>
                  </p:pic>
                </p:oleObj>
              </mc:Fallback>
            </mc:AlternateContent>
          </a:graphicData>
        </a:graphic>
      </p:graphicFrame>
      <p:sp>
        <p:nvSpPr>
          <p:cNvPr id="2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3832028" y="2451497"/>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407368" y="620688"/>
            <a:ext cx="10945216"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应和</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的合力</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平衡</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b="1" i="1" kern="100" dirty="0">
                <a:latin typeface="Times New Roman" panose="02020603050405020304" pitchFamily="18" charset="0"/>
                <a:ea typeface="黑体" panose="0201060906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之间的夹角为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，可知当三力平衡时，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4661" name="Picture 53" descr="S29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5643" y="2022878"/>
            <a:ext cx="2537919" cy="166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2186614451"/>
              </p:ext>
            </p:extLst>
          </p:nvPr>
        </p:nvGraphicFramePr>
        <p:xfrm>
          <a:off x="553864" y="2925887"/>
          <a:ext cx="8888412" cy="719137"/>
        </p:xfrm>
        <a:graphic>
          <a:graphicData uri="http://schemas.openxmlformats.org/presentationml/2006/ole">
            <mc:AlternateContent xmlns:mc="http://schemas.openxmlformats.org/markup-compatibility/2006">
              <mc:Choice xmlns:v="urn:schemas-microsoft-com:vml" Requires="v">
                <p:oleObj spid="_x0000_s324722" name="文档" r:id="rId21" imgW="8888123" imgH="718508" progId="Word.Document.12">
                  <p:embed/>
                </p:oleObj>
              </mc:Choice>
              <mc:Fallback>
                <p:oleObj name="文档" r:id="rId21" imgW="8888123" imgH="718508" progId="Word.Document.12">
                  <p:embed/>
                  <p:pic>
                    <p:nvPicPr>
                      <p:cNvPr id="0" name=""/>
                      <p:cNvPicPr/>
                      <p:nvPr/>
                    </p:nvPicPr>
                    <p:blipFill>
                      <a:blip r:embed="rId22"/>
                      <a:stretch>
                        <a:fillRect/>
                      </a:stretch>
                    </p:blipFill>
                    <p:spPr>
                      <a:xfrm>
                        <a:off x="553864" y="2925887"/>
                        <a:ext cx="8888412" cy="719137"/>
                      </a:xfrm>
                      <a:prstGeom prst="rect">
                        <a:avLst/>
                      </a:prstGeom>
                    </p:spPr>
                  </p:pic>
                </p:oleObj>
              </mc:Fallback>
            </mc:AlternateContent>
          </a:graphicData>
        </a:graphic>
      </p:graphicFrame>
      <p:sp>
        <p:nvSpPr>
          <p:cNvPr id="10" name="矩形 9"/>
          <p:cNvSpPr/>
          <p:nvPr/>
        </p:nvSpPr>
        <p:spPr>
          <a:xfrm>
            <a:off x="407368" y="2023610"/>
            <a:ext cx="2339102"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由余弦定理得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1723175470"/>
              </p:ext>
            </p:extLst>
          </p:nvPr>
        </p:nvGraphicFramePr>
        <p:xfrm>
          <a:off x="553864" y="3773288"/>
          <a:ext cx="8129587" cy="1125538"/>
        </p:xfrm>
        <a:graphic>
          <a:graphicData uri="http://schemas.openxmlformats.org/presentationml/2006/ole">
            <mc:AlternateContent xmlns:mc="http://schemas.openxmlformats.org/markup-compatibility/2006">
              <mc:Choice xmlns:v="urn:schemas-microsoft-com:vml" Requires="v">
                <p:oleObj spid="_x0000_s324723" name="文档" r:id="rId24" imgW="8128922" imgH="1125233" progId="Word.Document.12">
                  <p:embed/>
                </p:oleObj>
              </mc:Choice>
              <mc:Fallback>
                <p:oleObj name="文档" r:id="rId24" imgW="8128922" imgH="1125233" progId="Word.Document.12">
                  <p:embed/>
                  <p:pic>
                    <p:nvPicPr>
                      <p:cNvPr id="0" name=""/>
                      <p:cNvPicPr/>
                      <p:nvPr/>
                    </p:nvPicPr>
                    <p:blipFill>
                      <a:blip r:embed="rId25"/>
                      <a:stretch>
                        <a:fillRect/>
                      </a:stretch>
                    </p:blipFill>
                    <p:spPr>
                      <a:xfrm>
                        <a:off x="553864" y="3773288"/>
                        <a:ext cx="8129587" cy="112553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62746975"/>
              </p:ext>
            </p:extLst>
          </p:nvPr>
        </p:nvGraphicFramePr>
        <p:xfrm>
          <a:off x="553864" y="5050879"/>
          <a:ext cx="5924550" cy="1114425"/>
        </p:xfrm>
        <a:graphic>
          <a:graphicData uri="http://schemas.openxmlformats.org/presentationml/2006/ole">
            <mc:AlternateContent xmlns:mc="http://schemas.openxmlformats.org/markup-compatibility/2006">
              <mc:Choice xmlns:v="urn:schemas-microsoft-com:vml" Requires="v">
                <p:oleObj spid="_x0000_s324724" name="文档" r:id="rId27" imgW="5929348" imgH="1115501" progId="Word.Document.12">
                  <p:embed/>
                </p:oleObj>
              </mc:Choice>
              <mc:Fallback>
                <p:oleObj name="文档" r:id="rId27" imgW="5929348" imgH="1115501" progId="Word.Document.12">
                  <p:embed/>
                  <p:pic>
                    <p:nvPicPr>
                      <p:cNvPr id="0" name=""/>
                      <p:cNvPicPr/>
                      <p:nvPr/>
                    </p:nvPicPr>
                    <p:blipFill>
                      <a:blip r:embed="rId28"/>
                      <a:stretch>
                        <a:fillRect/>
                      </a:stretch>
                    </p:blipFill>
                    <p:spPr>
                      <a:xfrm>
                        <a:off x="553864" y="5050879"/>
                        <a:ext cx="5924550" cy="1114425"/>
                      </a:xfrm>
                      <a:prstGeom prst="rect">
                        <a:avLst/>
                      </a:prstGeom>
                    </p:spPr>
                  </p:pic>
                </p:oleObj>
              </mc:Fallback>
            </mc:AlternateContent>
          </a:graphicData>
        </a:graphic>
      </p:graphicFrame>
    </p:spTree>
    <p:extLst>
      <p:ext uri="{BB962C8B-B14F-4D97-AF65-F5344CB8AC3E}">
        <p14:creationId xmlns:p14="http://schemas.microsoft.com/office/powerpoint/2010/main" val="7846422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24661"/>
                                        </p:tgtEl>
                                        <p:attrNameLst>
                                          <p:attrName>style.visibility</p:attrName>
                                        </p:attrNameLst>
                                      </p:cBhvr>
                                      <p:to>
                                        <p:strVal val="visible"/>
                                      </p:to>
                                    </p:set>
                                    <p:animEffect transition="in" filter="blinds(horizontal)">
                                      <p:cBhvr>
                                        <p:cTn id="15" dur="500"/>
                                        <p:tgtEl>
                                          <p:spTgt spid="32466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300988" y="319296"/>
            <a:ext cx="9395411"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角槽的横断面，四边形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ABED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是矩形，已知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CBE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911424" y="1744068"/>
            <a:ext cx="7232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210</a:t>
            </a:r>
            <a:endParaRPr lang="zh-CN" altLang="en-US" dirty="0"/>
          </a:p>
        </p:txBody>
      </p:sp>
      <p:pic>
        <p:nvPicPr>
          <p:cNvPr id="284799" name="Picture 127" descr="S29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49125" y="404664"/>
            <a:ext cx="2000935" cy="161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00989" y="2689756"/>
            <a:ext cx="10466560" cy="523220"/>
          </a:xfrm>
          <a:prstGeom prst="rect">
            <a:avLst/>
          </a:prstGeom>
        </p:spPr>
        <p:txBody>
          <a:bodyPr wrap="squar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中，由余弦定理，</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713157713"/>
              </p:ext>
            </p:extLst>
          </p:nvPr>
        </p:nvGraphicFramePr>
        <p:xfrm>
          <a:off x="441276" y="4125887"/>
          <a:ext cx="11545887" cy="1103313"/>
        </p:xfrm>
        <a:graphic>
          <a:graphicData uri="http://schemas.openxmlformats.org/presentationml/2006/ole">
            <mc:AlternateContent xmlns:mc="http://schemas.openxmlformats.org/markup-compatibility/2006">
              <mc:Choice xmlns:v="urn:schemas-microsoft-com:vml" Requires="v">
                <p:oleObj spid="_x0000_s284819" name="文档" r:id="rId21" imgW="11546385" imgH="1103103" progId="Word.Document.12">
                  <p:embed/>
                </p:oleObj>
              </mc:Choice>
              <mc:Fallback>
                <p:oleObj name="文档" r:id="rId21" imgW="11546385" imgH="1103103" progId="Word.Document.12">
                  <p:embed/>
                  <p:pic>
                    <p:nvPicPr>
                      <p:cNvPr id="0" name=""/>
                      <p:cNvPicPr/>
                      <p:nvPr/>
                    </p:nvPicPr>
                    <p:blipFill>
                      <a:blip r:embed="rId22"/>
                      <a:stretch>
                        <a:fillRect/>
                      </a:stretch>
                    </p:blipFill>
                    <p:spPr>
                      <a:xfrm>
                        <a:off x="441276" y="4125887"/>
                        <a:ext cx="11545887" cy="1103313"/>
                      </a:xfrm>
                      <a:prstGeom prst="rect">
                        <a:avLst/>
                      </a:prstGeom>
                    </p:spPr>
                  </p:pic>
                </p:oleObj>
              </mc:Fallback>
            </mc:AlternateContent>
          </a:graphicData>
        </a:graphic>
      </p:graphicFrame>
      <p:sp>
        <p:nvSpPr>
          <p:cNvPr id="9" name="矩形 8"/>
          <p:cNvSpPr/>
          <p:nvPr/>
        </p:nvSpPr>
        <p:spPr>
          <a:xfrm>
            <a:off x="300989" y="5066600"/>
            <a:ext cx="7651898"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210.</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300989" y="3385567"/>
            <a:ext cx="9539427" cy="523220"/>
          </a:xfrm>
          <a:prstGeom prst="rect">
            <a:avLst/>
          </a:prstGeom>
        </p:spPr>
        <p:txBody>
          <a:bodyPr wrap="square">
            <a:spAutoFit/>
          </a:bodyPr>
          <a:lstStyle/>
          <a:p>
            <a:r>
              <a:rPr lang="zh-CN" altLang="zh-CN" sz="2800" spc="-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spc="-100" dirty="0">
                <a:latin typeface="Times New Roman" panose="02020603050405020304" pitchFamily="18" charset="0"/>
                <a:ea typeface="黑体" panose="02010609060101010101" pitchFamily="49" charset="-122"/>
              </a:rPr>
              <a:t>AB</a:t>
            </a:r>
            <a:r>
              <a:rPr lang="en-US" altLang="zh-CN" sz="2800" spc="-100" baseline="30000" dirty="0">
                <a:latin typeface="Times New Roman" panose="02020603050405020304" pitchFamily="18" charset="0"/>
                <a:ea typeface="黑体" panose="02010609060101010101" pitchFamily="49" charset="-122"/>
              </a:rPr>
              <a:t>2</a:t>
            </a:r>
            <a:r>
              <a:rPr lang="zh-CN" altLang="zh-CN" sz="28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spc="-100" dirty="0">
                <a:latin typeface="Times New Roman" panose="02020603050405020304" pitchFamily="18" charset="0"/>
                <a:ea typeface="黑体" panose="02010609060101010101" pitchFamily="49" charset="-122"/>
              </a:rPr>
              <a:t>AC</a:t>
            </a:r>
            <a:r>
              <a:rPr lang="en-US" altLang="zh-CN" sz="2800" spc="-100" baseline="30000" dirty="0">
                <a:latin typeface="Times New Roman" panose="02020603050405020304" pitchFamily="18" charset="0"/>
                <a:ea typeface="黑体" panose="02010609060101010101" pitchFamily="49" charset="-122"/>
              </a:rPr>
              <a:t>2</a:t>
            </a:r>
            <a:r>
              <a:rPr lang="zh-CN" altLang="zh-CN" sz="28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spc="-100" dirty="0">
                <a:latin typeface="Times New Roman" panose="02020603050405020304" pitchFamily="18" charset="0"/>
                <a:ea typeface="黑体" panose="02010609060101010101" pitchFamily="49" charset="-122"/>
              </a:rPr>
              <a:t>BC</a:t>
            </a:r>
            <a:r>
              <a:rPr lang="en-US" altLang="zh-CN" sz="2800" spc="-100" baseline="30000" dirty="0">
                <a:latin typeface="Times New Roman" panose="02020603050405020304" pitchFamily="18" charset="0"/>
                <a:ea typeface="黑体" panose="02010609060101010101" pitchFamily="49" charset="-122"/>
              </a:rPr>
              <a:t>2</a:t>
            </a:r>
            <a:r>
              <a:rPr lang="zh-CN" altLang="zh-CN" sz="28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spc="-100" dirty="0">
                <a:latin typeface="Times New Roman" panose="02020603050405020304" pitchFamily="18" charset="0"/>
                <a:ea typeface="黑体" panose="02010609060101010101" pitchFamily="49" charset="-122"/>
              </a:rPr>
              <a:t>2</a:t>
            </a:r>
            <a:r>
              <a:rPr lang="en-US" altLang="zh-CN" sz="2800" i="1" spc="-100" dirty="0">
                <a:latin typeface="Times New Roman" panose="02020603050405020304" pitchFamily="18" charset="0"/>
                <a:ea typeface="黑体" panose="02010609060101010101" pitchFamily="49" charset="-122"/>
              </a:rPr>
              <a:t>AC</a:t>
            </a:r>
            <a:r>
              <a:rPr lang="en-US" altLang="zh-CN" sz="2800" spc="-100" dirty="0">
                <a:latin typeface="Times New Roman" panose="02020603050405020304" pitchFamily="18" charset="0"/>
                <a:ea typeface="黑体" panose="02010609060101010101" pitchFamily="49" charset="-122"/>
              </a:rPr>
              <a:t>·</a:t>
            </a:r>
            <a:r>
              <a:rPr lang="en-US" altLang="zh-CN" sz="2800" i="1" spc="-100" dirty="0">
                <a:latin typeface="Times New Roman" panose="02020603050405020304" pitchFamily="18" charset="0"/>
                <a:ea typeface="黑体" panose="02010609060101010101" pitchFamily="49" charset="-122"/>
              </a:rPr>
              <a:t>BC</a:t>
            </a:r>
            <a:r>
              <a:rPr lang="en-US" altLang="zh-CN" sz="2800" spc="-100" dirty="0">
                <a:latin typeface="Times New Roman" panose="02020603050405020304" pitchFamily="18" charset="0"/>
                <a:ea typeface="黑体" panose="02010609060101010101" pitchFamily="49" charset="-122"/>
              </a:rPr>
              <a:t>·cos</a:t>
            </a:r>
            <a:r>
              <a:rPr lang="en-US" altLang="zh-CN" sz="2800" spc="-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spc="-100" dirty="0">
                <a:latin typeface="Times New Roman" panose="02020603050405020304" pitchFamily="18" charset="0"/>
                <a:ea typeface="黑体" panose="02010609060101010101" pitchFamily="49" charset="-122"/>
              </a:rPr>
              <a:t>ACB</a:t>
            </a:r>
            <a:endParaRPr lang="zh-CN" altLang="en-US" dirty="0"/>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5" y="116632"/>
            <a:ext cx="11300711"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如图，已知在东西走向上有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两个发射塔，且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，一测量车在塔底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的正南方向的点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处测得发射塔顶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，该测量车向北偏西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方向行驶了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后到达点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处测得发射塔顶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在仰角为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BQA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tan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，则两发射塔顶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26715" name="Picture 59" descr="11新加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0141" y="3602266"/>
            <a:ext cx="2371719" cy="23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24611491"/>
              </p:ext>
            </p:extLst>
          </p:nvPr>
        </p:nvGraphicFramePr>
        <p:xfrm>
          <a:off x="7915250" y="1492081"/>
          <a:ext cx="873125" cy="611188"/>
        </p:xfrm>
        <a:graphic>
          <a:graphicData uri="http://schemas.openxmlformats.org/presentationml/2006/ole">
            <mc:AlternateContent xmlns:mc="http://schemas.openxmlformats.org/markup-compatibility/2006">
              <mc:Choice xmlns:v="urn:schemas-microsoft-com:vml" Requires="v">
                <p:oleObj spid="_x0000_s326752" name="文档" r:id="rId21" imgW="873502" imgH="610452" progId="Word.Document.12">
                  <p:embed/>
                </p:oleObj>
              </mc:Choice>
              <mc:Fallback>
                <p:oleObj name="文档" r:id="rId21" imgW="873502" imgH="610452" progId="Word.Document.12">
                  <p:embed/>
                  <p:pic>
                    <p:nvPicPr>
                      <p:cNvPr id="0" name=""/>
                      <p:cNvPicPr/>
                      <p:nvPr/>
                    </p:nvPicPr>
                    <p:blipFill>
                      <a:blip r:embed="rId22"/>
                      <a:stretch>
                        <a:fillRect/>
                      </a:stretch>
                    </p:blipFill>
                    <p:spPr>
                      <a:xfrm>
                        <a:off x="7915250" y="1492081"/>
                        <a:ext cx="873125" cy="6111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408660840"/>
              </p:ext>
            </p:extLst>
          </p:nvPr>
        </p:nvGraphicFramePr>
        <p:xfrm>
          <a:off x="4699337" y="2787059"/>
          <a:ext cx="1158875" cy="696913"/>
        </p:xfrm>
        <a:graphic>
          <a:graphicData uri="http://schemas.openxmlformats.org/presentationml/2006/ole">
            <mc:AlternateContent xmlns:mc="http://schemas.openxmlformats.org/markup-compatibility/2006">
              <mc:Choice xmlns:v="urn:schemas-microsoft-com:vml" Requires="v">
                <p:oleObj spid="_x0000_s326753" name="文档" r:id="rId24" imgW="1159271" imgH="696269" progId="Word.Document.12">
                  <p:embed/>
                </p:oleObj>
              </mc:Choice>
              <mc:Fallback>
                <p:oleObj name="文档" r:id="rId24" imgW="1159271" imgH="696269" progId="Word.Document.12">
                  <p:embed/>
                  <p:pic>
                    <p:nvPicPr>
                      <p:cNvPr id="0" name=""/>
                      <p:cNvPicPr/>
                      <p:nvPr/>
                    </p:nvPicPr>
                    <p:blipFill>
                      <a:blip r:embed="rId25"/>
                      <a:stretch>
                        <a:fillRect/>
                      </a:stretch>
                    </p:blipFill>
                    <p:spPr>
                      <a:xfrm>
                        <a:off x="4699337" y="2787059"/>
                        <a:ext cx="1158875" cy="696913"/>
                      </a:xfrm>
                      <a:prstGeom prst="rect">
                        <a:avLst/>
                      </a:prstGeom>
                    </p:spPr>
                  </p:pic>
                </p:oleObj>
              </mc:Fallback>
            </mc:AlternateContent>
          </a:graphicData>
        </a:graphic>
      </p:graphicFrame>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18620148"/>
              </p:ext>
            </p:extLst>
          </p:nvPr>
        </p:nvGraphicFramePr>
        <p:xfrm>
          <a:off x="479376" y="1196752"/>
          <a:ext cx="11449271" cy="5400600"/>
        </p:xfrm>
        <a:graphic>
          <a:graphicData uri="http://schemas.openxmlformats.org/drawingml/2006/table">
            <a:tbl>
              <a:tblPr/>
              <a:tblGrid>
                <a:gridCol w="1321070"/>
                <a:gridCol w="3718310"/>
                <a:gridCol w="6409891"/>
              </a:tblGrid>
              <a:tr h="664195">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名称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示例</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603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方位角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从指北方向线顺时针转到目标方向线的角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点</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的方位角为</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225°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0372">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方向角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正北或正南方向线与目标方向线所成的锐角</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pPr>
                      <a:r>
                        <a:rPr lang="zh-CN" sz="2800" kern="1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点</a:t>
                      </a:r>
                      <a:r>
                        <a:rPr lang="en-US" sz="2800" i="1" kern="100" spc="-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的方向角为南偏西</a:t>
                      </a:r>
                      <a:r>
                        <a:rPr lang="en-US" sz="2800" kern="100" spc="-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45°(</a:t>
                      </a:r>
                      <a:r>
                        <a:rPr lang="zh-CN" sz="2800" kern="1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或称西南方向</a:t>
                      </a:r>
                      <a:r>
                        <a:rPr lang="en-US" sz="2800" kern="100" spc="-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spc="-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知识点一　测量中的常用角</a:t>
            </a:r>
            <a:endParaRPr lang="zh-CN" altLang="zh-CN" sz="2800" b="1" dirty="0">
              <a:solidFill>
                <a:srgbClr val="000000"/>
              </a:solidFill>
            </a:endParaRPr>
          </a:p>
        </p:txBody>
      </p:sp>
      <p:pic>
        <p:nvPicPr>
          <p:cNvPr id="337922" name="Picture 2" descr="S2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842" y="1916832"/>
            <a:ext cx="2066270" cy="159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3" name="Picture 3" descr="S27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4293096"/>
            <a:ext cx="2066270" cy="159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2069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535320"/>
            <a:ext cx="11233248"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AMP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90215691"/>
              </p:ext>
            </p:extLst>
          </p:nvPr>
        </p:nvGraphicFramePr>
        <p:xfrm>
          <a:off x="570241" y="1468834"/>
          <a:ext cx="10402887" cy="808038"/>
        </p:xfrm>
        <a:graphic>
          <a:graphicData uri="http://schemas.openxmlformats.org/presentationml/2006/ole">
            <mc:AlternateContent xmlns:mc="http://schemas.openxmlformats.org/markup-compatibility/2006">
              <mc:Choice xmlns:v="urn:schemas-microsoft-com:vml" Requires="v">
                <p:oleObj spid="_x0000_s286886" name="文档" r:id="rId20" imgW="10402911" imgH="808008" progId="Word.Document.12">
                  <p:embed/>
                </p:oleObj>
              </mc:Choice>
              <mc:Fallback>
                <p:oleObj name="文档" r:id="rId20" imgW="10402911" imgH="808008" progId="Word.Document.12">
                  <p:embed/>
                  <p:pic>
                    <p:nvPicPr>
                      <p:cNvPr id="0" name=""/>
                      <p:cNvPicPr/>
                      <p:nvPr/>
                    </p:nvPicPr>
                    <p:blipFill>
                      <a:blip r:embed="rId21"/>
                      <a:stretch>
                        <a:fillRect/>
                      </a:stretch>
                    </p:blipFill>
                    <p:spPr>
                      <a:xfrm>
                        <a:off x="570241" y="1468834"/>
                        <a:ext cx="10402887" cy="8080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023073219"/>
              </p:ext>
            </p:extLst>
          </p:nvPr>
        </p:nvGraphicFramePr>
        <p:xfrm>
          <a:off x="570241" y="2388934"/>
          <a:ext cx="3463925" cy="725488"/>
        </p:xfrm>
        <a:graphic>
          <a:graphicData uri="http://schemas.openxmlformats.org/presentationml/2006/ole">
            <mc:AlternateContent xmlns:mc="http://schemas.openxmlformats.org/markup-compatibility/2006">
              <mc:Choice xmlns:v="urn:schemas-microsoft-com:vml" Requires="v">
                <p:oleObj spid="_x0000_s286887" name="文档" r:id="rId23" imgW="3463777" imgH="724754" progId="Word.Document.12">
                  <p:embed/>
                </p:oleObj>
              </mc:Choice>
              <mc:Fallback>
                <p:oleObj name="文档" r:id="rId23" imgW="3463777" imgH="724754" progId="Word.Document.12">
                  <p:embed/>
                  <p:pic>
                    <p:nvPicPr>
                      <p:cNvPr id="0" name=""/>
                      <p:cNvPicPr/>
                      <p:nvPr/>
                    </p:nvPicPr>
                    <p:blipFill>
                      <a:blip r:embed="rId24"/>
                      <a:stretch>
                        <a:fillRect/>
                      </a:stretch>
                    </p:blipFill>
                    <p:spPr>
                      <a:xfrm>
                        <a:off x="570241" y="2388934"/>
                        <a:ext cx="3463925" cy="725488"/>
                      </a:xfrm>
                      <a:prstGeom prst="rect">
                        <a:avLst/>
                      </a:prstGeom>
                    </p:spPr>
                  </p:pic>
                </p:oleObj>
              </mc:Fallback>
            </mc:AlternateContent>
          </a:graphicData>
        </a:graphic>
      </p:graphicFrame>
      <p:sp>
        <p:nvSpPr>
          <p:cNvPr id="10" name="矩形 9"/>
          <p:cNvSpPr/>
          <p:nvPr/>
        </p:nvSpPr>
        <p:spPr>
          <a:xfrm>
            <a:off x="479375" y="3059668"/>
            <a:ext cx="6183387"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PQM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为等边三角形，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915946980"/>
              </p:ext>
            </p:extLst>
          </p:nvPr>
        </p:nvGraphicFramePr>
        <p:xfrm>
          <a:off x="570241" y="4048318"/>
          <a:ext cx="4559300" cy="725488"/>
        </p:xfrm>
        <a:graphic>
          <a:graphicData uri="http://schemas.openxmlformats.org/presentationml/2006/ole">
            <mc:AlternateContent xmlns:mc="http://schemas.openxmlformats.org/markup-compatibility/2006">
              <mc:Choice xmlns:v="urn:schemas-microsoft-com:vml" Requires="v">
                <p:oleObj spid="_x0000_s286888" name="文档" r:id="rId26" imgW="4558624" imgH="724754" progId="Word.Document.12">
                  <p:embed/>
                </p:oleObj>
              </mc:Choice>
              <mc:Fallback>
                <p:oleObj name="文档" r:id="rId26" imgW="4558624" imgH="724754" progId="Word.Document.12">
                  <p:embed/>
                  <p:pic>
                    <p:nvPicPr>
                      <p:cNvPr id="0" name=""/>
                      <p:cNvPicPr/>
                      <p:nvPr/>
                    </p:nvPicPr>
                    <p:blipFill>
                      <a:blip r:embed="rId27"/>
                      <a:stretch>
                        <a:fillRect/>
                      </a:stretch>
                    </p:blipFill>
                    <p:spPr>
                      <a:xfrm>
                        <a:off x="570241" y="4048318"/>
                        <a:ext cx="4559300" cy="725488"/>
                      </a:xfrm>
                      <a:prstGeom prst="rect">
                        <a:avLst/>
                      </a:prstGeom>
                    </p:spPr>
                  </p:pic>
                </p:oleObj>
              </mc:Fallback>
            </mc:AlternateContent>
          </a:graphicData>
        </a:graphic>
      </p:graphicFrame>
      <p:sp>
        <p:nvSpPr>
          <p:cNvPr id="13" name="矩形 12"/>
          <p:cNvSpPr/>
          <p:nvPr/>
        </p:nvSpPr>
        <p:spPr>
          <a:xfrm>
            <a:off x="479376" y="4676878"/>
            <a:ext cx="8736632"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AMQ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QM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 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BNQ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中，因为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tan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384718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linds(horizontal)">
                                      <p:cBhvr>
                                        <p:cTn id="3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3" name="对象 2"/>
          <p:cNvGraphicFramePr>
            <a:graphicFrameLocks noChangeAspect="1"/>
          </p:cNvGraphicFramePr>
          <p:nvPr>
            <p:extLst>
              <p:ext uri="{D42A27DB-BD31-4B8C-83A1-F6EECF244321}">
                <p14:modId xmlns:p14="http://schemas.microsoft.com/office/powerpoint/2010/main" val="1031898941"/>
              </p:ext>
            </p:extLst>
          </p:nvPr>
        </p:nvGraphicFramePr>
        <p:xfrm>
          <a:off x="459174" y="808212"/>
          <a:ext cx="5976937" cy="1154113"/>
        </p:xfrm>
        <a:graphic>
          <a:graphicData uri="http://schemas.openxmlformats.org/presentationml/2006/ole">
            <mc:AlternateContent xmlns:mc="http://schemas.openxmlformats.org/markup-compatibility/2006">
              <mc:Choice xmlns:v="urn:schemas-microsoft-com:vml" Requires="v">
                <p:oleObj spid="_x0000_s355384" name="文档" r:id="rId20" imgW="5977212" imgH="1153706" progId="Word.Document.12">
                  <p:embed/>
                </p:oleObj>
              </mc:Choice>
              <mc:Fallback>
                <p:oleObj name="文档" r:id="rId20" imgW="5977212" imgH="1153706" progId="Word.Document.12">
                  <p:embed/>
                  <p:pic>
                    <p:nvPicPr>
                      <p:cNvPr id="0" name=""/>
                      <p:cNvPicPr/>
                      <p:nvPr/>
                    </p:nvPicPr>
                    <p:blipFill>
                      <a:blip r:embed="rId21"/>
                      <a:stretch>
                        <a:fillRect/>
                      </a:stretch>
                    </p:blipFill>
                    <p:spPr>
                      <a:xfrm>
                        <a:off x="459174" y="808212"/>
                        <a:ext cx="5976937" cy="1154113"/>
                      </a:xfrm>
                      <a:prstGeom prst="rect">
                        <a:avLst/>
                      </a:prstGeom>
                    </p:spPr>
                  </p:pic>
                </p:oleObj>
              </mc:Fallback>
            </mc:AlternateContent>
          </a:graphicData>
        </a:graphic>
      </p:graphicFrame>
      <p:sp>
        <p:nvSpPr>
          <p:cNvPr id="7" name="矩形 6"/>
          <p:cNvSpPr/>
          <p:nvPr/>
        </p:nvSpPr>
        <p:spPr>
          <a:xfrm>
            <a:off x="359743" y="1816324"/>
            <a:ext cx="8684826"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BQA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BQ</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409142980"/>
              </p:ext>
            </p:extLst>
          </p:nvPr>
        </p:nvGraphicFramePr>
        <p:xfrm>
          <a:off x="459174" y="2752428"/>
          <a:ext cx="4064000" cy="693738"/>
        </p:xfrm>
        <a:graphic>
          <a:graphicData uri="http://schemas.openxmlformats.org/presentationml/2006/ole">
            <mc:AlternateContent xmlns:mc="http://schemas.openxmlformats.org/markup-compatibility/2006">
              <mc:Choice xmlns:v="urn:schemas-microsoft-com:vml" Requires="v">
                <p:oleObj spid="_x0000_s355385" name="文档" r:id="rId23" imgW="4063747" imgH="693024" progId="Word.Document.12">
                  <p:embed/>
                </p:oleObj>
              </mc:Choice>
              <mc:Fallback>
                <p:oleObj name="文档" r:id="rId23" imgW="4063747" imgH="693024" progId="Word.Document.12">
                  <p:embed/>
                  <p:pic>
                    <p:nvPicPr>
                      <p:cNvPr id="0" name=""/>
                      <p:cNvPicPr/>
                      <p:nvPr/>
                    </p:nvPicPr>
                    <p:blipFill>
                      <a:blip r:embed="rId24"/>
                      <a:stretch>
                        <a:fillRect/>
                      </a:stretch>
                    </p:blipFill>
                    <p:spPr>
                      <a:xfrm>
                        <a:off x="459174" y="2752428"/>
                        <a:ext cx="4064000" cy="69373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980637"/>
              </p:ext>
            </p:extLst>
          </p:nvPr>
        </p:nvGraphicFramePr>
        <p:xfrm>
          <a:off x="459174" y="3557340"/>
          <a:ext cx="8129587" cy="692150"/>
        </p:xfrm>
        <a:graphic>
          <a:graphicData uri="http://schemas.openxmlformats.org/presentationml/2006/ole">
            <mc:AlternateContent xmlns:mc="http://schemas.openxmlformats.org/markup-compatibility/2006">
              <mc:Choice xmlns:v="urn:schemas-microsoft-com:vml" Requires="v">
                <p:oleObj spid="_x0000_s355386" name="文档" r:id="rId26" imgW="8128922" imgH="692728" progId="Word.Document.12">
                  <p:embed/>
                </p:oleObj>
              </mc:Choice>
              <mc:Fallback>
                <p:oleObj name="文档" r:id="rId26" imgW="8128922" imgH="692728" progId="Word.Document.12">
                  <p:embed/>
                  <p:pic>
                    <p:nvPicPr>
                      <p:cNvPr id="0" name=""/>
                      <p:cNvPicPr/>
                      <p:nvPr/>
                    </p:nvPicPr>
                    <p:blipFill>
                      <a:blip r:embed="rId27"/>
                      <a:stretch>
                        <a:fillRect/>
                      </a:stretch>
                    </p:blipFill>
                    <p:spPr>
                      <a:xfrm>
                        <a:off x="459174" y="3557340"/>
                        <a:ext cx="8129587" cy="692150"/>
                      </a:xfrm>
                      <a:prstGeom prst="rect">
                        <a:avLst/>
                      </a:prstGeom>
                    </p:spPr>
                  </p:pic>
                </p:oleObj>
              </mc:Fallback>
            </mc:AlternateContent>
          </a:graphicData>
        </a:graphic>
      </p:graphicFrame>
    </p:spTree>
    <p:extLst>
      <p:ext uri="{BB962C8B-B14F-4D97-AF65-F5344CB8AC3E}">
        <p14:creationId xmlns:p14="http://schemas.microsoft.com/office/powerpoint/2010/main" val="23755158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27722" name="Picture 42" descr="S301"/>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6032" y="2730722"/>
            <a:ext cx="3359936" cy="26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479376" y="605587"/>
            <a:ext cx="11305256" cy="2031325"/>
            <a:chOff x="479376" y="260648"/>
            <a:chExt cx="11305256" cy="2031325"/>
          </a:xfrm>
        </p:grpSpPr>
        <p:sp>
          <p:nvSpPr>
            <p:cNvPr id="4" name="矩形 3"/>
            <p:cNvSpPr/>
            <p:nvPr/>
          </p:nvSpPr>
          <p:spPr>
            <a:xfrm>
              <a:off x="479376" y="260648"/>
              <a:ext cx="11305256"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如图在运动会开幕式举行的升旗仪式上，从坡角为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的看台上，同一列的第一排和最后一排分别测得旗杆顶部的仰角为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若同一</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列的第一排和最后一排之间的距离为</a:t>
              </a:r>
              <a:r>
                <a:rPr lang="en-US" altLang="zh-CN" sz="2800" kern="100" spc="-70" dirty="0" smtClean="0">
                  <a:latin typeface="Times New Roman" panose="02020603050405020304" pitchFamily="18" charset="0"/>
                  <a:ea typeface="方正中等线简体" panose="03000509000000000000" pitchFamily="65" charset="-122"/>
                  <a:cs typeface="Courier New" panose="02070309020205020404" pitchFamily="49" charset="0"/>
                </a:rPr>
                <a:t>10     </a:t>
              </a:r>
              <a:r>
                <a:rPr lang="zh-CN" altLang="zh-CN" sz="2800" kern="100" spc="-70" dirty="0" smtClean="0">
                  <a:latin typeface="Times New Roman" panose="02020603050405020304" pitchFamily="18" charset="0"/>
                  <a:ea typeface="方正中等线简体" panose="03000509000000000000" pitchFamily="65" charset="-122"/>
                  <a:cs typeface="Times New Roman" panose="02020603050405020304" pitchFamily="18" charset="0"/>
                </a:rPr>
                <a:t>米</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，则旗杆的高度为</a:t>
              </a:r>
              <a:r>
                <a:rPr lang="en-US" altLang="zh-CN" sz="2800" kern="100" spc="-70" dirty="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米</a:t>
              </a:r>
              <a:r>
                <a:rPr lang="en-US" altLang="zh-CN" sz="2800" kern="100" spc="-7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spc="-7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19750721"/>
                </p:ext>
              </p:extLst>
            </p:nvPr>
          </p:nvGraphicFramePr>
          <p:xfrm>
            <a:off x="6456536" y="1640627"/>
            <a:ext cx="892175" cy="611188"/>
          </p:xfrm>
          <a:graphic>
            <a:graphicData uri="http://schemas.openxmlformats.org/presentationml/2006/ole">
              <mc:AlternateContent xmlns:mc="http://schemas.openxmlformats.org/markup-compatibility/2006">
                <mc:Choice xmlns:v="urn:schemas-microsoft-com:vml" Requires="v">
                  <p:oleObj spid="_x0000_s327741" name="文档" r:id="rId21" imgW="892578" imgH="610452" progId="Word.Document.12">
                    <p:embed/>
                  </p:oleObj>
                </mc:Choice>
                <mc:Fallback>
                  <p:oleObj name="文档" r:id="rId21" imgW="892578" imgH="610452" progId="Word.Document.12">
                    <p:embed/>
                    <p:pic>
                      <p:nvPicPr>
                        <p:cNvPr id="0" name=""/>
                        <p:cNvPicPr/>
                        <p:nvPr/>
                      </p:nvPicPr>
                      <p:blipFill>
                        <a:blip r:embed="rId22"/>
                        <a:stretch>
                          <a:fillRect/>
                        </a:stretch>
                      </p:blipFill>
                      <p:spPr>
                        <a:xfrm>
                          <a:off x="6456536" y="1640627"/>
                          <a:ext cx="892175" cy="611188"/>
                        </a:xfrm>
                        <a:prstGeom prst="rect">
                          <a:avLst/>
                        </a:prstGeom>
                      </p:spPr>
                    </p:pic>
                  </p:oleObj>
                </mc:Fallback>
              </mc:AlternateContent>
            </a:graphicData>
          </a:graphic>
        </p:graphicFrame>
      </p:grpSp>
      <p:sp>
        <p:nvSpPr>
          <p:cNvPr id="8" name="矩形 7"/>
          <p:cNvSpPr/>
          <p:nvPr/>
        </p:nvSpPr>
        <p:spPr>
          <a:xfrm>
            <a:off x="10272464" y="2029550"/>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30</a:t>
            </a:r>
            <a:endParaRPr lang="zh-CN" altLang="en-US" dirty="0"/>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390264935"/>
              </p:ext>
            </p:extLst>
          </p:nvPr>
        </p:nvGraphicFramePr>
        <p:xfrm>
          <a:off x="476250" y="1268760"/>
          <a:ext cx="11191875" cy="1343025"/>
        </p:xfrm>
        <a:graphic>
          <a:graphicData uri="http://schemas.openxmlformats.org/presentationml/2006/ole">
            <mc:AlternateContent xmlns:mc="http://schemas.openxmlformats.org/markup-compatibility/2006">
              <mc:Choice xmlns:v="urn:schemas-microsoft-com:vml" Requires="v">
                <p:oleObj spid="_x0000_s354362" name="文档" r:id="rId4" imgW="11203523" imgH="1348956" progId="Word.Document.12">
                  <p:embed/>
                </p:oleObj>
              </mc:Choice>
              <mc:Fallback>
                <p:oleObj name="文档" r:id="rId4" imgW="11203523" imgH="1348956" progId="Word.Document.12">
                  <p:embed/>
                  <p:pic>
                    <p:nvPicPr>
                      <p:cNvPr id="0" name=""/>
                      <p:cNvPicPr/>
                      <p:nvPr/>
                    </p:nvPicPr>
                    <p:blipFill>
                      <a:blip r:embed="rId5"/>
                      <a:stretch>
                        <a:fillRect/>
                      </a:stretch>
                    </p:blipFill>
                    <p:spPr>
                      <a:xfrm>
                        <a:off x="476250" y="1268760"/>
                        <a:ext cx="11191875" cy="1343025"/>
                      </a:xfrm>
                      <a:prstGeom prst="rect">
                        <a:avLst/>
                      </a:prstGeom>
                    </p:spPr>
                  </p:pic>
                </p:oleObj>
              </mc:Fallback>
            </mc:AlternateContent>
          </a:graphicData>
        </a:graphic>
      </p:graphicFrame>
      <p:sp>
        <p:nvSpPr>
          <p:cNvPr id="59"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332656"/>
            <a:ext cx="11305256"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如图所示，记看台上的一列为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，旗杆为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4306" name="Picture 2" descr="S301A"/>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824446"/>
            <a:ext cx="3054487" cy="244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7368" y="2564904"/>
            <a:ext cx="8664624"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60390252"/>
              </p:ext>
            </p:extLst>
          </p:nvPr>
        </p:nvGraphicFramePr>
        <p:xfrm>
          <a:off x="496602" y="3349923"/>
          <a:ext cx="11126787" cy="1131888"/>
        </p:xfrm>
        <a:graphic>
          <a:graphicData uri="http://schemas.openxmlformats.org/presentationml/2006/ole">
            <mc:AlternateContent xmlns:mc="http://schemas.openxmlformats.org/markup-compatibility/2006">
              <mc:Choice xmlns:v="urn:schemas-microsoft-com:vml" Requires="v">
                <p:oleObj spid="_x0000_s354363" name="文档" r:id="rId24" imgW="11127171" imgH="1131498" progId="Word.Document.12">
                  <p:embed/>
                </p:oleObj>
              </mc:Choice>
              <mc:Fallback>
                <p:oleObj name="文档" r:id="rId24" imgW="11127171" imgH="1131498" progId="Word.Document.12">
                  <p:embed/>
                  <p:pic>
                    <p:nvPicPr>
                      <p:cNvPr id="0" name=""/>
                      <p:cNvPicPr/>
                      <p:nvPr/>
                    </p:nvPicPr>
                    <p:blipFill>
                      <a:blip r:embed="rId25"/>
                      <a:stretch>
                        <a:fillRect/>
                      </a:stretch>
                    </p:blipFill>
                    <p:spPr>
                      <a:xfrm>
                        <a:off x="496602" y="3349923"/>
                        <a:ext cx="11126787" cy="1131888"/>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845397864"/>
              </p:ext>
            </p:extLst>
          </p:nvPr>
        </p:nvGraphicFramePr>
        <p:xfrm>
          <a:off x="496602" y="4436532"/>
          <a:ext cx="9459912" cy="1122363"/>
        </p:xfrm>
        <a:graphic>
          <a:graphicData uri="http://schemas.openxmlformats.org/presentationml/2006/ole">
            <mc:AlternateContent xmlns:mc="http://schemas.openxmlformats.org/markup-compatibility/2006">
              <mc:Choice xmlns:v="urn:schemas-microsoft-com:vml" Requires="v">
                <p:oleObj spid="_x0000_s354364" name="文档" r:id="rId27" imgW="9459680" imgH="1122153" progId="Word.Document.12">
                  <p:embed/>
                </p:oleObj>
              </mc:Choice>
              <mc:Fallback>
                <p:oleObj name="文档" r:id="rId27" imgW="9459680" imgH="1122153" progId="Word.Document.12">
                  <p:embed/>
                  <p:pic>
                    <p:nvPicPr>
                      <p:cNvPr id="0" name=""/>
                      <p:cNvPicPr/>
                      <p:nvPr/>
                    </p:nvPicPr>
                    <p:blipFill>
                      <a:blip r:embed="rId28"/>
                      <a:stretch>
                        <a:fillRect/>
                      </a:stretch>
                    </p:blipFill>
                    <p:spPr>
                      <a:xfrm>
                        <a:off x="496602" y="4436532"/>
                        <a:ext cx="9459912" cy="1122363"/>
                      </a:xfrm>
                      <a:prstGeom prst="rect">
                        <a:avLst/>
                      </a:prstGeom>
                    </p:spPr>
                  </p:pic>
                </p:oleObj>
              </mc:Fallback>
            </mc:AlternateContent>
          </a:graphicData>
        </a:graphic>
      </p:graphicFrame>
      <p:sp>
        <p:nvSpPr>
          <p:cNvPr id="12" name="矩形 11"/>
          <p:cNvSpPr/>
          <p:nvPr/>
        </p:nvSpPr>
        <p:spPr>
          <a:xfrm>
            <a:off x="407368" y="5445224"/>
            <a:ext cx="3506088"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即旗杆的高度为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15532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54306"/>
                                        </p:tgtEl>
                                        <p:attrNameLst>
                                          <p:attrName>style.visibility</p:attrName>
                                        </p:attrNameLst>
                                      </p:cBhvr>
                                      <p:to>
                                        <p:strVal val="visible"/>
                                      </p:to>
                                    </p:set>
                                    <p:animEffect transition="in" filter="blinds(horizontal)">
                                      <p:cBhvr>
                                        <p:cTn id="10" dur="500"/>
                                        <p:tgtEl>
                                          <p:spTgt spid="35430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extLst>
              <p:ext uri="{D42A27DB-BD31-4B8C-83A1-F6EECF244321}">
                <p14:modId xmlns:p14="http://schemas.microsoft.com/office/powerpoint/2010/main" val="1991979329"/>
              </p:ext>
            </p:extLst>
          </p:nvPr>
        </p:nvGraphicFramePr>
        <p:xfrm>
          <a:off x="467165" y="5429518"/>
          <a:ext cx="5243512" cy="1062037"/>
        </p:xfrm>
        <a:graphic>
          <a:graphicData uri="http://schemas.openxmlformats.org/presentationml/2006/ole">
            <mc:AlternateContent xmlns:mc="http://schemas.openxmlformats.org/markup-compatibility/2006">
              <mc:Choice xmlns:v="urn:schemas-microsoft-com:vml" Requires="v">
                <p:oleObj spid="_x0000_s290931" name="文档" r:id="rId4" imgW="5244253" imgH="1062612" progId="Word.Document.12">
                  <p:embed/>
                </p:oleObj>
              </mc:Choice>
              <mc:Fallback>
                <p:oleObj name="文档" r:id="rId4" imgW="5244253" imgH="1062612" progId="Word.Document.12">
                  <p:embed/>
                  <p:pic>
                    <p:nvPicPr>
                      <p:cNvPr id="0" name=""/>
                      <p:cNvPicPr/>
                      <p:nvPr/>
                    </p:nvPicPr>
                    <p:blipFill>
                      <a:blip r:embed="rId5"/>
                      <a:stretch>
                        <a:fillRect/>
                      </a:stretch>
                    </p:blipFill>
                    <p:spPr>
                      <a:xfrm>
                        <a:off x="467165" y="5429518"/>
                        <a:ext cx="5243512" cy="1062037"/>
                      </a:xfrm>
                      <a:prstGeom prst="rect">
                        <a:avLst/>
                      </a:prstGeom>
                    </p:spPr>
                  </p:pic>
                </p:oleObj>
              </mc:Fallback>
            </mc:AlternateContent>
          </a:graphicData>
        </a:graphic>
      </p:graphicFrame>
      <p:sp>
        <p:nvSpPr>
          <p:cNvPr id="4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90913" name="Picture 97" descr="S302"/>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6132" y="116632"/>
            <a:ext cx="2615870" cy="311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35360" y="188640"/>
            <a:ext cx="8950772"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如图，渔船甲位于岛屿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处，且与岛屿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n mile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，渔船乙以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n mile/h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的速度从岛屿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出发沿正北方向航行，若渔船甲同时从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处出发沿北偏东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的方向追赶渔船乙，刚好用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追上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求渔船甲的速度；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35360" y="3410416"/>
            <a:ext cx="11521280"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依题意，知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中，由余弦定理</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spc="-150" dirty="0" smtClean="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spc="-15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spc="-15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spc="-15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spc="-15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spc="-15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spc="-15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spc="-15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10</a:t>
            </a:r>
            <a:r>
              <a:rPr lang="en-US" altLang="zh-CN" sz="2800" kern="100" spc="-1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cos 120°</a:t>
            </a:r>
            <a:r>
              <a:rPr lang="zh-CN" altLang="zh-CN" sz="2800" kern="100" spc="-1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50" dirty="0">
                <a:latin typeface="Times New Roman" panose="02020603050405020304" pitchFamily="18" charset="0"/>
                <a:ea typeface="黑体" panose="02010609060101010101" pitchFamily="49" charset="-122"/>
                <a:cs typeface="Courier New" panose="02070309020205020404" pitchFamily="49" charset="0"/>
              </a:rPr>
              <a:t>196</a:t>
            </a:r>
            <a:r>
              <a:rPr lang="zh-CN" altLang="zh-CN" sz="2800" kern="100" spc="-15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50" dirty="0" smtClean="0">
              <a:effectLst/>
              <a:latin typeface="Times New Roman" panose="02020603050405020304" pitchFamily="18" charset="0"/>
              <a:ea typeface="黑体" panose="02010609060101010101" pitchFamily="49" charset="-122"/>
              <a:cs typeface="Courier New" panose="02070309020205020404" pitchFamily="49" charset="0"/>
            </a:endParaRPr>
          </a:p>
        </p:txBody>
      </p:sp>
      <p:sp>
        <p:nvSpPr>
          <p:cNvPr id="9" name="矩形 8"/>
          <p:cNvSpPr/>
          <p:nvPr/>
        </p:nvSpPr>
        <p:spPr>
          <a:xfrm>
            <a:off x="4883140" y="5469527"/>
            <a:ext cx="4960012"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所以渔船甲的速度为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 n mile/h.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5" name="矩形 24"/>
          <p:cNvSpPr/>
          <p:nvPr/>
        </p:nvSpPr>
        <p:spPr>
          <a:xfrm>
            <a:off x="437356" y="2917610"/>
            <a:ext cx="10843219"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37356" y="746120"/>
            <a:ext cx="5827240"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sin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268833331"/>
              </p:ext>
            </p:extLst>
          </p:nvPr>
        </p:nvGraphicFramePr>
        <p:xfrm>
          <a:off x="551384" y="3799789"/>
          <a:ext cx="5948362" cy="1062037"/>
        </p:xfrm>
        <a:graphic>
          <a:graphicData uri="http://schemas.openxmlformats.org/presentationml/2006/ole">
            <mc:AlternateContent xmlns:mc="http://schemas.openxmlformats.org/markup-compatibility/2006">
              <mc:Choice xmlns:v="urn:schemas-microsoft-com:vml" Requires="v">
                <p:oleObj spid="_x0000_s328800" name="文档" r:id="rId20" imgW="5948422" imgH="1062159" progId="Word.Document.12">
                  <p:embed/>
                </p:oleObj>
              </mc:Choice>
              <mc:Fallback>
                <p:oleObj name="文档" r:id="rId20" imgW="5948422" imgH="1062159" progId="Word.Document.12">
                  <p:embed/>
                  <p:pic>
                    <p:nvPicPr>
                      <p:cNvPr id="0" name=""/>
                      <p:cNvPicPr/>
                      <p:nvPr/>
                    </p:nvPicPr>
                    <p:blipFill>
                      <a:blip r:embed="rId21"/>
                      <a:stretch>
                        <a:fillRect/>
                      </a:stretch>
                    </p:blipFill>
                    <p:spPr>
                      <a:xfrm>
                        <a:off x="551384" y="3799789"/>
                        <a:ext cx="5948362" cy="10620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793680"/>
              </p:ext>
            </p:extLst>
          </p:nvPr>
        </p:nvGraphicFramePr>
        <p:xfrm>
          <a:off x="551384" y="4846215"/>
          <a:ext cx="8129587" cy="1535113"/>
        </p:xfrm>
        <a:graphic>
          <a:graphicData uri="http://schemas.openxmlformats.org/presentationml/2006/ole">
            <mc:AlternateContent xmlns:mc="http://schemas.openxmlformats.org/markup-compatibility/2006">
              <mc:Choice xmlns:v="urn:schemas-microsoft-com:vml" Requires="v">
                <p:oleObj spid="_x0000_s328801" name="文档" r:id="rId23" imgW="8128922" imgH="1535031" progId="Word.Document.12">
                  <p:embed/>
                </p:oleObj>
              </mc:Choice>
              <mc:Fallback>
                <p:oleObj name="文档" r:id="rId23" imgW="8128922" imgH="1535031" progId="Word.Document.12">
                  <p:embed/>
                  <p:pic>
                    <p:nvPicPr>
                      <p:cNvPr id="0" name=""/>
                      <p:cNvPicPr/>
                      <p:nvPr/>
                    </p:nvPicPr>
                    <p:blipFill>
                      <a:blip r:embed="rId24"/>
                      <a:stretch>
                        <a:fillRect/>
                      </a:stretch>
                    </p:blipFill>
                    <p:spPr>
                      <a:xfrm>
                        <a:off x="551384" y="4846215"/>
                        <a:ext cx="8129587" cy="1535113"/>
                      </a:xfrm>
                      <a:prstGeom prst="rect">
                        <a:avLst/>
                      </a:prstGeom>
                    </p:spPr>
                  </p:pic>
                </p:oleObj>
              </mc:Fallback>
            </mc:AlternateContent>
          </a:graphicData>
        </a:graphic>
      </p:graphicFrame>
      <p:pic>
        <p:nvPicPr>
          <p:cNvPr id="22" name="Picture 97" descr="S302"/>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8763" y="125099"/>
            <a:ext cx="2378064" cy="283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35969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353583265"/>
              </p:ext>
            </p:extLst>
          </p:nvPr>
        </p:nvGraphicFramePr>
        <p:xfrm>
          <a:off x="560909" y="476672"/>
          <a:ext cx="11006138" cy="3017837"/>
        </p:xfrm>
        <a:graphic>
          <a:graphicData uri="http://schemas.openxmlformats.org/presentationml/2006/ole">
            <mc:AlternateContent xmlns:mc="http://schemas.openxmlformats.org/markup-compatibility/2006">
              <mc:Choice xmlns:v="urn:schemas-microsoft-com:vml" Requires="v">
                <p:oleObj spid="_x0000_s291941" name="文档" r:id="rId20" imgW="11006521" imgH="3017808" progId="Word.Document.12">
                  <p:embed/>
                </p:oleObj>
              </mc:Choice>
              <mc:Fallback>
                <p:oleObj name="文档" r:id="rId20" imgW="11006521" imgH="3017808" progId="Word.Document.12">
                  <p:embed/>
                  <p:pic>
                    <p:nvPicPr>
                      <p:cNvPr id="0" name=""/>
                      <p:cNvPicPr/>
                      <p:nvPr/>
                    </p:nvPicPr>
                    <p:blipFill>
                      <a:blip r:embed="rId21"/>
                      <a:stretch>
                        <a:fillRect/>
                      </a:stretch>
                    </p:blipFill>
                    <p:spPr>
                      <a:xfrm>
                        <a:off x="560909" y="476672"/>
                        <a:ext cx="11006138" cy="3017837"/>
                      </a:xfrm>
                      <a:prstGeom prst="rect">
                        <a:avLst/>
                      </a:prstGeom>
                    </p:spPr>
                  </p:pic>
                </p:oleObj>
              </mc:Fallback>
            </mc:AlternateContent>
          </a:graphicData>
        </a:graphic>
      </p:graphicFrame>
      <p:pic>
        <p:nvPicPr>
          <p:cNvPr id="291923" name="Picture 83" descr="S30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8989" y="3551082"/>
            <a:ext cx="3214023" cy="16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71428021"/>
              </p:ext>
            </p:extLst>
          </p:nvPr>
        </p:nvGraphicFramePr>
        <p:xfrm>
          <a:off x="479376" y="188640"/>
          <a:ext cx="8129587" cy="1201738"/>
        </p:xfrm>
        <a:graphic>
          <a:graphicData uri="http://schemas.openxmlformats.org/presentationml/2006/ole">
            <mc:AlternateContent xmlns:mc="http://schemas.openxmlformats.org/markup-compatibility/2006">
              <mc:Choice xmlns:v="urn:schemas-microsoft-com:vml" Requires="v">
                <p:oleObj spid="_x0000_s293069" name="文档" r:id="rId20" imgW="8128922" imgH="1201281" progId="Word.Document.12">
                  <p:embed/>
                </p:oleObj>
              </mc:Choice>
              <mc:Fallback>
                <p:oleObj name="文档" r:id="rId20" imgW="8128922" imgH="1201281" progId="Word.Document.12">
                  <p:embed/>
                  <p:pic>
                    <p:nvPicPr>
                      <p:cNvPr id="0" name=""/>
                      <p:cNvPicPr/>
                      <p:nvPr/>
                    </p:nvPicPr>
                    <p:blipFill>
                      <a:blip r:embed="rId21"/>
                      <a:stretch>
                        <a:fillRect/>
                      </a:stretch>
                    </p:blipFill>
                    <p:spPr>
                      <a:xfrm>
                        <a:off x="479376" y="188640"/>
                        <a:ext cx="8129587" cy="120173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84706897"/>
              </p:ext>
            </p:extLst>
          </p:nvPr>
        </p:nvGraphicFramePr>
        <p:xfrm>
          <a:off x="479376" y="1124744"/>
          <a:ext cx="5367337" cy="1062037"/>
        </p:xfrm>
        <a:graphic>
          <a:graphicData uri="http://schemas.openxmlformats.org/presentationml/2006/ole">
            <mc:AlternateContent xmlns:mc="http://schemas.openxmlformats.org/markup-compatibility/2006">
              <mc:Choice xmlns:v="urn:schemas-microsoft-com:vml" Requires="v">
                <p:oleObj spid="_x0000_s293070" name="文档" r:id="rId23" imgW="5368062" imgH="1062612" progId="Word.Document.12">
                  <p:embed/>
                </p:oleObj>
              </mc:Choice>
              <mc:Fallback>
                <p:oleObj name="文档" r:id="rId23" imgW="5368062" imgH="1062612" progId="Word.Document.12">
                  <p:embed/>
                  <p:pic>
                    <p:nvPicPr>
                      <p:cNvPr id="0" name=""/>
                      <p:cNvPicPr/>
                      <p:nvPr/>
                    </p:nvPicPr>
                    <p:blipFill>
                      <a:blip r:embed="rId24"/>
                      <a:stretch>
                        <a:fillRect/>
                      </a:stretch>
                    </p:blipFill>
                    <p:spPr>
                      <a:xfrm>
                        <a:off x="479376" y="1124744"/>
                        <a:ext cx="5367337" cy="1062037"/>
                      </a:xfrm>
                      <a:prstGeom prst="rect">
                        <a:avLst/>
                      </a:prstGeom>
                    </p:spPr>
                  </p:pic>
                </p:oleObj>
              </mc:Fallback>
            </mc:AlternateContent>
          </a:graphicData>
        </a:graphic>
      </p:graphicFrame>
      <p:sp>
        <p:nvSpPr>
          <p:cNvPr id="10" name="矩形 9"/>
          <p:cNvSpPr/>
          <p:nvPr/>
        </p:nvSpPr>
        <p:spPr>
          <a:xfrm>
            <a:off x="407368" y="2042264"/>
            <a:ext cx="9721080"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从而</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sin[π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i="1" kern="100" dirty="0">
                <a:latin typeface="Times New Roman" panose="02020603050405020304" pitchFamily="18" charset="0"/>
                <a:ea typeface="Times New Roman" panose="02020603050405020304" pitchFamily="18" charset="0"/>
                <a:cs typeface="Times New Roman" panose="02020603050405020304" pitchFamily="18"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28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sin(</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483608902"/>
              </p:ext>
            </p:extLst>
          </p:nvPr>
        </p:nvGraphicFramePr>
        <p:xfrm>
          <a:off x="479376" y="2865240"/>
          <a:ext cx="8129587" cy="1125538"/>
        </p:xfrm>
        <a:graphic>
          <a:graphicData uri="http://schemas.openxmlformats.org/presentationml/2006/ole">
            <mc:AlternateContent xmlns:mc="http://schemas.openxmlformats.org/markup-compatibility/2006">
              <mc:Choice xmlns:v="urn:schemas-microsoft-com:vml" Requires="v">
                <p:oleObj spid="_x0000_s293071" name="文档" r:id="rId26" imgW="8128922" imgH="1125233" progId="Word.Document.12">
                  <p:embed/>
                </p:oleObj>
              </mc:Choice>
              <mc:Fallback>
                <p:oleObj name="文档" r:id="rId26" imgW="8128922" imgH="1125233" progId="Word.Document.12">
                  <p:embed/>
                  <p:pic>
                    <p:nvPicPr>
                      <p:cNvPr id="0" name=""/>
                      <p:cNvPicPr/>
                      <p:nvPr/>
                    </p:nvPicPr>
                    <p:blipFill>
                      <a:blip r:embed="rId27"/>
                      <a:stretch>
                        <a:fillRect/>
                      </a:stretch>
                    </p:blipFill>
                    <p:spPr>
                      <a:xfrm>
                        <a:off x="479376" y="2865240"/>
                        <a:ext cx="8129587" cy="112553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566516524"/>
              </p:ext>
            </p:extLst>
          </p:nvPr>
        </p:nvGraphicFramePr>
        <p:xfrm>
          <a:off x="479376" y="3853730"/>
          <a:ext cx="4711700" cy="1087438"/>
        </p:xfrm>
        <a:graphic>
          <a:graphicData uri="http://schemas.openxmlformats.org/presentationml/2006/ole">
            <mc:AlternateContent xmlns:mc="http://schemas.openxmlformats.org/markup-compatibility/2006">
              <mc:Choice xmlns:v="urn:schemas-microsoft-com:vml" Requires="v">
                <p:oleObj spid="_x0000_s293072" name="文档" r:id="rId29" imgW="4711226" imgH="1087492" progId="Word.Document.12">
                  <p:embed/>
                </p:oleObj>
              </mc:Choice>
              <mc:Fallback>
                <p:oleObj name="文档" r:id="rId29" imgW="4711226" imgH="1087492" progId="Word.Document.12">
                  <p:embed/>
                  <p:pic>
                    <p:nvPicPr>
                      <p:cNvPr id="0" name=""/>
                      <p:cNvPicPr/>
                      <p:nvPr/>
                    </p:nvPicPr>
                    <p:blipFill>
                      <a:blip r:embed="rId30"/>
                      <a:stretch>
                        <a:fillRect/>
                      </a:stretch>
                    </p:blipFill>
                    <p:spPr>
                      <a:xfrm>
                        <a:off x="479376" y="3853730"/>
                        <a:ext cx="4711700" cy="108743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206901347"/>
              </p:ext>
            </p:extLst>
          </p:nvPr>
        </p:nvGraphicFramePr>
        <p:xfrm>
          <a:off x="479376" y="4941168"/>
          <a:ext cx="8129587" cy="1497013"/>
        </p:xfrm>
        <a:graphic>
          <a:graphicData uri="http://schemas.openxmlformats.org/presentationml/2006/ole">
            <mc:AlternateContent xmlns:mc="http://schemas.openxmlformats.org/markup-compatibility/2006">
              <mc:Choice xmlns:v="urn:schemas-microsoft-com:vml" Requires="v">
                <p:oleObj spid="_x0000_s293073" name="文档" r:id="rId32" imgW="8128922" imgH="1496826" progId="Word.Document.12">
                  <p:embed/>
                </p:oleObj>
              </mc:Choice>
              <mc:Fallback>
                <p:oleObj name="文档" r:id="rId32" imgW="8128922" imgH="1496826" progId="Word.Document.12">
                  <p:embed/>
                  <p:pic>
                    <p:nvPicPr>
                      <p:cNvPr id="0" name=""/>
                      <p:cNvPicPr/>
                      <p:nvPr/>
                    </p:nvPicPr>
                    <p:blipFill>
                      <a:blip r:embed="rId33"/>
                      <a:stretch>
                        <a:fillRect/>
                      </a:stretch>
                    </p:blipFill>
                    <p:spPr>
                      <a:xfrm>
                        <a:off x="479376" y="4941168"/>
                        <a:ext cx="8129587" cy="1497013"/>
                      </a:xfrm>
                      <a:prstGeom prst="rect">
                        <a:avLst/>
                      </a:prstGeom>
                    </p:spPr>
                  </p:pic>
                </p:oleObj>
              </mc:Fallback>
            </mc:AlternateContent>
          </a:graphicData>
        </a:graphic>
      </p:graphicFrame>
      <p:sp>
        <p:nvSpPr>
          <p:cNvPr id="15" name="矩形 14"/>
          <p:cNvSpPr/>
          <p:nvPr/>
        </p:nvSpPr>
        <p:spPr>
          <a:xfrm>
            <a:off x="6809676" y="4979585"/>
            <a:ext cx="4403770"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所以索道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1 040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Picture 83" descr="S303"/>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8561" y="1566058"/>
            <a:ext cx="3214023" cy="16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7782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4163" y="1052736"/>
            <a:ext cx="11370469"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如图所示，为了测量某湖泊两侧</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间的距离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宁同学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首先选定了与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不共线的一点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，然后给出了三种测量方案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的角</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所对的边分别记为</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spc="-7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，则一定能确定</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spc="-7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pc="-70" dirty="0">
                <a:latin typeface="Times New Roman" panose="02020603050405020304" pitchFamily="18" charset="0"/>
                <a:ea typeface="方正中等线简体" panose="03000509000000000000" pitchFamily="65" charset="-122"/>
                <a:cs typeface="Times New Roman" panose="02020603050405020304" pitchFamily="18" charset="0"/>
              </a:rPr>
              <a:t>间距离的所有方案为</a:t>
            </a:r>
            <a:endParaRPr lang="zh-CN" altLang="zh-CN" sz="1050" kern="100" spc="-7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38"/>
          <p:cNvSpPr txBox="1"/>
          <p:nvPr/>
        </p:nvSpPr>
        <p:spPr>
          <a:xfrm>
            <a:off x="1023764" y="408455"/>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357047"/>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366419"/>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9" name="TextBox 19"/>
          <p:cNvSpPr txBox="1"/>
          <p:nvPr/>
        </p:nvSpPr>
        <p:spPr>
          <a:xfrm>
            <a:off x="261764" y="296414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30796" name="Picture 44" descr="S304"/>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3180169"/>
            <a:ext cx="2791711" cy="15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9"/>
          <p:cNvSpPr txBox="1"/>
          <p:nvPr/>
        </p:nvSpPr>
        <p:spPr>
          <a:xfrm>
            <a:off x="4814016" y="296910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TextBox 19"/>
          <p:cNvSpPr txBox="1"/>
          <p:nvPr/>
        </p:nvSpPr>
        <p:spPr>
          <a:xfrm>
            <a:off x="261764" y="364338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P spid="3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551603826"/>
              </p:ext>
            </p:extLst>
          </p:nvPr>
        </p:nvGraphicFramePr>
        <p:xfrm>
          <a:off x="479376" y="536495"/>
          <a:ext cx="11136312" cy="1835150"/>
        </p:xfrm>
        <a:graphic>
          <a:graphicData uri="http://schemas.openxmlformats.org/presentationml/2006/ole">
            <mc:AlternateContent xmlns:mc="http://schemas.openxmlformats.org/markup-compatibility/2006">
              <mc:Choice xmlns:v="urn:schemas-microsoft-com:vml" Requires="v">
                <p:oleObj spid="_x0000_s356386" name="文档" r:id="rId20" imgW="11136895" imgH="1835270" progId="Word.Document.12">
                  <p:embed/>
                </p:oleObj>
              </mc:Choice>
              <mc:Fallback>
                <p:oleObj name="文档" r:id="rId20" imgW="11136895" imgH="1835270" progId="Word.Document.12">
                  <p:embed/>
                  <p:pic>
                    <p:nvPicPr>
                      <p:cNvPr id="0" name=""/>
                      <p:cNvPicPr/>
                      <p:nvPr/>
                    </p:nvPicPr>
                    <p:blipFill>
                      <a:blip r:embed="rId21"/>
                      <a:stretch>
                        <a:fillRect/>
                      </a:stretch>
                    </p:blipFill>
                    <p:spPr>
                      <a:xfrm>
                        <a:off x="479376" y="536495"/>
                        <a:ext cx="11136312" cy="1835150"/>
                      </a:xfrm>
                      <a:prstGeom prst="rect">
                        <a:avLst/>
                      </a:prstGeom>
                    </p:spPr>
                  </p:pic>
                </p:oleObj>
              </mc:Fallback>
            </mc:AlternateContent>
          </a:graphicData>
        </a:graphic>
      </p:graphicFrame>
      <p:sp>
        <p:nvSpPr>
          <p:cNvPr id="5" name="矩形 4"/>
          <p:cNvSpPr/>
          <p:nvPr/>
        </p:nvSpPr>
        <p:spPr>
          <a:xfrm>
            <a:off x="407368" y="2506141"/>
            <a:ext cx="10657184" cy="523220"/>
          </a:xfrm>
          <a:prstGeom prst="rect">
            <a:avLst/>
          </a:prstGeom>
        </p:spPr>
        <p:txBody>
          <a:bodyPr wrap="square">
            <a:spAutoFit/>
          </a:bodyPr>
          <a:lstStyle/>
          <a:p>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，直接利用余弦定理</a:t>
            </a:r>
            <a:r>
              <a:rPr lang="en-US" altLang="zh-CN" sz="2800" i="1" kern="100" dirty="0">
                <a:latin typeface="Times New Roman" panose="02020603050405020304" pitchFamily="18" charset="0"/>
                <a:ea typeface="黑体" panose="02010609060101010101" pitchFamily="49" charset="-122"/>
              </a:rPr>
              <a:t>c</a:t>
            </a:r>
            <a:r>
              <a:rPr lang="en-US" altLang="zh-CN" sz="2800" kern="100" baseline="300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a:t>
            </a:r>
            <a:r>
              <a:rPr lang="en-US" altLang="zh-CN" sz="2800" kern="100" baseline="300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t>
            </a:r>
            <a:r>
              <a:rPr lang="en-US" altLang="zh-CN" sz="2800" kern="100" baseline="300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a:t>
            </a:r>
            <a:r>
              <a:rPr lang="en-US" altLang="zh-CN" sz="2800" i="1" kern="100" dirty="0">
                <a:latin typeface="Times New Roman" panose="02020603050405020304" pitchFamily="18" charset="0"/>
                <a:ea typeface="黑体" panose="02010609060101010101" pitchFamily="49" charset="-122"/>
              </a:rPr>
              <a:t>ab</a:t>
            </a:r>
            <a:r>
              <a:rPr lang="en-US" altLang="zh-CN" sz="2800" kern="100" dirty="0">
                <a:latin typeface="Times New Roman" panose="02020603050405020304" pitchFamily="18" charset="0"/>
                <a:ea typeface="黑体" panose="02010609060101010101" pitchFamily="49" charset="-122"/>
              </a:rPr>
              <a:t>cos </a:t>
            </a:r>
            <a:r>
              <a:rPr lang="en-US" altLang="zh-CN" sz="2800" i="1"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即可解出</a:t>
            </a:r>
            <a:r>
              <a:rPr lang="en-US" altLang="zh-CN" sz="2800" i="1"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840565627"/>
              </p:ext>
            </p:extLst>
          </p:nvPr>
        </p:nvGraphicFramePr>
        <p:xfrm>
          <a:off x="523194" y="3892296"/>
          <a:ext cx="7281862" cy="1030288"/>
        </p:xfrm>
        <a:graphic>
          <a:graphicData uri="http://schemas.openxmlformats.org/presentationml/2006/ole">
            <mc:AlternateContent xmlns:mc="http://schemas.openxmlformats.org/markup-compatibility/2006">
              <mc:Choice xmlns:v="urn:schemas-microsoft-com:vml" Requires="v">
                <p:oleObj spid="_x0000_s356387" name="文档" r:id="rId23" imgW="7281769" imgH="1029721" progId="Word.Document.12">
                  <p:embed/>
                </p:oleObj>
              </mc:Choice>
              <mc:Fallback>
                <p:oleObj name="文档" r:id="rId23" imgW="7281769" imgH="1029721" progId="Word.Document.12">
                  <p:embed/>
                  <p:pic>
                    <p:nvPicPr>
                      <p:cNvPr id="0" name=""/>
                      <p:cNvPicPr/>
                      <p:nvPr/>
                    </p:nvPicPr>
                    <p:blipFill>
                      <a:blip r:embed="rId24"/>
                      <a:stretch>
                        <a:fillRect/>
                      </a:stretch>
                    </p:blipFill>
                    <p:spPr>
                      <a:xfrm>
                        <a:off x="523194" y="3892296"/>
                        <a:ext cx="7281862" cy="1030288"/>
                      </a:xfrm>
                      <a:prstGeom prst="rect">
                        <a:avLst/>
                      </a:prstGeom>
                    </p:spPr>
                  </p:pic>
                </p:oleObj>
              </mc:Fallback>
            </mc:AlternateContent>
          </a:graphicData>
        </a:graphic>
      </p:graphicFrame>
      <p:sp>
        <p:nvSpPr>
          <p:cNvPr id="8" name="矩形 7"/>
          <p:cNvSpPr/>
          <p:nvPr/>
        </p:nvSpPr>
        <p:spPr>
          <a:xfrm>
            <a:off x="407368" y="3297068"/>
            <a:ext cx="8736632" cy="523220"/>
          </a:xfrm>
          <a:prstGeom prst="rect">
            <a:avLst/>
          </a:prstGeom>
        </p:spPr>
        <p:txBody>
          <a:bodyPr wrap="square">
            <a:spAutoFit/>
          </a:bodyPr>
          <a:lstStyle/>
          <a:p>
            <a:pPr algn="just">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，先利用内角和定理求出</a:t>
            </a:r>
            <a:r>
              <a:rPr lang="en-US" altLang="zh-CN" sz="2800" i="1" kern="100" dirty="0">
                <a:latin typeface="Times New Roman" panose="02020603050405020304" pitchFamily="18" charset="0"/>
                <a:ea typeface="黑体" panose="02010609060101010101" pitchFamily="49" charset="-122"/>
                <a:cs typeface="Times New Roman" panose="02020603050405020304" pitchFamily="18"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407368" y="4922584"/>
            <a:ext cx="856895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，不知道长度，显然不能求</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 name="Picture 44" descr="S304"/>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0216" y="3180169"/>
            <a:ext cx="2791711" cy="15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7567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964464972"/>
              </p:ext>
            </p:extLst>
          </p:nvPr>
        </p:nvGraphicFramePr>
        <p:xfrm>
          <a:off x="407367" y="1503834"/>
          <a:ext cx="11305256" cy="4716680"/>
        </p:xfrm>
        <a:graphic>
          <a:graphicData uri="http://schemas.openxmlformats.org/drawingml/2006/table">
            <a:tbl>
              <a:tblPr/>
              <a:tblGrid>
                <a:gridCol w="1872209"/>
                <a:gridCol w="2880320"/>
                <a:gridCol w="6552727"/>
              </a:tblGrid>
              <a:tr h="229018">
                <a:tc>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类型</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简图</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测量</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142">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均可达</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先选定适当的位置</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，用测角器测出角</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，再分别测出</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的长</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，则可求出</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两点间的距离，即</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0178">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可视，但有一点不可达</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所在的岸边选定一点</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，可以测出</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的距离</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，再借助仪器，测出</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，那么在</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中，已知两角及一边，运用正弦定理就可以求出</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知识点二　常见问题的测量方案</a:t>
            </a:r>
            <a:endParaRPr lang="zh-CN" altLang="en-US" sz="2800" b="1" dirty="0">
              <a:solidFill>
                <a:srgbClr val="000000"/>
              </a:solidFill>
            </a:endParaRPr>
          </a:p>
        </p:txBody>
      </p:sp>
      <p:sp>
        <p:nvSpPr>
          <p:cNvPr id="3" name="矩形 2"/>
          <p:cNvSpPr/>
          <p:nvPr/>
        </p:nvSpPr>
        <p:spPr>
          <a:xfrm>
            <a:off x="407368" y="836712"/>
            <a:ext cx="11305256" cy="62363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距离问题</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8946" name="Picture 2" descr="S27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3913" y="2492896"/>
            <a:ext cx="2229429" cy="123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947" name="Picture 3" descr="S27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576" y="4293096"/>
            <a:ext cx="2833318" cy="153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97342161"/>
              </p:ext>
            </p:extLst>
          </p:nvPr>
        </p:nvGraphicFramePr>
        <p:xfrm>
          <a:off x="8544272" y="3284984"/>
          <a:ext cx="3349625" cy="611188"/>
        </p:xfrm>
        <a:graphic>
          <a:graphicData uri="http://schemas.openxmlformats.org/presentationml/2006/ole">
            <mc:AlternateContent xmlns:mc="http://schemas.openxmlformats.org/markup-compatibility/2006">
              <mc:Choice xmlns:v="urn:schemas-microsoft-com:vml" Requires="v">
                <p:oleObj spid="_x0000_s342045" name="文档" r:id="rId6" imgW="3349325" imgH="610452" progId="Word.Document.12">
                  <p:embed/>
                </p:oleObj>
              </mc:Choice>
              <mc:Fallback>
                <p:oleObj name="文档" r:id="rId6" imgW="3349325" imgH="610452" progId="Word.Document.12">
                  <p:embed/>
                  <p:pic>
                    <p:nvPicPr>
                      <p:cNvPr id="0" name=""/>
                      <p:cNvPicPr/>
                      <p:nvPr/>
                    </p:nvPicPr>
                    <p:blipFill>
                      <a:blip r:embed="rId7"/>
                      <a:stretch>
                        <a:fillRect/>
                      </a:stretch>
                    </p:blipFill>
                    <p:spPr>
                      <a:xfrm>
                        <a:off x="8544272" y="3284984"/>
                        <a:ext cx="3349625" cy="611188"/>
                      </a:xfrm>
                      <a:prstGeom prst="rect">
                        <a:avLst/>
                      </a:prstGeom>
                    </p:spPr>
                  </p:pic>
                </p:oleObj>
              </mc:Fallback>
            </mc:AlternateContent>
          </a:graphicData>
        </a:graphic>
      </p:graphicFrame>
    </p:spTree>
    <p:extLst>
      <p:ext uri="{BB962C8B-B14F-4D97-AF65-F5344CB8AC3E}">
        <p14:creationId xmlns:p14="http://schemas.microsoft.com/office/powerpoint/2010/main" val="8505342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25619"/>
            <a:ext cx="11377264"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一个大型喷水池的中央有一个强力喷水柱，为了测量喷水柱喷出的水柱的高度，某人在喷水柱正西方向的点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测得水柱顶端的仰角为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，沿点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向北偏东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前进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m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到达点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点测得水柱顶端的仰角为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，则水柱的高度是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A.50 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B.100 m</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C.120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D.150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263352" y="322023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67520"/>
            <a:ext cx="11377264"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如图，设水柱的高度是</a:t>
            </a:r>
            <a:r>
              <a:rPr lang="en-US" altLang="zh-CN" sz="2800" i="1" kern="100" dirty="0">
                <a:latin typeface="Times New Roman" panose="02020603050405020304" pitchFamily="18" charset="0"/>
                <a:ea typeface="黑体" panose="02010609060101010101" pitchFamily="49" charset="-122"/>
              </a:rPr>
              <a:t>h</a:t>
            </a:r>
            <a:r>
              <a:rPr lang="en-US" altLang="zh-CN" sz="2800" kern="100" dirty="0">
                <a:latin typeface="Times New Roman" panose="02020603050405020304" pitchFamily="18" charset="0"/>
                <a:ea typeface="黑体" panose="02010609060101010101" pitchFamily="49" charset="-122"/>
              </a:rPr>
              <a:t>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，水柱底端为</a:t>
            </a:r>
            <a:r>
              <a:rPr lang="en-US" altLang="zh-CN" sz="2800" i="1" kern="100" dirty="0">
                <a:latin typeface="Times New Roman" panose="02020603050405020304" pitchFamily="18" charset="0"/>
                <a:ea typeface="黑体" panose="02010609060101010101" pitchFamily="49" charset="-122"/>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224988410"/>
              </p:ext>
            </p:extLst>
          </p:nvPr>
        </p:nvGraphicFramePr>
        <p:xfrm>
          <a:off x="504508" y="1466161"/>
          <a:ext cx="10098087" cy="636588"/>
        </p:xfrm>
        <a:graphic>
          <a:graphicData uri="http://schemas.openxmlformats.org/presentationml/2006/ole">
            <mc:AlternateContent xmlns:mc="http://schemas.openxmlformats.org/markup-compatibility/2006">
              <mc:Choice xmlns:v="urn:schemas-microsoft-com:vml" Requires="v">
                <p:oleObj spid="_x0000_s357409" name="文档" r:id="rId20" imgW="10098225" imgH="636917" progId="Word.Document.12">
                  <p:embed/>
                </p:oleObj>
              </mc:Choice>
              <mc:Fallback>
                <p:oleObj name="文档" r:id="rId20" imgW="10098225" imgH="636917" progId="Word.Document.12">
                  <p:embed/>
                  <p:pic>
                    <p:nvPicPr>
                      <p:cNvPr id="0" name=""/>
                      <p:cNvPicPr/>
                      <p:nvPr/>
                    </p:nvPicPr>
                    <p:blipFill>
                      <a:blip r:embed="rId21"/>
                      <a:stretch>
                        <a:fillRect/>
                      </a:stretch>
                    </p:blipFill>
                    <p:spPr>
                      <a:xfrm>
                        <a:off x="504508" y="1466161"/>
                        <a:ext cx="10098087" cy="6365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82044059"/>
              </p:ext>
            </p:extLst>
          </p:nvPr>
        </p:nvGraphicFramePr>
        <p:xfrm>
          <a:off x="504508" y="2243518"/>
          <a:ext cx="9993312" cy="684213"/>
        </p:xfrm>
        <a:graphic>
          <a:graphicData uri="http://schemas.openxmlformats.org/presentationml/2006/ole">
            <mc:AlternateContent xmlns:mc="http://schemas.openxmlformats.org/markup-compatibility/2006">
              <mc:Choice xmlns:v="urn:schemas-microsoft-com:vml" Requires="v">
                <p:oleObj spid="_x0000_s357410" name="文档" r:id="rId23" imgW="9993421" imgH="684722" progId="Word.Document.12">
                  <p:embed/>
                </p:oleObj>
              </mc:Choice>
              <mc:Fallback>
                <p:oleObj name="文档" r:id="rId23" imgW="9993421" imgH="684722" progId="Word.Document.12">
                  <p:embed/>
                  <p:pic>
                    <p:nvPicPr>
                      <p:cNvPr id="0" name=""/>
                      <p:cNvPicPr/>
                      <p:nvPr/>
                    </p:nvPicPr>
                    <p:blipFill>
                      <a:blip r:embed="rId24"/>
                      <a:stretch>
                        <a:fillRect/>
                      </a:stretch>
                    </p:blipFill>
                    <p:spPr>
                      <a:xfrm>
                        <a:off x="504508" y="2243518"/>
                        <a:ext cx="9993312" cy="684213"/>
                      </a:xfrm>
                      <a:prstGeom prst="rect">
                        <a:avLst/>
                      </a:prstGeom>
                    </p:spPr>
                  </p:pic>
                </p:oleObj>
              </mc:Fallback>
            </mc:AlternateContent>
          </a:graphicData>
        </a:graphic>
      </p:graphicFrame>
      <p:sp>
        <p:nvSpPr>
          <p:cNvPr id="6" name="矩形 5"/>
          <p:cNvSpPr/>
          <p:nvPr/>
        </p:nvSpPr>
        <p:spPr>
          <a:xfrm>
            <a:off x="407368" y="2847644"/>
            <a:ext cx="11377264"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舍去</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水柱的高度是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57378" name="Picture 2" descr="S305"/>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6221" y="3096100"/>
            <a:ext cx="2421132" cy="242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8528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57378"/>
                                        </p:tgtEl>
                                        <p:attrNameLst>
                                          <p:attrName>style.visibility</p:attrName>
                                        </p:attrNameLst>
                                      </p:cBhvr>
                                      <p:to>
                                        <p:strVal val="visible"/>
                                      </p:to>
                                    </p:set>
                                    <p:animEffect transition="in" filter="blinds(horizontal)">
                                      <p:cBhvr>
                                        <p:cTn id="10" dur="500"/>
                                        <p:tgtEl>
                                          <p:spTgt spid="3573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blinds(horizontal)">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blinds(horizontal)">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9850" y="188640"/>
            <a:ext cx="11314782" cy="290848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如图所示，位于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处的信息中心获悉：在其正东方向相距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海里的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处有一艘渔船遇险，在原地等待营救，信息中心立即把消息告知在其南偏西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海里的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处的乙船，现乙船朝北偏东</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直线</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endParaRPr lang="en-US" altLang="zh-CN" sz="1000" i="1"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前往</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处救援，则</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cos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θ</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7" name="对象 6"/>
          <p:cNvGraphicFramePr>
            <a:graphicFrameLocks noChangeAspect="1"/>
          </p:cNvGraphicFramePr>
          <p:nvPr>
            <p:extLst>
              <p:ext uri="{D42A27DB-BD31-4B8C-83A1-F6EECF244321}">
                <p14:modId xmlns:p14="http://schemas.microsoft.com/office/powerpoint/2010/main" val="1830668671"/>
              </p:ext>
            </p:extLst>
          </p:nvPr>
        </p:nvGraphicFramePr>
        <p:xfrm>
          <a:off x="5191446" y="2072571"/>
          <a:ext cx="1073150" cy="1030288"/>
        </p:xfrm>
        <a:graphic>
          <a:graphicData uri="http://schemas.openxmlformats.org/presentationml/2006/ole">
            <mc:AlternateContent xmlns:mc="http://schemas.openxmlformats.org/markup-compatibility/2006">
              <mc:Choice xmlns:v="urn:schemas-microsoft-com:vml" Requires="v">
                <p:oleObj spid="_x0000_s332864" name="文档" r:id="rId20" imgW="1073612" imgH="1030160" progId="Word.Document.12">
                  <p:embed/>
                </p:oleObj>
              </mc:Choice>
              <mc:Fallback>
                <p:oleObj name="文档" r:id="rId20" imgW="1073612" imgH="1030160" progId="Word.Document.12">
                  <p:embed/>
                  <p:pic>
                    <p:nvPicPr>
                      <p:cNvPr id="0" name=""/>
                      <p:cNvPicPr/>
                      <p:nvPr/>
                    </p:nvPicPr>
                    <p:blipFill>
                      <a:blip r:embed="rId21"/>
                      <a:stretch>
                        <a:fillRect/>
                      </a:stretch>
                    </p:blipFill>
                    <p:spPr>
                      <a:xfrm>
                        <a:off x="5191446" y="2072571"/>
                        <a:ext cx="1073150" cy="1030288"/>
                      </a:xfrm>
                      <a:prstGeom prst="rect">
                        <a:avLst/>
                      </a:prstGeom>
                    </p:spPr>
                  </p:pic>
                </p:oleObj>
              </mc:Fallback>
            </mc:AlternateContent>
          </a:graphicData>
        </a:graphic>
      </p:graphicFrame>
      <p:pic>
        <p:nvPicPr>
          <p:cNvPr id="332848" name="Picture 48" descr="S306"/>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8376" y="3359429"/>
            <a:ext cx="2495248"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9038" y="322856"/>
            <a:ext cx="11314782"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32848" name="Picture 48" descr="S30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8489" y="3077312"/>
            <a:ext cx="2495248"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856224767"/>
              </p:ext>
            </p:extLst>
          </p:nvPr>
        </p:nvGraphicFramePr>
        <p:xfrm>
          <a:off x="526091" y="1218902"/>
          <a:ext cx="10888662" cy="769938"/>
        </p:xfrm>
        <a:graphic>
          <a:graphicData uri="http://schemas.openxmlformats.org/presentationml/2006/ole">
            <mc:AlternateContent xmlns:mc="http://schemas.openxmlformats.org/markup-compatibility/2006">
              <mc:Choice xmlns:v="urn:schemas-microsoft-com:vml" Requires="v">
                <p:oleObj spid="_x0000_s358462" name="文档" r:id="rId21" imgW="10889113" imgH="770267" progId="Word.Document.12">
                  <p:embed/>
                </p:oleObj>
              </mc:Choice>
              <mc:Fallback>
                <p:oleObj name="文档" r:id="rId21" imgW="10889113" imgH="770267" progId="Word.Document.12">
                  <p:embed/>
                  <p:pic>
                    <p:nvPicPr>
                      <p:cNvPr id="0" name=""/>
                      <p:cNvPicPr/>
                      <p:nvPr/>
                    </p:nvPicPr>
                    <p:blipFill>
                      <a:blip r:embed="rId22"/>
                      <a:stretch>
                        <a:fillRect/>
                      </a:stretch>
                    </p:blipFill>
                    <p:spPr>
                      <a:xfrm>
                        <a:off x="526091" y="1218902"/>
                        <a:ext cx="10888662" cy="7699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15026787"/>
              </p:ext>
            </p:extLst>
          </p:nvPr>
        </p:nvGraphicFramePr>
        <p:xfrm>
          <a:off x="526091" y="1893583"/>
          <a:ext cx="11117262" cy="1160463"/>
        </p:xfrm>
        <a:graphic>
          <a:graphicData uri="http://schemas.openxmlformats.org/presentationml/2006/ole">
            <mc:AlternateContent xmlns:mc="http://schemas.openxmlformats.org/markup-compatibility/2006">
              <mc:Choice xmlns:v="urn:schemas-microsoft-com:vml" Requires="v">
                <p:oleObj spid="_x0000_s358463" name="文档" r:id="rId24" imgW="11117807" imgH="1159893" progId="Word.Document.12">
                  <p:embed/>
                </p:oleObj>
              </mc:Choice>
              <mc:Fallback>
                <p:oleObj name="文档" r:id="rId24" imgW="11117807" imgH="1159893" progId="Word.Document.12">
                  <p:embed/>
                  <p:pic>
                    <p:nvPicPr>
                      <p:cNvPr id="0" name=""/>
                      <p:cNvPicPr/>
                      <p:nvPr/>
                    </p:nvPicPr>
                    <p:blipFill>
                      <a:blip r:embed="rId25"/>
                      <a:stretch>
                        <a:fillRect/>
                      </a:stretch>
                    </p:blipFill>
                    <p:spPr>
                      <a:xfrm>
                        <a:off x="526091" y="1893583"/>
                        <a:ext cx="11117262" cy="116046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462650584"/>
              </p:ext>
            </p:extLst>
          </p:nvPr>
        </p:nvGraphicFramePr>
        <p:xfrm>
          <a:off x="526091" y="2935659"/>
          <a:ext cx="9250362" cy="1141413"/>
        </p:xfrm>
        <a:graphic>
          <a:graphicData uri="http://schemas.openxmlformats.org/presentationml/2006/ole">
            <mc:AlternateContent xmlns:mc="http://schemas.openxmlformats.org/markup-compatibility/2006">
              <mc:Choice xmlns:v="urn:schemas-microsoft-com:vml" Requires="v">
                <p:oleObj spid="_x0000_s358464" name="文档" r:id="rId27" imgW="9250073" imgH="1141203" progId="Word.Document.12">
                  <p:embed/>
                </p:oleObj>
              </mc:Choice>
              <mc:Fallback>
                <p:oleObj name="文档" r:id="rId27" imgW="9250073" imgH="1141203" progId="Word.Document.12">
                  <p:embed/>
                  <p:pic>
                    <p:nvPicPr>
                      <p:cNvPr id="0" name=""/>
                      <p:cNvPicPr/>
                      <p:nvPr/>
                    </p:nvPicPr>
                    <p:blipFill>
                      <a:blip r:embed="rId28"/>
                      <a:stretch>
                        <a:fillRect/>
                      </a:stretch>
                    </p:blipFill>
                    <p:spPr>
                      <a:xfrm>
                        <a:off x="526091" y="2935659"/>
                        <a:ext cx="9250362" cy="1141413"/>
                      </a:xfrm>
                      <a:prstGeom prst="rect">
                        <a:avLst/>
                      </a:prstGeom>
                    </p:spPr>
                  </p:pic>
                </p:oleObj>
              </mc:Fallback>
            </mc:AlternateContent>
          </a:graphicData>
        </a:graphic>
      </p:graphicFrame>
      <p:sp>
        <p:nvSpPr>
          <p:cNvPr id="8" name="矩形 7"/>
          <p:cNvSpPr/>
          <p:nvPr/>
        </p:nvSpPr>
        <p:spPr>
          <a:xfrm>
            <a:off x="449037" y="3842464"/>
            <a:ext cx="8373427"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θ</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35424210"/>
              </p:ext>
            </p:extLst>
          </p:nvPr>
        </p:nvGraphicFramePr>
        <p:xfrm>
          <a:off x="535930" y="4748038"/>
          <a:ext cx="7681912" cy="1125538"/>
        </p:xfrm>
        <a:graphic>
          <a:graphicData uri="http://schemas.openxmlformats.org/presentationml/2006/ole">
            <mc:AlternateContent xmlns:mc="http://schemas.openxmlformats.org/markup-compatibility/2006">
              <mc:Choice xmlns:v="urn:schemas-microsoft-com:vml" Requires="v">
                <p:oleObj spid="_x0000_s358465" name="文档" r:id="rId30" imgW="7681594" imgH="1125233" progId="Word.Document.12">
                  <p:embed/>
                </p:oleObj>
              </mc:Choice>
              <mc:Fallback>
                <p:oleObj name="文档" r:id="rId30" imgW="7681594" imgH="1125233" progId="Word.Document.12">
                  <p:embed/>
                  <p:pic>
                    <p:nvPicPr>
                      <p:cNvPr id="0" name=""/>
                      <p:cNvPicPr/>
                      <p:nvPr/>
                    </p:nvPicPr>
                    <p:blipFill>
                      <a:blip r:embed="rId31"/>
                      <a:stretch>
                        <a:fillRect/>
                      </a:stretch>
                    </p:blipFill>
                    <p:spPr>
                      <a:xfrm>
                        <a:off x="535930" y="4748038"/>
                        <a:ext cx="7681912" cy="1125538"/>
                      </a:xfrm>
                      <a:prstGeom prst="rect">
                        <a:avLst/>
                      </a:prstGeom>
                    </p:spPr>
                  </p:pic>
                </p:oleObj>
              </mc:Fallback>
            </mc:AlternateContent>
          </a:graphicData>
        </a:graphic>
      </p:graphicFrame>
    </p:spTree>
    <p:extLst>
      <p:ext uri="{BB962C8B-B14F-4D97-AF65-F5344CB8AC3E}">
        <p14:creationId xmlns:p14="http://schemas.microsoft.com/office/powerpoint/2010/main" val="3326762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32848"/>
                                        </p:tgtEl>
                                        <p:attrNameLst>
                                          <p:attrName>style.visibility</p:attrName>
                                        </p:attrNameLst>
                                      </p:cBhvr>
                                      <p:to>
                                        <p:strVal val="visible"/>
                                      </p:to>
                                    </p:set>
                                    <p:animEffect transition="in" filter="blinds(horizontal)">
                                      <p:cBhvr>
                                        <p:cTn id="10" dur="500"/>
                                        <p:tgtEl>
                                          <p:spTgt spid="3328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2" name="矩形 31"/>
          <p:cNvSpPr/>
          <p:nvPr/>
        </p:nvSpPr>
        <p:spPr>
          <a:xfrm>
            <a:off x="479376" y="389563"/>
            <a:ext cx="11233248"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如图，某建筑物的高度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，一架无人机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无人机的大小忽略不计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上的仪器观测到建筑物顶部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的仰角为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，地面某处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的俯角为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，则此无人机距离地面的高度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3928" name="Picture 104" descr="S356"/>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7858" y="2636912"/>
            <a:ext cx="3596284"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955857" y="1829609"/>
            <a:ext cx="7232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200</a:t>
            </a:r>
            <a:endParaRPr lang="zh-CN" altLang="en-US" dirty="0"/>
          </a:p>
        </p:txBody>
      </p:sp>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对象 9"/>
          <p:cNvGraphicFramePr>
            <a:graphicFrameLocks noChangeAspect="1"/>
          </p:cNvGraphicFramePr>
          <p:nvPr>
            <p:extLst>
              <p:ext uri="{D42A27DB-BD31-4B8C-83A1-F6EECF244321}">
                <p14:modId xmlns:p14="http://schemas.microsoft.com/office/powerpoint/2010/main" val="1100036204"/>
              </p:ext>
            </p:extLst>
          </p:nvPr>
        </p:nvGraphicFramePr>
        <p:xfrm>
          <a:off x="514856" y="4571603"/>
          <a:ext cx="10407650" cy="1831975"/>
        </p:xfrm>
        <a:graphic>
          <a:graphicData uri="http://schemas.openxmlformats.org/presentationml/2006/ole">
            <mc:AlternateContent xmlns:mc="http://schemas.openxmlformats.org/markup-compatibility/2006">
              <mc:Choice xmlns:v="urn:schemas-microsoft-com:vml" Requires="v">
                <p:oleObj spid="_x0000_s359469" name="文档" r:id="rId4" imgW="10407380" imgH="1831912" progId="Word.Document.12">
                  <p:embed/>
                </p:oleObj>
              </mc:Choice>
              <mc:Fallback>
                <p:oleObj name="文档" r:id="rId4" imgW="10407380" imgH="1831912" progId="Word.Document.12">
                  <p:embed/>
                  <p:pic>
                    <p:nvPicPr>
                      <p:cNvPr id="0" name=""/>
                      <p:cNvPicPr/>
                      <p:nvPr/>
                    </p:nvPicPr>
                    <p:blipFill>
                      <a:blip r:embed="rId5"/>
                      <a:stretch>
                        <a:fillRect/>
                      </a:stretch>
                    </p:blipFill>
                    <p:spPr>
                      <a:xfrm>
                        <a:off x="514856" y="4571603"/>
                        <a:ext cx="10407650" cy="1831975"/>
                      </a:xfrm>
                      <a:prstGeom prst="rect">
                        <a:avLst/>
                      </a:prstGeom>
                    </p:spPr>
                  </p:pic>
                </p:oleObj>
              </mc:Fallback>
            </mc:AlternateContent>
          </a:graphicData>
        </a:graphic>
      </p:graphicFrame>
      <p:sp>
        <p:nvSpPr>
          <p:cNvPr id="5"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2" name="矩形 31"/>
          <p:cNvSpPr/>
          <p:nvPr/>
        </p:nvSpPr>
        <p:spPr>
          <a:xfrm>
            <a:off x="479376" y="260648"/>
            <a:ext cx="11233248" cy="738664"/>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err="1">
                <a:latin typeface="Times New Roman" panose="02020603050405020304" pitchFamily="18" charset="0"/>
                <a:ea typeface="黑体" panose="02010609060101010101" pitchFamily="49" charset="-122"/>
              </a:rPr>
              <a:t>Rt</a:t>
            </a:r>
            <a:r>
              <a:rPr lang="en-US" altLang="zh-CN" sz="28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82096416"/>
              </p:ext>
            </p:extLst>
          </p:nvPr>
        </p:nvGraphicFramePr>
        <p:xfrm>
          <a:off x="514856" y="1055762"/>
          <a:ext cx="10171112" cy="1581150"/>
        </p:xfrm>
        <a:graphic>
          <a:graphicData uri="http://schemas.openxmlformats.org/presentationml/2006/ole">
            <mc:AlternateContent xmlns:mc="http://schemas.openxmlformats.org/markup-compatibility/2006">
              <mc:Choice xmlns:v="urn:schemas-microsoft-com:vml" Requires="v">
                <p:oleObj spid="_x0000_s359470" name="文档" r:id="rId23" imgW="10171242" imgH="1580388" progId="Word.Document.12">
                  <p:embed/>
                </p:oleObj>
              </mc:Choice>
              <mc:Fallback>
                <p:oleObj name="文档" r:id="rId23" imgW="10171242" imgH="1580388" progId="Word.Document.12">
                  <p:embed/>
                  <p:pic>
                    <p:nvPicPr>
                      <p:cNvPr id="0" name=""/>
                      <p:cNvPicPr/>
                      <p:nvPr/>
                    </p:nvPicPr>
                    <p:blipFill>
                      <a:blip r:embed="rId24"/>
                      <a:stretch>
                        <a:fillRect/>
                      </a:stretch>
                    </p:blipFill>
                    <p:spPr>
                      <a:xfrm>
                        <a:off x="514856" y="1055762"/>
                        <a:ext cx="10171112" cy="1581150"/>
                      </a:xfrm>
                      <a:prstGeom prst="rect">
                        <a:avLst/>
                      </a:prstGeom>
                    </p:spPr>
                  </p:pic>
                </p:oleObj>
              </mc:Fallback>
            </mc:AlternateContent>
          </a:graphicData>
        </a:graphic>
      </p:graphicFrame>
      <p:sp>
        <p:nvSpPr>
          <p:cNvPr id="25" name="矩形 24"/>
          <p:cNvSpPr/>
          <p:nvPr/>
        </p:nvSpPr>
        <p:spPr>
          <a:xfrm>
            <a:off x="479376" y="2496845"/>
            <a:ext cx="1123324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ACQ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AQC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60°</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QAC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75°</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QCA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180°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AQC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rPr>
              <a:t>QAC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104" descr="S356"/>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6340" y="1089670"/>
            <a:ext cx="3596284"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9893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linds(horizontal)">
                                      <p:cBhvr>
                                        <p:cTn id="7" dur="500"/>
                                        <p:tgtEl>
                                          <p:spTgt spid="3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blinds(horizontal)">
                                      <p:cBhvr>
                                        <p:cTn id="20" dur="500"/>
                                        <p:tgtEl>
                                          <p:spTgt spid="2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animEffect transition="in" filter="blinds(horizontal)">
                                      <p:cBhvr>
                                        <p:cTn id="25" dur="500"/>
                                        <p:tgtEl>
                                          <p:spTgt spid="2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xEl>
                                              <p:pRg st="2" end="2"/>
                                            </p:txEl>
                                          </p:spTgt>
                                        </p:tgtEl>
                                        <p:attrNameLst>
                                          <p:attrName>style.visibility</p:attrName>
                                        </p:attrNameLst>
                                      </p:cBhvr>
                                      <p:to>
                                        <p:strVal val="visible"/>
                                      </p:to>
                                    </p:set>
                                    <p:animEffect transition="in" filter="blinds(horizontal)">
                                      <p:cBhvr>
                                        <p:cTn id="30" dur="500"/>
                                        <p:tgtEl>
                                          <p:spTgt spid="2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3" name="对象 2"/>
          <p:cNvGraphicFramePr>
            <a:graphicFrameLocks noChangeAspect="1"/>
          </p:cNvGraphicFramePr>
          <p:nvPr>
            <p:extLst>
              <p:ext uri="{D42A27DB-BD31-4B8C-83A1-F6EECF244321}">
                <p14:modId xmlns:p14="http://schemas.microsoft.com/office/powerpoint/2010/main" val="2222329985"/>
              </p:ext>
            </p:extLst>
          </p:nvPr>
        </p:nvGraphicFramePr>
        <p:xfrm>
          <a:off x="514856" y="774980"/>
          <a:ext cx="10171112" cy="1581150"/>
        </p:xfrm>
        <a:graphic>
          <a:graphicData uri="http://schemas.openxmlformats.org/presentationml/2006/ole">
            <mc:AlternateContent xmlns:mc="http://schemas.openxmlformats.org/markup-compatibility/2006">
              <mc:Choice xmlns:v="urn:schemas-microsoft-com:vml" Requires="v">
                <p:oleObj spid="_x0000_s363525" name="文档" r:id="rId20" imgW="10171242" imgH="1580388" progId="Word.Document.12">
                  <p:embed/>
                </p:oleObj>
              </mc:Choice>
              <mc:Fallback>
                <p:oleObj name="文档" r:id="rId20" imgW="10171242" imgH="1580388" progId="Word.Document.12">
                  <p:embed/>
                  <p:pic>
                    <p:nvPicPr>
                      <p:cNvPr id="0" name=""/>
                      <p:cNvPicPr/>
                      <p:nvPr/>
                    </p:nvPicPr>
                    <p:blipFill>
                      <a:blip r:embed="rId21"/>
                      <a:stretch>
                        <a:fillRect/>
                      </a:stretch>
                    </p:blipFill>
                    <p:spPr>
                      <a:xfrm>
                        <a:off x="514856" y="774980"/>
                        <a:ext cx="10171112" cy="1581150"/>
                      </a:xfrm>
                      <a:prstGeom prst="rect">
                        <a:avLst/>
                      </a:prstGeom>
                    </p:spPr>
                  </p:pic>
                </p:oleObj>
              </mc:Fallback>
            </mc:AlternateContent>
          </a:graphicData>
        </a:graphic>
      </p:graphicFrame>
      <p:sp>
        <p:nvSpPr>
          <p:cNvPr id="25" name="矩形 24"/>
          <p:cNvSpPr/>
          <p:nvPr/>
        </p:nvSpPr>
        <p:spPr>
          <a:xfrm>
            <a:off x="479376" y="1773567"/>
            <a:ext cx="11233248"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故此无人机距离地面的高度</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 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104" descr="S356"/>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7858" y="2636912"/>
            <a:ext cx="3596284"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473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blinds(horizontal)">
                                      <p:cBhvr>
                                        <p:cTn id="1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485171"/>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433763"/>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443135"/>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34938" y="1253659"/>
            <a:ext cx="11322125"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台风中心从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km/h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的速度向东北方向移动，离台风中心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内的地区为危险区，城市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地正东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处，则城市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处于危险区内的时间为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224437" y="2674655"/>
            <a:ext cx="364202" cy="52322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rPr>
              <a:t>1</a:t>
            </a:r>
            <a:endParaRPr lang="zh-CN" altLang="en-US" sz="2800" dirty="0"/>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34942" name="Picture 94" descr="S30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7271" y="44624"/>
            <a:ext cx="2327361" cy="219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07368" y="260648"/>
            <a:ext cx="8928992" cy="2031325"/>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如图，虚线圆是以</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为圆心，</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30 km</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为半径的圆，</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，当台风中心在线段</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上时城市</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处于危险区内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5239293"/>
              </p:ext>
            </p:extLst>
          </p:nvPr>
        </p:nvGraphicFramePr>
        <p:xfrm>
          <a:off x="470575" y="2276872"/>
          <a:ext cx="11183937" cy="1189038"/>
        </p:xfrm>
        <a:graphic>
          <a:graphicData uri="http://schemas.openxmlformats.org/presentationml/2006/ole">
            <mc:AlternateContent xmlns:mc="http://schemas.openxmlformats.org/markup-compatibility/2006">
              <mc:Choice xmlns:v="urn:schemas-microsoft-com:vml" Requires="v">
                <p:oleObj spid="_x0000_s361513" name="文档" r:id="rId21" imgW="11184435" imgH="1188648" progId="Word.Document.12">
                  <p:embed/>
                </p:oleObj>
              </mc:Choice>
              <mc:Fallback>
                <p:oleObj name="文档" r:id="rId21" imgW="11184435" imgH="1188648" progId="Word.Document.12">
                  <p:embed/>
                  <p:pic>
                    <p:nvPicPr>
                      <p:cNvPr id="0" name=""/>
                      <p:cNvPicPr/>
                      <p:nvPr/>
                    </p:nvPicPr>
                    <p:blipFill>
                      <a:blip r:embed="rId22"/>
                      <a:stretch>
                        <a:fillRect/>
                      </a:stretch>
                    </p:blipFill>
                    <p:spPr>
                      <a:xfrm>
                        <a:off x="470575" y="2276872"/>
                        <a:ext cx="11183937" cy="11890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88623074"/>
              </p:ext>
            </p:extLst>
          </p:nvPr>
        </p:nvGraphicFramePr>
        <p:xfrm>
          <a:off x="470575" y="3356992"/>
          <a:ext cx="3168650" cy="1154113"/>
        </p:xfrm>
        <a:graphic>
          <a:graphicData uri="http://schemas.openxmlformats.org/presentationml/2006/ole">
            <mc:AlternateContent xmlns:mc="http://schemas.openxmlformats.org/markup-compatibility/2006">
              <mc:Choice xmlns:v="urn:schemas-microsoft-com:vml" Requires="v">
                <p:oleObj spid="_x0000_s361514" name="文档" r:id="rId24" imgW="3168650" imgH="1154198" progId="Word.Document.12">
                  <p:embed/>
                </p:oleObj>
              </mc:Choice>
              <mc:Fallback>
                <p:oleObj name="文档" r:id="rId24" imgW="3168650" imgH="1154198" progId="Word.Document.12">
                  <p:embed/>
                  <p:pic>
                    <p:nvPicPr>
                      <p:cNvPr id="0" name=""/>
                      <p:cNvPicPr/>
                      <p:nvPr/>
                    </p:nvPicPr>
                    <p:blipFill>
                      <a:blip r:embed="rId25"/>
                      <a:stretch>
                        <a:fillRect/>
                      </a:stretch>
                    </p:blipFill>
                    <p:spPr>
                      <a:xfrm>
                        <a:off x="470575" y="3356992"/>
                        <a:ext cx="3168650" cy="1154113"/>
                      </a:xfrm>
                      <a:prstGeom prst="rect">
                        <a:avLst/>
                      </a:prstGeom>
                    </p:spPr>
                  </p:pic>
                </p:oleObj>
              </mc:Fallback>
            </mc:AlternateContent>
          </a:graphicData>
        </a:graphic>
      </p:graphicFrame>
      <p:sp>
        <p:nvSpPr>
          <p:cNvPr id="7" name="矩形 6"/>
          <p:cNvSpPr/>
          <p:nvPr/>
        </p:nvSpPr>
        <p:spPr>
          <a:xfrm>
            <a:off x="407368" y="4149080"/>
            <a:ext cx="1137726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中，由余弦定理得，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cos</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109611711"/>
              </p:ext>
            </p:extLst>
          </p:nvPr>
        </p:nvGraphicFramePr>
        <p:xfrm>
          <a:off x="470575" y="4869160"/>
          <a:ext cx="6338887" cy="1106488"/>
        </p:xfrm>
        <a:graphic>
          <a:graphicData uri="http://schemas.openxmlformats.org/presentationml/2006/ole">
            <mc:AlternateContent xmlns:mc="http://schemas.openxmlformats.org/markup-compatibility/2006">
              <mc:Choice xmlns:v="urn:schemas-microsoft-com:vml" Requires="v">
                <p:oleObj spid="_x0000_s361515" name="文档" r:id="rId27" imgW="6338889" imgH="1106130" progId="Word.Document.12">
                  <p:embed/>
                </p:oleObj>
              </mc:Choice>
              <mc:Fallback>
                <p:oleObj name="文档" r:id="rId27" imgW="6338889" imgH="1106130" progId="Word.Document.12">
                  <p:embed/>
                  <p:pic>
                    <p:nvPicPr>
                      <p:cNvPr id="0" name=""/>
                      <p:cNvPicPr/>
                      <p:nvPr/>
                    </p:nvPicPr>
                    <p:blipFill>
                      <a:blip r:embed="rId28"/>
                      <a:stretch>
                        <a:fillRect/>
                      </a:stretch>
                    </p:blipFill>
                    <p:spPr>
                      <a:xfrm>
                        <a:off x="470575" y="4869160"/>
                        <a:ext cx="6338887" cy="1106488"/>
                      </a:xfrm>
                      <a:prstGeom prst="rect">
                        <a:avLst/>
                      </a:prstGeom>
                    </p:spPr>
                  </p:pic>
                </p:oleObj>
              </mc:Fallback>
            </mc:AlternateContent>
          </a:graphicData>
        </a:graphic>
      </p:graphicFrame>
      <p:sp>
        <p:nvSpPr>
          <p:cNvPr id="10" name="矩形 9"/>
          <p:cNvSpPr/>
          <p:nvPr/>
        </p:nvSpPr>
        <p:spPr>
          <a:xfrm>
            <a:off x="407368" y="5589240"/>
            <a:ext cx="8736632"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 </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km.</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处于危险区内的时间为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 h.</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255242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4942"/>
                                        </p:tgtEl>
                                        <p:attrNameLst>
                                          <p:attrName>style.visibility</p:attrName>
                                        </p:attrNameLst>
                                      </p:cBhvr>
                                      <p:to>
                                        <p:strVal val="visible"/>
                                      </p:to>
                                    </p:set>
                                    <p:animEffect transition="in" filter="blinds(horizontal)">
                                      <p:cBhvr>
                                        <p:cTn id="10" dur="500"/>
                                        <p:tgtEl>
                                          <p:spTgt spid="3349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linds(horizont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260648"/>
            <a:ext cx="11305256"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在某次地震时，震中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产生震动的中心位置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的南面有三座东西方向的城市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两市相距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相距</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市在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两市之间，如图所示，某时刻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市感到地表震动，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市感到地表震动，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市感到地表震动，已知震波在地表传播的速度为每秒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 km.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求震中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三市的距离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6014" name="Picture 142" descr="S309"/>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736" y="3717032"/>
            <a:ext cx="3016529"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60514154"/>
              </p:ext>
            </p:extLst>
          </p:nvPr>
        </p:nvGraphicFramePr>
        <p:xfrm>
          <a:off x="479376" y="692696"/>
          <a:ext cx="11305256" cy="4480560"/>
        </p:xfrm>
        <a:graphic>
          <a:graphicData uri="http://schemas.openxmlformats.org/drawingml/2006/table">
            <a:tbl>
              <a:tblPr/>
              <a:tblGrid>
                <a:gridCol w="2374669"/>
                <a:gridCol w="3097939"/>
                <a:gridCol w="5832648"/>
              </a:tblGrid>
              <a:tr h="4351338">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可视，均不可达</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just">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测量者可以在河岸选定两点</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CD</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，同时在</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两点分别测得</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ACD</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β</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CDB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γ</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BDA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δ</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ADC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BDC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中，由正弦定理计算出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后，再在</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ABC</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中，应用余弦定理计算出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两点间的距离</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0994" name="Picture 2" descr="S27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3704" y="2008898"/>
            <a:ext cx="2636069" cy="17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215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407368" y="620688"/>
            <a:ext cx="10832130"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中，由题意得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 (km).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中，由题意得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30(km).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km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)km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)km.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411693928"/>
              </p:ext>
            </p:extLst>
          </p:nvPr>
        </p:nvGraphicFramePr>
        <p:xfrm>
          <a:off x="528103" y="2580952"/>
          <a:ext cx="10155237" cy="1208088"/>
        </p:xfrm>
        <a:graphic>
          <a:graphicData uri="http://schemas.openxmlformats.org/presentationml/2006/ole">
            <mc:AlternateContent xmlns:mc="http://schemas.openxmlformats.org/markup-compatibility/2006">
              <mc:Choice xmlns:v="urn:schemas-microsoft-com:vml" Requires="v">
                <p:oleObj spid="_x0000_s337049" name="文档" r:id="rId20" imgW="10155489" imgH="1207698" progId="Word.Document.12">
                  <p:embed/>
                </p:oleObj>
              </mc:Choice>
              <mc:Fallback>
                <p:oleObj name="文档" r:id="rId20" imgW="10155489" imgH="1207698" progId="Word.Document.12">
                  <p:embed/>
                  <p:pic>
                    <p:nvPicPr>
                      <p:cNvPr id="0" name=""/>
                      <p:cNvPicPr/>
                      <p:nvPr/>
                    </p:nvPicPr>
                    <p:blipFill>
                      <a:blip r:embed="rId21"/>
                      <a:stretch>
                        <a:fillRect/>
                      </a:stretch>
                    </p:blipFill>
                    <p:spPr>
                      <a:xfrm>
                        <a:off x="528103" y="2580952"/>
                        <a:ext cx="10155237" cy="120808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973494181"/>
              </p:ext>
            </p:extLst>
          </p:nvPr>
        </p:nvGraphicFramePr>
        <p:xfrm>
          <a:off x="528103" y="3717032"/>
          <a:ext cx="5538787" cy="1173163"/>
        </p:xfrm>
        <a:graphic>
          <a:graphicData uri="http://schemas.openxmlformats.org/presentationml/2006/ole">
            <mc:AlternateContent xmlns:mc="http://schemas.openxmlformats.org/markup-compatibility/2006">
              <mc:Choice xmlns:v="urn:schemas-microsoft-com:vml" Requires="v">
                <p:oleObj spid="_x0000_s337050" name="文档" r:id="rId23" imgW="5539241" imgH="1172808" progId="Word.Document.12">
                  <p:embed/>
                </p:oleObj>
              </mc:Choice>
              <mc:Fallback>
                <p:oleObj name="文档" r:id="rId23" imgW="5539241" imgH="1172808" progId="Word.Document.12">
                  <p:embed/>
                  <p:pic>
                    <p:nvPicPr>
                      <p:cNvPr id="0" name=""/>
                      <p:cNvPicPr/>
                      <p:nvPr/>
                    </p:nvPicPr>
                    <p:blipFill>
                      <a:blip r:embed="rId24"/>
                      <a:stretch>
                        <a:fillRect/>
                      </a:stretch>
                    </p:blipFill>
                    <p:spPr>
                      <a:xfrm>
                        <a:off x="528103" y="3717032"/>
                        <a:ext cx="5538787" cy="1173163"/>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355840666"/>
              </p:ext>
            </p:extLst>
          </p:nvPr>
        </p:nvGraphicFramePr>
        <p:xfrm>
          <a:off x="528103" y="4854059"/>
          <a:ext cx="8129587" cy="1192213"/>
        </p:xfrm>
        <a:graphic>
          <a:graphicData uri="http://schemas.openxmlformats.org/presentationml/2006/ole">
            <mc:AlternateContent xmlns:mc="http://schemas.openxmlformats.org/markup-compatibility/2006">
              <mc:Choice xmlns:v="urn:schemas-microsoft-com:vml" Requires="v">
                <p:oleObj spid="_x0000_s337051" name="文档" r:id="rId26" imgW="8128922" imgH="1191910" progId="Word.Document.12">
                  <p:embed/>
                </p:oleObj>
              </mc:Choice>
              <mc:Fallback>
                <p:oleObj name="文档" r:id="rId26" imgW="8128922" imgH="1191910" progId="Word.Document.12">
                  <p:embed/>
                  <p:pic>
                    <p:nvPicPr>
                      <p:cNvPr id="0" name=""/>
                      <p:cNvPicPr/>
                      <p:nvPr/>
                    </p:nvPicPr>
                    <p:blipFill>
                      <a:blip r:embed="rId27"/>
                      <a:stretch>
                        <a:fillRect/>
                      </a:stretch>
                    </p:blipFill>
                    <p:spPr>
                      <a:xfrm>
                        <a:off x="528103" y="4854059"/>
                        <a:ext cx="8129587" cy="1192213"/>
                      </a:xfrm>
                      <a:prstGeom prst="rect">
                        <a:avLst/>
                      </a:prstGeom>
                    </p:spPr>
                  </p:pic>
                </p:oleObj>
              </mc:Fallback>
            </mc:AlternateContent>
          </a:graphicData>
        </a:graphic>
      </p:graphicFrame>
      <p:pic>
        <p:nvPicPr>
          <p:cNvPr id="22" name="Picture 142" descr="S309"/>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341" y="566883"/>
            <a:ext cx="2742299" cy="17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4253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29" name="返回">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368846409"/>
              </p:ext>
            </p:extLst>
          </p:nvPr>
        </p:nvGraphicFramePr>
        <p:xfrm>
          <a:off x="504255" y="186655"/>
          <a:ext cx="5519737" cy="1154113"/>
        </p:xfrm>
        <a:graphic>
          <a:graphicData uri="http://schemas.openxmlformats.org/presentationml/2006/ole">
            <mc:AlternateContent xmlns:mc="http://schemas.openxmlformats.org/markup-compatibility/2006">
              <mc:Choice xmlns:v="urn:schemas-microsoft-com:vml" Requires="v">
                <p:oleObj spid="_x0000_s362558" name="文档" r:id="rId22" imgW="5520167" imgH="1153706" progId="Word.Document.12">
                  <p:embed/>
                </p:oleObj>
              </mc:Choice>
              <mc:Fallback>
                <p:oleObj name="文档" r:id="rId22" imgW="5520167" imgH="1153706" progId="Word.Document.12">
                  <p:embed/>
                  <p:pic>
                    <p:nvPicPr>
                      <p:cNvPr id="0" name=""/>
                      <p:cNvPicPr/>
                      <p:nvPr/>
                    </p:nvPicPr>
                    <p:blipFill>
                      <a:blip r:embed="rId23"/>
                      <a:stretch>
                        <a:fillRect/>
                      </a:stretch>
                    </p:blipFill>
                    <p:spPr>
                      <a:xfrm>
                        <a:off x="504255" y="186655"/>
                        <a:ext cx="5519737" cy="1154113"/>
                      </a:xfrm>
                      <a:prstGeom prst="rect">
                        <a:avLst/>
                      </a:prstGeom>
                    </p:spPr>
                  </p:pic>
                </p:oleObj>
              </mc:Fallback>
            </mc:AlternateContent>
          </a:graphicData>
        </a:graphic>
      </p:graphicFrame>
      <p:sp>
        <p:nvSpPr>
          <p:cNvPr id="4" name="矩形 3"/>
          <p:cNvSpPr/>
          <p:nvPr/>
        </p:nvSpPr>
        <p:spPr>
          <a:xfrm>
            <a:off x="380996" y="1250176"/>
            <a:ext cx="7227171" cy="738664"/>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在一条直线上，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591258798"/>
              </p:ext>
            </p:extLst>
          </p:nvPr>
        </p:nvGraphicFramePr>
        <p:xfrm>
          <a:off x="504255" y="2204864"/>
          <a:ext cx="6376987" cy="1173163"/>
        </p:xfrm>
        <a:graphic>
          <a:graphicData uri="http://schemas.openxmlformats.org/presentationml/2006/ole">
            <mc:AlternateContent xmlns:mc="http://schemas.openxmlformats.org/markup-compatibility/2006">
              <mc:Choice xmlns:v="urn:schemas-microsoft-com:vml" Requires="v">
                <p:oleObj spid="_x0000_s362559" name="文档" r:id="rId25" imgW="6377036" imgH="1172808" progId="Word.Document.12">
                  <p:embed/>
                </p:oleObj>
              </mc:Choice>
              <mc:Fallback>
                <p:oleObj name="文档" r:id="rId25" imgW="6377036" imgH="1172808" progId="Word.Document.12">
                  <p:embed/>
                  <p:pic>
                    <p:nvPicPr>
                      <p:cNvPr id="0" name=""/>
                      <p:cNvPicPr/>
                      <p:nvPr/>
                    </p:nvPicPr>
                    <p:blipFill>
                      <a:blip r:embed="rId26"/>
                      <a:stretch>
                        <a:fillRect/>
                      </a:stretch>
                    </p:blipFill>
                    <p:spPr>
                      <a:xfrm>
                        <a:off x="504255" y="2204864"/>
                        <a:ext cx="6376987" cy="11731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537221090"/>
              </p:ext>
            </p:extLst>
          </p:nvPr>
        </p:nvGraphicFramePr>
        <p:xfrm>
          <a:off x="504255" y="3323059"/>
          <a:ext cx="6948487" cy="1182688"/>
        </p:xfrm>
        <a:graphic>
          <a:graphicData uri="http://schemas.openxmlformats.org/presentationml/2006/ole">
            <mc:AlternateContent xmlns:mc="http://schemas.openxmlformats.org/markup-compatibility/2006">
              <mc:Choice xmlns:v="urn:schemas-microsoft-com:vml" Requires="v">
                <p:oleObj spid="_x0000_s362560" name="文档" r:id="rId28" imgW="6948522" imgH="1182179" progId="Word.Document.12">
                  <p:embed/>
                </p:oleObj>
              </mc:Choice>
              <mc:Fallback>
                <p:oleObj name="文档" r:id="rId28" imgW="6948522" imgH="1182179" progId="Word.Document.12">
                  <p:embed/>
                  <p:pic>
                    <p:nvPicPr>
                      <p:cNvPr id="0" name=""/>
                      <p:cNvPicPr/>
                      <p:nvPr/>
                    </p:nvPicPr>
                    <p:blipFill>
                      <a:blip r:embed="rId29"/>
                      <a:stretch>
                        <a:fillRect/>
                      </a:stretch>
                    </p:blipFill>
                    <p:spPr>
                      <a:xfrm>
                        <a:off x="504255" y="3323059"/>
                        <a:ext cx="6948487" cy="11826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51178860"/>
              </p:ext>
            </p:extLst>
          </p:nvPr>
        </p:nvGraphicFramePr>
        <p:xfrm>
          <a:off x="504255" y="4293096"/>
          <a:ext cx="5605462" cy="1001713"/>
        </p:xfrm>
        <a:graphic>
          <a:graphicData uri="http://schemas.openxmlformats.org/presentationml/2006/ole">
            <mc:AlternateContent xmlns:mc="http://schemas.openxmlformats.org/markup-compatibility/2006">
              <mc:Choice xmlns:v="urn:schemas-microsoft-com:vml" Requires="v">
                <p:oleObj spid="_x0000_s362561" name="文档" r:id="rId31" imgW="5605818" imgH="1001248" progId="Word.Document.12">
                  <p:embed/>
                </p:oleObj>
              </mc:Choice>
              <mc:Fallback>
                <p:oleObj name="文档" r:id="rId31" imgW="5605818" imgH="1001248" progId="Word.Document.12">
                  <p:embed/>
                  <p:pic>
                    <p:nvPicPr>
                      <p:cNvPr id="0" name=""/>
                      <p:cNvPicPr/>
                      <p:nvPr/>
                    </p:nvPicPr>
                    <p:blipFill>
                      <a:blip r:embed="rId32"/>
                      <a:stretch>
                        <a:fillRect/>
                      </a:stretch>
                    </p:blipFill>
                    <p:spPr>
                      <a:xfrm>
                        <a:off x="504255" y="4293096"/>
                        <a:ext cx="5605462" cy="10017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89046222"/>
              </p:ext>
            </p:extLst>
          </p:nvPr>
        </p:nvGraphicFramePr>
        <p:xfrm>
          <a:off x="504255" y="5301208"/>
          <a:ext cx="11031537" cy="1084263"/>
        </p:xfrm>
        <a:graphic>
          <a:graphicData uri="http://schemas.openxmlformats.org/presentationml/2006/ole">
            <mc:AlternateContent xmlns:mc="http://schemas.openxmlformats.org/markup-compatibility/2006">
              <mc:Choice xmlns:v="urn:schemas-microsoft-com:vml" Requires="v">
                <p:oleObj spid="_x0000_s362562" name="文档" r:id="rId34" imgW="11032092" imgH="1084053" progId="Word.Document.12">
                  <p:embed/>
                </p:oleObj>
              </mc:Choice>
              <mc:Fallback>
                <p:oleObj name="文档" r:id="rId34" imgW="11032092" imgH="1084053" progId="Word.Document.12">
                  <p:embed/>
                  <p:pic>
                    <p:nvPicPr>
                      <p:cNvPr id="0" name=""/>
                      <p:cNvPicPr/>
                      <p:nvPr/>
                    </p:nvPicPr>
                    <p:blipFill>
                      <a:blip r:embed="rId35"/>
                      <a:stretch>
                        <a:fillRect/>
                      </a:stretch>
                    </p:blipFill>
                    <p:spPr>
                      <a:xfrm>
                        <a:off x="504255" y="5301208"/>
                        <a:ext cx="11031537" cy="1084263"/>
                      </a:xfrm>
                      <a:prstGeom prst="rect">
                        <a:avLst/>
                      </a:prstGeom>
                    </p:spPr>
                  </p:pic>
                </p:oleObj>
              </mc:Fallback>
            </mc:AlternateContent>
          </a:graphicData>
        </a:graphic>
      </p:graphicFrame>
      <p:pic>
        <p:nvPicPr>
          <p:cNvPr id="25" name="Picture 142" descr="S309"/>
          <p:cNvPicPr>
            <a:picLocks noChangeAspect="1" noChangeArrowheads="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341" y="566883"/>
            <a:ext cx="2742299" cy="17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02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3552922690"/>
              </p:ext>
            </p:extLst>
          </p:nvPr>
        </p:nvGraphicFramePr>
        <p:xfrm>
          <a:off x="470350" y="581867"/>
          <a:ext cx="11314282" cy="6175537"/>
        </p:xfrm>
        <a:graphic>
          <a:graphicData uri="http://schemas.openxmlformats.org/drawingml/2006/table">
            <a:tbl>
              <a:tblPr/>
              <a:tblGrid>
                <a:gridCol w="513082"/>
                <a:gridCol w="1656184"/>
                <a:gridCol w="3384376"/>
                <a:gridCol w="5760640"/>
              </a:tblGrid>
              <a:tr h="521635">
                <a:tc gridSpan="2">
                  <a:txBody>
                    <a:bodyPr/>
                    <a:lstStyle/>
                    <a:p>
                      <a:pPr algn="ctr">
                        <a:lnSpc>
                          <a:spcPct val="15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类型</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简图</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600" kern="100">
                          <a:effectLst/>
                          <a:latin typeface="Times New Roman" panose="02020603050405020304" pitchFamily="18" charset="0"/>
                          <a:ea typeface="方正中等线简体" panose="03000509000000000000" pitchFamily="65" charset="-122"/>
                          <a:cs typeface="Times New Roman" panose="02020603050405020304" pitchFamily="18" charset="0"/>
                        </a:rPr>
                        <a:t>测量方案</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684">
                <a:tc gridSpan="2">
                  <a:txBody>
                    <a:bodyPr/>
                    <a:lstStyle/>
                    <a:p>
                      <a:pPr algn="ctr">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底部可达</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40000"/>
                        </a:lnSpc>
                        <a:spcAft>
                          <a:spcPts val="0"/>
                        </a:spcAft>
                      </a:pP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600" kern="100" dirty="0" err="1">
                          <a:effectLst/>
                          <a:latin typeface="Times New Roman" panose="02020603050405020304" pitchFamily="18" charset="0"/>
                          <a:ea typeface="方正中等线简体" panose="03000509000000000000" pitchFamily="65" charset="-122"/>
                          <a:cs typeface="Courier New" panose="02070309020205020404" pitchFamily="49" charset="0"/>
                        </a:rPr>
                        <a:t>·tan</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9115">
                <a:tc rowSpan="2">
                  <a:txBody>
                    <a:bodyPr/>
                    <a:lstStyle/>
                    <a:p>
                      <a:pPr algn="ctr">
                        <a:lnSpc>
                          <a:spcPct val="14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底</a:t>
                      </a:r>
                      <a:endParaRPr lang="en-US" alt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部</a:t>
                      </a:r>
                      <a:endParaRPr lang="en-US" alt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不</a:t>
                      </a:r>
                      <a:endParaRPr lang="en-US" alt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可</a:t>
                      </a:r>
                      <a:endParaRPr lang="en-US" alt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40000"/>
                        </a:lnSpc>
                        <a:spcAft>
                          <a:spcPts val="0"/>
                        </a:spcAft>
                      </a:pPr>
                      <a:r>
                        <a:rPr lang="zh-CN" sz="2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达</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点</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共线</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及</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ADB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的度数</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先由正弦定理求出</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或</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，再解直角三角形得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9378">
                <a:tc vMerge="1">
                  <a:txBody>
                    <a:bodyPr/>
                    <a:lstStyle/>
                    <a:p>
                      <a:endParaRPr lang="zh-CN" altLang="en-US"/>
                    </a:p>
                  </a:txBody>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点</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不共线</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pP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测得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CD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及</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BDC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ACB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的度数</a:t>
                      </a:r>
                      <a:r>
                        <a:rPr lang="en-US" sz="2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40000"/>
                        </a:lnSpc>
                        <a:spcAft>
                          <a:spcPts val="0"/>
                        </a:spcAft>
                      </a:pP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a:t>
                      </a:r>
                      <a:r>
                        <a:rPr lang="en-US" sz="26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BCD</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中由正弦定理求得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BC</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，再解直角三角形得</a:t>
                      </a:r>
                      <a:r>
                        <a:rPr lang="en-US" sz="26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AB</a:t>
                      </a:r>
                      <a:r>
                        <a:rPr lang="zh-CN" sz="2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7267" marR="1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0350" y="40432"/>
            <a:ext cx="6561754" cy="492443"/>
          </a:xfrm>
          <a:prstGeom prst="rect">
            <a:avLst/>
          </a:prstGeom>
        </p:spPr>
        <p:txBody>
          <a:bodyPr wrap="square">
            <a:spAutoFit/>
          </a:bodyPr>
          <a:lstStyle/>
          <a:p>
            <a:r>
              <a:rPr lang="en-US" altLang="zh-CN" sz="2600" kern="100" dirty="0">
                <a:latin typeface="Times New Roman" panose="02020603050405020304" pitchFamily="18" charset="0"/>
                <a:ea typeface="方正中等线简体" panose="03000509000000000000" pitchFamily="65" charset="-122"/>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高度问题</a:t>
            </a:r>
            <a:endParaRPr lang="zh-CN" altLang="en-US" sz="2600" dirty="0"/>
          </a:p>
        </p:txBody>
      </p:sp>
      <p:pic>
        <p:nvPicPr>
          <p:cNvPr id="340995" name="Picture 3" descr="S27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8917" y="1189395"/>
            <a:ext cx="1837592" cy="12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6" name="Picture 4" descr="S27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1096" y="2645008"/>
            <a:ext cx="2000935" cy="140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7" name="Picture 5" descr="S27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7595" y="4379962"/>
            <a:ext cx="2335784" cy="20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3653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268760"/>
            <a:ext cx="11233248"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南偏东</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指正南为始边，在水平面内向东旋转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方位角可以是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两点间可视但不可到达问题的测量方案实质是构造已知两角及一边的三角形并求解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高度问题大多通过仰角转化为水平面内的距离问题来解决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5" name="矩形 14"/>
          <p:cNvSpPr/>
          <p:nvPr/>
        </p:nvSpPr>
        <p:spPr>
          <a:xfrm>
            <a:off x="9239969" y="133927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4079776" y="1972860"/>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2927648" y="3212976"/>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6" name="矩形 15"/>
          <p:cNvSpPr/>
          <p:nvPr/>
        </p:nvSpPr>
        <p:spPr>
          <a:xfrm>
            <a:off x="9984432" y="3902983"/>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TotalTime>
  <Words>3275</Words>
  <Application>Microsoft Office PowerPoint</Application>
  <PresentationFormat>宽屏</PresentationFormat>
  <Paragraphs>785</Paragraphs>
  <Slides>72</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72</vt:i4>
      </vt:variant>
    </vt:vector>
  </HeadingPairs>
  <TitlesOfParts>
    <vt:vector size="90" baseType="lpstr">
      <vt:lpstr>等线</vt:lpstr>
      <vt:lpstr>方正中等线简体</vt:lpstr>
      <vt:lpstr>黑体</vt:lpstr>
      <vt:lpstr>华文细黑</vt:lpstr>
      <vt:lpstr>经典繁仿黑</vt:lpstr>
      <vt:lpstr>楷体</vt:lpstr>
      <vt:lpstr>宋体</vt:lpstr>
      <vt:lpstr>Microsoft YaHei</vt:lpstr>
      <vt:lpstr>Microsoft YaHei</vt:lpstr>
      <vt:lpstr>Arial</vt:lpstr>
      <vt:lpstr>Arial Black</vt:lpstr>
      <vt:lpstr>Broadway</vt:lpstr>
      <vt:lpstr>Calibri</vt:lpstr>
      <vt:lpstr>Courier New</vt:lpstr>
      <vt:lpstr>Impact</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1026</cp:revision>
  <dcterms:created xsi:type="dcterms:W3CDTF">2019-11-13T09:14:31Z</dcterms:created>
  <dcterms:modified xsi:type="dcterms:W3CDTF">2021-08-24T07:19:41Z</dcterms:modified>
</cp:coreProperties>
</file>