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58" r:id="rId4"/>
    <p:sldId id="259" r:id="rId5"/>
    <p:sldId id="505" r:id="rId6"/>
    <p:sldId id="464" r:id="rId7"/>
    <p:sldId id="263" r:id="rId8"/>
    <p:sldId id="264" r:id="rId9"/>
    <p:sldId id="265" r:id="rId10"/>
    <p:sldId id="529" r:id="rId11"/>
    <p:sldId id="530" r:id="rId12"/>
    <p:sldId id="337" r:id="rId13"/>
    <p:sldId id="425" r:id="rId14"/>
    <p:sldId id="531" r:id="rId15"/>
    <p:sldId id="532" r:id="rId16"/>
    <p:sldId id="272" r:id="rId17"/>
    <p:sldId id="479" r:id="rId18"/>
    <p:sldId id="519" r:id="rId19"/>
    <p:sldId id="274" r:id="rId20"/>
    <p:sldId id="467" r:id="rId21"/>
    <p:sldId id="533" r:id="rId22"/>
    <p:sldId id="534" r:id="rId23"/>
    <p:sldId id="535" r:id="rId24"/>
    <p:sldId id="536" r:id="rId25"/>
    <p:sldId id="537" r:id="rId26"/>
    <p:sldId id="488" r:id="rId27"/>
    <p:sldId id="487" r:id="rId28"/>
    <p:sldId id="270" r:id="rId29"/>
    <p:sldId id="291" r:id="rId30"/>
    <p:sldId id="305" r:id="rId31"/>
    <p:sldId id="292" r:id="rId32"/>
    <p:sldId id="293" r:id="rId33"/>
    <p:sldId id="294" r:id="rId34"/>
    <p:sldId id="295" r:id="rId35"/>
    <p:sldId id="318" r:id="rId36"/>
    <p:sldId id="319" r:id="rId37"/>
    <p:sldId id="320" r:id="rId38"/>
    <p:sldId id="538" r:id="rId39"/>
    <p:sldId id="321" r:id="rId40"/>
    <p:sldId id="322" r:id="rId41"/>
    <p:sldId id="539" r:id="rId42"/>
    <p:sldId id="323" r:id="rId43"/>
    <p:sldId id="540" r:id="rId44"/>
    <p:sldId id="324" r:id="rId45"/>
    <p:sldId id="325" r:id="rId46"/>
    <p:sldId id="326" r:id="rId47"/>
    <p:sldId id="327" r:id="rId48"/>
    <p:sldId id="524" r:id="rId49"/>
    <p:sldId id="328" r:id="rId50"/>
    <p:sldId id="329" r:id="rId51"/>
    <p:sldId id="541" r:id="rId52"/>
    <p:sldId id="330" r:id="rId53"/>
    <p:sldId id="526" r:id="rId54"/>
    <p:sldId id="331" r:id="rId55"/>
    <p:sldId id="332" r:id="rId56"/>
    <p:sldId id="542" r:id="rId57"/>
    <p:sldId id="333" r:id="rId58"/>
    <p:sldId id="527" r:id="rId59"/>
    <p:sldId id="543" r:id="rId60"/>
    <p:sldId id="334" r:id="rId61"/>
    <p:sldId id="502" r:id="rId62"/>
    <p:sldId id="528" r:id="rId63"/>
    <p:sldId id="271" r:id="rId6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6110" autoAdjust="0"/>
  </p:normalViewPr>
  <p:slideViewPr>
    <p:cSldViewPr>
      <p:cViewPr varScale="1">
        <p:scale>
          <a:sx n="107" d="100"/>
          <a:sy n="107" d="100"/>
        </p:scale>
        <p:origin x="102" y="20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4" Type="http://schemas.openxmlformats.org/officeDocument/2006/relationships/image" Target="../media/image92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4" Type="http://schemas.openxmlformats.org/officeDocument/2006/relationships/image" Target="../media/image9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Relationship Id="rId4" Type="http://schemas.openxmlformats.org/officeDocument/2006/relationships/image" Target="../media/image114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Relationship Id="rId4" Type="http://schemas.openxmlformats.org/officeDocument/2006/relationships/image" Target="../media/image1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96952"/>
            <a:ext cx="12190413" cy="386263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5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__6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__7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__9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10.docx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package" Target="../embeddings/Microsoft_Word___14.docx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__12.docx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emf"/><Relationship Id="rId5" Type="http://schemas.openxmlformats.org/officeDocument/2006/relationships/image" Target="../media/image17.emf"/><Relationship Id="rId10" Type="http://schemas.openxmlformats.org/officeDocument/2006/relationships/package" Target="../embeddings/Microsoft_Word___13.docx"/><Relationship Id="rId4" Type="http://schemas.openxmlformats.org/officeDocument/2006/relationships/package" Target="../embeddings/Microsoft_Word___11.docx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3.emf"/><Relationship Id="rId5" Type="http://schemas.openxmlformats.org/officeDocument/2006/relationships/image" Target="../media/image21.emf"/><Relationship Id="rId10" Type="http://schemas.openxmlformats.org/officeDocument/2006/relationships/package" Target="../embeddings/Microsoft_Word___17.docx"/><Relationship Id="rId4" Type="http://schemas.openxmlformats.org/officeDocument/2006/relationships/package" Target="../embeddings/Microsoft_Word___15.docx"/><Relationship Id="rId9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18.docx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package" Target="../embeddings/Microsoft_Word___22.docx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__20.docx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Microsoft_Word___23.docx"/><Relationship Id="rId20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7.emf"/><Relationship Id="rId5" Type="http://schemas.openxmlformats.org/officeDocument/2006/relationships/image" Target="../media/image25.emf"/><Relationship Id="rId15" Type="http://schemas.openxmlformats.org/officeDocument/2006/relationships/oleObject" Target="../embeddings/oleObject23.bin"/><Relationship Id="rId10" Type="http://schemas.openxmlformats.org/officeDocument/2006/relationships/package" Target="../embeddings/Microsoft_Word___21.docx"/><Relationship Id="rId19" Type="http://schemas.openxmlformats.org/officeDocument/2006/relationships/package" Target="../embeddings/Microsoft_Word___24.docx"/><Relationship Id="rId4" Type="http://schemas.openxmlformats.org/officeDocument/2006/relationships/package" Target="../embeddings/Microsoft_Word___19.docx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package" Target="../embeddings/Microsoft_Word___28.docx"/><Relationship Id="rId1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__26.docx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5.emf"/><Relationship Id="rId2" Type="http://schemas.openxmlformats.org/officeDocument/2006/relationships/slideLayout" Target="../slideLayouts/slideLayout4.xml"/><Relationship Id="rId16" Type="http://schemas.openxmlformats.org/officeDocument/2006/relationships/package" Target="../embeddings/Microsoft_Word___29.docx"/><Relationship Id="rId20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3.emf"/><Relationship Id="rId5" Type="http://schemas.openxmlformats.org/officeDocument/2006/relationships/image" Target="../media/image31.emf"/><Relationship Id="rId15" Type="http://schemas.openxmlformats.org/officeDocument/2006/relationships/oleObject" Target="../embeddings/oleObject29.bin"/><Relationship Id="rId10" Type="http://schemas.openxmlformats.org/officeDocument/2006/relationships/package" Target="../embeddings/Microsoft_Word___27.docx"/><Relationship Id="rId19" Type="http://schemas.openxmlformats.org/officeDocument/2006/relationships/package" Target="../embeddings/Microsoft_Word___30.docx"/><Relationship Id="rId4" Type="http://schemas.openxmlformats.org/officeDocument/2006/relationships/package" Target="../embeddings/Microsoft_Word___25.docx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__31.docx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3.docx"/><Relationship Id="rId3" Type="http://schemas.openxmlformats.org/officeDocument/2006/relationships/image" Target="../media/image38.pn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emf"/><Relationship Id="rId11" Type="http://schemas.openxmlformats.org/officeDocument/2006/relationships/package" Target="../embeddings/Microsoft_Word___34.docx"/><Relationship Id="rId5" Type="http://schemas.openxmlformats.org/officeDocument/2006/relationships/package" Target="../embeddings/Microsoft_Word___32.docx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5.bin"/><Relationship Id="rId7" Type="http://schemas.openxmlformats.org/officeDocument/2006/relationships/package" Target="../embeddings/Microsoft_Word___36.docx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4.emf"/><Relationship Id="rId5" Type="http://schemas.openxmlformats.org/officeDocument/2006/relationships/image" Target="../media/image42.emf"/><Relationship Id="rId10" Type="http://schemas.openxmlformats.org/officeDocument/2006/relationships/package" Target="../embeddings/Microsoft_Word___37.docx"/><Relationship Id="rId4" Type="http://schemas.openxmlformats.org/officeDocument/2006/relationships/package" Target="../embeddings/Microsoft_Word___35.docx"/><Relationship Id="rId9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__38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9.bin"/><Relationship Id="rId7" Type="http://schemas.openxmlformats.org/officeDocument/2006/relationships/package" Target="../embeddings/Microsoft_Word___4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6.png"/><Relationship Id="rId5" Type="http://schemas.openxmlformats.org/officeDocument/2006/relationships/image" Target="../media/image47.emf"/><Relationship Id="rId10" Type="http://schemas.openxmlformats.org/officeDocument/2006/relationships/image" Target="../media/image8.png"/><Relationship Id="rId4" Type="http://schemas.openxmlformats.org/officeDocument/2006/relationships/package" Target="../embeddings/Microsoft_Word___39.docx"/><Relationship Id="rId9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50.emf"/><Relationship Id="rId18" Type="http://schemas.openxmlformats.org/officeDocument/2006/relationships/package" Target="../embeddings/Microsoft_Word___44.docx"/><Relationship Id="rId3" Type="http://schemas.openxmlformats.org/officeDocument/2006/relationships/oleObject" Target="../embeddings/oleObject41.bin"/><Relationship Id="rId7" Type="http://schemas.openxmlformats.org/officeDocument/2006/relationships/slide" Target="slide30.xml"/><Relationship Id="rId12" Type="http://schemas.openxmlformats.org/officeDocument/2006/relationships/package" Target="../embeddings/Microsoft_Word___42.docx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18.vml"/><Relationship Id="rId6" Type="http://schemas.openxmlformats.org/officeDocument/2006/relationships/slide" Target="slide29.xml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49.emf"/><Relationship Id="rId15" Type="http://schemas.openxmlformats.org/officeDocument/2006/relationships/package" Target="../embeddings/Microsoft_Word___43.docx"/><Relationship Id="rId10" Type="http://schemas.openxmlformats.org/officeDocument/2006/relationships/slide" Target="slide33.xml"/><Relationship Id="rId19" Type="http://schemas.openxmlformats.org/officeDocument/2006/relationships/image" Target="../media/image52.emf"/><Relationship Id="rId4" Type="http://schemas.openxmlformats.org/officeDocument/2006/relationships/package" Target="../embeddings/Microsoft_Word___41.docx"/><Relationship Id="rId9" Type="http://schemas.openxmlformats.org/officeDocument/2006/relationships/slide" Target="slide32.xml"/><Relationship Id="rId14" Type="http://schemas.openxmlformats.org/officeDocument/2006/relationships/oleObject" Target="../embeddings/oleObject4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5.xml"/><Relationship Id="rId4" Type="http://schemas.openxmlformats.org/officeDocument/2006/relationships/tags" Target="../tags/tag4.xml"/><Relationship Id="rId9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slide" Target="slide29.xml"/><Relationship Id="rId7" Type="http://schemas.openxmlformats.org/officeDocument/2006/relationships/slide" Target="slide3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9.v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10" Type="http://schemas.openxmlformats.org/officeDocument/2006/relationships/image" Target="../media/image53.emf"/><Relationship Id="rId4" Type="http://schemas.openxmlformats.org/officeDocument/2006/relationships/slide" Target="slide30.xml"/><Relationship Id="rId9" Type="http://schemas.openxmlformats.org/officeDocument/2006/relationships/package" Target="../embeddings/Microsoft_Word___45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notesSlide" Target="../notesSlides/notesSlide2.xml"/><Relationship Id="rId7" Type="http://schemas.openxmlformats.org/officeDocument/2006/relationships/slide" Target="slide3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slide" Target="slide31.xml"/><Relationship Id="rId11" Type="http://schemas.openxmlformats.org/officeDocument/2006/relationships/image" Target="../media/image54.emf"/><Relationship Id="rId5" Type="http://schemas.openxmlformats.org/officeDocument/2006/relationships/slide" Target="slide30.xml"/><Relationship Id="rId10" Type="http://schemas.openxmlformats.org/officeDocument/2006/relationships/package" Target="../embeddings/Microsoft_Word___46.docx"/><Relationship Id="rId4" Type="http://schemas.openxmlformats.org/officeDocument/2006/relationships/slide" Target="slide29.xml"/><Relationship Id="rId9" Type="http://schemas.openxmlformats.org/officeDocument/2006/relationships/oleObject" Target="../embeddings/oleObject4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package" Target="../embeddings/Microsoft_Word___48.docx"/><Relationship Id="rId3" Type="http://schemas.openxmlformats.org/officeDocument/2006/relationships/oleObject" Target="../embeddings/oleObject47.bin"/><Relationship Id="rId7" Type="http://schemas.openxmlformats.org/officeDocument/2006/relationships/slide" Target="slide30.xml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1.vml"/><Relationship Id="rId6" Type="http://schemas.openxmlformats.org/officeDocument/2006/relationships/slide" Target="slide29.xml"/><Relationship Id="rId11" Type="http://schemas.openxmlformats.org/officeDocument/2006/relationships/image" Target="../media/image57.png"/><Relationship Id="rId5" Type="http://schemas.openxmlformats.org/officeDocument/2006/relationships/image" Target="../media/image55.emf"/><Relationship Id="rId10" Type="http://schemas.openxmlformats.org/officeDocument/2006/relationships/slide" Target="slide33.xml"/><Relationship Id="rId4" Type="http://schemas.openxmlformats.org/officeDocument/2006/relationships/package" Target="../embeddings/Microsoft_Word___47.docx"/><Relationship Id="rId9" Type="http://schemas.openxmlformats.org/officeDocument/2006/relationships/slide" Target="slide32.xml"/><Relationship Id="rId14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9.emf"/><Relationship Id="rId3" Type="http://schemas.openxmlformats.org/officeDocument/2006/relationships/slide" Target="slide29.xml"/><Relationship Id="rId7" Type="http://schemas.openxmlformats.org/officeDocument/2006/relationships/slide" Target="slide33.xml"/><Relationship Id="rId12" Type="http://schemas.openxmlformats.org/officeDocument/2006/relationships/package" Target="../embeddings/Microsoft_Word___50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slide" Target="slide32.xml"/><Relationship Id="rId11" Type="http://schemas.openxmlformats.org/officeDocument/2006/relationships/oleObject" Target="../embeddings/oleObject50.bin"/><Relationship Id="rId5" Type="http://schemas.openxmlformats.org/officeDocument/2006/relationships/slide" Target="slide31.xml"/><Relationship Id="rId10" Type="http://schemas.openxmlformats.org/officeDocument/2006/relationships/image" Target="../media/image58.emf"/><Relationship Id="rId4" Type="http://schemas.openxmlformats.org/officeDocument/2006/relationships/slide" Target="slide30.xml"/><Relationship Id="rId9" Type="http://schemas.openxmlformats.org/officeDocument/2006/relationships/package" Target="../embeddings/Microsoft_Word___49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slide" Target="slide42.xml"/><Relationship Id="rId18" Type="http://schemas.openxmlformats.org/officeDocument/2006/relationships/slide" Target="slide49.xml"/><Relationship Id="rId26" Type="http://schemas.openxmlformats.org/officeDocument/2006/relationships/package" Target="../embeddings/Microsoft_Word___52.docx"/><Relationship Id="rId3" Type="http://schemas.openxmlformats.org/officeDocument/2006/relationships/oleObject" Target="../embeddings/oleObject51.bin"/><Relationship Id="rId21" Type="http://schemas.openxmlformats.org/officeDocument/2006/relationships/slide" Target="slide54.xml"/><Relationship Id="rId7" Type="http://schemas.microsoft.com/office/2007/relationships/hdphoto" Target="../media/hdphoto1.wdp"/><Relationship Id="rId12" Type="http://schemas.openxmlformats.org/officeDocument/2006/relationships/slide" Target="slide40.xml"/><Relationship Id="rId17" Type="http://schemas.openxmlformats.org/officeDocument/2006/relationships/slide" Target="slide47.xml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10.xml"/><Relationship Id="rId16" Type="http://schemas.openxmlformats.org/officeDocument/2006/relationships/slide" Target="slide46.xml"/><Relationship Id="rId20" Type="http://schemas.openxmlformats.org/officeDocument/2006/relationships/slide" Target="slide5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2.png"/><Relationship Id="rId11" Type="http://schemas.openxmlformats.org/officeDocument/2006/relationships/slide" Target="slide39.xml"/><Relationship Id="rId24" Type="http://schemas.openxmlformats.org/officeDocument/2006/relationships/slide" Target="slide60.xml"/><Relationship Id="rId5" Type="http://schemas.openxmlformats.org/officeDocument/2006/relationships/image" Target="../media/image60.emf"/><Relationship Id="rId15" Type="http://schemas.openxmlformats.org/officeDocument/2006/relationships/slide" Target="slide45.xml"/><Relationship Id="rId23" Type="http://schemas.openxmlformats.org/officeDocument/2006/relationships/slide" Target="slide57.xml"/><Relationship Id="rId10" Type="http://schemas.openxmlformats.org/officeDocument/2006/relationships/slide" Target="slide37.xml"/><Relationship Id="rId19" Type="http://schemas.openxmlformats.org/officeDocument/2006/relationships/slide" Target="slide50.xml"/><Relationship Id="rId4" Type="http://schemas.openxmlformats.org/officeDocument/2006/relationships/package" Target="../embeddings/Microsoft_Word___51.docx"/><Relationship Id="rId9" Type="http://schemas.openxmlformats.org/officeDocument/2006/relationships/slide" Target="slide36.xml"/><Relationship Id="rId14" Type="http://schemas.openxmlformats.org/officeDocument/2006/relationships/slide" Target="slide44.xml"/><Relationship Id="rId22" Type="http://schemas.openxmlformats.org/officeDocument/2006/relationships/slide" Target="slide55.xml"/><Relationship Id="rId27" Type="http://schemas.openxmlformats.org/officeDocument/2006/relationships/image" Target="../media/image6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openxmlformats.org/officeDocument/2006/relationships/oleObject" Target="../embeddings/oleObject53.bin"/><Relationship Id="rId21" Type="http://schemas.openxmlformats.org/officeDocument/2006/relationships/slide" Target="slide60.xml"/><Relationship Id="rId7" Type="http://schemas.openxmlformats.org/officeDocument/2006/relationships/slide" Target="slide37.xml"/><Relationship Id="rId12" Type="http://schemas.openxmlformats.org/officeDocument/2006/relationships/slide" Target="slide45.xml"/><Relationship Id="rId17" Type="http://schemas.openxmlformats.org/officeDocument/2006/relationships/slide" Target="slide52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0.xml"/><Relationship Id="rId20" Type="http://schemas.openxmlformats.org/officeDocument/2006/relationships/slide" Target="slide57.xml"/><Relationship Id="rId1" Type="http://schemas.openxmlformats.org/officeDocument/2006/relationships/vmlDrawing" Target="../drawings/vmlDrawing24.v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5" Type="http://schemas.openxmlformats.org/officeDocument/2006/relationships/image" Target="../media/image64.emf"/><Relationship Id="rId15" Type="http://schemas.openxmlformats.org/officeDocument/2006/relationships/slide" Target="slide49.xml"/><Relationship Id="rId10" Type="http://schemas.openxmlformats.org/officeDocument/2006/relationships/slide" Target="slide42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53.docx"/><Relationship Id="rId9" Type="http://schemas.openxmlformats.org/officeDocument/2006/relationships/slide" Target="slide40.xml"/><Relationship Id="rId14" Type="http://schemas.openxmlformats.org/officeDocument/2006/relationships/slide" Target="slide4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3" Type="http://schemas.openxmlformats.org/officeDocument/2006/relationships/slide" Target="slide36.xml"/><Relationship Id="rId21" Type="http://schemas.openxmlformats.org/officeDocument/2006/relationships/image" Target="../media/image65.emf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54.docx"/><Relationship Id="rId1" Type="http://schemas.openxmlformats.org/officeDocument/2006/relationships/vmlDrawing" Target="../drawings/vmlDrawing25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4.xml"/><Relationship Id="rId10" Type="http://schemas.openxmlformats.org/officeDocument/2006/relationships/slide" Target="slide46.xml"/><Relationship Id="rId19" Type="http://schemas.openxmlformats.org/officeDocument/2006/relationships/oleObject" Target="../embeddings/oleObject54.bin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3" Type="http://schemas.openxmlformats.org/officeDocument/2006/relationships/slide" Target="slide36.xml"/><Relationship Id="rId21" Type="http://schemas.openxmlformats.org/officeDocument/2006/relationships/package" Target="../embeddings/Microsoft_Word___55.docx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55.xml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26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4.xml"/><Relationship Id="rId10" Type="http://schemas.openxmlformats.org/officeDocument/2006/relationships/slide" Target="slide46.xml"/><Relationship Id="rId19" Type="http://schemas.openxmlformats.org/officeDocument/2006/relationships/image" Target="../media/image67.png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image" Target="../media/image6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openxmlformats.org/officeDocument/2006/relationships/oleObject" Target="../embeddings/oleObject56.bin"/><Relationship Id="rId21" Type="http://schemas.openxmlformats.org/officeDocument/2006/relationships/slide" Target="slide60.xml"/><Relationship Id="rId7" Type="http://schemas.openxmlformats.org/officeDocument/2006/relationships/slide" Target="slide37.xml"/><Relationship Id="rId12" Type="http://schemas.openxmlformats.org/officeDocument/2006/relationships/slide" Target="slide45.xml"/><Relationship Id="rId17" Type="http://schemas.openxmlformats.org/officeDocument/2006/relationships/slide" Target="slide52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0.xml"/><Relationship Id="rId20" Type="http://schemas.openxmlformats.org/officeDocument/2006/relationships/slide" Target="slide57.xml"/><Relationship Id="rId1" Type="http://schemas.openxmlformats.org/officeDocument/2006/relationships/vmlDrawing" Target="../drawings/vmlDrawing27.v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5" Type="http://schemas.openxmlformats.org/officeDocument/2006/relationships/image" Target="../media/image68.emf"/><Relationship Id="rId15" Type="http://schemas.openxmlformats.org/officeDocument/2006/relationships/slide" Target="slide49.xml"/><Relationship Id="rId10" Type="http://schemas.openxmlformats.org/officeDocument/2006/relationships/slide" Target="slide42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56.docx"/><Relationship Id="rId9" Type="http://schemas.openxmlformats.org/officeDocument/2006/relationships/slide" Target="slide40.xml"/><Relationship Id="rId14" Type="http://schemas.openxmlformats.org/officeDocument/2006/relationships/slide" Target="slide4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18" Type="http://schemas.openxmlformats.org/officeDocument/2006/relationships/image" Target="../media/image69.png"/><Relationship Id="rId3" Type="http://schemas.openxmlformats.org/officeDocument/2006/relationships/slide" Target="slide37.xml"/><Relationship Id="rId7" Type="http://schemas.openxmlformats.org/officeDocument/2006/relationships/slide" Target="slide44.xml"/><Relationship Id="rId12" Type="http://schemas.openxmlformats.org/officeDocument/2006/relationships/slide" Target="slide50.xml"/><Relationship Id="rId17" Type="http://schemas.openxmlformats.org/officeDocument/2006/relationships/slide" Target="slide60.xml"/><Relationship Id="rId2" Type="http://schemas.openxmlformats.org/officeDocument/2006/relationships/slide" Target="slide36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5.xml"/><Relationship Id="rId10" Type="http://schemas.openxmlformats.org/officeDocument/2006/relationships/slide" Target="slide47.xml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3" Type="http://schemas.openxmlformats.org/officeDocument/2006/relationships/slide" Target="slide37.xml"/><Relationship Id="rId7" Type="http://schemas.openxmlformats.org/officeDocument/2006/relationships/slide" Target="slide44.xml"/><Relationship Id="rId12" Type="http://schemas.openxmlformats.org/officeDocument/2006/relationships/slide" Target="slide50.xml"/><Relationship Id="rId17" Type="http://schemas.openxmlformats.org/officeDocument/2006/relationships/slide" Target="slide60.xml"/><Relationship Id="rId2" Type="http://schemas.openxmlformats.org/officeDocument/2006/relationships/slide" Target="slide36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5.xml"/><Relationship Id="rId10" Type="http://schemas.openxmlformats.org/officeDocument/2006/relationships/slide" Target="slide47.xml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3" Type="http://schemas.openxmlformats.org/officeDocument/2006/relationships/slide" Target="slide37.xml"/><Relationship Id="rId7" Type="http://schemas.openxmlformats.org/officeDocument/2006/relationships/slide" Target="slide44.xml"/><Relationship Id="rId12" Type="http://schemas.openxmlformats.org/officeDocument/2006/relationships/slide" Target="slide50.xml"/><Relationship Id="rId17" Type="http://schemas.openxmlformats.org/officeDocument/2006/relationships/slide" Target="slide60.xml"/><Relationship Id="rId2" Type="http://schemas.openxmlformats.org/officeDocument/2006/relationships/slide" Target="slide36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5.xml"/><Relationship Id="rId10" Type="http://schemas.openxmlformats.org/officeDocument/2006/relationships/slide" Target="slide47.xml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26" Type="http://schemas.openxmlformats.org/officeDocument/2006/relationships/package" Target="../embeddings/Microsoft_Word___59.docx"/><Relationship Id="rId39" Type="http://schemas.openxmlformats.org/officeDocument/2006/relationships/image" Target="../media/image76.emf"/><Relationship Id="rId3" Type="http://schemas.openxmlformats.org/officeDocument/2006/relationships/oleObject" Target="../embeddings/oleObject57.bin"/><Relationship Id="rId21" Type="http://schemas.openxmlformats.org/officeDocument/2006/relationships/slide" Target="slide60.xml"/><Relationship Id="rId34" Type="http://schemas.openxmlformats.org/officeDocument/2006/relationships/oleObject" Target="../embeddings/oleObject62.bin"/><Relationship Id="rId7" Type="http://schemas.openxmlformats.org/officeDocument/2006/relationships/slide" Target="slide37.xml"/><Relationship Id="rId12" Type="http://schemas.openxmlformats.org/officeDocument/2006/relationships/slide" Target="slide45.xml"/><Relationship Id="rId17" Type="http://schemas.openxmlformats.org/officeDocument/2006/relationships/slide" Target="slide52.xml"/><Relationship Id="rId25" Type="http://schemas.openxmlformats.org/officeDocument/2006/relationships/oleObject" Target="../embeddings/oleObject59.bin"/><Relationship Id="rId33" Type="http://schemas.openxmlformats.org/officeDocument/2006/relationships/image" Target="../media/image74.emf"/><Relationship Id="rId38" Type="http://schemas.openxmlformats.org/officeDocument/2006/relationships/package" Target="../embeddings/Microsoft_Word___63.docx"/><Relationship Id="rId2" Type="http://schemas.openxmlformats.org/officeDocument/2006/relationships/slideLayout" Target="../slideLayouts/slideLayout6.xml"/><Relationship Id="rId16" Type="http://schemas.openxmlformats.org/officeDocument/2006/relationships/slide" Target="slide50.xml"/><Relationship Id="rId20" Type="http://schemas.openxmlformats.org/officeDocument/2006/relationships/slide" Target="slide57.xml"/><Relationship Id="rId29" Type="http://schemas.openxmlformats.org/officeDocument/2006/relationships/package" Target="../embeddings/Microsoft_Word___60.docx"/><Relationship Id="rId1" Type="http://schemas.openxmlformats.org/officeDocument/2006/relationships/vmlDrawing" Target="../drawings/vmlDrawing28.v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24" Type="http://schemas.openxmlformats.org/officeDocument/2006/relationships/image" Target="../media/image71.emf"/><Relationship Id="rId32" Type="http://schemas.openxmlformats.org/officeDocument/2006/relationships/package" Target="../embeddings/Microsoft_Word___61.docx"/><Relationship Id="rId37" Type="http://schemas.openxmlformats.org/officeDocument/2006/relationships/oleObject" Target="../embeddings/oleObject63.bin"/><Relationship Id="rId5" Type="http://schemas.openxmlformats.org/officeDocument/2006/relationships/image" Target="../media/image70.emf"/><Relationship Id="rId15" Type="http://schemas.openxmlformats.org/officeDocument/2006/relationships/slide" Target="slide49.xml"/><Relationship Id="rId23" Type="http://schemas.openxmlformats.org/officeDocument/2006/relationships/package" Target="../embeddings/Microsoft_Word___58.docx"/><Relationship Id="rId28" Type="http://schemas.openxmlformats.org/officeDocument/2006/relationships/oleObject" Target="../embeddings/oleObject60.bin"/><Relationship Id="rId36" Type="http://schemas.openxmlformats.org/officeDocument/2006/relationships/image" Target="../media/image75.emf"/><Relationship Id="rId10" Type="http://schemas.openxmlformats.org/officeDocument/2006/relationships/slide" Target="slide42.xml"/><Relationship Id="rId19" Type="http://schemas.openxmlformats.org/officeDocument/2006/relationships/slide" Target="slide55.xml"/><Relationship Id="rId31" Type="http://schemas.openxmlformats.org/officeDocument/2006/relationships/oleObject" Target="../embeddings/oleObject61.bin"/><Relationship Id="rId4" Type="http://schemas.openxmlformats.org/officeDocument/2006/relationships/package" Target="../embeddings/Microsoft_Word___57.docx"/><Relationship Id="rId9" Type="http://schemas.openxmlformats.org/officeDocument/2006/relationships/slide" Target="slide40.xml"/><Relationship Id="rId14" Type="http://schemas.openxmlformats.org/officeDocument/2006/relationships/slide" Target="slide47.xml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72.emf"/><Relationship Id="rId30" Type="http://schemas.openxmlformats.org/officeDocument/2006/relationships/image" Target="../media/image73.emf"/><Relationship Id="rId35" Type="http://schemas.openxmlformats.org/officeDocument/2006/relationships/package" Target="../embeddings/Microsoft_Word___62.docx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26" Type="http://schemas.openxmlformats.org/officeDocument/2006/relationships/package" Target="../embeddings/Microsoft_Word___66.docx"/><Relationship Id="rId3" Type="http://schemas.openxmlformats.org/officeDocument/2006/relationships/slide" Target="slide36.xml"/><Relationship Id="rId21" Type="http://schemas.openxmlformats.org/officeDocument/2006/relationships/image" Target="../media/image77.emf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64.docx"/><Relationship Id="rId1" Type="http://schemas.openxmlformats.org/officeDocument/2006/relationships/vmlDrawing" Target="../drawings/vmlDrawing29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24" Type="http://schemas.openxmlformats.org/officeDocument/2006/relationships/image" Target="../media/image78.emf"/><Relationship Id="rId5" Type="http://schemas.openxmlformats.org/officeDocument/2006/relationships/slide" Target="slide39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65.docx"/><Relationship Id="rId10" Type="http://schemas.openxmlformats.org/officeDocument/2006/relationships/slide" Target="slide46.xml"/><Relationship Id="rId19" Type="http://schemas.openxmlformats.org/officeDocument/2006/relationships/oleObject" Target="../embeddings/oleObject64.bin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79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3" Type="http://schemas.openxmlformats.org/officeDocument/2006/relationships/slide" Target="slide36.xml"/><Relationship Id="rId21" Type="http://schemas.openxmlformats.org/officeDocument/2006/relationships/image" Target="../media/image80.emf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67.docx"/><Relationship Id="rId1" Type="http://schemas.openxmlformats.org/officeDocument/2006/relationships/vmlDrawing" Target="../drawings/vmlDrawing30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24" Type="http://schemas.openxmlformats.org/officeDocument/2006/relationships/image" Target="../media/image81.emf"/><Relationship Id="rId5" Type="http://schemas.openxmlformats.org/officeDocument/2006/relationships/slide" Target="slide39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68.docx"/><Relationship Id="rId10" Type="http://schemas.openxmlformats.org/officeDocument/2006/relationships/slide" Target="slide46.xml"/><Relationship Id="rId19" Type="http://schemas.openxmlformats.org/officeDocument/2006/relationships/oleObject" Target="../embeddings/oleObject67.bin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oleObject" Target="../embeddings/oleObject6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3" Type="http://schemas.openxmlformats.org/officeDocument/2006/relationships/slide" Target="slide37.xml"/><Relationship Id="rId7" Type="http://schemas.openxmlformats.org/officeDocument/2006/relationships/slide" Target="slide44.xml"/><Relationship Id="rId12" Type="http://schemas.openxmlformats.org/officeDocument/2006/relationships/slide" Target="slide50.xml"/><Relationship Id="rId17" Type="http://schemas.openxmlformats.org/officeDocument/2006/relationships/slide" Target="slide60.xml"/><Relationship Id="rId2" Type="http://schemas.openxmlformats.org/officeDocument/2006/relationships/slide" Target="slide36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5.xml"/><Relationship Id="rId10" Type="http://schemas.openxmlformats.org/officeDocument/2006/relationships/slide" Target="slide47.xml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3" Type="http://schemas.openxmlformats.org/officeDocument/2006/relationships/slide" Target="slide37.xml"/><Relationship Id="rId7" Type="http://schemas.openxmlformats.org/officeDocument/2006/relationships/slide" Target="slide44.xml"/><Relationship Id="rId12" Type="http://schemas.openxmlformats.org/officeDocument/2006/relationships/slide" Target="slide50.xml"/><Relationship Id="rId17" Type="http://schemas.openxmlformats.org/officeDocument/2006/relationships/slide" Target="slide60.xml"/><Relationship Id="rId2" Type="http://schemas.openxmlformats.org/officeDocument/2006/relationships/slide" Target="slide36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5.xml"/><Relationship Id="rId10" Type="http://schemas.openxmlformats.org/officeDocument/2006/relationships/slide" Target="slide47.xml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3" Type="http://schemas.openxmlformats.org/officeDocument/2006/relationships/slide" Target="slide36.xml"/><Relationship Id="rId21" Type="http://schemas.openxmlformats.org/officeDocument/2006/relationships/package" Target="../embeddings/Microsoft_Word___69.docx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image" Target="../media/image83.emf"/><Relationship Id="rId2" Type="http://schemas.openxmlformats.org/officeDocument/2006/relationships/slideLayout" Target="../slideLayouts/slideLayout9.xml"/><Relationship Id="rId16" Type="http://schemas.openxmlformats.org/officeDocument/2006/relationships/slide" Target="slide55.xml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31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24" Type="http://schemas.openxmlformats.org/officeDocument/2006/relationships/package" Target="../embeddings/Microsoft_Word___70.docx"/><Relationship Id="rId5" Type="http://schemas.openxmlformats.org/officeDocument/2006/relationships/slide" Target="slide39.xml"/><Relationship Id="rId15" Type="http://schemas.openxmlformats.org/officeDocument/2006/relationships/slide" Target="slide54.xml"/><Relationship Id="rId23" Type="http://schemas.openxmlformats.org/officeDocument/2006/relationships/oleObject" Target="../embeddings/oleObject70.bin"/><Relationship Id="rId10" Type="http://schemas.openxmlformats.org/officeDocument/2006/relationships/slide" Target="slide46.xml"/><Relationship Id="rId19" Type="http://schemas.openxmlformats.org/officeDocument/2006/relationships/image" Target="../media/image84.png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image" Target="../media/image8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Word___3.docx"/><Relationship Id="rId4" Type="http://schemas.openxmlformats.org/officeDocument/2006/relationships/package" Target="../embeddings/Microsoft_Word___1.docx"/><Relationship Id="rId9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7.xml"/><Relationship Id="rId18" Type="http://schemas.openxmlformats.org/officeDocument/2006/relationships/slide" Target="slide55.xml"/><Relationship Id="rId3" Type="http://schemas.microsoft.com/office/2007/relationships/hdphoto" Target="../media/hdphoto1.wdp"/><Relationship Id="rId7" Type="http://schemas.openxmlformats.org/officeDocument/2006/relationships/slide" Target="slide39.xml"/><Relationship Id="rId12" Type="http://schemas.openxmlformats.org/officeDocument/2006/relationships/slide" Target="slide46.xml"/><Relationship Id="rId17" Type="http://schemas.openxmlformats.org/officeDocument/2006/relationships/slide" Target="slide54.xml"/><Relationship Id="rId2" Type="http://schemas.openxmlformats.org/officeDocument/2006/relationships/image" Target="../media/image62.png"/><Relationship Id="rId16" Type="http://schemas.openxmlformats.org/officeDocument/2006/relationships/slide" Target="slide52.xml"/><Relationship Id="rId20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5.xml"/><Relationship Id="rId5" Type="http://schemas.openxmlformats.org/officeDocument/2006/relationships/slide" Target="slide36.xml"/><Relationship Id="rId15" Type="http://schemas.openxmlformats.org/officeDocument/2006/relationships/slide" Target="slide50.xml"/><Relationship Id="rId10" Type="http://schemas.openxmlformats.org/officeDocument/2006/relationships/slide" Target="slide44.xml"/><Relationship Id="rId19" Type="http://schemas.openxmlformats.org/officeDocument/2006/relationships/slide" Target="slide57.xml"/><Relationship Id="rId4" Type="http://schemas.openxmlformats.org/officeDocument/2006/relationships/image" Target="../media/image63.png"/><Relationship Id="rId9" Type="http://schemas.openxmlformats.org/officeDocument/2006/relationships/slide" Target="slide42.xml"/><Relationship Id="rId1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3" Type="http://schemas.openxmlformats.org/officeDocument/2006/relationships/slide" Target="slide36.xml"/><Relationship Id="rId21" Type="http://schemas.openxmlformats.org/officeDocument/2006/relationships/image" Target="../media/image85.emf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71.docx"/><Relationship Id="rId1" Type="http://schemas.openxmlformats.org/officeDocument/2006/relationships/vmlDrawing" Target="../drawings/vmlDrawing32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24" Type="http://schemas.openxmlformats.org/officeDocument/2006/relationships/image" Target="../media/image86.emf"/><Relationship Id="rId5" Type="http://schemas.openxmlformats.org/officeDocument/2006/relationships/slide" Target="slide39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72.docx"/><Relationship Id="rId10" Type="http://schemas.openxmlformats.org/officeDocument/2006/relationships/slide" Target="slide46.xml"/><Relationship Id="rId19" Type="http://schemas.openxmlformats.org/officeDocument/2006/relationships/oleObject" Target="../embeddings/oleObject71.bin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oleObject" Target="../embeddings/oleObject7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openxmlformats.org/officeDocument/2006/relationships/oleObject" Target="../embeddings/oleObject73.bin"/><Relationship Id="rId21" Type="http://schemas.openxmlformats.org/officeDocument/2006/relationships/slide" Target="slide60.xml"/><Relationship Id="rId7" Type="http://schemas.openxmlformats.org/officeDocument/2006/relationships/slide" Target="slide37.xml"/><Relationship Id="rId12" Type="http://schemas.openxmlformats.org/officeDocument/2006/relationships/slide" Target="slide45.xml"/><Relationship Id="rId17" Type="http://schemas.openxmlformats.org/officeDocument/2006/relationships/slide" Target="slide52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0.xml"/><Relationship Id="rId20" Type="http://schemas.openxmlformats.org/officeDocument/2006/relationships/slide" Target="slide57.xml"/><Relationship Id="rId1" Type="http://schemas.openxmlformats.org/officeDocument/2006/relationships/vmlDrawing" Target="../drawings/vmlDrawing33.v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5" Type="http://schemas.openxmlformats.org/officeDocument/2006/relationships/image" Target="../media/image87.emf"/><Relationship Id="rId15" Type="http://schemas.openxmlformats.org/officeDocument/2006/relationships/slide" Target="slide49.xml"/><Relationship Id="rId10" Type="http://schemas.openxmlformats.org/officeDocument/2006/relationships/slide" Target="slide42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73.docx"/><Relationship Id="rId9" Type="http://schemas.openxmlformats.org/officeDocument/2006/relationships/slide" Target="slide40.xml"/><Relationship Id="rId14" Type="http://schemas.openxmlformats.org/officeDocument/2006/relationships/slide" Target="slide47.xml"/><Relationship Id="rId22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26" Type="http://schemas.openxmlformats.org/officeDocument/2006/relationships/package" Target="../embeddings/Microsoft_Word___76.docx"/><Relationship Id="rId3" Type="http://schemas.openxmlformats.org/officeDocument/2006/relationships/oleObject" Target="../embeddings/oleObject74.bin"/><Relationship Id="rId21" Type="http://schemas.openxmlformats.org/officeDocument/2006/relationships/slide" Target="slide60.xml"/><Relationship Id="rId7" Type="http://schemas.openxmlformats.org/officeDocument/2006/relationships/slide" Target="slide37.xml"/><Relationship Id="rId12" Type="http://schemas.openxmlformats.org/officeDocument/2006/relationships/slide" Target="slide45.xml"/><Relationship Id="rId17" Type="http://schemas.openxmlformats.org/officeDocument/2006/relationships/slide" Target="slide52.xml"/><Relationship Id="rId25" Type="http://schemas.openxmlformats.org/officeDocument/2006/relationships/oleObject" Target="../embeddings/oleObject76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50.xml"/><Relationship Id="rId20" Type="http://schemas.openxmlformats.org/officeDocument/2006/relationships/slide" Target="slide57.xml"/><Relationship Id="rId29" Type="http://schemas.openxmlformats.org/officeDocument/2006/relationships/package" Target="../embeddings/Microsoft_Word___77.docx"/><Relationship Id="rId1" Type="http://schemas.openxmlformats.org/officeDocument/2006/relationships/vmlDrawing" Target="../drawings/vmlDrawing34.v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24" Type="http://schemas.openxmlformats.org/officeDocument/2006/relationships/image" Target="../media/image90.emf"/><Relationship Id="rId5" Type="http://schemas.openxmlformats.org/officeDocument/2006/relationships/image" Target="../media/image89.emf"/><Relationship Id="rId15" Type="http://schemas.openxmlformats.org/officeDocument/2006/relationships/slide" Target="slide49.xml"/><Relationship Id="rId23" Type="http://schemas.openxmlformats.org/officeDocument/2006/relationships/package" Target="../embeddings/Microsoft_Word___75.docx"/><Relationship Id="rId28" Type="http://schemas.openxmlformats.org/officeDocument/2006/relationships/oleObject" Target="../embeddings/oleObject77.bin"/><Relationship Id="rId10" Type="http://schemas.openxmlformats.org/officeDocument/2006/relationships/slide" Target="slide42.xml"/><Relationship Id="rId19" Type="http://schemas.openxmlformats.org/officeDocument/2006/relationships/slide" Target="slide55.xml"/><Relationship Id="rId31" Type="http://schemas.openxmlformats.org/officeDocument/2006/relationships/image" Target="../media/image88.png"/><Relationship Id="rId4" Type="http://schemas.openxmlformats.org/officeDocument/2006/relationships/package" Target="../embeddings/Microsoft_Word___74.docx"/><Relationship Id="rId9" Type="http://schemas.openxmlformats.org/officeDocument/2006/relationships/slide" Target="slide40.xml"/><Relationship Id="rId14" Type="http://schemas.openxmlformats.org/officeDocument/2006/relationships/slide" Target="slide47.xml"/><Relationship Id="rId22" Type="http://schemas.openxmlformats.org/officeDocument/2006/relationships/oleObject" Target="../embeddings/oleObject75.bin"/><Relationship Id="rId27" Type="http://schemas.openxmlformats.org/officeDocument/2006/relationships/image" Target="../media/image91.emf"/><Relationship Id="rId30" Type="http://schemas.openxmlformats.org/officeDocument/2006/relationships/image" Target="../media/image92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26" Type="http://schemas.openxmlformats.org/officeDocument/2006/relationships/oleObject" Target="../embeddings/oleObject80.bin"/><Relationship Id="rId3" Type="http://schemas.openxmlformats.org/officeDocument/2006/relationships/oleObject" Target="../embeddings/oleObject78.bin"/><Relationship Id="rId21" Type="http://schemas.openxmlformats.org/officeDocument/2006/relationships/slide" Target="slide60.xml"/><Relationship Id="rId7" Type="http://schemas.openxmlformats.org/officeDocument/2006/relationships/slide" Target="slide37.xml"/><Relationship Id="rId12" Type="http://schemas.openxmlformats.org/officeDocument/2006/relationships/slide" Target="slide45.xml"/><Relationship Id="rId17" Type="http://schemas.openxmlformats.org/officeDocument/2006/relationships/slide" Target="slide52.xml"/><Relationship Id="rId25" Type="http://schemas.openxmlformats.org/officeDocument/2006/relationships/image" Target="../media/image97.png"/><Relationship Id="rId2" Type="http://schemas.openxmlformats.org/officeDocument/2006/relationships/slideLayout" Target="../slideLayouts/slideLayout9.xml"/><Relationship Id="rId16" Type="http://schemas.openxmlformats.org/officeDocument/2006/relationships/slide" Target="slide50.xml"/><Relationship Id="rId20" Type="http://schemas.openxmlformats.org/officeDocument/2006/relationships/slide" Target="slide57.xml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35.v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24" Type="http://schemas.openxmlformats.org/officeDocument/2006/relationships/image" Target="../media/image94.emf"/><Relationship Id="rId5" Type="http://schemas.openxmlformats.org/officeDocument/2006/relationships/image" Target="../media/image93.emf"/><Relationship Id="rId15" Type="http://schemas.openxmlformats.org/officeDocument/2006/relationships/slide" Target="slide49.xml"/><Relationship Id="rId23" Type="http://schemas.openxmlformats.org/officeDocument/2006/relationships/package" Target="../embeddings/Microsoft_Word___79.docx"/><Relationship Id="rId28" Type="http://schemas.openxmlformats.org/officeDocument/2006/relationships/image" Target="../media/image95.emf"/><Relationship Id="rId10" Type="http://schemas.openxmlformats.org/officeDocument/2006/relationships/slide" Target="slide42.xml"/><Relationship Id="rId19" Type="http://schemas.openxmlformats.org/officeDocument/2006/relationships/slide" Target="slide55.xml"/><Relationship Id="rId31" Type="http://schemas.openxmlformats.org/officeDocument/2006/relationships/image" Target="../media/image96.emf"/><Relationship Id="rId4" Type="http://schemas.openxmlformats.org/officeDocument/2006/relationships/package" Target="../embeddings/Microsoft_Word___78.docx"/><Relationship Id="rId9" Type="http://schemas.openxmlformats.org/officeDocument/2006/relationships/slide" Target="slide40.xml"/><Relationship Id="rId14" Type="http://schemas.openxmlformats.org/officeDocument/2006/relationships/slide" Target="slide47.xml"/><Relationship Id="rId22" Type="http://schemas.openxmlformats.org/officeDocument/2006/relationships/oleObject" Target="../embeddings/oleObject79.bin"/><Relationship Id="rId27" Type="http://schemas.openxmlformats.org/officeDocument/2006/relationships/package" Target="../embeddings/Microsoft_Word___80.docx"/><Relationship Id="rId30" Type="http://schemas.openxmlformats.org/officeDocument/2006/relationships/package" Target="../embeddings/Microsoft_Word___81.docx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3" Type="http://schemas.openxmlformats.org/officeDocument/2006/relationships/slide" Target="slide36.xml"/><Relationship Id="rId21" Type="http://schemas.openxmlformats.org/officeDocument/2006/relationships/image" Target="../media/image98.emf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82.docx"/><Relationship Id="rId1" Type="http://schemas.openxmlformats.org/officeDocument/2006/relationships/vmlDrawing" Target="../drawings/vmlDrawing36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4.xml"/><Relationship Id="rId10" Type="http://schemas.openxmlformats.org/officeDocument/2006/relationships/slide" Target="slide46.xml"/><Relationship Id="rId19" Type="http://schemas.openxmlformats.org/officeDocument/2006/relationships/oleObject" Target="../embeddings/oleObject82.bin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3" Type="http://schemas.openxmlformats.org/officeDocument/2006/relationships/slide" Target="slide36.xml"/><Relationship Id="rId21" Type="http://schemas.openxmlformats.org/officeDocument/2006/relationships/image" Target="../media/image100.emf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83.docx"/><Relationship Id="rId1" Type="http://schemas.openxmlformats.org/officeDocument/2006/relationships/vmlDrawing" Target="../drawings/vmlDrawing37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24" Type="http://schemas.openxmlformats.org/officeDocument/2006/relationships/image" Target="../media/image101.emf"/><Relationship Id="rId5" Type="http://schemas.openxmlformats.org/officeDocument/2006/relationships/slide" Target="slide39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84.docx"/><Relationship Id="rId10" Type="http://schemas.openxmlformats.org/officeDocument/2006/relationships/slide" Target="slide46.xml"/><Relationship Id="rId19" Type="http://schemas.openxmlformats.org/officeDocument/2006/relationships/oleObject" Target="../embeddings/oleObject83.bin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oleObject" Target="../embeddings/oleObject8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26" Type="http://schemas.openxmlformats.org/officeDocument/2006/relationships/package" Target="../embeddings/Microsoft_Word___86.docx"/><Relationship Id="rId3" Type="http://schemas.openxmlformats.org/officeDocument/2006/relationships/image" Target="../media/image62.png"/><Relationship Id="rId21" Type="http://schemas.openxmlformats.org/officeDocument/2006/relationships/slide" Target="slide60.xml"/><Relationship Id="rId7" Type="http://schemas.openxmlformats.org/officeDocument/2006/relationships/slide" Target="slide37.xml"/><Relationship Id="rId12" Type="http://schemas.openxmlformats.org/officeDocument/2006/relationships/slide" Target="slide45.xml"/><Relationship Id="rId17" Type="http://schemas.openxmlformats.org/officeDocument/2006/relationships/slide" Target="slide52.xml"/><Relationship Id="rId25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50.xml"/><Relationship Id="rId20" Type="http://schemas.openxmlformats.org/officeDocument/2006/relationships/slide" Target="slide57.xml"/><Relationship Id="rId1" Type="http://schemas.openxmlformats.org/officeDocument/2006/relationships/vmlDrawing" Target="../drawings/vmlDrawing38.v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24" Type="http://schemas.openxmlformats.org/officeDocument/2006/relationships/image" Target="../media/image102.emf"/><Relationship Id="rId5" Type="http://schemas.openxmlformats.org/officeDocument/2006/relationships/image" Target="../media/image63.png"/><Relationship Id="rId15" Type="http://schemas.openxmlformats.org/officeDocument/2006/relationships/slide" Target="slide49.xml"/><Relationship Id="rId23" Type="http://schemas.openxmlformats.org/officeDocument/2006/relationships/package" Target="../embeddings/Microsoft_Word___85.docx"/><Relationship Id="rId10" Type="http://schemas.openxmlformats.org/officeDocument/2006/relationships/slide" Target="slide42.xml"/><Relationship Id="rId19" Type="http://schemas.openxmlformats.org/officeDocument/2006/relationships/slide" Target="slide55.xml"/><Relationship Id="rId4" Type="http://schemas.microsoft.com/office/2007/relationships/hdphoto" Target="../media/hdphoto1.wdp"/><Relationship Id="rId9" Type="http://schemas.openxmlformats.org/officeDocument/2006/relationships/slide" Target="slide40.xml"/><Relationship Id="rId14" Type="http://schemas.openxmlformats.org/officeDocument/2006/relationships/slide" Target="slide47.xml"/><Relationship Id="rId22" Type="http://schemas.openxmlformats.org/officeDocument/2006/relationships/oleObject" Target="../embeddings/oleObject85.bin"/><Relationship Id="rId27" Type="http://schemas.openxmlformats.org/officeDocument/2006/relationships/image" Target="../media/image103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3" Type="http://schemas.openxmlformats.org/officeDocument/2006/relationships/slide" Target="slide36.xml"/><Relationship Id="rId21" Type="http://schemas.openxmlformats.org/officeDocument/2006/relationships/image" Target="../media/image104.emf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87.docx"/><Relationship Id="rId1" Type="http://schemas.openxmlformats.org/officeDocument/2006/relationships/vmlDrawing" Target="../drawings/vmlDrawing39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24" Type="http://schemas.openxmlformats.org/officeDocument/2006/relationships/image" Target="../media/image105.emf"/><Relationship Id="rId5" Type="http://schemas.openxmlformats.org/officeDocument/2006/relationships/slide" Target="slide39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88.docx"/><Relationship Id="rId10" Type="http://schemas.openxmlformats.org/officeDocument/2006/relationships/slide" Target="slide46.xml"/><Relationship Id="rId19" Type="http://schemas.openxmlformats.org/officeDocument/2006/relationships/oleObject" Target="../embeddings/oleObject87.bin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oleObject" Target="../embeddings/oleObject8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26" Type="http://schemas.openxmlformats.org/officeDocument/2006/relationships/package" Target="../embeddings/Microsoft_Word___91.docx"/><Relationship Id="rId3" Type="http://schemas.openxmlformats.org/officeDocument/2006/relationships/slide" Target="slide36.xml"/><Relationship Id="rId21" Type="http://schemas.openxmlformats.org/officeDocument/2006/relationships/image" Target="../media/image106.emf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oleObject" Target="../embeddings/oleObject91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89.docx"/><Relationship Id="rId1" Type="http://schemas.openxmlformats.org/officeDocument/2006/relationships/vmlDrawing" Target="../drawings/vmlDrawing40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24" Type="http://schemas.openxmlformats.org/officeDocument/2006/relationships/image" Target="../media/image107.emf"/><Relationship Id="rId5" Type="http://schemas.openxmlformats.org/officeDocument/2006/relationships/slide" Target="slide39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90.docx"/><Relationship Id="rId10" Type="http://schemas.openxmlformats.org/officeDocument/2006/relationships/slide" Target="slide46.xml"/><Relationship Id="rId19" Type="http://schemas.openxmlformats.org/officeDocument/2006/relationships/oleObject" Target="../embeddings/oleObject89.bin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oleObject" Target="../embeddings/oleObject90.bin"/><Relationship Id="rId27" Type="http://schemas.openxmlformats.org/officeDocument/2006/relationships/image" Target="../media/image10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3" Type="http://schemas.openxmlformats.org/officeDocument/2006/relationships/slide" Target="slide36.xml"/><Relationship Id="rId21" Type="http://schemas.openxmlformats.org/officeDocument/2006/relationships/image" Target="../media/image109.emf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92.docx"/><Relationship Id="rId1" Type="http://schemas.openxmlformats.org/officeDocument/2006/relationships/vmlDrawing" Target="../drawings/vmlDrawing41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4.xml"/><Relationship Id="rId10" Type="http://schemas.openxmlformats.org/officeDocument/2006/relationships/slide" Target="slide46.xml"/><Relationship Id="rId19" Type="http://schemas.openxmlformats.org/officeDocument/2006/relationships/oleObject" Target="../embeddings/oleObject92.bin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image" Target="../media/image11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26" Type="http://schemas.openxmlformats.org/officeDocument/2006/relationships/package" Target="../embeddings/Microsoft_Word___95.docx"/><Relationship Id="rId3" Type="http://schemas.openxmlformats.org/officeDocument/2006/relationships/slide" Target="slide36.xml"/><Relationship Id="rId21" Type="http://schemas.openxmlformats.org/officeDocument/2006/relationships/image" Target="../media/image111.emf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93.docx"/><Relationship Id="rId29" Type="http://schemas.openxmlformats.org/officeDocument/2006/relationships/package" Target="../embeddings/Microsoft_Word___96.docx"/><Relationship Id="rId1" Type="http://schemas.openxmlformats.org/officeDocument/2006/relationships/vmlDrawing" Target="../drawings/vmlDrawing42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24" Type="http://schemas.openxmlformats.org/officeDocument/2006/relationships/image" Target="../media/image112.emf"/><Relationship Id="rId5" Type="http://schemas.openxmlformats.org/officeDocument/2006/relationships/slide" Target="slide39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94.docx"/><Relationship Id="rId28" Type="http://schemas.openxmlformats.org/officeDocument/2006/relationships/oleObject" Target="../embeddings/oleObject96.bin"/><Relationship Id="rId10" Type="http://schemas.openxmlformats.org/officeDocument/2006/relationships/slide" Target="slide46.xml"/><Relationship Id="rId19" Type="http://schemas.openxmlformats.org/officeDocument/2006/relationships/oleObject" Target="../embeddings/oleObject93.bin"/><Relationship Id="rId31" Type="http://schemas.openxmlformats.org/officeDocument/2006/relationships/image" Target="../media/image110.png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113.emf"/><Relationship Id="rId30" Type="http://schemas.openxmlformats.org/officeDocument/2006/relationships/image" Target="../media/image114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60.xml"/><Relationship Id="rId26" Type="http://schemas.openxmlformats.org/officeDocument/2006/relationships/image" Target="../media/image116.emf"/><Relationship Id="rId3" Type="http://schemas.openxmlformats.org/officeDocument/2006/relationships/slide" Target="slide36.xml"/><Relationship Id="rId21" Type="http://schemas.openxmlformats.org/officeDocument/2006/relationships/oleObject" Target="../embeddings/oleObject97.bin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package" Target="../embeddings/Microsoft_Word___98.docx"/><Relationship Id="rId33" Type="http://schemas.openxmlformats.org/officeDocument/2006/relationships/image" Target="../media/image110.png"/><Relationship Id="rId2" Type="http://schemas.openxmlformats.org/officeDocument/2006/relationships/slideLayout" Target="../slideLayouts/slideLayout4.xml"/><Relationship Id="rId16" Type="http://schemas.openxmlformats.org/officeDocument/2006/relationships/slide" Target="slide55.xml"/><Relationship Id="rId20" Type="http://schemas.openxmlformats.org/officeDocument/2006/relationships/image" Target="../media/image8.png"/><Relationship Id="rId29" Type="http://schemas.openxmlformats.org/officeDocument/2006/relationships/image" Target="../media/image117.emf"/><Relationship Id="rId1" Type="http://schemas.openxmlformats.org/officeDocument/2006/relationships/vmlDrawing" Target="../drawings/vmlDrawing43.v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24" Type="http://schemas.openxmlformats.org/officeDocument/2006/relationships/oleObject" Target="../embeddings/oleObject98.bin"/><Relationship Id="rId32" Type="http://schemas.openxmlformats.org/officeDocument/2006/relationships/image" Target="../media/image118.emf"/><Relationship Id="rId5" Type="http://schemas.openxmlformats.org/officeDocument/2006/relationships/slide" Target="slide39.xml"/><Relationship Id="rId15" Type="http://schemas.openxmlformats.org/officeDocument/2006/relationships/slide" Target="slide54.xml"/><Relationship Id="rId23" Type="http://schemas.openxmlformats.org/officeDocument/2006/relationships/image" Target="../media/image115.emf"/><Relationship Id="rId28" Type="http://schemas.openxmlformats.org/officeDocument/2006/relationships/package" Target="../embeddings/Microsoft_Word___99.docx"/><Relationship Id="rId10" Type="http://schemas.openxmlformats.org/officeDocument/2006/relationships/slide" Target="slide46.xml"/><Relationship Id="rId19" Type="http://schemas.openxmlformats.org/officeDocument/2006/relationships/slide" Target="slide3.xml"/><Relationship Id="rId31" Type="http://schemas.openxmlformats.org/officeDocument/2006/relationships/package" Target="../embeddings/Microsoft_Word___100.docx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2.xml"/><Relationship Id="rId22" Type="http://schemas.openxmlformats.org/officeDocument/2006/relationships/package" Target="../embeddings/Microsoft_Word___97.docx"/><Relationship Id="rId27" Type="http://schemas.openxmlformats.org/officeDocument/2006/relationships/oleObject" Target="../embeddings/oleObject99.bin"/><Relationship Id="rId30" Type="http://schemas.openxmlformats.org/officeDocument/2006/relationships/oleObject" Target="../embeddings/oleObject100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slide" Target="slide3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4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C35A84C-1A16-BF4B-BC0C-18174FC593C8}"/>
              </a:ext>
            </a:extLst>
          </p:cNvPr>
          <p:cNvSpPr/>
          <p:nvPr/>
        </p:nvSpPr>
        <p:spPr>
          <a:xfrm>
            <a:off x="2495600" y="2952872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11</a:t>
            </a:r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§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11.2</a:t>
            </a:r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正弦定理</a:t>
            </a:r>
            <a:endParaRPr lang="zh-CN" altLang="zh-CN" sz="2000" dirty="0">
              <a:solidFill>
                <a:schemeClr val="tx1"/>
              </a:solidFill>
              <a:latin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E76CD41-BF5C-EA4C-A184-F794300C8D31}"/>
              </a:ext>
            </a:extLst>
          </p:cNvPr>
          <p:cNvSpPr txBox="1"/>
          <p:nvPr/>
        </p:nvSpPr>
        <p:spPr>
          <a:xfrm>
            <a:off x="2495600" y="3470502"/>
            <a:ext cx="8208912" cy="724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321">
              <a:lnSpc>
                <a:spcPct val="130000"/>
              </a:lnSpc>
              <a:tabLst>
                <a:tab pos="2249990" algn="l"/>
              </a:tabLst>
            </a:pPr>
            <a:r>
              <a:rPr lang="zh-CN" altLang="en-US" sz="3500" b="1" dirty="0">
                <a:latin typeface="微软雅黑" panose="020B0503020204020204" pitchFamily="34" charset="-122"/>
              </a:rPr>
              <a:t>第</a:t>
            </a:r>
            <a:r>
              <a:rPr lang="en-US" altLang="zh-CN" sz="3500" b="1" dirty="0">
                <a:latin typeface="微软雅黑" panose="020B0503020204020204" pitchFamily="34" charset="-122"/>
              </a:rPr>
              <a:t>2</a:t>
            </a:r>
            <a:r>
              <a:rPr lang="zh-CN" altLang="en-US" sz="3500" b="1" dirty="0">
                <a:latin typeface="微软雅黑" panose="020B0503020204020204" pitchFamily="34" charset="-122"/>
              </a:rPr>
              <a:t>课时　正弦定理的应用</a:t>
            </a:r>
            <a:endParaRPr lang="zh-CN" altLang="zh-CN" sz="3500" b="1" dirty="0">
              <a:latin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0326" y="894056"/>
            <a:ext cx="1125229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，试判断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的形状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929852"/>
              </p:ext>
            </p:extLst>
          </p:nvPr>
        </p:nvGraphicFramePr>
        <p:xfrm>
          <a:off x="551384" y="548680"/>
          <a:ext cx="8129587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3" name="文档" r:id="rId4" imgW="8128922" imgH="1153706" progId="Word.Document.12">
                  <p:embed/>
                </p:oleObj>
              </mc:Choice>
              <mc:Fallback>
                <p:oleObj name="文档" r:id="rId4" imgW="8128922" imgH="11537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384" y="548680"/>
                        <a:ext cx="8129587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22226" y="1412776"/>
            <a:ext cx="112903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是直角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是等腰直角三角形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580576"/>
            <a:ext cx="10408429" cy="515268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476672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151831" y="1628800"/>
            <a:ext cx="97361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判断三角形形状的方法及注意事项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利用余弦定理、正弦定理把已知条件转化为边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的关系，通过因式分解、配方等得出边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的相应关系，从而判断三角形的形状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统一成边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的关系后，注意等式两边不要轻易约分，否则可能会出现漏解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722372"/>
            <a:ext cx="11377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  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是锐角，则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的形状是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等腰三角形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等腰直角三角形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等边三角形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913915"/>
              </p:ext>
            </p:extLst>
          </p:nvPr>
        </p:nvGraphicFramePr>
        <p:xfrm>
          <a:off x="6609581" y="827822"/>
          <a:ext cx="863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78" name="文档" r:id="rId4" imgW="864145" imgH="610452" progId="Word.Document.12">
                  <p:embed/>
                </p:oleObj>
              </mc:Choice>
              <mc:Fallback>
                <p:oleObj name="文档" r:id="rId4" imgW="864145" imgH="6104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9581" y="827822"/>
                        <a:ext cx="86360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4833764" y="264417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664369"/>
              </p:ext>
            </p:extLst>
          </p:nvPr>
        </p:nvGraphicFramePr>
        <p:xfrm>
          <a:off x="474440" y="677595"/>
          <a:ext cx="81295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6" name="文档" r:id="rId4" imgW="8128922" imgH="1039092" progId="Word.Document.12">
                  <p:embed/>
                </p:oleObj>
              </mc:Choice>
              <mc:Fallback>
                <p:oleObj name="文档" r:id="rId4" imgW="8128922" imgH="10390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440" y="677595"/>
                        <a:ext cx="8129587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072317"/>
              </p:ext>
            </p:extLst>
          </p:nvPr>
        </p:nvGraphicFramePr>
        <p:xfrm>
          <a:off x="474440" y="1717408"/>
          <a:ext cx="109077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7" name="文档" r:id="rId7" imgW="10908201" imgH="1017558" progId="Word.Document.12">
                  <p:embed/>
                </p:oleObj>
              </mc:Choice>
              <mc:Fallback>
                <p:oleObj name="文档" r:id="rId7" imgW="10908201" imgH="10175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440" y="1717408"/>
                        <a:ext cx="10907712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88318" y="2765827"/>
            <a:ext cx="11377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是锐角，所以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°.</a:t>
            </a: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都为三角形的内角，所以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等边三角形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4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548680"/>
            <a:ext cx="11377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，则此三角形为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等边三角形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等腰三角形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等腰直角三角形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255909" y="179517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2693819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中，由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，以及正弦定理可知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sin(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0&lt;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&lt;π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5979"/>
              </p:ext>
            </p:extLst>
          </p:nvPr>
        </p:nvGraphicFramePr>
        <p:xfrm>
          <a:off x="513284" y="4725144"/>
          <a:ext cx="8983662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50" name="文档" r:id="rId4" imgW="8983203" imgH="1103103" progId="Word.Document.12">
                  <p:embed/>
                </p:oleObj>
              </mc:Choice>
              <mc:Fallback>
                <p:oleObj name="文档" r:id="rId4" imgW="8983203" imgH="1103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284" y="4725144"/>
                        <a:ext cx="8983662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2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6" y="18864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83512" y="188640"/>
            <a:ext cx="7224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二、三角形面积公式及其应用</a:t>
            </a:r>
            <a:endParaRPr lang="zh-CN" altLang="zh-CN" sz="3000" b="1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505320"/>
              </p:ext>
            </p:extLst>
          </p:nvPr>
        </p:nvGraphicFramePr>
        <p:xfrm>
          <a:off x="513556" y="1318766"/>
          <a:ext cx="11164887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6" name="文档" r:id="rId5" imgW="11165347" imgH="2253651" progId="Word.Document.12">
                  <p:embed/>
                </p:oleObj>
              </mc:Choice>
              <mc:Fallback>
                <p:oleObj name="文档" r:id="rId5" imgW="11165347" imgH="22536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556" y="1318766"/>
                        <a:ext cx="11164887" cy="225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9"/>
          <p:cNvSpPr txBox="1"/>
          <p:nvPr/>
        </p:nvSpPr>
        <p:spPr>
          <a:xfrm>
            <a:off x="263352" y="275923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3676303" y="274018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37638"/>
              </p:ext>
            </p:extLst>
          </p:nvPr>
        </p:nvGraphicFramePr>
        <p:xfrm>
          <a:off x="551384" y="288379"/>
          <a:ext cx="8129587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5" name="文档" r:id="rId4" imgW="8128922" imgH="1267959" progId="Word.Document.12">
                  <p:embed/>
                </p:oleObj>
              </mc:Choice>
              <mc:Fallback>
                <p:oleObj name="文档" r:id="rId4" imgW="8128922" imgH="12679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384" y="288379"/>
                        <a:ext cx="8129587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45468" y="1124744"/>
            <a:ext cx="903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，故该三角形有两解，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99916"/>
              </p:ext>
            </p:extLst>
          </p:nvPr>
        </p:nvGraphicFramePr>
        <p:xfrm>
          <a:off x="551384" y="3121045"/>
          <a:ext cx="49212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6" name="文档" r:id="rId7" imgW="4920694" imgH="1068381" progId="Word.Document.12">
                  <p:embed/>
                </p:oleObj>
              </mc:Choice>
              <mc:Fallback>
                <p:oleObj name="文档" r:id="rId7" imgW="4920694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384" y="3121045"/>
                        <a:ext cx="492125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45468" y="4005064"/>
            <a:ext cx="44133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493495"/>
              </p:ext>
            </p:extLst>
          </p:nvPr>
        </p:nvGraphicFramePr>
        <p:xfrm>
          <a:off x="551384" y="4703038"/>
          <a:ext cx="52260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7" name="文档" r:id="rId10" imgW="5225538" imgH="1096867" progId="Word.Document.12">
                  <p:embed/>
                </p:oleObj>
              </mc:Choice>
              <mc:Fallback>
                <p:oleObj name="文档" r:id="rId10" imgW="5225538" imgH="1096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1384" y="4703038"/>
                        <a:ext cx="5226050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72906"/>
              </p:ext>
            </p:extLst>
          </p:nvPr>
        </p:nvGraphicFramePr>
        <p:xfrm>
          <a:off x="551384" y="5699952"/>
          <a:ext cx="5367337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8" name="文档" r:id="rId13" imgW="5368062" imgH="705644" progId="Word.Document.12">
                  <p:embed/>
                </p:oleObj>
              </mc:Choice>
              <mc:Fallback>
                <p:oleObj name="文档" r:id="rId13" imgW="5368062" imgH="705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1384" y="5699952"/>
                        <a:ext cx="5367337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6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496406"/>
              </p:ext>
            </p:extLst>
          </p:nvPr>
        </p:nvGraphicFramePr>
        <p:xfrm>
          <a:off x="551384" y="820762"/>
          <a:ext cx="1116488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87" name="文档" r:id="rId4" imgW="11165347" imgH="808008" progId="Word.Document.12">
                  <p:embed/>
                </p:oleObj>
              </mc:Choice>
              <mc:Fallback>
                <p:oleObj name="文档" r:id="rId4" imgW="11165347" imgH="8080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384" y="820762"/>
                        <a:ext cx="11164887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0560496" y="82076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916291"/>
              </p:ext>
            </p:extLst>
          </p:nvPr>
        </p:nvGraphicFramePr>
        <p:xfrm>
          <a:off x="623615" y="2049061"/>
          <a:ext cx="548163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88" name="文档" r:id="rId7" imgW="5482020" imgH="1182179" progId="Word.Document.12">
                  <p:embed/>
                </p:oleObj>
              </mc:Choice>
              <mc:Fallback>
                <p:oleObj name="文档" r:id="rId7" imgW="5482020" imgH="11821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3615" y="2049061"/>
                        <a:ext cx="5481637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841330"/>
              </p:ext>
            </p:extLst>
          </p:nvPr>
        </p:nvGraphicFramePr>
        <p:xfrm>
          <a:off x="623615" y="3122384"/>
          <a:ext cx="9021762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89" name="文档" r:id="rId10" imgW="9021379" imgH="1578634" progId="Word.Document.12">
                  <p:embed/>
                </p:oleObj>
              </mc:Choice>
              <mc:Fallback>
                <p:oleObj name="文档" r:id="rId10" imgW="9021379" imgH="15786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3615" y="3122384"/>
                        <a:ext cx="9021762" cy="1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07951" y="4634552"/>
            <a:ext cx="46009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652583"/>
            <a:ext cx="10408429" cy="5368705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548680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516145"/>
              </p:ext>
            </p:extLst>
          </p:nvPr>
        </p:nvGraphicFramePr>
        <p:xfrm>
          <a:off x="1357313" y="1666775"/>
          <a:ext cx="9678987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4" name="文档" r:id="rId5" imgW="9679011" imgH="4355261" progId="Word.Document.12">
                  <p:embed/>
                </p:oleObj>
              </mc:Choice>
              <mc:Fallback>
                <p:oleObj name="文档" r:id="rId5" imgW="9679011" imgH="43552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7313" y="1666775"/>
                        <a:ext cx="9678987" cy="435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="" xmlns:a16="http://schemas.microsoft.com/office/drawing/2014/main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="" xmlns:a16="http://schemas.microsoft.com/office/drawing/2014/main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="" xmlns:a16="http://schemas.microsoft.com/office/drawing/2014/main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="" xmlns:a16="http://schemas.microsoft.com/office/drawing/2014/main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416" y="1484784"/>
            <a:ext cx="1051316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了解正弦定理及其变式的结构特征和功能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理解三角形面积公式及解三角形的含义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能用正弦定理解决简单的实际问题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240388"/>
              </p:ext>
            </p:extLst>
          </p:nvPr>
        </p:nvGraphicFramePr>
        <p:xfrm>
          <a:off x="479376" y="404664"/>
          <a:ext cx="11231562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25" name="文档" r:id="rId4" imgW="11231975" imgH="1797170" progId="Word.Document.12">
                  <p:embed/>
                </p:oleObj>
              </mc:Choice>
              <mc:Fallback>
                <p:oleObj name="文档" r:id="rId4" imgW="11231975" imgH="1797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404664"/>
                        <a:ext cx="11231562" cy="17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17344"/>
              </p:ext>
            </p:extLst>
          </p:nvPr>
        </p:nvGraphicFramePr>
        <p:xfrm>
          <a:off x="5375920" y="1279600"/>
          <a:ext cx="10255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26" name="文档" r:id="rId7" imgW="1025744" imgH="610452" progId="Word.Document.12">
                  <p:embed/>
                </p:oleObj>
              </mc:Choice>
              <mc:Fallback>
                <p:oleObj name="文档" r:id="rId7" imgW="1025744" imgH="6104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75920" y="1279600"/>
                        <a:ext cx="102552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628175"/>
              </p:ext>
            </p:extLst>
          </p:nvPr>
        </p:nvGraphicFramePr>
        <p:xfrm>
          <a:off x="9480376" y="1303189"/>
          <a:ext cx="14351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27" name="文档" r:id="rId10" imgW="1435322" imgH="791821" progId="Word.Document.12">
                  <p:embed/>
                </p:oleObj>
              </mc:Choice>
              <mc:Fallback>
                <p:oleObj name="文档" r:id="rId10" imgW="1435322" imgH="791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80376" y="1303189"/>
                        <a:ext cx="14351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884423"/>
              </p:ext>
            </p:extLst>
          </p:nvPr>
        </p:nvGraphicFramePr>
        <p:xfrm>
          <a:off x="479376" y="2490068"/>
          <a:ext cx="668178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28" name="文档" r:id="rId13" imgW="6681853" imgH="1172808" progId="Word.Document.12">
                  <p:embed/>
                </p:oleObj>
              </mc:Choice>
              <mc:Fallback>
                <p:oleObj name="文档" r:id="rId13" imgW="6681853" imgH="1172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9376" y="2490068"/>
                        <a:ext cx="6681787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147277"/>
              </p:ext>
            </p:extLst>
          </p:nvPr>
        </p:nvGraphicFramePr>
        <p:xfrm>
          <a:off x="479376" y="3361828"/>
          <a:ext cx="947896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29" name="文档" r:id="rId16" imgW="9478768" imgH="1178943" progId="Word.Document.12">
                  <p:embed/>
                </p:oleObj>
              </mc:Choice>
              <mc:Fallback>
                <p:oleObj name="文档" r:id="rId16" imgW="9478768" imgH="11789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9376" y="3361828"/>
                        <a:ext cx="9478962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493249"/>
              </p:ext>
            </p:extLst>
          </p:nvPr>
        </p:nvGraphicFramePr>
        <p:xfrm>
          <a:off x="479376" y="4509120"/>
          <a:ext cx="812958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30" name="文档" r:id="rId19" imgW="8128922" imgH="1067926" progId="Word.Document.12">
                  <p:embed/>
                </p:oleObj>
              </mc:Choice>
              <mc:Fallback>
                <p:oleObj name="文档" r:id="rId19" imgW="8128922" imgH="10679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376" y="4509120"/>
                        <a:ext cx="8129587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6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349584"/>
              </p:ext>
            </p:extLst>
          </p:nvPr>
        </p:nvGraphicFramePr>
        <p:xfrm>
          <a:off x="479921" y="332656"/>
          <a:ext cx="11088687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98" name="文档" r:id="rId4" imgW="11088996" imgH="1178943" progId="Word.Document.12">
                  <p:embed/>
                </p:oleObj>
              </mc:Choice>
              <mc:Fallback>
                <p:oleObj name="文档" r:id="rId4" imgW="11088996" imgH="11789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921" y="332656"/>
                        <a:ext cx="11088687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573148"/>
              </p:ext>
            </p:extLst>
          </p:nvPr>
        </p:nvGraphicFramePr>
        <p:xfrm>
          <a:off x="9840416" y="404664"/>
          <a:ext cx="1044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99" name="文档" r:id="rId7" imgW="1044820" imgH="619827" progId="Word.Document.12">
                  <p:embed/>
                </p:oleObj>
              </mc:Choice>
              <mc:Fallback>
                <p:oleObj name="文档" r:id="rId7" imgW="1044820" imgH="6198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40416" y="404664"/>
                        <a:ext cx="104457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382388"/>
              </p:ext>
            </p:extLst>
          </p:nvPr>
        </p:nvGraphicFramePr>
        <p:xfrm>
          <a:off x="479921" y="1268760"/>
          <a:ext cx="41783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500" name="文档" r:id="rId10" imgW="4177839" imgH="1137251" progId="Word.Document.12">
                  <p:embed/>
                </p:oleObj>
              </mc:Choice>
              <mc:Fallback>
                <p:oleObj name="文档" r:id="rId10" imgW="4177839" imgH="11372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9921" y="1268760"/>
                        <a:ext cx="4178300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07368" y="2204864"/>
            <a:ext cx="5760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78148"/>
              </p:ext>
            </p:extLst>
          </p:nvPr>
        </p:nvGraphicFramePr>
        <p:xfrm>
          <a:off x="479921" y="3068960"/>
          <a:ext cx="53784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501" name="文档" r:id="rId13" imgW="5377780" imgH="1095424" progId="Word.Document.12">
                  <p:embed/>
                </p:oleObj>
              </mc:Choice>
              <mc:Fallback>
                <p:oleObj name="文档" r:id="rId13" imgW="5377780" imgH="10954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9921" y="3068960"/>
                        <a:ext cx="537845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666367"/>
              </p:ext>
            </p:extLst>
          </p:nvPr>
        </p:nvGraphicFramePr>
        <p:xfrm>
          <a:off x="479921" y="4145633"/>
          <a:ext cx="8129587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502" name="文档" r:id="rId16" imgW="8128922" imgH="1106130" progId="Word.Document.12">
                  <p:embed/>
                </p:oleObj>
              </mc:Choice>
              <mc:Fallback>
                <p:oleObj name="文档" r:id="rId16" imgW="8128922" imgH="11061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9921" y="4145633"/>
                        <a:ext cx="8129587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34265"/>
              </p:ext>
            </p:extLst>
          </p:nvPr>
        </p:nvGraphicFramePr>
        <p:xfrm>
          <a:off x="479921" y="5255542"/>
          <a:ext cx="24828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503" name="文档" r:id="rId19" imgW="2483021" imgH="693024" progId="Word.Document.12">
                  <p:embed/>
                </p:oleObj>
              </mc:Choice>
              <mc:Fallback>
                <p:oleObj name="文档" r:id="rId19" imgW="2483021" imgH="693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921" y="5255542"/>
                        <a:ext cx="2482850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2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6" y="18864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83512" y="188640"/>
            <a:ext cx="7224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三、用正弦定理解决简单的实际问题</a:t>
            </a:r>
            <a:endParaRPr lang="zh-CN" altLang="zh-CN" sz="3000" b="1" dirty="0"/>
          </a:p>
        </p:txBody>
      </p:sp>
      <p:sp>
        <p:nvSpPr>
          <p:cNvPr id="4" name="矩形 3"/>
          <p:cNvSpPr/>
          <p:nvPr/>
        </p:nvSpPr>
        <p:spPr>
          <a:xfrm>
            <a:off x="479376" y="1320284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如图所示，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在地平面同一直线上，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两地测得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点的仰角分别为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点离地面的高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159098"/>
              </p:ext>
            </p:extLst>
          </p:nvPr>
        </p:nvGraphicFramePr>
        <p:xfrm>
          <a:off x="9939957" y="2012781"/>
          <a:ext cx="18637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4" name="文档" r:id="rId5" imgW="1863975" imgH="595308" progId="Word.Document.12">
                  <p:embed/>
                </p:oleObj>
              </mc:Choice>
              <mc:Fallback>
                <p:oleObj name="文档" r:id="rId5" imgW="1863975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39957" y="2012781"/>
                        <a:ext cx="186372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03" name="Picture 3" descr="S25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65" y="2934011"/>
            <a:ext cx="2966271" cy="20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9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3" name="Picture 3" descr="S2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76672"/>
            <a:ext cx="2966271" cy="20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79376" y="476672"/>
            <a:ext cx="8664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方法一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723643"/>
              </p:ext>
            </p:extLst>
          </p:nvPr>
        </p:nvGraphicFramePr>
        <p:xfrm>
          <a:off x="551384" y="1412776"/>
          <a:ext cx="9040812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6" name="文档" r:id="rId5" imgW="9040467" imgH="1197993" progId="Word.Document.12">
                  <p:embed/>
                </p:oleObj>
              </mc:Choice>
              <mc:Fallback>
                <p:oleObj name="文档" r:id="rId5" imgW="9040467" imgH="11979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384" y="1412776"/>
                        <a:ext cx="9040812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994755"/>
              </p:ext>
            </p:extLst>
          </p:nvPr>
        </p:nvGraphicFramePr>
        <p:xfrm>
          <a:off x="551384" y="2575681"/>
          <a:ext cx="35782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7" name="文档" r:id="rId8" imgW="3577868" imgH="693024" progId="Word.Document.12">
                  <p:embed/>
                </p:oleObj>
              </mc:Choice>
              <mc:Fallback>
                <p:oleObj name="文档" r:id="rId8" imgW="3577868" imgH="693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384" y="2575681"/>
                        <a:ext cx="3578225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574064"/>
              </p:ext>
            </p:extLst>
          </p:nvPr>
        </p:nvGraphicFramePr>
        <p:xfrm>
          <a:off x="551384" y="3393244"/>
          <a:ext cx="64722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8" name="文档" r:id="rId11" imgW="6472404" imgH="762650" progId="Word.Document.12">
                  <p:embed/>
                </p:oleObj>
              </mc:Choice>
              <mc:Fallback>
                <p:oleObj name="文档" r:id="rId11" imgW="6472404" imgH="7626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1384" y="3393244"/>
                        <a:ext cx="647223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79376" y="4005064"/>
            <a:ext cx="10441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方法二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135°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135°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442367"/>
              </p:ext>
            </p:extLst>
          </p:nvPr>
        </p:nvGraphicFramePr>
        <p:xfrm>
          <a:off x="479376" y="908720"/>
          <a:ext cx="8129587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0" name="文档" r:id="rId4" imgW="8128922" imgH="1153706" progId="Word.Document.12">
                  <p:embed/>
                </p:oleObj>
              </mc:Choice>
              <mc:Fallback>
                <p:oleObj name="文档" r:id="rId4" imgW="8128922" imgH="11537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908720"/>
                        <a:ext cx="8129587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139349"/>
              </p:ext>
            </p:extLst>
          </p:nvPr>
        </p:nvGraphicFramePr>
        <p:xfrm>
          <a:off x="479376" y="2060848"/>
          <a:ext cx="81295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1" name="文档" r:id="rId7" imgW="8128922" imgH="1125233" progId="Word.Document.12">
                  <p:embed/>
                </p:oleObj>
              </mc:Choice>
              <mc:Fallback>
                <p:oleObj name="文档" r:id="rId7" imgW="8128922" imgH="112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376" y="2060848"/>
                        <a:ext cx="8129587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457067"/>
              </p:ext>
            </p:extLst>
          </p:nvPr>
        </p:nvGraphicFramePr>
        <p:xfrm>
          <a:off x="479376" y="3423592"/>
          <a:ext cx="540543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2" name="文档" r:id="rId10" imgW="5406213" imgH="724754" progId="Word.Document.12">
                  <p:embed/>
                </p:oleObj>
              </mc:Choice>
              <mc:Fallback>
                <p:oleObj name="文档" r:id="rId10" imgW="5406213" imgH="7247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9376" y="3423592"/>
                        <a:ext cx="5405437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S25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76672"/>
            <a:ext cx="2966271" cy="20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1012623"/>
            <a:ext cx="10408429" cy="328047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908720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187376" y="2127047"/>
            <a:ext cx="9877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在运用正弦定理解决实际问题时，通常都根据题意，从实际问题中抽象出一个或几个三角形，然后通过解这些三角形，得出实际问题的解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和高度有关的问题往往涉及直角三角形的求解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2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465053"/>
            <a:ext cx="11209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要测量河岸之间的距离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河的两岸可视为平行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，由于受地理条件和测量工具的限制，可采用如下办法：如图所示，在河的一岸边选取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两点，观察对岸的点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，测得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CBA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，由此可得河宽约为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参考数据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2.45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75°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0.97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A.170 m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B.98 m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C.95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  	D.86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endParaRPr lang="en-US" altLang="zh-CN" sz="2800" kern="100" dirty="0" smtClean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95758"/>
              </p:ext>
            </p:extLst>
          </p:nvPr>
        </p:nvGraphicFramePr>
        <p:xfrm>
          <a:off x="2245668" y="3131815"/>
          <a:ext cx="8350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64" name="文档" r:id="rId4" imgW="835352" imgH="600717" progId="Word.Document.12">
                  <p:embed/>
                </p:oleObj>
              </mc:Choice>
              <mc:Fallback>
                <p:oleObj name="文档" r:id="rId4" imgW="835352" imgH="6007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5668" y="3131815"/>
                        <a:ext cx="8350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4442" name="Picture 74" descr="11新加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924944"/>
            <a:ext cx="2554538" cy="179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9"/>
          <p:cNvSpPr txBox="1"/>
          <p:nvPr/>
        </p:nvSpPr>
        <p:spPr>
          <a:xfrm>
            <a:off x="3964335" y="370713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05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7368" y="69269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2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spc="-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spc="-200" dirty="0">
                <a:latin typeface="Times New Roman" panose="02020603050405020304" pitchFamily="18" charset="0"/>
                <a:ea typeface="黑体" panose="02010609060101010101" pitchFamily="49" charset="-122"/>
              </a:rPr>
              <a:t>ABC</a:t>
            </a:r>
            <a:r>
              <a:rPr lang="zh-CN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spc="-200" dirty="0">
                <a:latin typeface="Times New Roman" panose="02020603050405020304" pitchFamily="18" charset="0"/>
                <a:ea typeface="黑体" panose="02010609060101010101" pitchFamily="49" charset="-122"/>
              </a:rPr>
              <a:t>AB</a:t>
            </a:r>
            <a:r>
              <a:rPr lang="zh-CN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</a:rPr>
              <a:t>120</a:t>
            </a:r>
            <a:r>
              <a:rPr lang="zh-CN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2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spc="-200" dirty="0">
                <a:latin typeface="Times New Roman" panose="02020603050405020304" pitchFamily="18" charset="0"/>
                <a:ea typeface="黑体" panose="02010609060101010101" pitchFamily="49" charset="-122"/>
              </a:rPr>
              <a:t>CAB</a:t>
            </a:r>
            <a:r>
              <a:rPr lang="zh-CN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</a:rPr>
              <a:t>45°</a:t>
            </a:r>
            <a:r>
              <a:rPr lang="zh-CN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2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spc="-200" dirty="0">
                <a:latin typeface="Times New Roman" panose="02020603050405020304" pitchFamily="18" charset="0"/>
                <a:ea typeface="黑体" panose="02010609060101010101" pitchFamily="49" charset="-122"/>
              </a:rPr>
              <a:t>CBA</a:t>
            </a:r>
            <a:r>
              <a:rPr lang="zh-CN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</a:rPr>
              <a:t>75°</a:t>
            </a:r>
            <a:r>
              <a:rPr lang="zh-CN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spc="-2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spc="-200" dirty="0">
                <a:latin typeface="Times New Roman" panose="02020603050405020304" pitchFamily="18" charset="0"/>
                <a:ea typeface="黑体" panose="02010609060101010101" pitchFamily="49" charset="-122"/>
              </a:rPr>
              <a:t>ACB</a:t>
            </a:r>
            <a:r>
              <a:rPr lang="zh-CN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</a:rPr>
              <a:t>60°</a:t>
            </a:r>
            <a:r>
              <a:rPr lang="zh-CN" altLang="zh-CN" sz="2800" kern="100" spc="-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spc="-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99741"/>
              </p:ext>
            </p:extLst>
          </p:nvPr>
        </p:nvGraphicFramePr>
        <p:xfrm>
          <a:off x="518319" y="2114272"/>
          <a:ext cx="812958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1" name="文档" r:id="rId4" imgW="8128922" imgH="991877" progId="Word.Document.12">
                  <p:embed/>
                </p:oleObj>
              </mc:Choice>
              <mc:Fallback>
                <p:oleObj name="文档" r:id="rId4" imgW="8128922" imgH="991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319" y="2114272"/>
                        <a:ext cx="8129587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77464"/>
              </p:ext>
            </p:extLst>
          </p:nvPr>
        </p:nvGraphicFramePr>
        <p:xfrm>
          <a:off x="518319" y="3215401"/>
          <a:ext cx="111553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2" name="文档" r:id="rId7" imgW="11155983" imgH="627572" progId="Word.Document.12">
                  <p:embed/>
                </p:oleObj>
              </mc:Choice>
              <mc:Fallback>
                <p:oleObj name="文档" r:id="rId7" imgW="11155983" imgH="627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8319" y="3215401"/>
                        <a:ext cx="11155362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07368" y="4058488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即河宽约为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95 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返回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10" name="Picture 74" descr="11新加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48680"/>
            <a:ext cx="2554538" cy="179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6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327151"/>
              </p:ext>
            </p:extLst>
          </p:nvPr>
        </p:nvGraphicFramePr>
        <p:xfrm>
          <a:off x="479376" y="620688"/>
          <a:ext cx="1122203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4" name="文档" r:id="rId4" imgW="11222611" imgH="1464334" progId="Word.Document.12">
                  <p:embed/>
                </p:oleObj>
              </mc:Choice>
              <mc:Fallback>
                <p:oleObj name="文档" r:id="rId4" imgW="11222611" imgH="14643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620688"/>
                        <a:ext cx="11222037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324375" y="119675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820613"/>
              </p:ext>
            </p:extLst>
          </p:nvPr>
        </p:nvGraphicFramePr>
        <p:xfrm>
          <a:off x="479376" y="2204864"/>
          <a:ext cx="8936037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5" name="文档" r:id="rId12" imgW="8935663" imgH="1169598" progId="Word.Document.12">
                  <p:embed/>
                </p:oleObj>
              </mc:Choice>
              <mc:Fallback>
                <p:oleObj name="文档" r:id="rId12" imgW="8935663" imgH="11695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9376" y="2204864"/>
                        <a:ext cx="8936037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501454"/>
              </p:ext>
            </p:extLst>
          </p:nvPr>
        </p:nvGraphicFramePr>
        <p:xfrm>
          <a:off x="479376" y="3429000"/>
          <a:ext cx="1081246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6" name="文档" r:id="rId15" imgW="10812761" imgH="751217" progId="Word.Document.12">
                  <p:embed/>
                </p:oleObj>
              </mc:Choice>
              <mc:Fallback>
                <p:oleObj name="文档" r:id="rId15" imgW="10812761" imgH="7512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9376" y="3429000"/>
                        <a:ext cx="10812462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479333"/>
              </p:ext>
            </p:extLst>
          </p:nvPr>
        </p:nvGraphicFramePr>
        <p:xfrm>
          <a:off x="479376" y="4216945"/>
          <a:ext cx="8869362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7" name="文档" r:id="rId18" imgW="8869036" imgH="1084053" progId="Word.Document.12">
                  <p:embed/>
                </p:oleObj>
              </mc:Choice>
              <mc:Fallback>
                <p:oleObj name="文档" r:id="rId18" imgW="8869036" imgH="1084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9376" y="4216945"/>
                        <a:ext cx="8869362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:a16="http://schemas.microsoft.com/office/drawing/2014/main" xmlns="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9376" y="476672"/>
            <a:ext cx="10081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锐角三角形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直角三角形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钝角三角形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等腰三角形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979193" y="114521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31310"/>
              </p:ext>
            </p:extLst>
          </p:nvPr>
        </p:nvGraphicFramePr>
        <p:xfrm>
          <a:off x="551384" y="2780928"/>
          <a:ext cx="8755062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79" name="文档" r:id="rId9" imgW="8754508" imgH="1207698" progId="Word.Document.12">
                  <p:embed/>
                </p:oleObj>
              </mc:Choice>
              <mc:Fallback>
                <p:oleObj name="文档" r:id="rId9" imgW="8754508" imgH="1207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384" y="2780928"/>
                        <a:ext cx="8755062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9376" y="3770456"/>
            <a:ext cx="9073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为直角，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486197"/>
            <a:ext cx="11377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spc="-5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中，角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所对的边的长分别为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spc="-5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5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5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5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的形状是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锐角三角形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直角三角形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钝角三角形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不确定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53827" y="242814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368" y="3419708"/>
            <a:ext cx="56637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根据正弦定理可得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39893"/>
              </p:ext>
            </p:extLst>
          </p:nvPr>
        </p:nvGraphicFramePr>
        <p:xfrm>
          <a:off x="498426" y="4294286"/>
          <a:ext cx="111267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6" name="文档" r:id="rId10" imgW="11127171" imgH="1150548" progId="Word.Document.12">
                  <p:embed/>
                </p:oleObj>
              </mc:Choice>
              <mc:Fallback>
                <p:oleObj name="文档" r:id="rId10" imgW="11127171" imgH="1150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8426" y="4294286"/>
                        <a:ext cx="11126787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685486"/>
              </p:ext>
            </p:extLst>
          </p:nvPr>
        </p:nvGraphicFramePr>
        <p:xfrm>
          <a:off x="479376" y="548680"/>
          <a:ext cx="11164887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18" name="文档" r:id="rId4" imgW="11165347" imgH="2082560" progId="Word.Document.12">
                  <p:embed/>
                </p:oleObj>
              </mc:Choice>
              <mc:Fallback>
                <p:oleObj name="文档" r:id="rId4" imgW="11165347" imgH="20825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548680"/>
                        <a:ext cx="11164887" cy="208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6196583" y="181924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21577" name="Picture 41" descr="S26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071" y="1251301"/>
            <a:ext cx="2841120" cy="145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07368" y="3190249"/>
            <a:ext cx="11377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4191"/>
              </p:ext>
            </p:extLst>
          </p:nvPr>
        </p:nvGraphicFramePr>
        <p:xfrm>
          <a:off x="479376" y="4144937"/>
          <a:ext cx="110886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19" name="文档" r:id="rId13" imgW="11088996" imgH="1084053" progId="Word.Document.12">
                  <p:embed/>
                </p:oleObj>
              </mc:Choice>
              <mc:Fallback>
                <p:oleObj name="文档" r:id="rId13" imgW="11088996" imgH="1084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9376" y="4144937"/>
                        <a:ext cx="11088687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767653"/>
              </p:ext>
            </p:extLst>
          </p:nvPr>
        </p:nvGraphicFramePr>
        <p:xfrm>
          <a:off x="494779" y="548680"/>
          <a:ext cx="1114583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7" name="文档" r:id="rId9" imgW="11146259" imgH="1141203" progId="Word.Document.12">
                  <p:embed/>
                </p:oleObj>
              </mc:Choice>
              <mc:Fallback>
                <p:oleObj name="文档" r:id="rId9" imgW="11146259" imgH="11412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779" y="548680"/>
                        <a:ext cx="11145837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0200456" y="73612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7368" y="1916832"/>
            <a:ext cx="892899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972907"/>
              </p:ext>
            </p:extLst>
          </p:nvPr>
        </p:nvGraphicFramePr>
        <p:xfrm>
          <a:off x="494779" y="3429000"/>
          <a:ext cx="8129587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8" name="文档" r:id="rId12" imgW="8128922" imgH="1153706" progId="Word.Document.12">
                  <p:embed/>
                </p:oleObj>
              </mc:Choice>
              <mc:Fallback>
                <p:oleObj name="文档" r:id="rId12" imgW="8128922" imgH="11537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4779" y="3429000"/>
                        <a:ext cx="8129587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07368" y="4562544"/>
            <a:ext cx="10513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980728"/>
            <a:ext cx="105851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三角形面积公式及其应用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判断三角形的形状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利用正弦定理解决简单的实际问题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方法归纳：数形结合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常见误区：利用正弦定理进行边和角的正弦相互转化时易出现不等价变形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968123"/>
              </p:ext>
            </p:extLst>
          </p:nvPr>
        </p:nvGraphicFramePr>
        <p:xfrm>
          <a:off x="512511" y="1056585"/>
          <a:ext cx="11193462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9" name="文档" r:id="rId4" imgW="11193799" imgH="2072856" progId="Word.Document.12">
                  <p:embed/>
                </p:oleObj>
              </mc:Choice>
              <mc:Fallback>
                <p:oleObj name="文档" r:id="rId4" imgW="11193799" imgH="20728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511" y="1056585"/>
                        <a:ext cx="11193462" cy="207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6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1848089" y="236943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459865"/>
              </p:ext>
            </p:extLst>
          </p:nvPr>
        </p:nvGraphicFramePr>
        <p:xfrm>
          <a:off x="512511" y="3429000"/>
          <a:ext cx="8129587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0" name="文档" r:id="rId26" imgW="8128922" imgH="1201281" progId="Word.Document.12">
                  <p:embed/>
                </p:oleObj>
              </mc:Choice>
              <mc:Fallback>
                <p:oleObj name="文档" r:id="rId26" imgW="8128922" imgH="12012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12511" y="3429000"/>
                        <a:ext cx="8129587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07368" y="4418528"/>
            <a:ext cx="5060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40778"/>
              </p:ext>
            </p:extLst>
          </p:nvPr>
        </p:nvGraphicFramePr>
        <p:xfrm>
          <a:off x="496888" y="746572"/>
          <a:ext cx="9431337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0" name="文档" r:id="rId4" imgW="9431229" imgH="2539042" progId="Word.Document.12">
                  <p:embed/>
                </p:oleObj>
              </mc:Choice>
              <mc:Fallback>
                <p:oleObj name="文档" r:id="rId4" imgW="9431229" imgH="25390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888" y="746572"/>
                        <a:ext cx="9431337" cy="253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4511824" y="235613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29067"/>
              </p:ext>
            </p:extLst>
          </p:nvPr>
        </p:nvGraphicFramePr>
        <p:xfrm>
          <a:off x="518787" y="476672"/>
          <a:ext cx="812958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4" name="文档" r:id="rId20" imgW="8128922" imgH="1172808" progId="Word.Document.12">
                  <p:embed/>
                </p:oleObj>
              </mc:Choice>
              <mc:Fallback>
                <p:oleObj name="文档" r:id="rId20" imgW="8128922" imgH="1172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8787" y="476672"/>
                        <a:ext cx="8129587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07368" y="1412776"/>
            <a:ext cx="113052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由正弦定理，得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为等腰三角形或直角三角形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矩形 25"/>
          <p:cNvSpPr/>
          <p:nvPr/>
        </p:nvSpPr>
        <p:spPr>
          <a:xfrm>
            <a:off x="443372" y="209431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的平分线，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D.5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89817" y="153575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372" y="2294403"/>
            <a:ext cx="102611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，如图，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effectLst/>
              <a:latin typeface="Times New Roman" panose="02020603050405020304" pitchFamily="18" charset="0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344075" name="Picture 11" descr="S26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95" y="2980724"/>
            <a:ext cx="3076948" cy="11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842154"/>
              </p:ext>
            </p:extLst>
          </p:nvPr>
        </p:nvGraphicFramePr>
        <p:xfrm>
          <a:off x="551384" y="4473227"/>
          <a:ext cx="81295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6" name="文档" r:id="rId21" imgW="8128922" imgH="1115501" progId="Word.Document.12">
                  <p:embed/>
                </p:oleObj>
              </mc:Choice>
              <mc:Fallback>
                <p:oleObj name="文档" r:id="rId21" imgW="8128922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1384" y="4473227"/>
                        <a:ext cx="81295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43371" y="5498648"/>
            <a:ext cx="55273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456256"/>
              </p:ext>
            </p:extLst>
          </p:nvPr>
        </p:nvGraphicFramePr>
        <p:xfrm>
          <a:off x="645339" y="2849041"/>
          <a:ext cx="6462712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44" name="文档" r:id="rId4" imgW="6462687" imgH="1515928" progId="Word.Document.12">
                  <p:embed/>
                </p:oleObj>
              </mc:Choice>
              <mc:Fallback>
                <p:oleObj name="文档" r:id="rId4" imgW="6462687" imgH="15159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339" y="2849041"/>
                        <a:ext cx="6462712" cy="151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79376" y="789141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一艘船向正北方向航行，看见正西方向有相距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海里的两个灯塔恰好与它在一条直线上，继续航行半小时后，看见一灯塔在船的南偏西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方向上，另一灯塔在船的南偏西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方向上，则这艘船的速度是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4114191" y="345343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282724" name="Picture 100" descr="S26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556792"/>
            <a:ext cx="2492999" cy="110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79376" y="836712"/>
            <a:ext cx="11305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依题意有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75°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CAD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海里，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Rt</a:t>
            </a:r>
            <a:r>
              <a:rPr lang="en-US" altLang="zh-CN" sz="2800" kern="100" dirty="0" err="1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中，可得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海里，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所以这艘船的速度是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海里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5" y="769848"/>
            <a:ext cx="112410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所对的边分别为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，则下列等式恒成立的是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335360" y="209915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5831528" y="208010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31687" y="271617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361" y="542285"/>
            <a:ext cx="115212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，根据余弦定理，可得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，根据正弦定理边角互化，可得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⇔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，根据正弦定理，得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D, 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根据正弦定理的边角互化可得，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，只有当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时，等式成立，故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75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136164"/>
              </p:ext>
            </p:extLst>
          </p:nvPr>
        </p:nvGraphicFramePr>
        <p:xfrm>
          <a:off x="4588430" y="4548110"/>
          <a:ext cx="5653087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42" name="文档" r:id="rId4" imgW="5653322" imgH="1964291" progId="Word.Document.12">
                  <p:embed/>
                </p:oleObj>
              </mc:Choice>
              <mc:Fallback>
                <p:oleObj name="文档" r:id="rId4" imgW="5653322" imgH="19642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8430" y="4548110"/>
                        <a:ext cx="5653087" cy="196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533239"/>
              </p:ext>
            </p:extLst>
          </p:nvPr>
        </p:nvGraphicFramePr>
        <p:xfrm>
          <a:off x="479376" y="260648"/>
          <a:ext cx="11183937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43" name="文档" r:id="rId23" imgW="11184435" imgH="1787825" progId="Word.Document.12">
                  <p:embed/>
                </p:oleObj>
              </mc:Choice>
              <mc:Fallback>
                <p:oleObj name="文档" r:id="rId23" imgW="11184435" imgH="17878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260648"/>
                        <a:ext cx="11183937" cy="178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102057"/>
              </p:ext>
            </p:extLst>
          </p:nvPr>
        </p:nvGraphicFramePr>
        <p:xfrm>
          <a:off x="4563108" y="836712"/>
          <a:ext cx="6350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44" name="文档" r:id="rId26" imgW="635602" imgH="1011050" progId="Word.Document.12">
                  <p:embed/>
                </p:oleObj>
              </mc:Choice>
              <mc:Fallback>
                <p:oleObj name="文档" r:id="rId26" imgW="635602" imgH="1011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563108" y="836712"/>
                        <a:ext cx="63500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01255"/>
              </p:ext>
            </p:extLst>
          </p:nvPr>
        </p:nvGraphicFramePr>
        <p:xfrm>
          <a:off x="6800151" y="1173460"/>
          <a:ext cx="8921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45" name="文档" r:id="rId29" imgW="892578" imgH="658048" progId="Word.Document.12">
                  <p:embed/>
                </p:oleObj>
              </mc:Choice>
              <mc:Fallback>
                <p:oleObj name="文档" r:id="rId29" imgW="892578" imgH="6580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800151" y="1173460"/>
                        <a:ext cx="89217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61075" y="2079898"/>
            <a:ext cx="7247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687286"/>
              </p:ext>
            </p:extLst>
          </p:nvPr>
        </p:nvGraphicFramePr>
        <p:xfrm>
          <a:off x="479376" y="2962578"/>
          <a:ext cx="53784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46" name="文档" r:id="rId32" imgW="5377780" imgH="1173308" progId="Word.Document.12">
                  <p:embed/>
                </p:oleObj>
              </mc:Choice>
              <mc:Fallback>
                <p:oleObj name="文档" r:id="rId32" imgW="5377780" imgH="1173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79376" y="2962578"/>
                        <a:ext cx="5378450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29325"/>
              </p:ext>
            </p:extLst>
          </p:nvPr>
        </p:nvGraphicFramePr>
        <p:xfrm>
          <a:off x="479376" y="3982838"/>
          <a:ext cx="454977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47" name="文档" r:id="rId35" imgW="4549266" imgH="1135087" progId="Word.Document.12">
                  <p:embed/>
                </p:oleObj>
              </mc:Choice>
              <mc:Fallback>
                <p:oleObj name="文档" r:id="rId35" imgW="4549266" imgH="1135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79376" y="3982838"/>
                        <a:ext cx="4549775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000150"/>
              </p:ext>
            </p:extLst>
          </p:nvPr>
        </p:nvGraphicFramePr>
        <p:xfrm>
          <a:off x="479376" y="4915986"/>
          <a:ext cx="545306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48" name="文档" r:id="rId38" imgW="5453590" imgH="1134604" progId="Word.Document.12">
                  <p:embed/>
                </p:oleObj>
              </mc:Choice>
              <mc:Fallback>
                <p:oleObj name="文档" r:id="rId38" imgW="5453590" imgH="11346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79376" y="4915986"/>
                        <a:ext cx="5453062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01890"/>
              </p:ext>
            </p:extLst>
          </p:nvPr>
        </p:nvGraphicFramePr>
        <p:xfrm>
          <a:off x="551384" y="917153"/>
          <a:ext cx="111553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91" name="文档" r:id="rId20" imgW="11155983" imgH="855812" progId="Word.Document.12">
                  <p:embed/>
                </p:oleObj>
              </mc:Choice>
              <mc:Fallback>
                <p:oleObj name="文档" r:id="rId20" imgW="11155983" imgH="855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1384" y="917153"/>
                        <a:ext cx="11155362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0787167" y="795357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359796"/>
              </p:ext>
            </p:extLst>
          </p:nvPr>
        </p:nvGraphicFramePr>
        <p:xfrm>
          <a:off x="551384" y="2213868"/>
          <a:ext cx="90122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92" name="文档" r:id="rId23" imgW="9012015" imgH="1188648" progId="Word.Document.12">
                  <p:embed/>
                </p:oleObj>
              </mc:Choice>
              <mc:Fallback>
                <p:oleObj name="文档" r:id="rId23" imgW="9012015" imgH="1188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1384" y="2213868"/>
                        <a:ext cx="9012237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368511"/>
              </p:ext>
            </p:extLst>
          </p:nvPr>
        </p:nvGraphicFramePr>
        <p:xfrm>
          <a:off x="551384" y="3249091"/>
          <a:ext cx="67198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93" name="文档" r:id="rId26" imgW="6720000" imgH="1115501" progId="Word.Document.12">
                  <p:embed/>
                </p:oleObj>
              </mc:Choice>
              <mc:Fallback>
                <p:oleObj name="文档" r:id="rId26" imgW="6720000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1384" y="3249091"/>
                        <a:ext cx="67198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460326" y="4202504"/>
            <a:ext cx="6059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07368" y="387821"/>
            <a:ext cx="11377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的形状为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400" y="116276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等边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07368" y="2132856"/>
            <a:ext cx="10945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和正弦定理，得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sz="2800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958764"/>
              </p:ext>
            </p:extLst>
          </p:nvPr>
        </p:nvGraphicFramePr>
        <p:xfrm>
          <a:off x="507951" y="2799978"/>
          <a:ext cx="596741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6" name="文档" r:id="rId20" imgW="5967495" imgH="1029721" progId="Word.Document.12">
                  <p:embed/>
                </p:oleObj>
              </mc:Choice>
              <mc:Fallback>
                <p:oleObj name="文档" r:id="rId20" imgW="5967495" imgH="10297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7951" y="2799978"/>
                        <a:ext cx="5967412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407368" y="3913892"/>
            <a:ext cx="4722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整理得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515923"/>
              </p:ext>
            </p:extLst>
          </p:nvPr>
        </p:nvGraphicFramePr>
        <p:xfrm>
          <a:off x="507951" y="4618831"/>
          <a:ext cx="812958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7" name="文档" r:id="rId23" imgW="8128922" imgH="1114780" progId="Word.Document.12">
                  <p:embed/>
                </p:oleObj>
              </mc:Choice>
              <mc:Fallback>
                <p:oleObj name="文档" r:id="rId23" imgW="8128922" imgH="11147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7951" y="4618831"/>
                        <a:ext cx="8129587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37357" y="1251917"/>
            <a:ext cx="11347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已知方程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的两根之积等于两根之和，且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的两边，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的对角，试判断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的形状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7" name="矩形 6"/>
          <p:cNvSpPr/>
          <p:nvPr/>
        </p:nvSpPr>
        <p:spPr>
          <a:xfrm>
            <a:off x="437356" y="692696"/>
            <a:ext cx="114192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设方程的两根为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根与系数的关系得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由正弦定理得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外接圆的半径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为等腰三角形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07368" y="33265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如图，一船以每小时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的速度向东航行，船在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处看到一个灯塔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在北偏东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，行驶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后，船到达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处，看到这个灯塔在北偏东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，求此时船与灯塔的距离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2498" name="Picture 2" descr="S26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548680"/>
            <a:ext cx="3261111" cy="19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7368" y="3052117"/>
            <a:ext cx="10513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 km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46286"/>
              </p:ext>
            </p:extLst>
          </p:nvPr>
        </p:nvGraphicFramePr>
        <p:xfrm>
          <a:off x="526672" y="4495452"/>
          <a:ext cx="8812212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3" name="文档" r:id="rId21" imgW="8811772" imgH="1093398" progId="Word.Document.12">
                  <p:embed/>
                </p:oleObj>
              </mc:Choice>
              <mc:Fallback>
                <p:oleObj name="文档" r:id="rId21" imgW="8811772" imgH="10933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6672" y="4495452"/>
                        <a:ext cx="8812212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04551"/>
              </p:ext>
            </p:extLst>
          </p:nvPr>
        </p:nvGraphicFramePr>
        <p:xfrm>
          <a:off x="526672" y="5579715"/>
          <a:ext cx="62341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4" name="文档" r:id="rId24" imgW="6234165" imgH="705343" progId="Word.Document.12">
                  <p:embed/>
                </p:oleObj>
              </mc:Choice>
              <mc:Fallback>
                <p:oleObj name="文档" r:id="rId24" imgW="6234165" imgH="705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26672" y="5579715"/>
                        <a:ext cx="6234112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</a:rPr>
              <a:t>知识点一　三角形面积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公式</a:t>
            </a:r>
            <a:endParaRPr lang="zh-CN" altLang="zh-CN" sz="2800" b="1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1381125"/>
            <a:ext cx="1130525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中，内角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的对边分别为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面积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i="1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778809"/>
              </p:ext>
            </p:extLst>
          </p:nvPr>
        </p:nvGraphicFramePr>
        <p:xfrm>
          <a:off x="3523466" y="2156311"/>
          <a:ext cx="16732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8" name="文档" r:id="rId4" imgW="1673281" imgH="1001845" progId="Word.Document.12">
                  <p:embed/>
                </p:oleObj>
              </mc:Choice>
              <mc:Fallback>
                <p:oleObj name="文档" r:id="rId4" imgW="1673281" imgH="1001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3466" y="2156311"/>
                        <a:ext cx="1673225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56600"/>
              </p:ext>
            </p:extLst>
          </p:nvPr>
        </p:nvGraphicFramePr>
        <p:xfrm>
          <a:off x="5170465" y="2156311"/>
          <a:ext cx="17399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9" name="文档" r:id="rId7" imgW="1739853" imgH="1001845" progId="Word.Document.12">
                  <p:embed/>
                </p:oleObj>
              </mc:Choice>
              <mc:Fallback>
                <p:oleObj name="文档" r:id="rId7" imgW="1739853" imgH="1001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0465" y="2156311"/>
                        <a:ext cx="1739900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57680"/>
              </p:ext>
            </p:extLst>
          </p:nvPr>
        </p:nvGraphicFramePr>
        <p:xfrm>
          <a:off x="1801647" y="2156311"/>
          <a:ext cx="16732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0" name="文档" r:id="rId10" imgW="1673281" imgH="1001845" progId="Word.Document.12">
                  <p:embed/>
                </p:oleObj>
              </mc:Choice>
              <mc:Fallback>
                <p:oleObj name="文档" r:id="rId10" imgW="1673281" imgH="1001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01647" y="2156311"/>
                        <a:ext cx="1673225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4163" y="1270373"/>
            <a:ext cx="113704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中，内角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的对边分别为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外接圆的面积为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A.16π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B.8π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C.2π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D.4π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38"/>
          <p:cNvSpPr txBox="1"/>
          <p:nvPr/>
        </p:nvSpPr>
        <p:spPr>
          <a:xfrm>
            <a:off x="1023764" y="480463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429055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438427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9" name="TextBox 19"/>
          <p:cNvSpPr txBox="1"/>
          <p:nvPr/>
        </p:nvSpPr>
        <p:spPr>
          <a:xfrm>
            <a:off x="5541618" y="257216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4163" y="3277951"/>
            <a:ext cx="1137046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外接圆的面积为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4π.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矩形 26"/>
          <p:cNvSpPr/>
          <p:nvPr/>
        </p:nvSpPr>
        <p:spPr>
          <a:xfrm>
            <a:off x="335360" y="692696"/>
            <a:ext cx="10873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，所以由正弦定理可得，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20685"/>
              </p:ext>
            </p:extLst>
          </p:nvPr>
        </p:nvGraphicFramePr>
        <p:xfrm>
          <a:off x="469851" y="1440885"/>
          <a:ext cx="64722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80" name="文档" r:id="rId20" imgW="6472404" imgH="1087028" progId="Word.Document.12">
                  <p:embed/>
                </p:oleObj>
              </mc:Choice>
              <mc:Fallback>
                <p:oleObj name="文档" r:id="rId20" imgW="6472404" imgH="10870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69851" y="1440885"/>
                        <a:ext cx="6472237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236694"/>
              </p:ext>
            </p:extLst>
          </p:nvPr>
        </p:nvGraphicFramePr>
        <p:xfrm>
          <a:off x="469851" y="2370040"/>
          <a:ext cx="59674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81" name="文档" r:id="rId23" imgW="5967495" imgH="1096399" progId="Word.Document.12">
                  <p:embed/>
                </p:oleObj>
              </mc:Choice>
              <mc:Fallback>
                <p:oleObj name="文档" r:id="rId23" imgW="5967495" imgH="10963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9851" y="2370040"/>
                        <a:ext cx="5967412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7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64380"/>
              </p:ext>
            </p:extLst>
          </p:nvPr>
        </p:nvGraphicFramePr>
        <p:xfrm>
          <a:off x="463801" y="1074167"/>
          <a:ext cx="11269662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41" name="文档" r:id="rId4" imgW="11270151" imgH="2282406" progId="Word.Document.12">
                  <p:embed/>
                </p:oleObj>
              </mc:Choice>
              <mc:Fallback>
                <p:oleObj name="文档" r:id="rId4" imgW="11270151" imgH="2282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01" y="1074167"/>
                        <a:ext cx="11269662" cy="228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6328276" y="244231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63522" name="Picture 2" descr="S266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72" y="1590352"/>
            <a:ext cx="2481166" cy="170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66995"/>
              </p:ext>
            </p:extLst>
          </p:nvPr>
        </p:nvGraphicFramePr>
        <p:xfrm>
          <a:off x="592948" y="4648472"/>
          <a:ext cx="6796087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98" name="文档" r:id="rId4" imgW="6795934" imgH="1973662" progId="Word.Document.12">
                  <p:embed/>
                </p:oleObj>
              </mc:Choice>
              <mc:Fallback>
                <p:oleObj name="文档" r:id="rId4" imgW="6795934" imgH="19736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948" y="4648472"/>
                        <a:ext cx="6796087" cy="197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5" name="矩形 4"/>
          <p:cNvSpPr/>
          <p:nvPr/>
        </p:nvSpPr>
        <p:spPr>
          <a:xfrm>
            <a:off x="479376" y="116632"/>
            <a:ext cx="86713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23483"/>
              </p:ext>
            </p:extLst>
          </p:nvPr>
        </p:nvGraphicFramePr>
        <p:xfrm>
          <a:off x="592948" y="908720"/>
          <a:ext cx="6291262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99" name="文档" r:id="rId23" imgW="6291385" imgH="1191910" progId="Word.Document.12">
                  <p:embed/>
                </p:oleObj>
              </mc:Choice>
              <mc:Fallback>
                <p:oleObj name="文档" r:id="rId23" imgW="6291385" imgH="1191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2948" y="908720"/>
                        <a:ext cx="6291262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15133"/>
              </p:ext>
            </p:extLst>
          </p:nvPr>
        </p:nvGraphicFramePr>
        <p:xfrm>
          <a:off x="592948" y="1952947"/>
          <a:ext cx="81295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00" name="文档" r:id="rId26" imgW="8128922" imgH="1115501" progId="Word.Document.12">
                  <p:embed/>
                </p:oleObj>
              </mc:Choice>
              <mc:Fallback>
                <p:oleObj name="文档" r:id="rId26" imgW="8128922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92948" y="1952947"/>
                        <a:ext cx="81295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79376" y="2852936"/>
            <a:ext cx="50612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64179"/>
              </p:ext>
            </p:extLst>
          </p:nvPr>
        </p:nvGraphicFramePr>
        <p:xfrm>
          <a:off x="592948" y="3645024"/>
          <a:ext cx="6881812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01" name="文档" r:id="rId29" imgW="6881585" imgH="1125233" progId="Word.Document.12">
                  <p:embed/>
                </p:oleObj>
              </mc:Choice>
              <mc:Fallback>
                <p:oleObj name="文档" r:id="rId29" imgW="6881585" imgH="112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92948" y="3645024"/>
                        <a:ext cx="6881812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" descr="S266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72" y="1590352"/>
            <a:ext cx="2481166" cy="170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9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8407"/>
              </p:ext>
            </p:extLst>
          </p:nvPr>
        </p:nvGraphicFramePr>
        <p:xfrm>
          <a:off x="578045" y="5417231"/>
          <a:ext cx="96393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5" name="文档" r:id="rId4" imgW="9639841" imgH="1318429" progId="Word.Document.12">
                  <p:embed/>
                </p:oleObj>
              </mc:Choice>
              <mc:Fallback>
                <p:oleObj name="文档" r:id="rId4" imgW="9639841" imgH="1318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8045" y="5417231"/>
                        <a:ext cx="9639300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9376" y="-18053"/>
            <a:ext cx="7776864" cy="302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13.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如图，从气球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上测得正前方的河流的两岸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的俯角分别为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67°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30°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，此时气球的高是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46 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，则河流的宽度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BC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6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       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m.(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用四舍五入法将结果精确到个位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参考数据：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sin 67°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0.92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cos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67°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0.39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sin 37°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0.60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cos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37°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0.80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6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≈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1.73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37128"/>
              </p:ext>
            </p:extLst>
          </p:nvPr>
        </p:nvGraphicFramePr>
        <p:xfrm>
          <a:off x="5229174" y="2430219"/>
          <a:ext cx="145891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6" name="文档" r:id="rId23" imgW="1458454" imgH="1104801" progId="Word.Document.12">
                  <p:embed/>
                </p:oleObj>
              </mc:Choice>
              <mc:Fallback>
                <p:oleObj name="文档" r:id="rId23" imgW="1458454" imgH="11048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29174" y="2430219"/>
                        <a:ext cx="1458913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42" name="Picture 2" descr="14高考-20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88" y="260648"/>
            <a:ext cx="3341076" cy="241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45572" y="1322106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60</a:t>
            </a:r>
            <a:endParaRPr lang="zh-CN" altLang="en-US" sz="26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535748"/>
              </p:ext>
            </p:extLst>
          </p:nvPr>
        </p:nvGraphicFramePr>
        <p:xfrm>
          <a:off x="578045" y="3059629"/>
          <a:ext cx="96393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7" name="文档" r:id="rId27" imgW="9639841" imgH="1319869" progId="Word.Document.12">
                  <p:embed/>
                </p:oleObj>
              </mc:Choice>
              <mc:Fallback>
                <p:oleObj name="文档" r:id="rId27" imgW="9639841" imgH="13198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78045" y="3059629"/>
                        <a:ext cx="9639300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479376" y="3851717"/>
            <a:ext cx="77768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6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6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ABC</a:t>
            </a:r>
            <a:r>
              <a:rPr lang="zh-CN" altLang="zh-CN" sz="2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6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6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BCA</a:t>
            </a:r>
            <a:r>
              <a:rPr lang="zh-CN" altLang="zh-CN" sz="2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30°</a:t>
            </a:r>
            <a:r>
              <a:rPr lang="zh-CN" altLang="zh-CN" sz="2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6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BAC</a:t>
            </a:r>
            <a:r>
              <a:rPr lang="zh-CN" altLang="zh-CN" sz="2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37°</a:t>
            </a:r>
            <a:r>
              <a:rPr lang="zh-CN" altLang="zh-CN" sz="26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956544"/>
              </p:ext>
            </p:extLst>
          </p:nvPr>
        </p:nvGraphicFramePr>
        <p:xfrm>
          <a:off x="578045" y="4527782"/>
          <a:ext cx="96393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8" name="文档" r:id="rId30" imgW="9639841" imgH="1318429" progId="Word.Document.12">
                  <p:embed/>
                </p:oleObj>
              </mc:Choice>
              <mc:Fallback>
                <p:oleObj name="文档" r:id="rId30" imgW="9639841" imgH="1318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78045" y="4527782"/>
                        <a:ext cx="9639300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69268" y="404664"/>
            <a:ext cx="114153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埃及有许多金字塔，经过几千年的风化蚀食，有不少已经损坏了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考古人员在研究中测得一座金字塔的三角形横截面如图所示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顶端已经坍塌了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，则此金字塔的高约为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573321"/>
              </p:ext>
            </p:extLst>
          </p:nvPr>
        </p:nvGraphicFramePr>
        <p:xfrm>
          <a:off x="458416" y="2532097"/>
          <a:ext cx="1060291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27" name="文档" r:id="rId20" imgW="10603154" imgH="779612" progId="Word.Document.12">
                  <p:embed/>
                </p:oleObj>
              </mc:Choice>
              <mc:Fallback>
                <p:oleObj name="文档" r:id="rId20" imgW="10603154" imgH="779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8416" y="2532097"/>
                        <a:ext cx="10602912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3909" name="Picture 85" descr="S26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93" y="3545675"/>
            <a:ext cx="3369815" cy="146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9912424" y="18447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69268" y="690517"/>
            <a:ext cx="1141536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先分别从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出发延长断边，确定交点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140659"/>
              </p:ext>
            </p:extLst>
          </p:nvPr>
        </p:nvGraphicFramePr>
        <p:xfrm>
          <a:off x="500306" y="2202685"/>
          <a:ext cx="6081712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04" name="文档" r:id="rId20" imgW="6081936" imgH="1087028" progId="Word.Document.12">
                  <p:embed/>
                </p:oleObj>
              </mc:Choice>
              <mc:Fallback>
                <p:oleObj name="文档" r:id="rId20" imgW="6081936" imgH="10870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0306" y="2202685"/>
                        <a:ext cx="6081712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900738"/>
              </p:ext>
            </p:extLst>
          </p:nvPr>
        </p:nvGraphicFramePr>
        <p:xfrm>
          <a:off x="500306" y="3379961"/>
          <a:ext cx="609123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05" name="文档" r:id="rId23" imgW="6091293" imgH="1163077" progId="Word.Document.12">
                  <p:embed/>
                </p:oleObj>
              </mc:Choice>
              <mc:Fallback>
                <p:oleObj name="文档" r:id="rId23" imgW="6091293" imgH="11630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0306" y="3379961"/>
                        <a:ext cx="6091237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69268" y="4418528"/>
            <a:ext cx="8391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设高为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101.8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50°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78(m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384064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342028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21685"/>
              </p:ext>
            </p:extLst>
          </p:nvPr>
        </p:nvGraphicFramePr>
        <p:xfrm>
          <a:off x="488901" y="1367532"/>
          <a:ext cx="11155362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27" name="文档" r:id="rId23" imgW="11155983" imgH="2348901" progId="Word.Document.12">
                  <p:embed/>
                </p:oleObj>
              </mc:Choice>
              <mc:Fallback>
                <p:oleObj name="文档" r:id="rId23" imgW="11155983" imgH="2348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8901" y="1367532"/>
                        <a:ext cx="11155362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8851354" y="222198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等腰三角形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93251"/>
              </p:ext>
            </p:extLst>
          </p:nvPr>
        </p:nvGraphicFramePr>
        <p:xfrm>
          <a:off x="2171142" y="2589907"/>
          <a:ext cx="6635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28" name="文档" r:id="rId26" imgW="664035" imgH="1011050" progId="Word.Document.12">
                  <p:embed/>
                </p:oleObj>
              </mc:Choice>
              <mc:Fallback>
                <p:oleObj name="文档" r:id="rId26" imgW="664035" imgH="1011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71142" y="2589907"/>
                        <a:ext cx="663575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4163" y="260648"/>
            <a:ext cx="113704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根据正弦定理可得，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的形状为等腰三角形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57000"/>
              </p:ext>
            </p:extLst>
          </p:nvPr>
        </p:nvGraphicFramePr>
        <p:xfrm>
          <a:off x="551384" y="4261460"/>
          <a:ext cx="394017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2" name="文档" r:id="rId20" imgW="3939938" imgH="1062612" progId="Word.Document.12">
                  <p:embed/>
                </p:oleObj>
              </mc:Choice>
              <mc:Fallback>
                <p:oleObj name="文档" r:id="rId20" imgW="3939938" imgH="1062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1384" y="4261460"/>
                        <a:ext cx="3940175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58315"/>
              </p:ext>
            </p:extLst>
          </p:nvPr>
        </p:nvGraphicFramePr>
        <p:xfrm>
          <a:off x="551384" y="5157192"/>
          <a:ext cx="81295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3" name="文档" r:id="rId23" imgW="8128922" imgH="1115501" progId="Word.Document.12">
                  <p:embed/>
                </p:oleObj>
              </mc:Choice>
              <mc:Fallback>
                <p:oleObj name="文档" r:id="rId23" imgW="8128922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1384" y="5157192"/>
                        <a:ext cx="81295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8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091936"/>
              </p:ext>
            </p:extLst>
          </p:nvPr>
        </p:nvGraphicFramePr>
        <p:xfrm>
          <a:off x="479376" y="788293"/>
          <a:ext cx="5595937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66" name="文档" r:id="rId20" imgW="5596101" imgH="1201281" progId="Word.Document.12">
                  <p:embed/>
                </p:oleObj>
              </mc:Choice>
              <mc:Fallback>
                <p:oleObj name="文档" r:id="rId20" imgW="5596101" imgH="12012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9376" y="788293"/>
                        <a:ext cx="5595937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222669"/>
              </p:ext>
            </p:extLst>
          </p:nvPr>
        </p:nvGraphicFramePr>
        <p:xfrm>
          <a:off x="479376" y="1796405"/>
          <a:ext cx="812958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67" name="文档" r:id="rId23" imgW="8128922" imgH="1182179" progId="Word.Document.12">
                  <p:embed/>
                </p:oleObj>
              </mc:Choice>
              <mc:Fallback>
                <p:oleObj name="文档" r:id="rId23" imgW="8128922" imgH="11821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1796405"/>
                        <a:ext cx="8129587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54410" y="2876525"/>
            <a:ext cx="8808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tan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996516"/>
              </p:ext>
            </p:extLst>
          </p:nvPr>
        </p:nvGraphicFramePr>
        <p:xfrm>
          <a:off x="479376" y="4376836"/>
          <a:ext cx="321627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68" name="文档" r:id="rId26" imgW="3216158" imgH="1068381" progId="Word.Document.12">
                  <p:embed/>
                </p:oleObj>
              </mc:Choice>
              <mc:Fallback>
                <p:oleObj name="文档" r:id="rId26" imgW="3216158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79376" y="4376836"/>
                        <a:ext cx="3216275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7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知识点二　仰角与俯角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1268760"/>
            <a:ext cx="1130525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与目标视线在同一铅垂平面内的水平视线和目标视线的夹角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目标视线在水平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视线上方时叫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仰角，目标视线在水平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视线下方时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叫俯角，如图所示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8642" name="Picture 2" descr="S2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91" y="2780928"/>
            <a:ext cx="3215819" cy="305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7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75495"/>
              </p:ext>
            </p:extLst>
          </p:nvPr>
        </p:nvGraphicFramePr>
        <p:xfrm>
          <a:off x="470396" y="723900"/>
          <a:ext cx="11098212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5" name="文档" r:id="rId20" imgW="11098720" imgH="1188648" progId="Word.Document.12">
                  <p:embed/>
                </p:oleObj>
              </mc:Choice>
              <mc:Fallback>
                <p:oleObj name="文档" r:id="rId20" imgW="11098720" imgH="1188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0396" y="723900"/>
                        <a:ext cx="11098212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5958" name="Picture 86" descr="S268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72" y="1911133"/>
            <a:ext cx="2337132" cy="23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07368" y="1844824"/>
            <a:ext cx="4756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的面积；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207690"/>
              </p:ext>
            </p:extLst>
          </p:nvPr>
        </p:nvGraphicFramePr>
        <p:xfrm>
          <a:off x="570957" y="548680"/>
          <a:ext cx="812958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72" name="文档" r:id="rId20" imgW="8128922" imgH="1220384" progId="Word.Document.12">
                  <p:embed/>
                </p:oleObj>
              </mc:Choice>
              <mc:Fallback>
                <p:oleObj name="文档" r:id="rId20" imgW="8128922" imgH="12203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0957" y="548680"/>
                        <a:ext cx="8129587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6072"/>
              </p:ext>
            </p:extLst>
          </p:nvPr>
        </p:nvGraphicFramePr>
        <p:xfrm>
          <a:off x="570957" y="1412776"/>
          <a:ext cx="81295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73" name="文档" r:id="rId23" imgW="8128922" imgH="1077297" progId="Word.Document.12">
                  <p:embed/>
                </p:oleObj>
              </mc:Choice>
              <mc:Fallback>
                <p:oleObj name="文档" r:id="rId23" imgW="8128922" imgH="10772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0957" y="1412776"/>
                        <a:ext cx="8129587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79376" y="2348880"/>
            <a:ext cx="28408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73572"/>
              </p:ext>
            </p:extLst>
          </p:nvPr>
        </p:nvGraphicFramePr>
        <p:xfrm>
          <a:off x="570957" y="3038918"/>
          <a:ext cx="81295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74" name="文档" r:id="rId26" imgW="8128922" imgH="1115501" progId="Word.Document.12">
                  <p:embed/>
                </p:oleObj>
              </mc:Choice>
              <mc:Fallback>
                <p:oleObj name="文档" r:id="rId26" imgW="8128922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70957" y="3038918"/>
                        <a:ext cx="81295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79376" y="3986480"/>
            <a:ext cx="58373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335228"/>
              </p:ext>
            </p:extLst>
          </p:nvPr>
        </p:nvGraphicFramePr>
        <p:xfrm>
          <a:off x="570957" y="4869160"/>
          <a:ext cx="104409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75" name="文档" r:id="rId29" imgW="10441087" imgH="1131498" progId="Word.Document.12">
                  <p:embed/>
                </p:oleObj>
              </mc:Choice>
              <mc:Fallback>
                <p:oleObj name="文档" r:id="rId29" imgW="10441087" imgH="11314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70957" y="4869160"/>
                        <a:ext cx="10440987" cy="113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86" descr="S268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90" y="1157933"/>
            <a:ext cx="2337132" cy="23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29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660968"/>
              </p:ext>
            </p:extLst>
          </p:nvPr>
        </p:nvGraphicFramePr>
        <p:xfrm>
          <a:off x="511562" y="620688"/>
          <a:ext cx="58721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48" name="文档" r:id="rId22" imgW="5872487" imgH="839059" progId="Word.Document.12">
                  <p:embed/>
                </p:oleObj>
              </mc:Choice>
              <mc:Fallback>
                <p:oleObj name="文档" r:id="rId22" imgW="5872487" imgH="8390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1562" y="620688"/>
                        <a:ext cx="5872162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07368" y="1521365"/>
            <a:ext cx="99371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16148"/>
              </p:ext>
            </p:extLst>
          </p:nvPr>
        </p:nvGraphicFramePr>
        <p:xfrm>
          <a:off x="530858" y="2464787"/>
          <a:ext cx="43116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49" name="文档" r:id="rId25" imgW="4311366" imgH="715379" progId="Word.Document.12">
                  <p:embed/>
                </p:oleObj>
              </mc:Choice>
              <mc:Fallback>
                <p:oleObj name="文档" r:id="rId25" imgW="4311366" imgH="715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30858" y="2464787"/>
                        <a:ext cx="4311650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392885"/>
              </p:ext>
            </p:extLst>
          </p:nvPr>
        </p:nvGraphicFramePr>
        <p:xfrm>
          <a:off x="530858" y="3164851"/>
          <a:ext cx="66436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50" name="文档" r:id="rId28" imgW="6643706" imgH="1115501" progId="Word.Document.12">
                  <p:embed/>
                </p:oleObj>
              </mc:Choice>
              <mc:Fallback>
                <p:oleObj name="文档" r:id="rId28" imgW="6643706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30858" y="3164851"/>
                        <a:ext cx="66436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150627"/>
              </p:ext>
            </p:extLst>
          </p:nvPr>
        </p:nvGraphicFramePr>
        <p:xfrm>
          <a:off x="530858" y="4287385"/>
          <a:ext cx="8129587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51" name="文档" r:id="rId31" imgW="8128922" imgH="1211013" progId="Word.Document.12">
                  <p:embed/>
                </p:oleObj>
              </mc:Choice>
              <mc:Fallback>
                <p:oleObj name="文档" r:id="rId31" imgW="8128922" imgH="1211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30858" y="4287385"/>
                        <a:ext cx="8129587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407368" y="5498648"/>
            <a:ext cx="6203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2" name="Picture 86" descr="S268"/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17" y="188640"/>
            <a:ext cx="2337132" cy="23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7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latin typeface="微软雅黑" pitchFamily="34" charset="-122"/>
              </a:rPr>
              <a:t>更多精彩内容请登录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</a:rPr>
              <a:t>：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</a:rPr>
              <a:t>www.xinjiaoyu.com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96207"/>
              </p:ext>
            </p:extLst>
          </p:nvPr>
        </p:nvGraphicFramePr>
        <p:xfrm>
          <a:off x="582497" y="1251917"/>
          <a:ext cx="81295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1" name="文档" r:id="rId4" imgW="8128922" imgH="1092074" progId="Word.Document.12">
                  <p:embed/>
                </p:oleObj>
              </mc:Choice>
              <mc:Fallback>
                <p:oleObj name="文档" r:id="rId4" imgW="8128922" imgH="1092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497" y="1251917"/>
                        <a:ext cx="8129587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88901" y="2044005"/>
            <a:ext cx="11233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在三角形中已知两边和一角就能求三角形的面积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三角形中已知三边无法求其面积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仰角是视线与视线在水平面的射影的夹角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677043" y="132139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44272" y="20751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57184" y="340461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60694" y="276416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0326" y="962144"/>
            <a:ext cx="11252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所对的边分别是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等腰三角形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等边三角形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等腰直角三角形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98776" y="210706"/>
            <a:ext cx="639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一、判断三角形形状</a:t>
            </a:r>
            <a:endParaRPr lang="zh-CN" altLang="zh-CN" sz="3000" b="1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0326" y="3854015"/>
            <a:ext cx="1132430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由正弦定理得，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⇒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⇒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sin(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pc="-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由于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，故必有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为等腰三角形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301452" y="227547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2048</Words>
  <Application>Microsoft Office PowerPoint</Application>
  <PresentationFormat>宽屏</PresentationFormat>
  <Paragraphs>676</Paragraphs>
  <Slides>63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82" baseType="lpstr">
      <vt:lpstr>MS Gothic</vt:lpstr>
      <vt:lpstr>等线</vt:lpstr>
      <vt:lpstr>方正中等线简体</vt:lpstr>
      <vt:lpstr>黑体</vt:lpstr>
      <vt:lpstr>华文细黑</vt:lpstr>
      <vt:lpstr>经典繁仿黑</vt:lpstr>
      <vt:lpstr>楷体</vt:lpstr>
      <vt:lpstr>宋体</vt:lpstr>
      <vt:lpstr>Microsoft YaHei</vt:lpstr>
      <vt:lpstr>Microsoft YaHei</vt:lpstr>
      <vt:lpstr>Arial</vt:lpstr>
      <vt:lpstr>Arial Black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1032</cp:revision>
  <dcterms:created xsi:type="dcterms:W3CDTF">2019-11-13T09:14:31Z</dcterms:created>
  <dcterms:modified xsi:type="dcterms:W3CDTF">2021-09-08T07:46:56Z</dcterms:modified>
</cp:coreProperties>
</file>