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531" r:id="rId6"/>
    <p:sldId id="464" r:id="rId7"/>
    <p:sldId id="518" r:id="rId8"/>
    <p:sldId id="263" r:id="rId9"/>
    <p:sldId id="264" r:id="rId10"/>
    <p:sldId id="265" r:id="rId11"/>
    <p:sldId id="337" r:id="rId12"/>
    <p:sldId id="425" r:id="rId13"/>
    <p:sldId id="272" r:id="rId14"/>
    <p:sldId id="479" r:id="rId15"/>
    <p:sldId id="519" r:id="rId16"/>
    <p:sldId id="274" r:id="rId17"/>
    <p:sldId id="467" r:id="rId18"/>
    <p:sldId id="520" r:id="rId19"/>
    <p:sldId id="488" r:id="rId20"/>
    <p:sldId id="487" r:id="rId21"/>
    <p:sldId id="521" r:id="rId22"/>
    <p:sldId id="443" r:id="rId23"/>
    <p:sldId id="270" r:id="rId24"/>
    <p:sldId id="291" r:id="rId25"/>
    <p:sldId id="305" r:id="rId26"/>
    <p:sldId id="292" r:id="rId27"/>
    <p:sldId id="293" r:id="rId28"/>
    <p:sldId id="294" r:id="rId29"/>
    <p:sldId id="295" r:id="rId30"/>
    <p:sldId id="318" r:id="rId31"/>
    <p:sldId id="319" r:id="rId32"/>
    <p:sldId id="320" r:id="rId33"/>
    <p:sldId id="321" r:id="rId34"/>
    <p:sldId id="322" r:id="rId35"/>
    <p:sldId id="323" r:id="rId36"/>
    <p:sldId id="529" r:id="rId37"/>
    <p:sldId id="530" r:id="rId38"/>
    <p:sldId id="324" r:id="rId39"/>
    <p:sldId id="325" r:id="rId40"/>
    <p:sldId id="326" r:id="rId41"/>
    <p:sldId id="327" r:id="rId42"/>
    <p:sldId id="524" r:id="rId43"/>
    <p:sldId id="328" r:id="rId44"/>
    <p:sldId id="525" r:id="rId45"/>
    <p:sldId id="329" r:id="rId46"/>
    <p:sldId id="330" r:id="rId47"/>
    <p:sldId id="526" r:id="rId48"/>
    <p:sldId id="331" r:id="rId49"/>
    <p:sldId id="332" r:id="rId50"/>
    <p:sldId id="333" r:id="rId51"/>
    <p:sldId id="527" r:id="rId52"/>
    <p:sldId id="334" r:id="rId53"/>
    <p:sldId id="502" r:id="rId54"/>
    <p:sldId id="528" r:id="rId55"/>
    <p:sldId id="271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6110" autoAdjust="0"/>
  </p:normalViewPr>
  <p:slideViewPr>
    <p:cSldViewPr>
      <p:cViewPr varScale="1">
        <p:scale>
          <a:sx n="113" d="100"/>
          <a:sy n="113" d="100"/>
        </p:scale>
        <p:origin x="654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4" Type="http://schemas.openxmlformats.org/officeDocument/2006/relationships/image" Target="../media/image7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4" Type="http://schemas.openxmlformats.org/officeDocument/2006/relationships/image" Target="../media/image88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Relationship Id="rId4" Type="http://schemas.openxmlformats.org/officeDocument/2006/relationships/image" Target="../media/image10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8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7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__9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package" Target="../embeddings/Microsoft_Word___10.docx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11.docx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__13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package" Target="../embeddings/Microsoft_Word___14.docx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__15.docx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package" Target="../embeddings/Microsoft_Word___17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package" Target="../embeddings/Microsoft_Word___18.docx"/><Relationship Id="rId7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9.docx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package" Target="../embeddings/Microsoft_Word___21.docx"/><Relationship Id="rId7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__22.docx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package" Target="../embeddings/Microsoft_Word___2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package" Target="../embeddings/Microsoft_Word___26.docx"/><Relationship Id="rId7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__27.docx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package" Target="../embeddings/Microsoft_Word___30.docx"/><Relationship Id="rId7" Type="http://schemas.openxmlformats.org/officeDocument/2006/relationships/slide" Target="slide2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slide" Target="slide25.xml"/><Relationship Id="rId11" Type="http://schemas.openxmlformats.org/officeDocument/2006/relationships/image" Target="../media/image36.emf"/><Relationship Id="rId5" Type="http://schemas.openxmlformats.org/officeDocument/2006/relationships/slide" Target="slide24.xml"/><Relationship Id="rId10" Type="http://schemas.openxmlformats.org/officeDocument/2006/relationships/package" Target="../embeddings/Microsoft_Word___31.docx"/><Relationship Id="rId4" Type="http://schemas.openxmlformats.org/officeDocument/2006/relationships/image" Target="../media/image35.emf"/><Relationship Id="rId9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2.docx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9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package" Target="../embeddings/Microsoft_Word___35.docx"/><Relationship Id="rId3" Type="http://schemas.openxmlformats.org/officeDocument/2006/relationships/notesSlide" Target="../notesSlides/notesSlide2.xml"/><Relationship Id="rId7" Type="http://schemas.openxmlformats.org/officeDocument/2006/relationships/slide" Target="slide25.xml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6" Type="http://schemas.openxmlformats.org/officeDocument/2006/relationships/slide" Target="slide24.xml"/><Relationship Id="rId11" Type="http://schemas.openxmlformats.org/officeDocument/2006/relationships/package" Target="../embeddings/Microsoft_Word___34.docx"/><Relationship Id="rId5" Type="http://schemas.openxmlformats.org/officeDocument/2006/relationships/image" Target="../media/image38.emf"/><Relationship Id="rId10" Type="http://schemas.openxmlformats.org/officeDocument/2006/relationships/slide" Target="slide28.xml"/><Relationship Id="rId4" Type="http://schemas.openxmlformats.org/officeDocument/2006/relationships/package" Target="../embeddings/Microsoft_Word___33.docx"/><Relationship Id="rId9" Type="http://schemas.openxmlformats.org/officeDocument/2006/relationships/slide" Target="slide27.xml"/><Relationship Id="rId1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6.docx"/><Relationship Id="rId13" Type="http://schemas.openxmlformats.org/officeDocument/2006/relationships/image" Target="../media/image43.emf"/><Relationship Id="rId3" Type="http://schemas.openxmlformats.org/officeDocument/2006/relationships/slide" Target="slide24.xml"/><Relationship Id="rId7" Type="http://schemas.openxmlformats.org/officeDocument/2006/relationships/slide" Target="slide28.xml"/><Relationship Id="rId12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slide" Target="slide27.xml"/><Relationship Id="rId11" Type="http://schemas.openxmlformats.org/officeDocument/2006/relationships/image" Target="../media/image42.emf"/><Relationship Id="rId5" Type="http://schemas.openxmlformats.org/officeDocument/2006/relationships/slide" Target="slide26.xml"/><Relationship Id="rId10" Type="http://schemas.openxmlformats.org/officeDocument/2006/relationships/package" Target="../embeddings/Microsoft_Word___37.docx"/><Relationship Id="rId4" Type="http://schemas.openxmlformats.org/officeDocument/2006/relationships/slide" Target="slide25.xml"/><Relationship Id="rId9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9.docx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slide" Target="slide27.xml"/><Relationship Id="rId11" Type="http://schemas.openxmlformats.org/officeDocument/2006/relationships/image" Target="../media/image45.emf"/><Relationship Id="rId5" Type="http://schemas.openxmlformats.org/officeDocument/2006/relationships/slide" Target="slide26.xml"/><Relationship Id="rId10" Type="http://schemas.openxmlformats.org/officeDocument/2006/relationships/package" Target="../embeddings/Microsoft_Word___40.docx"/><Relationship Id="rId4" Type="http://schemas.openxmlformats.org/officeDocument/2006/relationships/slide" Target="slide25.xml"/><Relationship Id="rId9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0.xml"/><Relationship Id="rId4" Type="http://schemas.openxmlformats.org/officeDocument/2006/relationships/tags" Target="../tags/tag4.xml"/><Relationship Id="rId9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package" Target="../embeddings/Microsoft_Word___41.docx"/><Relationship Id="rId21" Type="http://schemas.openxmlformats.org/officeDocument/2006/relationships/slide" Target="slide49.xml"/><Relationship Id="rId7" Type="http://schemas.openxmlformats.org/officeDocument/2006/relationships/image" Target="../media/image49.png"/><Relationship Id="rId12" Type="http://schemas.openxmlformats.org/officeDocument/2006/relationships/slide" Target="slide35.xml"/><Relationship Id="rId17" Type="http://schemas.openxmlformats.org/officeDocument/2006/relationships/slide" Target="slide43.xml"/><Relationship Id="rId25" Type="http://schemas.openxmlformats.org/officeDocument/2006/relationships/image" Target="../media/image47.emf"/><Relationship Id="rId2" Type="http://schemas.openxmlformats.org/officeDocument/2006/relationships/slideLayout" Target="../slideLayouts/slideLayout9.xml"/><Relationship Id="rId16" Type="http://schemas.openxmlformats.org/officeDocument/2006/relationships/slide" Target="slide41.xml"/><Relationship Id="rId20" Type="http://schemas.openxmlformats.org/officeDocument/2006/relationships/slide" Target="slide48.xml"/><Relationship Id="rId1" Type="http://schemas.openxmlformats.org/officeDocument/2006/relationships/vmlDrawing" Target="../drawings/vmlDrawing18.vml"/><Relationship Id="rId6" Type="http://schemas.microsoft.com/office/2007/relationships/hdphoto" Target="../media/hdphoto1.wdp"/><Relationship Id="rId11" Type="http://schemas.openxmlformats.org/officeDocument/2006/relationships/slide" Target="slide34.xml"/><Relationship Id="rId24" Type="http://schemas.openxmlformats.org/officeDocument/2006/relationships/package" Target="../embeddings/Microsoft_Word___42.docx"/><Relationship Id="rId5" Type="http://schemas.openxmlformats.org/officeDocument/2006/relationships/image" Target="../media/image48.png"/><Relationship Id="rId15" Type="http://schemas.openxmlformats.org/officeDocument/2006/relationships/slide" Target="slide40.xml"/><Relationship Id="rId23" Type="http://schemas.openxmlformats.org/officeDocument/2006/relationships/slide" Target="slide52.xml"/><Relationship Id="rId10" Type="http://schemas.openxmlformats.org/officeDocument/2006/relationships/slide" Target="slide33.xml"/><Relationship Id="rId19" Type="http://schemas.openxmlformats.org/officeDocument/2006/relationships/slide" Target="slide46.xml"/><Relationship Id="rId4" Type="http://schemas.openxmlformats.org/officeDocument/2006/relationships/image" Target="../media/image46.emf"/><Relationship Id="rId9" Type="http://schemas.openxmlformats.org/officeDocument/2006/relationships/slide" Target="slide32.xml"/><Relationship Id="rId14" Type="http://schemas.openxmlformats.org/officeDocument/2006/relationships/slide" Target="slide39.xml"/><Relationship Id="rId22" Type="http://schemas.openxmlformats.org/officeDocument/2006/relationships/slide" Target="slide5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26" Type="http://schemas.openxmlformats.org/officeDocument/2006/relationships/image" Target="../media/image53.emf"/><Relationship Id="rId3" Type="http://schemas.openxmlformats.org/officeDocument/2006/relationships/slide" Target="slide31.xml"/><Relationship Id="rId21" Type="http://schemas.openxmlformats.org/officeDocument/2006/relationships/package" Target="../embeddings/Microsoft_Word___44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5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7.xml"/><Relationship Id="rId16" Type="http://schemas.openxmlformats.org/officeDocument/2006/relationships/slide" Target="slide49.xml"/><Relationship Id="rId20" Type="http://schemas.openxmlformats.org/officeDocument/2006/relationships/image" Target="../media/image50.emf"/><Relationship Id="rId1" Type="http://schemas.openxmlformats.org/officeDocument/2006/relationships/vmlDrawing" Target="../drawings/vmlDrawing19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image" Target="../media/image52.emf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package" Target="../embeddings/Microsoft_Word___45.docx"/><Relationship Id="rId10" Type="http://schemas.openxmlformats.org/officeDocument/2006/relationships/slide" Target="slide40.xml"/><Relationship Id="rId19" Type="http://schemas.openxmlformats.org/officeDocument/2006/relationships/package" Target="../embeddings/Microsoft_Word___43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3" Type="http://schemas.openxmlformats.org/officeDocument/2006/relationships/slide" Target="slide31.xml"/><Relationship Id="rId21" Type="http://schemas.openxmlformats.org/officeDocument/2006/relationships/package" Target="../embeddings/Microsoft_Word___48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49.xml"/><Relationship Id="rId20" Type="http://schemas.openxmlformats.org/officeDocument/2006/relationships/image" Target="../media/image54.emf"/><Relationship Id="rId1" Type="http://schemas.openxmlformats.org/officeDocument/2006/relationships/vmlDrawing" Target="../drawings/vmlDrawing20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47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26" Type="http://schemas.openxmlformats.org/officeDocument/2006/relationships/image" Target="../media/image59.emf"/><Relationship Id="rId3" Type="http://schemas.openxmlformats.org/officeDocument/2006/relationships/slide" Target="slide31.xml"/><Relationship Id="rId21" Type="http://schemas.openxmlformats.org/officeDocument/2006/relationships/package" Target="../embeddings/Microsoft_Word___50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5" Type="http://schemas.openxmlformats.org/officeDocument/2006/relationships/package" Target="../embeddings/Microsoft_Word___52.docx"/><Relationship Id="rId2" Type="http://schemas.openxmlformats.org/officeDocument/2006/relationships/slideLayout" Target="../slideLayouts/slideLayout7.xml"/><Relationship Id="rId16" Type="http://schemas.openxmlformats.org/officeDocument/2006/relationships/slide" Target="slide49.xml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21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image" Target="../media/image58.emf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package" Target="../embeddings/Microsoft_Word___51.docx"/><Relationship Id="rId10" Type="http://schemas.openxmlformats.org/officeDocument/2006/relationships/slide" Target="slide40.xml"/><Relationship Id="rId19" Type="http://schemas.openxmlformats.org/officeDocument/2006/relationships/package" Target="../embeddings/Microsoft_Word___49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20" Type="http://schemas.openxmlformats.org/officeDocument/2006/relationships/image" Target="../media/image60.emf"/><Relationship Id="rId1" Type="http://schemas.openxmlformats.org/officeDocument/2006/relationships/vmlDrawing" Target="../drawings/vmlDrawing22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53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3" Type="http://schemas.openxmlformats.org/officeDocument/2006/relationships/slide" Target="slide31.xml"/><Relationship Id="rId21" Type="http://schemas.openxmlformats.org/officeDocument/2006/relationships/package" Target="../embeddings/Microsoft_Word___55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image" Target="../media/image61.emf"/><Relationship Id="rId1" Type="http://schemas.openxmlformats.org/officeDocument/2006/relationships/vmlDrawing" Target="../drawings/vmlDrawing23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54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6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3" Type="http://schemas.openxmlformats.org/officeDocument/2006/relationships/slide" Target="slide31.xml"/><Relationship Id="rId21" Type="http://schemas.openxmlformats.org/officeDocument/2006/relationships/package" Target="../embeddings/Microsoft_Word___57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image" Target="../media/image63.emf"/><Relationship Id="rId1" Type="http://schemas.openxmlformats.org/officeDocument/2006/relationships/vmlDrawing" Target="../drawings/vmlDrawing24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56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6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3" Type="http://schemas.openxmlformats.org/officeDocument/2006/relationships/slide" Target="slide31.xml"/><Relationship Id="rId21" Type="http://schemas.openxmlformats.org/officeDocument/2006/relationships/package" Target="../embeddings/Microsoft_Word___59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49.xml"/><Relationship Id="rId20" Type="http://schemas.openxmlformats.org/officeDocument/2006/relationships/image" Target="../media/image65.emf"/><Relationship Id="rId1" Type="http://schemas.openxmlformats.org/officeDocument/2006/relationships/vmlDrawing" Target="../drawings/vmlDrawing25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58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6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3" Type="http://schemas.openxmlformats.org/officeDocument/2006/relationships/slide" Target="slide31.xml"/><Relationship Id="rId21" Type="http://schemas.openxmlformats.org/officeDocument/2006/relationships/package" Target="../embeddings/Microsoft_Word___61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49.xml"/><Relationship Id="rId20" Type="http://schemas.openxmlformats.org/officeDocument/2006/relationships/image" Target="../media/image67.emf"/><Relationship Id="rId1" Type="http://schemas.openxmlformats.org/officeDocument/2006/relationships/vmlDrawing" Target="../drawings/vmlDrawing26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60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26" Type="http://schemas.openxmlformats.org/officeDocument/2006/relationships/image" Target="../media/image72.emf"/><Relationship Id="rId3" Type="http://schemas.openxmlformats.org/officeDocument/2006/relationships/slide" Target="slide31.xml"/><Relationship Id="rId21" Type="http://schemas.openxmlformats.org/officeDocument/2006/relationships/package" Target="../embeddings/Microsoft_Word___63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5" Type="http://schemas.openxmlformats.org/officeDocument/2006/relationships/package" Target="../embeddings/Microsoft_Word___65.docx"/><Relationship Id="rId2" Type="http://schemas.openxmlformats.org/officeDocument/2006/relationships/slideLayout" Target="../slideLayouts/slideLayout7.xml"/><Relationship Id="rId16" Type="http://schemas.openxmlformats.org/officeDocument/2006/relationships/slide" Target="slide49.xml"/><Relationship Id="rId20" Type="http://schemas.openxmlformats.org/officeDocument/2006/relationships/image" Target="../media/image69.emf"/><Relationship Id="rId29" Type="http://schemas.openxmlformats.org/officeDocument/2006/relationships/package" Target="../embeddings/Microsoft_Word___67.docx"/><Relationship Id="rId1" Type="http://schemas.openxmlformats.org/officeDocument/2006/relationships/vmlDrawing" Target="../drawings/vmlDrawing27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image" Target="../media/image71.emf"/><Relationship Id="rId32" Type="http://schemas.openxmlformats.org/officeDocument/2006/relationships/image" Target="../media/image75.emf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package" Target="../embeddings/Microsoft_Word___64.docx"/><Relationship Id="rId28" Type="http://schemas.openxmlformats.org/officeDocument/2006/relationships/image" Target="../media/image73.emf"/><Relationship Id="rId10" Type="http://schemas.openxmlformats.org/officeDocument/2006/relationships/slide" Target="slide40.xml"/><Relationship Id="rId19" Type="http://schemas.openxmlformats.org/officeDocument/2006/relationships/package" Target="../embeddings/Microsoft_Word___62.docx"/><Relationship Id="rId31" Type="http://schemas.openxmlformats.org/officeDocument/2006/relationships/package" Target="../embeddings/Microsoft_Word___68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70.emf"/><Relationship Id="rId27" Type="http://schemas.openxmlformats.org/officeDocument/2006/relationships/package" Target="../embeddings/Microsoft_Word___66.docx"/><Relationship Id="rId30" Type="http://schemas.openxmlformats.org/officeDocument/2006/relationships/image" Target="../media/image7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3" Type="http://schemas.openxmlformats.org/officeDocument/2006/relationships/slide" Target="slide32.xml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" Type="http://schemas.openxmlformats.org/officeDocument/2006/relationships/slide" Target="slide31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slide" Target="slide49.xml"/><Relationship Id="rId10" Type="http://schemas.openxmlformats.org/officeDocument/2006/relationships/slide" Target="slide41.xml"/><Relationship Id="rId4" Type="http://schemas.openxmlformats.org/officeDocument/2006/relationships/slide" Target="slide33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26" Type="http://schemas.openxmlformats.org/officeDocument/2006/relationships/image" Target="../media/image79.emf"/><Relationship Id="rId3" Type="http://schemas.openxmlformats.org/officeDocument/2006/relationships/slide" Target="slide31.xml"/><Relationship Id="rId21" Type="http://schemas.openxmlformats.org/officeDocument/2006/relationships/package" Target="../embeddings/Microsoft_Word___70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5" Type="http://schemas.openxmlformats.org/officeDocument/2006/relationships/package" Target="../embeddings/Microsoft_Word___72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image" Target="../media/image76.emf"/><Relationship Id="rId1" Type="http://schemas.openxmlformats.org/officeDocument/2006/relationships/vmlDrawing" Target="../drawings/vmlDrawing28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image" Target="../media/image78.emf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package" Target="../embeddings/Microsoft_Word___71.docx"/><Relationship Id="rId10" Type="http://schemas.openxmlformats.org/officeDocument/2006/relationships/slide" Target="slide40.xml"/><Relationship Id="rId19" Type="http://schemas.openxmlformats.org/officeDocument/2006/relationships/package" Target="../embeddings/Microsoft_Word___69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7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image" Target="../media/image80.png"/><Relationship Id="rId3" Type="http://schemas.openxmlformats.org/officeDocument/2006/relationships/slide" Target="slide32.xml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" Type="http://schemas.openxmlformats.org/officeDocument/2006/relationships/slide" Target="slide31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slide" Target="slide49.xml"/><Relationship Id="rId10" Type="http://schemas.openxmlformats.org/officeDocument/2006/relationships/slide" Target="slide41.xml"/><Relationship Id="rId4" Type="http://schemas.openxmlformats.org/officeDocument/2006/relationships/slide" Target="slide33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3" Type="http://schemas.openxmlformats.org/officeDocument/2006/relationships/slide" Target="slide31.xml"/><Relationship Id="rId21" Type="http://schemas.openxmlformats.org/officeDocument/2006/relationships/package" Target="../embeddings/Microsoft_Word___74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image" Target="../media/image81.emf"/><Relationship Id="rId1" Type="http://schemas.openxmlformats.org/officeDocument/2006/relationships/vmlDrawing" Target="../drawings/vmlDrawing29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image" Target="../media/image80.png"/><Relationship Id="rId10" Type="http://schemas.openxmlformats.org/officeDocument/2006/relationships/slide" Target="slide40.xml"/><Relationship Id="rId19" Type="http://schemas.openxmlformats.org/officeDocument/2006/relationships/package" Target="../embeddings/Microsoft_Word___73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82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8.xml"/><Relationship Id="rId18" Type="http://schemas.openxmlformats.org/officeDocument/2006/relationships/slide" Target="slide45.xml"/><Relationship Id="rId3" Type="http://schemas.openxmlformats.org/officeDocument/2006/relationships/package" Target="../embeddings/Microsoft_Word___75.docx"/><Relationship Id="rId21" Type="http://schemas.openxmlformats.org/officeDocument/2006/relationships/slide" Target="slide49.xml"/><Relationship Id="rId7" Type="http://schemas.openxmlformats.org/officeDocument/2006/relationships/image" Target="../media/image49.png"/><Relationship Id="rId12" Type="http://schemas.openxmlformats.org/officeDocument/2006/relationships/slide" Target="slide35.xml"/><Relationship Id="rId17" Type="http://schemas.openxmlformats.org/officeDocument/2006/relationships/slide" Target="slide43.xml"/><Relationship Id="rId25" Type="http://schemas.openxmlformats.org/officeDocument/2006/relationships/image" Target="../media/image84.emf"/><Relationship Id="rId2" Type="http://schemas.openxmlformats.org/officeDocument/2006/relationships/slideLayout" Target="../slideLayouts/slideLayout8.xml"/><Relationship Id="rId16" Type="http://schemas.openxmlformats.org/officeDocument/2006/relationships/slide" Target="slide41.xml"/><Relationship Id="rId20" Type="http://schemas.openxmlformats.org/officeDocument/2006/relationships/slide" Target="slide48.xml"/><Relationship Id="rId1" Type="http://schemas.openxmlformats.org/officeDocument/2006/relationships/vmlDrawing" Target="../drawings/vmlDrawing30.vml"/><Relationship Id="rId6" Type="http://schemas.microsoft.com/office/2007/relationships/hdphoto" Target="../media/hdphoto1.wdp"/><Relationship Id="rId11" Type="http://schemas.openxmlformats.org/officeDocument/2006/relationships/slide" Target="slide34.xml"/><Relationship Id="rId24" Type="http://schemas.openxmlformats.org/officeDocument/2006/relationships/package" Target="../embeddings/Microsoft_Word___76.docx"/><Relationship Id="rId5" Type="http://schemas.openxmlformats.org/officeDocument/2006/relationships/image" Target="../media/image48.png"/><Relationship Id="rId15" Type="http://schemas.openxmlformats.org/officeDocument/2006/relationships/slide" Target="slide40.xml"/><Relationship Id="rId23" Type="http://schemas.openxmlformats.org/officeDocument/2006/relationships/slide" Target="slide52.xml"/><Relationship Id="rId10" Type="http://schemas.openxmlformats.org/officeDocument/2006/relationships/slide" Target="slide33.xml"/><Relationship Id="rId19" Type="http://schemas.openxmlformats.org/officeDocument/2006/relationships/slide" Target="slide46.xml"/><Relationship Id="rId4" Type="http://schemas.openxmlformats.org/officeDocument/2006/relationships/image" Target="../media/image83.emf"/><Relationship Id="rId9" Type="http://schemas.openxmlformats.org/officeDocument/2006/relationships/slide" Target="slide32.xml"/><Relationship Id="rId14" Type="http://schemas.openxmlformats.org/officeDocument/2006/relationships/slide" Target="slide39.xml"/><Relationship Id="rId22" Type="http://schemas.openxmlformats.org/officeDocument/2006/relationships/slide" Target="slide5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3" Type="http://schemas.openxmlformats.org/officeDocument/2006/relationships/slide" Target="slide32.xml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2.xml"/><Relationship Id="rId2" Type="http://schemas.openxmlformats.org/officeDocument/2006/relationships/slide" Target="slide31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slide" Target="slide49.xml"/><Relationship Id="rId10" Type="http://schemas.openxmlformats.org/officeDocument/2006/relationships/slide" Target="slide41.xml"/><Relationship Id="rId4" Type="http://schemas.openxmlformats.org/officeDocument/2006/relationships/slide" Target="slide33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26" Type="http://schemas.openxmlformats.org/officeDocument/2006/relationships/image" Target="../media/image88.emf"/><Relationship Id="rId3" Type="http://schemas.openxmlformats.org/officeDocument/2006/relationships/slide" Target="slide31.xml"/><Relationship Id="rId21" Type="http://schemas.openxmlformats.org/officeDocument/2006/relationships/package" Target="../embeddings/Microsoft_Word___78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5" Type="http://schemas.openxmlformats.org/officeDocument/2006/relationships/package" Target="../embeddings/Microsoft_Word___80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image" Target="../media/image85.emf"/><Relationship Id="rId1" Type="http://schemas.openxmlformats.org/officeDocument/2006/relationships/vmlDrawing" Target="../drawings/vmlDrawing31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image" Target="../media/image87.emf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package" Target="../embeddings/Microsoft_Word___79.docx"/><Relationship Id="rId10" Type="http://schemas.openxmlformats.org/officeDocument/2006/relationships/slide" Target="slide40.xml"/><Relationship Id="rId19" Type="http://schemas.openxmlformats.org/officeDocument/2006/relationships/package" Target="../embeddings/Microsoft_Word___77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86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1.xml"/><Relationship Id="rId18" Type="http://schemas.openxmlformats.org/officeDocument/2006/relationships/slide" Target="slide49.xml"/><Relationship Id="rId26" Type="http://schemas.openxmlformats.org/officeDocument/2006/relationships/image" Target="../media/image92.emf"/><Relationship Id="rId3" Type="http://schemas.openxmlformats.org/officeDocument/2006/relationships/package" Target="../embeddings/Microsoft_Word___81.docx"/><Relationship Id="rId21" Type="http://schemas.openxmlformats.org/officeDocument/2006/relationships/package" Target="../embeddings/Microsoft_Word___82.docx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5" Type="http://schemas.openxmlformats.org/officeDocument/2006/relationships/package" Target="../embeddings/Microsoft_Word___84.docx"/><Relationship Id="rId2" Type="http://schemas.openxmlformats.org/officeDocument/2006/relationships/slideLayout" Target="../slideLayouts/slideLayout6.xml"/><Relationship Id="rId16" Type="http://schemas.openxmlformats.org/officeDocument/2006/relationships/slide" Target="slide46.xml"/><Relationship Id="rId20" Type="http://schemas.openxmlformats.org/officeDocument/2006/relationships/slide" Target="slide52.xml"/><Relationship Id="rId1" Type="http://schemas.openxmlformats.org/officeDocument/2006/relationships/vmlDrawing" Target="../drawings/vmlDrawing32.vml"/><Relationship Id="rId6" Type="http://schemas.openxmlformats.org/officeDocument/2006/relationships/slide" Target="slide32.xml"/><Relationship Id="rId11" Type="http://schemas.openxmlformats.org/officeDocument/2006/relationships/slide" Target="slide39.xml"/><Relationship Id="rId24" Type="http://schemas.openxmlformats.org/officeDocument/2006/relationships/image" Target="../media/image91.emf"/><Relationship Id="rId5" Type="http://schemas.openxmlformats.org/officeDocument/2006/relationships/slide" Target="slide31.xml"/><Relationship Id="rId15" Type="http://schemas.openxmlformats.org/officeDocument/2006/relationships/slide" Target="slide45.xml"/><Relationship Id="rId23" Type="http://schemas.openxmlformats.org/officeDocument/2006/relationships/package" Target="../embeddings/Microsoft_Word___83.docx"/><Relationship Id="rId28" Type="http://schemas.openxmlformats.org/officeDocument/2006/relationships/image" Target="../media/image93.emf"/><Relationship Id="rId10" Type="http://schemas.openxmlformats.org/officeDocument/2006/relationships/slide" Target="slide38.xml"/><Relationship Id="rId19" Type="http://schemas.openxmlformats.org/officeDocument/2006/relationships/slide" Target="slide50.xml"/><Relationship Id="rId4" Type="http://schemas.openxmlformats.org/officeDocument/2006/relationships/image" Target="../media/image89.emf"/><Relationship Id="rId9" Type="http://schemas.openxmlformats.org/officeDocument/2006/relationships/slide" Target="slide35.xml"/><Relationship Id="rId14" Type="http://schemas.openxmlformats.org/officeDocument/2006/relationships/slide" Target="slide43.xml"/><Relationship Id="rId22" Type="http://schemas.openxmlformats.org/officeDocument/2006/relationships/image" Target="../media/image90.emf"/><Relationship Id="rId27" Type="http://schemas.openxmlformats.org/officeDocument/2006/relationships/package" Target="../embeddings/Microsoft_Word___85.docx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3" Type="http://schemas.openxmlformats.org/officeDocument/2006/relationships/slide" Target="slide31.xml"/><Relationship Id="rId21" Type="http://schemas.openxmlformats.org/officeDocument/2006/relationships/package" Target="../embeddings/Microsoft_Word___87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49.xml"/><Relationship Id="rId20" Type="http://schemas.openxmlformats.org/officeDocument/2006/relationships/image" Target="../media/image94.emf"/><Relationship Id="rId1" Type="http://schemas.openxmlformats.org/officeDocument/2006/relationships/vmlDrawing" Target="../drawings/vmlDrawing33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image" Target="../media/image96.emf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package" Target="../embeddings/Microsoft_Word___88.docx"/><Relationship Id="rId10" Type="http://schemas.openxmlformats.org/officeDocument/2006/relationships/slide" Target="slide40.xml"/><Relationship Id="rId19" Type="http://schemas.openxmlformats.org/officeDocument/2006/relationships/package" Target="../embeddings/Microsoft_Word___86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9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package" Target="../embeddings/Microsoft_Word___1.docx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1.xml"/><Relationship Id="rId18" Type="http://schemas.openxmlformats.org/officeDocument/2006/relationships/slide" Target="slide49.xml"/><Relationship Id="rId3" Type="http://schemas.microsoft.com/office/2007/relationships/hdphoto" Target="../media/hdphoto1.wdp"/><Relationship Id="rId7" Type="http://schemas.openxmlformats.org/officeDocument/2006/relationships/slide" Target="slide33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" Type="http://schemas.openxmlformats.org/officeDocument/2006/relationships/image" Target="../media/image48.png"/><Relationship Id="rId16" Type="http://schemas.openxmlformats.org/officeDocument/2006/relationships/slide" Target="slide46.xml"/><Relationship Id="rId20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39.xml"/><Relationship Id="rId5" Type="http://schemas.openxmlformats.org/officeDocument/2006/relationships/slide" Target="slide31.xml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50.xml"/><Relationship Id="rId4" Type="http://schemas.openxmlformats.org/officeDocument/2006/relationships/image" Target="../media/image49.png"/><Relationship Id="rId9" Type="http://schemas.openxmlformats.org/officeDocument/2006/relationships/slide" Target="slide35.xml"/><Relationship Id="rId14" Type="http://schemas.openxmlformats.org/officeDocument/2006/relationships/slide" Target="slide4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26" Type="http://schemas.openxmlformats.org/officeDocument/2006/relationships/image" Target="../media/image100.emf"/><Relationship Id="rId3" Type="http://schemas.openxmlformats.org/officeDocument/2006/relationships/slide" Target="slide31.xml"/><Relationship Id="rId21" Type="http://schemas.openxmlformats.org/officeDocument/2006/relationships/package" Target="../embeddings/Microsoft_Word___90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5" Type="http://schemas.openxmlformats.org/officeDocument/2006/relationships/package" Target="../embeddings/Microsoft_Word___92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34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image" Target="../media/image99.emf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package" Target="../embeddings/Microsoft_Word___91.docx"/><Relationship Id="rId10" Type="http://schemas.openxmlformats.org/officeDocument/2006/relationships/slide" Target="slide40.xml"/><Relationship Id="rId19" Type="http://schemas.openxmlformats.org/officeDocument/2006/relationships/package" Target="../embeddings/Microsoft_Word___89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98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20" Type="http://schemas.openxmlformats.org/officeDocument/2006/relationships/image" Target="../media/image101.emf"/><Relationship Id="rId1" Type="http://schemas.openxmlformats.org/officeDocument/2006/relationships/vmlDrawing" Target="../drawings/vmlDrawing35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93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26" Type="http://schemas.openxmlformats.org/officeDocument/2006/relationships/image" Target="../media/image105.emf"/><Relationship Id="rId3" Type="http://schemas.openxmlformats.org/officeDocument/2006/relationships/slide" Target="slide31.xml"/><Relationship Id="rId21" Type="http://schemas.openxmlformats.org/officeDocument/2006/relationships/package" Target="../embeddings/Microsoft_Word___95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5" Type="http://schemas.openxmlformats.org/officeDocument/2006/relationships/package" Target="../embeddings/Microsoft_Word___97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image" Target="../media/image102.emf"/><Relationship Id="rId1" Type="http://schemas.openxmlformats.org/officeDocument/2006/relationships/vmlDrawing" Target="../drawings/vmlDrawing36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image" Target="../media/image104.emf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package" Target="../embeddings/Microsoft_Word___96.docx"/><Relationship Id="rId28" Type="http://schemas.openxmlformats.org/officeDocument/2006/relationships/image" Target="../media/image106.emf"/><Relationship Id="rId10" Type="http://schemas.openxmlformats.org/officeDocument/2006/relationships/slide" Target="slide40.xml"/><Relationship Id="rId19" Type="http://schemas.openxmlformats.org/officeDocument/2006/relationships/package" Target="../embeddings/Microsoft_Word___94.docx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103.emf"/><Relationship Id="rId27" Type="http://schemas.openxmlformats.org/officeDocument/2006/relationships/package" Target="../embeddings/Microsoft_Word___98.docx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5.xml"/><Relationship Id="rId18" Type="http://schemas.openxmlformats.org/officeDocument/2006/relationships/slide" Target="slide52.xml"/><Relationship Id="rId26" Type="http://schemas.openxmlformats.org/officeDocument/2006/relationships/image" Target="../media/image109.emf"/><Relationship Id="rId3" Type="http://schemas.openxmlformats.org/officeDocument/2006/relationships/slide" Target="slide31.xml"/><Relationship Id="rId21" Type="http://schemas.openxmlformats.org/officeDocument/2006/relationships/package" Target="../embeddings/Microsoft_Word___99.docx"/><Relationship Id="rId7" Type="http://schemas.openxmlformats.org/officeDocument/2006/relationships/slide" Target="slide35.xml"/><Relationship Id="rId12" Type="http://schemas.openxmlformats.org/officeDocument/2006/relationships/slide" Target="slide43.xml"/><Relationship Id="rId17" Type="http://schemas.openxmlformats.org/officeDocument/2006/relationships/slide" Target="slide50.xml"/><Relationship Id="rId25" Type="http://schemas.openxmlformats.org/officeDocument/2006/relationships/package" Target="../embeddings/Microsoft_Word___101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image" Target="../media/image9.png"/><Relationship Id="rId29" Type="http://schemas.openxmlformats.org/officeDocument/2006/relationships/package" Target="../embeddings/Microsoft_Word___103.docx"/><Relationship Id="rId1" Type="http://schemas.openxmlformats.org/officeDocument/2006/relationships/vmlDrawing" Target="../drawings/vmlDrawing37.v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image" Target="../media/image108.emf"/><Relationship Id="rId5" Type="http://schemas.openxmlformats.org/officeDocument/2006/relationships/slide" Target="slide33.xml"/><Relationship Id="rId15" Type="http://schemas.openxmlformats.org/officeDocument/2006/relationships/slide" Target="slide48.xml"/><Relationship Id="rId23" Type="http://schemas.openxmlformats.org/officeDocument/2006/relationships/package" Target="../embeddings/Microsoft_Word___100.docx"/><Relationship Id="rId28" Type="http://schemas.openxmlformats.org/officeDocument/2006/relationships/image" Target="../media/image110.emf"/><Relationship Id="rId10" Type="http://schemas.openxmlformats.org/officeDocument/2006/relationships/slide" Target="slide40.xml"/><Relationship Id="rId19" Type="http://schemas.openxmlformats.org/officeDocument/2006/relationships/slide" Target="slide3.xml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6.xml"/><Relationship Id="rId22" Type="http://schemas.openxmlformats.org/officeDocument/2006/relationships/image" Target="../media/image107.emf"/><Relationship Id="rId27" Type="http://schemas.openxmlformats.org/officeDocument/2006/relationships/package" Target="../embeddings/Microsoft_Word___102.docx"/><Relationship Id="rId30" Type="http://schemas.openxmlformats.org/officeDocument/2006/relationships/image" Target="../media/image111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Word___4.docx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11</a:t>
            </a:r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§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11.2</a:t>
            </a:r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正弦定理</a:t>
            </a:r>
            <a:endParaRPr lang="zh-CN" altLang="zh-CN" sz="2000" dirty="0">
              <a:solidFill>
                <a:schemeClr val="tx1"/>
              </a:solidFill>
              <a:latin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8208912" cy="724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321">
              <a:lnSpc>
                <a:spcPct val="130000"/>
              </a:lnSpc>
              <a:tabLst>
                <a:tab pos="2249990" algn="l"/>
              </a:tabLst>
            </a:pPr>
            <a:r>
              <a:rPr lang="zh-CN" altLang="en-US" sz="3500" b="1">
                <a:latin typeface="微软雅黑" panose="020B0503020204020204" pitchFamily="34" charset="-122"/>
              </a:rPr>
              <a:t>第</a:t>
            </a:r>
            <a:r>
              <a:rPr lang="en-US" altLang="zh-CN" sz="3500" b="1">
                <a:latin typeface="微软雅黑" panose="020B0503020204020204" pitchFamily="34" charset="-122"/>
              </a:rPr>
              <a:t>1</a:t>
            </a:r>
            <a:r>
              <a:rPr lang="zh-CN" altLang="en-US" sz="3500" b="1">
                <a:latin typeface="微软雅黑" panose="020B0503020204020204" pitchFamily="34" charset="-122"/>
              </a:rPr>
              <a:t>课时　正弦定理</a:t>
            </a:r>
            <a:endParaRPr lang="zh-CN" altLang="zh-CN" sz="3500" b="1" dirty="0">
              <a:latin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98776" y="210706"/>
            <a:ext cx="639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一、已知两角及任意一边解三角形</a:t>
            </a:r>
            <a:endParaRPr lang="zh-CN" altLang="zh-CN" sz="3000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0326" y="1988840"/>
            <a:ext cx="1046021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105°)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0326" y="962144"/>
            <a:ext cx="11252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，解三角形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078345"/>
              </p:ext>
            </p:extLst>
          </p:nvPr>
        </p:nvGraphicFramePr>
        <p:xfrm>
          <a:off x="556717" y="3429000"/>
          <a:ext cx="81295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3" name="文档" r:id="rId4" imgW="8128922" imgH="1067926" progId="Word.Document.12">
                  <p:embed/>
                </p:oleObj>
              </mc:Choice>
              <mc:Fallback>
                <p:oleObj name="文档" r:id="rId4" imgW="8128922" imgH="1067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717" y="3429000"/>
                        <a:ext cx="8129587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71661"/>
              </p:ext>
            </p:extLst>
          </p:nvPr>
        </p:nvGraphicFramePr>
        <p:xfrm>
          <a:off x="556717" y="4581128"/>
          <a:ext cx="8510587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4" name="文档" r:id="rId6" imgW="8510033" imgH="1062159" progId="Word.Document.12">
                  <p:embed/>
                </p:oleObj>
              </mc:Choice>
              <mc:Fallback>
                <p:oleObj name="文档" r:id="rId6" imgW="8510033" imgH="1062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717" y="4581128"/>
                        <a:ext cx="8510587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580576"/>
            <a:ext cx="10408429" cy="515268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476672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86357"/>
              </p:ext>
            </p:extLst>
          </p:nvPr>
        </p:nvGraphicFramePr>
        <p:xfrm>
          <a:off x="1233364" y="1566317"/>
          <a:ext cx="9736137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7" name="文档" r:id="rId4" imgW="9735915" imgH="2662687" progId="Word.Document.12">
                  <p:embed/>
                </p:oleObj>
              </mc:Choice>
              <mc:Fallback>
                <p:oleObj name="文档" r:id="rId4" imgW="9735915" imgH="26626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364" y="1566317"/>
                        <a:ext cx="9736137" cy="266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151831" y="4132237"/>
            <a:ext cx="9736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因为三角形的内角和为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，所以已知两角一定可以求出第三个角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7368" y="1340768"/>
            <a:ext cx="11328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75°)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368" y="458088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42771"/>
              </p:ext>
            </p:extLst>
          </p:nvPr>
        </p:nvGraphicFramePr>
        <p:xfrm>
          <a:off x="503089" y="2202879"/>
          <a:ext cx="717708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1" name="文档" r:id="rId3" imgW="7177045" imgH="1153706" progId="Word.Document.12">
                  <p:embed/>
                </p:oleObj>
              </mc:Choice>
              <mc:Fallback>
                <p:oleObj name="文档" r:id="rId3" imgW="7177045" imgH="1153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089" y="2202879"/>
                        <a:ext cx="7177087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71502"/>
              </p:ext>
            </p:extLst>
          </p:nvPr>
        </p:nvGraphicFramePr>
        <p:xfrm>
          <a:off x="503089" y="3356992"/>
          <a:ext cx="511175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2" name="文档" r:id="rId5" imgW="5111086" imgH="2012725" progId="Word.Document.12">
                  <p:embed/>
                </p:oleObj>
              </mc:Choice>
              <mc:Fallback>
                <p:oleObj name="文档" r:id="rId5" imgW="5111086" imgH="20127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089" y="3356992"/>
                        <a:ext cx="5111750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34532"/>
              </p:ext>
            </p:extLst>
          </p:nvPr>
        </p:nvGraphicFramePr>
        <p:xfrm>
          <a:off x="503089" y="5377333"/>
          <a:ext cx="54260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83" name="文档" r:id="rId7" imgW="5425288" imgH="715379" progId="Word.Document.12">
                  <p:embed/>
                </p:oleObj>
              </mc:Choice>
              <mc:Fallback>
                <p:oleObj name="文档" r:id="rId7" imgW="5425288" imgH="715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089" y="5377333"/>
                        <a:ext cx="54260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6" y="18864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83512" y="188640"/>
            <a:ext cx="7224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二、已知两边及其中一边的对角解三角形</a:t>
            </a:r>
            <a:endParaRPr lang="zh-CN" altLang="zh-CN" sz="3000" b="1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54621"/>
              </p:ext>
            </p:extLst>
          </p:nvPr>
        </p:nvGraphicFramePr>
        <p:xfrm>
          <a:off x="551384" y="2171005"/>
          <a:ext cx="100409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2" name="文档" r:id="rId4" imgW="10040961" imgH="969753" progId="Word.Document.12">
                  <p:embed/>
                </p:oleObj>
              </mc:Choice>
              <mc:Fallback>
                <p:oleObj name="文档" r:id="rId4" imgW="10040961" imgH="9697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84" y="2171005"/>
                        <a:ext cx="10040937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16635"/>
              </p:ext>
            </p:extLst>
          </p:nvPr>
        </p:nvGraphicFramePr>
        <p:xfrm>
          <a:off x="479376" y="476672"/>
          <a:ext cx="893603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43" name="文档" r:id="rId3" imgW="8935663" imgH="1217043" progId="Word.Document.12">
                  <p:embed/>
                </p:oleObj>
              </mc:Choice>
              <mc:Fallback>
                <p:oleObj name="文档" r:id="rId3" imgW="8935663" imgH="1217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6" y="476672"/>
                        <a:ext cx="8936037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07368" y="1610216"/>
            <a:ext cx="9217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544889"/>
              </p:ext>
            </p:extLst>
          </p:nvPr>
        </p:nvGraphicFramePr>
        <p:xfrm>
          <a:off x="479376" y="2532186"/>
          <a:ext cx="8631237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44" name="文档" r:id="rId5" imgW="8630617" imgH="1112448" progId="Word.Document.12">
                  <p:embed/>
                </p:oleObj>
              </mc:Choice>
              <mc:Fallback>
                <p:oleObj name="文档" r:id="rId5" imgW="8630617" imgH="1112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2532186"/>
                        <a:ext cx="8631237" cy="111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167380"/>
              </p:ext>
            </p:extLst>
          </p:nvPr>
        </p:nvGraphicFramePr>
        <p:xfrm>
          <a:off x="479376" y="3642469"/>
          <a:ext cx="92503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45" name="文档" r:id="rId7" imgW="9250073" imgH="1082256" progId="Word.Document.12">
                  <p:embed/>
                </p:oleObj>
              </mc:Choice>
              <mc:Fallback>
                <p:oleObj name="文档" r:id="rId7" imgW="9250073" imgH="1082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376" y="3642469"/>
                        <a:ext cx="9250362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117177"/>
              </p:ext>
            </p:extLst>
          </p:nvPr>
        </p:nvGraphicFramePr>
        <p:xfrm>
          <a:off x="479376" y="4866927"/>
          <a:ext cx="1022191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46" name="文档" r:id="rId9" imgW="10222116" imgH="722462" progId="Word.Document.12">
                  <p:embed/>
                </p:oleObj>
              </mc:Choice>
              <mc:Fallback>
                <p:oleObj name="文档" r:id="rId9" imgW="10222116" imgH="722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9376" y="4866927"/>
                        <a:ext cx="10221912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548680"/>
            <a:ext cx="11377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若把本例中的条件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改为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有几个值？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631386"/>
              </p:ext>
            </p:extLst>
          </p:nvPr>
        </p:nvGraphicFramePr>
        <p:xfrm>
          <a:off x="551384" y="2163414"/>
          <a:ext cx="9212262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5" name="文档" r:id="rId3" imgW="9211898" imgH="1607029" progId="Word.Document.12">
                  <p:embed/>
                </p:oleObj>
              </mc:Choice>
              <mc:Fallback>
                <p:oleObj name="文档" r:id="rId3" imgW="9211898" imgH="16070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2163414"/>
                        <a:ext cx="9212262" cy="160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40202"/>
              </p:ext>
            </p:extLst>
          </p:nvPr>
        </p:nvGraphicFramePr>
        <p:xfrm>
          <a:off x="551384" y="3904455"/>
          <a:ext cx="46736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6" name="文档" r:id="rId5" imgW="4673075" imgH="724754" progId="Word.Document.12">
                  <p:embed/>
                </p:oleObj>
              </mc:Choice>
              <mc:Fallback>
                <p:oleObj name="文档" r:id="rId5" imgW="4673075" imgH="7247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84" y="3904455"/>
                        <a:ext cx="4673600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16530"/>
              </p:ext>
            </p:extLst>
          </p:nvPr>
        </p:nvGraphicFramePr>
        <p:xfrm>
          <a:off x="551384" y="4629943"/>
          <a:ext cx="10145712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7" name="文档" r:id="rId7" imgW="10145765" imgH="1103103" progId="Word.Document.12">
                  <p:embed/>
                </p:oleObj>
              </mc:Choice>
              <mc:Fallback>
                <p:oleObj name="文档" r:id="rId7" imgW="10145765" imgH="1103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384" y="4629943"/>
                        <a:ext cx="10145712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1156639"/>
            <a:ext cx="10408429" cy="4432601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1052736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187376" y="2060848"/>
            <a:ext cx="98051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已知两边及其中一边的对角，利用正弦定理解三角形的步骤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用正弦定理求出另一边所对角的正弦值，进而求出这个角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用三角形内角和定理求出第三个角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根据正弦定理求出第三条边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其中进行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时要注意讨论该角是否可能有两个值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476672"/>
            <a:ext cx="113772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557592"/>
              </p:ext>
            </p:extLst>
          </p:nvPr>
        </p:nvGraphicFramePr>
        <p:xfrm>
          <a:off x="532334" y="1371084"/>
          <a:ext cx="81295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29" name="文档" r:id="rId3" imgW="8128922" imgH="1067926" progId="Word.Document.12">
                  <p:embed/>
                </p:oleObj>
              </mc:Choice>
              <mc:Fallback>
                <p:oleObj name="文档" r:id="rId3" imgW="8128922" imgH="1067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334" y="1371084"/>
                        <a:ext cx="8129587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2106985" y="143136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25281"/>
              </p:ext>
            </p:extLst>
          </p:nvPr>
        </p:nvGraphicFramePr>
        <p:xfrm>
          <a:off x="532334" y="2625190"/>
          <a:ext cx="654843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30" name="文档" r:id="rId5" imgW="6548338" imgH="1172808" progId="Word.Document.12">
                  <p:embed/>
                </p:oleObj>
              </mc:Choice>
              <mc:Fallback>
                <p:oleObj name="文档" r:id="rId5" imgW="6548338" imgH="117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334" y="2625190"/>
                        <a:ext cx="6548437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751005"/>
              </p:ext>
            </p:extLst>
          </p:nvPr>
        </p:nvGraphicFramePr>
        <p:xfrm>
          <a:off x="532334" y="3717032"/>
          <a:ext cx="64817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31" name="文档" r:id="rId7" imgW="6481761" imgH="1144335" progId="Word.Document.12">
                  <p:embed/>
                </p:oleObj>
              </mc:Choice>
              <mc:Fallback>
                <p:oleObj name="文档" r:id="rId7" imgW="6481761" imgH="11443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334" y="3717032"/>
                        <a:ext cx="6481762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960131"/>
              </p:ext>
            </p:extLst>
          </p:nvPr>
        </p:nvGraphicFramePr>
        <p:xfrm>
          <a:off x="532334" y="4869160"/>
          <a:ext cx="81295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32" name="文档" r:id="rId9" imgW="8128922" imgH="1115501" progId="Word.Document.12">
                  <p:embed/>
                </p:oleObj>
              </mc:Choice>
              <mc:Fallback>
                <p:oleObj name="文档" r:id="rId9" imgW="8128922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2334" y="4869160"/>
                        <a:ext cx="81295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6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258830"/>
            <a:ext cx="12190413" cy="360075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000000"/>
                </a:solidFill>
              </a:rPr>
              <a:t>核心素养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之逻辑推理、直观想象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XIN SU YANG ZHI LUO JI TUI LI ZHI GUAN XIANG </a:t>
            </a:r>
            <a:r>
              <a:rPr lang="en-US" altLang="zh-CN" sz="1200" dirty="0" err="1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XIANG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9720" y="1196752"/>
            <a:ext cx="11262904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已知两边及一边对角判断三角形解的个数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典例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不解三角形，判断下列三角形解的个数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02854"/>
              </p:ext>
            </p:extLst>
          </p:nvPr>
        </p:nvGraphicFramePr>
        <p:xfrm>
          <a:off x="571773" y="3627164"/>
          <a:ext cx="8764587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5" name="文档" r:id="rId3" imgW="8764232" imgH="1169598" progId="Word.Document.12">
                  <p:embed/>
                </p:oleObj>
              </mc:Choice>
              <mc:Fallback>
                <p:oleObj name="文档" r:id="rId3" imgW="8764232" imgH="1169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773" y="3627164"/>
                        <a:ext cx="8764587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1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332656"/>
            <a:ext cx="1120995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94245"/>
              </p:ext>
            </p:extLst>
          </p:nvPr>
        </p:nvGraphicFramePr>
        <p:xfrm>
          <a:off x="534376" y="1412776"/>
          <a:ext cx="906938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3" name="文档" r:id="rId3" imgW="9068918" imgH="1178943" progId="Word.Document.12">
                  <p:embed/>
                </p:oleObj>
              </mc:Choice>
              <mc:Fallback>
                <p:oleObj name="文档" r:id="rId3" imgW="9068918" imgH="11789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376" y="1412776"/>
                        <a:ext cx="9069387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763751"/>
              </p:ext>
            </p:extLst>
          </p:nvPr>
        </p:nvGraphicFramePr>
        <p:xfrm>
          <a:off x="534376" y="2348880"/>
          <a:ext cx="112125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4" name="文档" r:id="rId5" imgW="11212887" imgH="1036248" progId="Word.Document.12">
                  <p:embed/>
                </p:oleObj>
              </mc:Choice>
              <mc:Fallback>
                <p:oleObj name="文档" r:id="rId5" imgW="11212887" imgH="1036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376" y="2348880"/>
                        <a:ext cx="11212512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407368" y="3284984"/>
            <a:ext cx="31598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886656"/>
              </p:ext>
            </p:extLst>
          </p:nvPr>
        </p:nvGraphicFramePr>
        <p:xfrm>
          <a:off x="534376" y="4005064"/>
          <a:ext cx="1120298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65" name="文档" r:id="rId7" imgW="11203523" imgH="1007853" progId="Word.Document.12">
                  <p:embed/>
                </p:oleObj>
              </mc:Choice>
              <mc:Fallback>
                <p:oleObj name="文档" r:id="rId7" imgW="11203523" imgH="1007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376" y="4005064"/>
                        <a:ext cx="11202987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407368" y="5157192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也满足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故三角形有两解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:a16="http://schemas.microsoft.com/office/drawing/2014/main" xmlns="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:a16="http://schemas.microsoft.com/office/drawing/2014/main" xmlns="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:a16="http://schemas.microsoft.com/office/drawing/2014/main" xmlns="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:a16="http://schemas.microsoft.com/office/drawing/2014/main" xmlns="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6" y="1484784"/>
            <a:ext cx="1051316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能借助向量的运算，探索三角形边长与角度的关系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掌握正弦定理，并能利用正弦定理解三角形、判断三角形解的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476672"/>
            <a:ext cx="1137726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40589"/>
              </p:ext>
            </p:extLst>
          </p:nvPr>
        </p:nvGraphicFramePr>
        <p:xfrm>
          <a:off x="551384" y="1651198"/>
          <a:ext cx="68437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6" name="文档" r:id="rId3" imgW="6843438" imgH="1201281" progId="Word.Document.12">
                  <p:embed/>
                </p:oleObj>
              </mc:Choice>
              <mc:Fallback>
                <p:oleObj name="文档" r:id="rId3" imgW="6843438" imgH="12012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1651198"/>
                        <a:ext cx="6843712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07368" y="2736503"/>
            <a:ext cx="9937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，故三角形无解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498689"/>
            <a:ext cx="10408429" cy="487452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394787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 smtClean="0">
                  <a:solidFill>
                    <a:srgbClr val="FFFFFF"/>
                  </a:solidFill>
                  <a:latin typeface="微软雅黑" pitchFamily="34" charset="-122"/>
                </a:rPr>
                <a:t>素养提升</a:t>
              </a:r>
              <a:endParaRPr lang="zh-CN" altLang="en-US" sz="20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187376" y="1402898"/>
            <a:ext cx="9877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已知两边及其中一边的对角判断三角形解的个数的方法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应用三角形中大边对大角的性质以及正弦函数的值域判断解的个数；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为圆心，以边长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为半径画弧，此弧与除去顶点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的射线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的公共点的个数即为三角形解的个数，解的个数见下表：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260648"/>
            <a:ext cx="10408429" cy="5976664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47707"/>
              </p:ext>
            </p:extLst>
          </p:nvPr>
        </p:nvGraphicFramePr>
        <p:xfrm>
          <a:off x="1199453" y="400426"/>
          <a:ext cx="9865098" cy="4458320"/>
        </p:xfrm>
        <a:graphic>
          <a:graphicData uri="http://schemas.openxmlformats.org/drawingml/2006/table">
            <a:tbl>
              <a:tblPr/>
              <a:tblGrid>
                <a:gridCol w="2012632"/>
                <a:gridCol w="2068538"/>
                <a:gridCol w="1463449"/>
                <a:gridCol w="2392503"/>
                <a:gridCol w="1927976"/>
              </a:tblGrid>
              <a:tr h="815876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为钝角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为直角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为锐角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无解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无解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15876">
                <a:tc row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无解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无解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两解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8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8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sin 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无解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9138" marR="29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27448" y="4852317"/>
            <a:ext cx="10009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通过正弦定理和三角形中大边对大角的原理，判断三角形的解的个数，提升了逻辑推理和直观想象素养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60146"/>
              </p:ext>
            </p:extLst>
          </p:nvPr>
        </p:nvGraphicFramePr>
        <p:xfrm>
          <a:off x="479376" y="725488"/>
          <a:ext cx="949801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8" name="文档" r:id="rId3" imgW="9497856" imgH="1768775" progId="Word.Document.12">
                  <p:embed/>
                </p:oleObj>
              </mc:Choice>
              <mc:Fallback>
                <p:oleObj name="文档" r:id="rId3" imgW="9497856" imgH="17687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6" y="725488"/>
                        <a:ext cx="9498012" cy="176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7334" y="15640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56313"/>
              </p:ext>
            </p:extLst>
          </p:nvPr>
        </p:nvGraphicFramePr>
        <p:xfrm>
          <a:off x="479376" y="2924944"/>
          <a:ext cx="6881812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9" name="文档" r:id="rId10" imgW="6881585" imgH="1153706" progId="Word.Document.12">
                  <p:embed/>
                </p:oleObj>
              </mc:Choice>
              <mc:Fallback>
                <p:oleObj name="文档" r:id="rId10" imgW="6881585" imgH="11537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376" y="2924944"/>
                        <a:ext cx="6881812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35360" y="177017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476672"/>
            <a:ext cx="10081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中，一定成立的等式是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31796"/>
              </p:ext>
            </p:extLst>
          </p:nvPr>
        </p:nvGraphicFramePr>
        <p:xfrm>
          <a:off x="560909" y="2852936"/>
          <a:ext cx="63293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66" name="文档" r:id="rId8" imgW="6329532" imgH="1182179" progId="Word.Document.12">
                  <p:embed/>
                </p:oleObj>
              </mc:Choice>
              <mc:Fallback>
                <p:oleObj name="文档" r:id="rId8" imgW="6329532" imgH="11821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0909" y="2852936"/>
                        <a:ext cx="6329362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9376" y="3913892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sin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sin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068843"/>
              </p:ext>
            </p:extLst>
          </p:nvPr>
        </p:nvGraphicFramePr>
        <p:xfrm>
          <a:off x="479376" y="815479"/>
          <a:ext cx="10507662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6" name="文档" r:id="rId4" imgW="10507715" imgH="1749725" progId="Word.Document.12">
                  <p:embed/>
                </p:oleObj>
              </mc:Choice>
              <mc:Fallback>
                <p:oleObj name="文档" r:id="rId4" imgW="10507715" imgH="17497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815479"/>
                        <a:ext cx="10507662" cy="174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387574" y="162880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84487"/>
              </p:ext>
            </p:extLst>
          </p:nvPr>
        </p:nvGraphicFramePr>
        <p:xfrm>
          <a:off x="479376" y="2860103"/>
          <a:ext cx="906938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7" name="文档" r:id="rId11" imgW="9068918" imgH="1188648" progId="Word.Document.12">
                  <p:embed/>
                </p:oleObj>
              </mc:Choice>
              <mc:Fallback>
                <p:oleObj name="文档" r:id="rId11" imgW="9068918" imgH="1188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9376" y="2860103"/>
                        <a:ext cx="9069387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14765"/>
              </p:ext>
            </p:extLst>
          </p:nvPr>
        </p:nvGraphicFramePr>
        <p:xfrm>
          <a:off x="479376" y="4049935"/>
          <a:ext cx="5443537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8" name="文档" r:id="rId13" imgW="5443873" imgH="1611440" progId="Word.Document.12">
                  <p:embed/>
                </p:oleObj>
              </mc:Choice>
              <mc:Fallback>
                <p:oleObj name="文档" r:id="rId13" imgW="5443873" imgH="1611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9376" y="4049935"/>
                        <a:ext cx="5443537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801" y="540544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，那么此三角形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有一解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有两解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解的个数不确定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172681"/>
              </p:ext>
            </p:extLst>
          </p:nvPr>
        </p:nvGraphicFramePr>
        <p:xfrm>
          <a:off x="4320183" y="658788"/>
          <a:ext cx="8445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8" name="文档" r:id="rId8" imgW="845069" imgH="595308" progId="Word.Document.12">
                  <p:embed/>
                </p:oleObj>
              </mc:Choice>
              <mc:Fallback>
                <p:oleObj name="文档" r:id="rId8" imgW="845069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0183" y="658788"/>
                        <a:ext cx="84455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9"/>
          <p:cNvSpPr txBox="1"/>
          <p:nvPr/>
        </p:nvSpPr>
        <p:spPr>
          <a:xfrm>
            <a:off x="316310" y="17991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6160"/>
              </p:ext>
            </p:extLst>
          </p:nvPr>
        </p:nvGraphicFramePr>
        <p:xfrm>
          <a:off x="551384" y="2985637"/>
          <a:ext cx="812958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9" name="文档" r:id="rId10" imgW="8128922" imgH="1220384" progId="Word.Document.12">
                  <p:embed/>
                </p:oleObj>
              </mc:Choice>
              <mc:Fallback>
                <p:oleObj name="文档" r:id="rId10" imgW="8128922" imgH="12203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1384" y="2985637"/>
                        <a:ext cx="8129587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106566"/>
              </p:ext>
            </p:extLst>
          </p:nvPr>
        </p:nvGraphicFramePr>
        <p:xfrm>
          <a:off x="551384" y="4226793"/>
          <a:ext cx="81295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0" name="文档" r:id="rId12" imgW="8128922" imgH="715074" progId="Word.Document.12">
                  <p:embed/>
                </p:oleObj>
              </mc:Choice>
              <mc:Fallback>
                <p:oleObj name="文档" r:id="rId12" imgW="8128922" imgH="715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1384" y="4226793"/>
                        <a:ext cx="8129587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20477"/>
              </p:ext>
            </p:extLst>
          </p:nvPr>
        </p:nvGraphicFramePr>
        <p:xfrm>
          <a:off x="479376" y="811237"/>
          <a:ext cx="1047908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1" name="文档" r:id="rId8" imgW="10479263" imgH="817712" progId="Word.Document.12">
                  <p:embed/>
                </p:oleObj>
              </mc:Choice>
              <mc:Fallback>
                <p:oleObj name="文档" r:id="rId8" imgW="10479263" imgH="817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9376" y="811237"/>
                        <a:ext cx="10479087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328922" y="663451"/>
            <a:ext cx="2159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14187"/>
              </p:ext>
            </p:extLst>
          </p:nvPr>
        </p:nvGraphicFramePr>
        <p:xfrm>
          <a:off x="479376" y="1875011"/>
          <a:ext cx="910748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2" name="文档" r:id="rId10" imgW="9107094" imgH="1188648" progId="Word.Document.12">
                  <p:embed/>
                </p:oleObj>
              </mc:Choice>
              <mc:Fallback>
                <p:oleObj name="文档" r:id="rId10" imgW="9107094" imgH="1188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9376" y="1875011"/>
                        <a:ext cx="9107487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88318" y="3050376"/>
            <a:ext cx="11108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980728"/>
            <a:ext cx="10585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正弦定理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正弦定理的变形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利用正弦定理解三角形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方法归纳：化归转化、数形结合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常见误区：已知两边及一边所对的角解三角形时易忽略分类讨论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="" xmlns:a16="http://schemas.microsoft.com/office/drawing/2014/main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33272"/>
              </p:ext>
            </p:extLst>
          </p:nvPr>
        </p:nvGraphicFramePr>
        <p:xfrm>
          <a:off x="480838" y="1128501"/>
          <a:ext cx="11126787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3" name="文档" r:id="rId3" imgW="11127171" imgH="1483384" progId="Word.Document.12">
                  <p:embed/>
                </p:oleObj>
              </mc:Choice>
              <mc:Fallback>
                <p:oleObj name="文档" r:id="rId3" imgW="11127171" imgH="14833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838" y="1128501"/>
                        <a:ext cx="11126787" cy="148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5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1800464" y="17008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368" y="2952527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364392"/>
              </p:ext>
            </p:extLst>
          </p:nvPr>
        </p:nvGraphicFramePr>
        <p:xfrm>
          <a:off x="480838" y="3855318"/>
          <a:ext cx="81295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4" name="文档" r:id="rId24" imgW="8128922" imgH="1085226" progId="Word.Document.12">
                  <p:embed/>
                </p:oleObj>
              </mc:Choice>
              <mc:Fallback>
                <p:oleObj name="文档" r:id="rId24" imgW="8128922" imgH="1085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0838" y="3855318"/>
                        <a:ext cx="8129587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396496" y="211456"/>
            <a:ext cx="112441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ABC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中，三个内角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的对边分别为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，已知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54256"/>
              </p:ext>
            </p:extLst>
          </p:nvPr>
        </p:nvGraphicFramePr>
        <p:xfrm>
          <a:off x="10613461" y="317064"/>
          <a:ext cx="15573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8" name="文档" r:id="rId19" imgW="1557051" imgH="880169" progId="Word.Document.12">
                  <p:embed/>
                </p:oleObj>
              </mc:Choice>
              <mc:Fallback>
                <p:oleObj name="文档" r:id="rId19" imgW="1557051" imgH="880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613461" y="317064"/>
                        <a:ext cx="1557338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3904"/>
              </p:ext>
            </p:extLst>
          </p:nvPr>
        </p:nvGraphicFramePr>
        <p:xfrm>
          <a:off x="1009559" y="955571"/>
          <a:ext cx="15573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9" name="文档" r:id="rId21" imgW="1557051" imgH="879449" progId="Word.Document.12">
                  <p:embed/>
                </p:oleObj>
              </mc:Choice>
              <mc:Fallback>
                <p:oleObj name="文档" r:id="rId21" imgW="1557051" imgH="879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09559" y="955571"/>
                        <a:ext cx="1557338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5843958" y="151299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68541"/>
              </p:ext>
            </p:extLst>
          </p:nvPr>
        </p:nvGraphicFramePr>
        <p:xfrm>
          <a:off x="456905" y="2339915"/>
          <a:ext cx="1021397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0" name="文档" r:id="rId23" imgW="10214503" imgH="1275249" progId="Word.Document.12">
                  <p:embed/>
                </p:oleObj>
              </mc:Choice>
              <mc:Fallback>
                <p:oleObj name="文档" r:id="rId23" imgW="10214503" imgH="12752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6905" y="2339915"/>
                        <a:ext cx="1021397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56185"/>
              </p:ext>
            </p:extLst>
          </p:nvPr>
        </p:nvGraphicFramePr>
        <p:xfrm>
          <a:off x="456905" y="3312860"/>
          <a:ext cx="9828213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1" name="文档" r:id="rId25" imgW="9828751" imgH="1903878" progId="Word.Document.12">
                  <p:embed/>
                </p:oleObj>
              </mc:Choice>
              <mc:Fallback>
                <p:oleObj name="文档" r:id="rId25" imgW="9828751" imgH="19038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56905" y="3312860"/>
                        <a:ext cx="9828213" cy="190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396496" y="4720925"/>
            <a:ext cx="1124411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135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35253"/>
              </p:ext>
            </p:extLst>
          </p:nvPr>
        </p:nvGraphicFramePr>
        <p:xfrm>
          <a:off x="479376" y="404664"/>
          <a:ext cx="11250612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6" name="文档" r:id="rId19" imgW="11262524" imgH="2584683" progId="Word.Document.12">
                  <p:embed/>
                </p:oleObj>
              </mc:Choice>
              <mc:Fallback>
                <p:oleObj name="文档" r:id="rId19" imgW="11262524" imgH="2584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6" y="404664"/>
                        <a:ext cx="11250612" cy="258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9"/>
          <p:cNvSpPr txBox="1"/>
          <p:nvPr/>
        </p:nvSpPr>
        <p:spPr>
          <a:xfrm>
            <a:off x="4503627" y="220207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8318" y="3060251"/>
            <a:ext cx="1132262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041540"/>
              </p:ext>
            </p:extLst>
          </p:nvPr>
        </p:nvGraphicFramePr>
        <p:xfrm>
          <a:off x="479376" y="4651460"/>
          <a:ext cx="1124108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7" name="文档" r:id="rId21" imgW="11241699" imgH="741512" progId="Word.Document.12">
                  <p:embed/>
                </p:oleObj>
              </mc:Choice>
              <mc:Fallback>
                <p:oleObj name="文档" r:id="rId21" imgW="11241699" imgH="741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9376" y="4651460"/>
                        <a:ext cx="11241087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956787"/>
              </p:ext>
            </p:extLst>
          </p:nvPr>
        </p:nvGraphicFramePr>
        <p:xfrm>
          <a:off x="479376" y="649151"/>
          <a:ext cx="9345612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52" name="文档" r:id="rId19" imgW="9355033" imgH="1739074" progId="Word.Document.12">
                  <p:embed/>
                </p:oleObj>
              </mc:Choice>
              <mc:Fallback>
                <p:oleObj name="文档" r:id="rId19" imgW="9355033" imgH="1739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6" y="649151"/>
                        <a:ext cx="9345612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219919" y="140844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792295" y="139416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966394"/>
              </p:ext>
            </p:extLst>
          </p:nvPr>
        </p:nvGraphicFramePr>
        <p:xfrm>
          <a:off x="479376" y="2564904"/>
          <a:ext cx="81295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53" name="文档" r:id="rId21" imgW="8128922" imgH="848430" progId="Word.Document.12">
                  <p:embed/>
                </p:oleObj>
              </mc:Choice>
              <mc:Fallback>
                <p:oleObj name="文档" r:id="rId21" imgW="8128922" imgH="848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9376" y="2564904"/>
                        <a:ext cx="8129587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917849"/>
              </p:ext>
            </p:extLst>
          </p:nvPr>
        </p:nvGraphicFramePr>
        <p:xfrm>
          <a:off x="479376" y="3501008"/>
          <a:ext cx="49974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54" name="文档" r:id="rId23" imgW="4996995" imgH="667783" progId="Word.Document.12">
                  <p:embed/>
                </p:oleObj>
              </mc:Choice>
              <mc:Fallback>
                <p:oleObj name="文档" r:id="rId23" imgW="4996995" imgH="6677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3501008"/>
                        <a:ext cx="499745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52210"/>
              </p:ext>
            </p:extLst>
          </p:nvPr>
        </p:nvGraphicFramePr>
        <p:xfrm>
          <a:off x="479376" y="4215457"/>
          <a:ext cx="10764837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55" name="文档" r:id="rId25" imgW="10765221" imgH="1169598" progId="Word.Document.12">
                  <p:embed/>
                </p:oleObj>
              </mc:Choice>
              <mc:Fallback>
                <p:oleObj name="文档" r:id="rId25" imgW="10765221" imgH="1169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9376" y="4215457"/>
                        <a:ext cx="10764837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矩形 21"/>
          <p:cNvSpPr/>
          <p:nvPr/>
        </p:nvSpPr>
        <p:spPr>
          <a:xfrm>
            <a:off x="443372" y="806530"/>
            <a:ext cx="11305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289817" y="145460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89817" y="273206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222802"/>
              </p:ext>
            </p:extLst>
          </p:nvPr>
        </p:nvGraphicFramePr>
        <p:xfrm>
          <a:off x="553027" y="3501008"/>
          <a:ext cx="597693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6" name="文档" r:id="rId19" imgW="5977212" imgH="1196596" progId="Word.Document.12">
                  <p:embed/>
                </p:oleObj>
              </mc:Choice>
              <mc:Fallback>
                <p:oleObj name="文档" r:id="rId19" imgW="5977212" imgH="1196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3027" y="3501008"/>
                        <a:ext cx="5976937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9"/>
          <p:cNvSpPr txBox="1"/>
          <p:nvPr/>
        </p:nvSpPr>
        <p:spPr>
          <a:xfrm>
            <a:off x="310977" y="35442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265565"/>
              </p:ext>
            </p:extLst>
          </p:nvPr>
        </p:nvGraphicFramePr>
        <p:xfrm>
          <a:off x="580204" y="531837"/>
          <a:ext cx="9107487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6" name="文档" r:id="rId19" imgW="9107094" imgH="1036248" progId="Word.Document.12">
                  <p:embed/>
                </p:oleObj>
              </mc:Choice>
              <mc:Fallback>
                <p:oleObj name="文档" r:id="rId19" imgW="9107094" imgH="1036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0204" y="531837"/>
                        <a:ext cx="9107487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矩形 42"/>
          <p:cNvSpPr/>
          <p:nvPr/>
        </p:nvSpPr>
        <p:spPr>
          <a:xfrm>
            <a:off x="478322" y="1523106"/>
            <a:ext cx="11306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i="1" kern="100" spc="-7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7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spc="-7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7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spc="-7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7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7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spc="-7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7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spc="-7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7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7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spc="-7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7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spc="-7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863664"/>
              </p:ext>
            </p:extLst>
          </p:nvPr>
        </p:nvGraphicFramePr>
        <p:xfrm>
          <a:off x="578200" y="2919833"/>
          <a:ext cx="584358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7" name="文档" r:id="rId21" imgW="5843697" imgH="1067926" progId="Word.Document.12">
                  <p:embed/>
                </p:oleObj>
              </mc:Choice>
              <mc:Fallback>
                <p:oleObj name="文档" r:id="rId21" imgW="5843697" imgH="1067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8200" y="2919833"/>
                        <a:ext cx="5843587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矩形 44"/>
          <p:cNvSpPr/>
          <p:nvPr/>
        </p:nvSpPr>
        <p:spPr>
          <a:xfrm>
            <a:off x="478322" y="3772197"/>
            <a:ext cx="11306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中，由正弦定理可得，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，因此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的充要条件，故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88509"/>
              </p:ext>
            </p:extLst>
          </p:nvPr>
        </p:nvGraphicFramePr>
        <p:xfrm>
          <a:off x="474991" y="987251"/>
          <a:ext cx="812958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0" name="文档" r:id="rId19" imgW="8128922" imgH="1087028" progId="Word.Document.12">
                  <p:embed/>
                </p:oleObj>
              </mc:Choice>
              <mc:Fallback>
                <p:oleObj name="文档" r:id="rId19" imgW="8128922" imgH="10870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4991" y="987251"/>
                        <a:ext cx="8129587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95509"/>
              </p:ext>
            </p:extLst>
          </p:nvPr>
        </p:nvGraphicFramePr>
        <p:xfrm>
          <a:off x="474991" y="2283395"/>
          <a:ext cx="106314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91" name="文档" r:id="rId21" imgW="10631606" imgH="1217043" progId="Word.Document.12">
                  <p:embed/>
                </p:oleObj>
              </mc:Choice>
              <mc:Fallback>
                <p:oleObj name="文档" r:id="rId21" imgW="10631606" imgH="1217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4991" y="2283395"/>
                        <a:ext cx="10631487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4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7" name="矩形 6"/>
          <p:cNvSpPr/>
          <p:nvPr/>
        </p:nvSpPr>
        <p:spPr>
          <a:xfrm>
            <a:off x="435943" y="1034152"/>
            <a:ext cx="11330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的外接圆的直径为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51563"/>
              </p:ext>
            </p:extLst>
          </p:nvPr>
        </p:nvGraphicFramePr>
        <p:xfrm>
          <a:off x="10686479" y="730721"/>
          <a:ext cx="10541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26" name="文档" r:id="rId19" imgW="1054537" imgH="992300" progId="Word.Document.12">
                  <p:embed/>
                </p:oleObj>
              </mc:Choice>
              <mc:Fallback>
                <p:oleObj name="文档" r:id="rId19" imgW="1054537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686479" y="730721"/>
                        <a:ext cx="105410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75294"/>
              </p:ext>
            </p:extLst>
          </p:nvPr>
        </p:nvGraphicFramePr>
        <p:xfrm>
          <a:off x="581432" y="2276872"/>
          <a:ext cx="9536112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27" name="文档" r:id="rId21" imgW="9536032" imgH="1245798" progId="Word.Document.12">
                  <p:embed/>
                </p:oleObj>
              </mc:Choice>
              <mc:Fallback>
                <p:oleObj name="文档" r:id="rId21" imgW="9536032" imgH="12457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1432" y="2276872"/>
                        <a:ext cx="9536112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596856"/>
              </p:ext>
            </p:extLst>
          </p:nvPr>
        </p:nvGraphicFramePr>
        <p:xfrm>
          <a:off x="479375" y="894492"/>
          <a:ext cx="1044098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51" name="文档" r:id="rId19" imgW="10451723" imgH="1102889" progId="Word.Document.12">
                  <p:embed/>
                </p:oleObj>
              </mc:Choice>
              <mc:Fallback>
                <p:oleObj name="文档" r:id="rId19" imgW="10451723" imgH="1102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5" y="894492"/>
                        <a:ext cx="10440987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88318" y="2051883"/>
            <a:ext cx="5131618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利用正弦定理的推论，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56440" y="114178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354558"/>
              </p:ext>
            </p:extLst>
          </p:nvPr>
        </p:nvGraphicFramePr>
        <p:xfrm>
          <a:off x="479376" y="2835006"/>
          <a:ext cx="10440987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52" name="文档" r:id="rId21" imgW="10451723" imgH="1102889" progId="Word.Document.12">
                  <p:embed/>
                </p:oleObj>
              </mc:Choice>
              <mc:Fallback>
                <p:oleObj name="文档" r:id="rId21" imgW="10451723" imgH="1102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9376" y="2835006"/>
                        <a:ext cx="10440987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89749"/>
              </p:ext>
            </p:extLst>
          </p:nvPr>
        </p:nvGraphicFramePr>
        <p:xfrm>
          <a:off x="479376" y="260648"/>
          <a:ext cx="11136312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5" name="文档" r:id="rId19" imgW="11136895" imgH="2110956" progId="Word.Document.12">
                  <p:embed/>
                </p:oleObj>
              </mc:Choice>
              <mc:Fallback>
                <p:oleObj name="文档" r:id="rId19" imgW="11136895" imgH="21109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6" y="260648"/>
                        <a:ext cx="11136312" cy="211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633421"/>
              </p:ext>
            </p:extLst>
          </p:nvPr>
        </p:nvGraphicFramePr>
        <p:xfrm>
          <a:off x="4423052" y="1052736"/>
          <a:ext cx="9207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6" name="文档" r:id="rId21" imgW="921010" imgH="1058646" progId="Word.Document.12">
                  <p:embed/>
                </p:oleObj>
              </mc:Choice>
              <mc:Fallback>
                <p:oleObj name="文档" r:id="rId21" imgW="921010" imgH="1058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23052" y="1052736"/>
                        <a:ext cx="920750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2133"/>
              </p:ext>
            </p:extLst>
          </p:nvPr>
        </p:nvGraphicFramePr>
        <p:xfrm>
          <a:off x="6643713" y="1052736"/>
          <a:ext cx="8159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7" name="文档" r:id="rId23" imgW="816277" imgH="992300" progId="Word.Document.12">
                  <p:embed/>
                </p:oleObj>
              </mc:Choice>
              <mc:Fallback>
                <p:oleObj name="文档" r:id="rId23" imgW="816277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43713" y="1052736"/>
                        <a:ext cx="8159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293632"/>
              </p:ext>
            </p:extLst>
          </p:nvPr>
        </p:nvGraphicFramePr>
        <p:xfrm>
          <a:off x="479376" y="2420888"/>
          <a:ext cx="812958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8" name="文档" r:id="rId25" imgW="8128922" imgH="1136766" progId="Word.Document.12">
                  <p:embed/>
                </p:oleObj>
              </mc:Choice>
              <mc:Fallback>
                <p:oleObj name="文档" r:id="rId25" imgW="8128922" imgH="11367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9376" y="2420888"/>
                        <a:ext cx="8129587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71556"/>
              </p:ext>
            </p:extLst>
          </p:nvPr>
        </p:nvGraphicFramePr>
        <p:xfrm>
          <a:off x="479376" y="3307804"/>
          <a:ext cx="499745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9" name="文档" r:id="rId27" imgW="4996995" imgH="1062612" progId="Word.Document.12">
                  <p:embed/>
                </p:oleObj>
              </mc:Choice>
              <mc:Fallback>
                <p:oleObj name="文档" r:id="rId27" imgW="4996995" imgH="1062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376" y="3307804"/>
                        <a:ext cx="4997450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161081"/>
              </p:ext>
            </p:extLst>
          </p:nvPr>
        </p:nvGraphicFramePr>
        <p:xfrm>
          <a:off x="479376" y="4149080"/>
          <a:ext cx="8736012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0" name="文档" r:id="rId29" imgW="8735420" imgH="1074348" progId="Word.Document.12">
                  <p:embed/>
                </p:oleObj>
              </mc:Choice>
              <mc:Fallback>
                <p:oleObj name="文档" r:id="rId29" imgW="8735420" imgH="1074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79376" y="4149080"/>
                        <a:ext cx="8736012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73852"/>
              </p:ext>
            </p:extLst>
          </p:nvPr>
        </p:nvGraphicFramePr>
        <p:xfrm>
          <a:off x="479376" y="5206006"/>
          <a:ext cx="812958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1" name="文档" r:id="rId31" imgW="8128922" imgH="1106130" progId="Word.Document.12">
                  <p:embed/>
                </p:oleObj>
              </mc:Choice>
              <mc:Fallback>
                <p:oleObj name="文档" r:id="rId31" imgW="8128922" imgH="11061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9376" y="5206006"/>
                        <a:ext cx="8129587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37357" y="1107901"/>
            <a:ext cx="11347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的对边分别为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8953"/>
              </p:ext>
            </p:extLst>
          </p:nvPr>
        </p:nvGraphicFramePr>
        <p:xfrm>
          <a:off x="560909" y="404664"/>
          <a:ext cx="46450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98" name="文档" r:id="rId19" imgW="4644642" imgH="1173308" progId="Word.Document.12">
                  <p:embed/>
                </p:oleObj>
              </mc:Choice>
              <mc:Fallback>
                <p:oleObj name="文档" r:id="rId19" imgW="4644642" imgH="1173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0909" y="404664"/>
                        <a:ext cx="4645025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19986"/>
              </p:ext>
            </p:extLst>
          </p:nvPr>
        </p:nvGraphicFramePr>
        <p:xfrm>
          <a:off x="560909" y="1566045"/>
          <a:ext cx="560546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99" name="文档" r:id="rId21" imgW="5605818" imgH="1106130" progId="Word.Document.12">
                  <p:embed/>
                </p:oleObj>
              </mc:Choice>
              <mc:Fallback>
                <p:oleObj name="文档" r:id="rId21" imgW="5605818" imgH="11061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0909" y="1566045"/>
                        <a:ext cx="5605462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37356" y="2618328"/>
            <a:ext cx="10627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41575"/>
              </p:ext>
            </p:extLst>
          </p:nvPr>
        </p:nvGraphicFramePr>
        <p:xfrm>
          <a:off x="560909" y="3430068"/>
          <a:ext cx="390207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00" name="文档" r:id="rId23" imgW="3901788" imgH="1062612" progId="Word.Document.12">
                  <p:embed/>
                </p:oleObj>
              </mc:Choice>
              <mc:Fallback>
                <p:oleObj name="文档" r:id="rId23" imgW="3901788" imgH="1062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0909" y="3430068"/>
                        <a:ext cx="3902075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048871"/>
              </p:ext>
            </p:extLst>
          </p:nvPr>
        </p:nvGraphicFramePr>
        <p:xfrm>
          <a:off x="437356" y="4581128"/>
          <a:ext cx="10602912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01" name="文档" r:id="rId25" imgW="10603154" imgH="1150548" progId="Word.Document.12">
                  <p:embed/>
                </p:oleObj>
              </mc:Choice>
              <mc:Fallback>
                <p:oleObj name="文档" r:id="rId25" imgW="10603154" imgH="1150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7356" y="4581128"/>
                        <a:ext cx="10602912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8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07368" y="1052736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边上的中线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2sin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291916" name="Picture 76" descr="925新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66" y="2808908"/>
            <a:ext cx="2636069" cy="105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840657"/>
              </p:ext>
            </p:extLst>
          </p:nvPr>
        </p:nvGraphicFramePr>
        <p:xfrm>
          <a:off x="510719" y="332656"/>
          <a:ext cx="95170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4" name="文档" r:id="rId19" imgW="9516944" imgH="1045953" progId="Word.Document.12">
                  <p:embed/>
                </p:oleObj>
              </mc:Choice>
              <mc:Fallback>
                <p:oleObj name="文档" r:id="rId19" imgW="9516944" imgH="1045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0719" y="332656"/>
                        <a:ext cx="9517062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175302"/>
              </p:ext>
            </p:extLst>
          </p:nvPr>
        </p:nvGraphicFramePr>
        <p:xfrm>
          <a:off x="510719" y="1412776"/>
          <a:ext cx="90503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5" name="文档" r:id="rId21" imgW="9049830" imgH="1131498" progId="Word.Document.12">
                  <p:embed/>
                </p:oleObj>
              </mc:Choice>
              <mc:Fallback>
                <p:oleObj name="文档" r:id="rId21" imgW="9049830" imgH="1131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0719" y="1412776"/>
                        <a:ext cx="9050337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07368" y="2420888"/>
            <a:ext cx="98650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边上的中线且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76" descr="925新1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80" y="1471084"/>
            <a:ext cx="2636069" cy="105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9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93141"/>
              </p:ext>
            </p:extLst>
          </p:nvPr>
        </p:nvGraphicFramePr>
        <p:xfrm>
          <a:off x="479376" y="969020"/>
          <a:ext cx="9288462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0" name="文档" r:id="rId3" imgW="9288249" imgH="1740020" progId="Word.Document.12">
                  <p:embed/>
                </p:oleObj>
              </mc:Choice>
              <mc:Fallback>
                <p:oleObj name="文档" r:id="rId3" imgW="9288249" imgH="17400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6" y="969020"/>
                        <a:ext cx="9288462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5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9" name="TextBox 19"/>
          <p:cNvSpPr txBox="1"/>
          <p:nvPr/>
        </p:nvSpPr>
        <p:spPr>
          <a:xfrm>
            <a:off x="2125383" y="18448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46808"/>
              </p:ext>
            </p:extLst>
          </p:nvPr>
        </p:nvGraphicFramePr>
        <p:xfrm>
          <a:off x="479376" y="2924944"/>
          <a:ext cx="916463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1" name="文档" r:id="rId24" imgW="9164358" imgH="1150548" progId="Word.Document.12">
                  <p:embed/>
                </p:oleObj>
              </mc:Choice>
              <mc:Fallback>
                <p:oleObj name="文档" r:id="rId24" imgW="9164358" imgH="1150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9376" y="2924944"/>
                        <a:ext cx="9164637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35360" y="398822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tan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5" y="783754"/>
            <a:ext cx="113052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根据下列条件，判断三角形解的情况，其中正确的是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，有一解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，有两解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，无解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，有一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335360" y="143182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25835" y="206810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316310" y="33642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29315"/>
              </p:ext>
            </p:extLst>
          </p:nvPr>
        </p:nvGraphicFramePr>
        <p:xfrm>
          <a:off x="464518" y="332656"/>
          <a:ext cx="9374187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6" name="文档" r:id="rId19" imgW="9373965" imgH="1245798" progId="Word.Document.12">
                  <p:embed/>
                </p:oleObj>
              </mc:Choice>
              <mc:Fallback>
                <p:oleObj name="文档" r:id="rId19" imgW="9373965" imgH="12457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4518" y="332656"/>
                        <a:ext cx="9374187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65793"/>
              </p:ext>
            </p:extLst>
          </p:nvPr>
        </p:nvGraphicFramePr>
        <p:xfrm>
          <a:off x="464518" y="1456258"/>
          <a:ext cx="107553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7" name="文档" r:id="rId21" imgW="10755497" imgH="1036248" progId="Word.Document.12">
                  <p:embed/>
                </p:oleObj>
              </mc:Choice>
              <mc:Fallback>
                <p:oleObj name="文档" r:id="rId21" imgW="10755497" imgH="1036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4518" y="1456258"/>
                        <a:ext cx="10755312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35360" y="256490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，故有两解；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075601"/>
              </p:ext>
            </p:extLst>
          </p:nvPr>
        </p:nvGraphicFramePr>
        <p:xfrm>
          <a:off x="464518" y="3258368"/>
          <a:ext cx="112410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8" name="文档" r:id="rId23" imgW="11241699" imgH="675017" progId="Word.Document.12">
                  <p:embed/>
                </p:oleObj>
              </mc:Choice>
              <mc:Fallback>
                <p:oleObj name="文档" r:id="rId23" imgW="11241699" imgH="6750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4518" y="3258368"/>
                        <a:ext cx="11241087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61525"/>
              </p:ext>
            </p:extLst>
          </p:nvPr>
        </p:nvGraphicFramePr>
        <p:xfrm>
          <a:off x="464518" y="4077072"/>
          <a:ext cx="11174412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9" name="文档" r:id="rId25" imgW="11175071" imgH="1559584" progId="Word.Document.12">
                  <p:embed/>
                </p:oleObj>
              </mc:Choice>
              <mc:Fallback>
                <p:oleObj name="文档" r:id="rId25" imgW="11175071" imgH="15595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4518" y="4077072"/>
                        <a:ext cx="11174412" cy="155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9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99782"/>
              </p:ext>
            </p:extLst>
          </p:nvPr>
        </p:nvGraphicFramePr>
        <p:xfrm>
          <a:off x="479376" y="222548"/>
          <a:ext cx="11212512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5" name="文档" r:id="rId3" imgW="11212887" imgH="2006360" progId="Word.Document.12">
                  <p:embed/>
                </p:oleObj>
              </mc:Choice>
              <mc:Fallback>
                <p:oleObj name="文档" r:id="rId3" imgW="11212887" imgH="2006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6" y="222548"/>
                        <a:ext cx="11212512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3408027" y="12258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046629"/>
              </p:ext>
            </p:extLst>
          </p:nvPr>
        </p:nvGraphicFramePr>
        <p:xfrm>
          <a:off x="479376" y="2132856"/>
          <a:ext cx="557688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6" name="文档" r:id="rId21" imgW="5577388" imgH="1163077" progId="Word.Document.12">
                  <p:embed/>
                </p:oleObj>
              </mc:Choice>
              <mc:Fallback>
                <p:oleObj name="文档" r:id="rId21" imgW="5577388" imgH="11630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9376" y="2132856"/>
                        <a:ext cx="5576887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802191"/>
              </p:ext>
            </p:extLst>
          </p:nvPr>
        </p:nvGraphicFramePr>
        <p:xfrm>
          <a:off x="479376" y="2996952"/>
          <a:ext cx="812958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7" name="文档" r:id="rId23" imgW="8128922" imgH="1062159" progId="Word.Document.12">
                  <p:embed/>
                </p:oleObj>
              </mc:Choice>
              <mc:Fallback>
                <p:oleObj name="文档" r:id="rId23" imgW="8128922" imgH="1062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2996952"/>
                        <a:ext cx="8129587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42796"/>
              </p:ext>
            </p:extLst>
          </p:nvPr>
        </p:nvGraphicFramePr>
        <p:xfrm>
          <a:off x="479376" y="4005064"/>
          <a:ext cx="5453062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8" name="文档" r:id="rId25" imgW="5453590" imgH="1484572" progId="Word.Document.12">
                  <p:embed/>
                </p:oleObj>
              </mc:Choice>
              <mc:Fallback>
                <p:oleObj name="文档" r:id="rId25" imgW="5453590" imgH="1484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9376" y="4005064"/>
                        <a:ext cx="5453062" cy="148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03000"/>
              </p:ext>
            </p:extLst>
          </p:nvPr>
        </p:nvGraphicFramePr>
        <p:xfrm>
          <a:off x="479376" y="5301208"/>
          <a:ext cx="47307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9" name="文档" r:id="rId27" imgW="4730301" imgH="1087492" progId="Word.Document.12">
                  <p:embed/>
                </p:oleObj>
              </mc:Choice>
              <mc:Fallback>
                <p:oleObj name="文档" r:id="rId27" imgW="4730301" imgH="1087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376" y="5301208"/>
                        <a:ext cx="4730750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43162"/>
              </p:ext>
            </p:extLst>
          </p:nvPr>
        </p:nvGraphicFramePr>
        <p:xfrm>
          <a:off x="504304" y="620688"/>
          <a:ext cx="111363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21" name="文档" r:id="rId19" imgW="11136895" imgH="1626079" progId="Word.Document.12">
                  <p:embed/>
                </p:oleObj>
              </mc:Choice>
              <mc:Fallback>
                <p:oleObj name="文档" r:id="rId19" imgW="11136895" imgH="16260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4304" y="620688"/>
                        <a:ext cx="11136312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6662763" y="1259235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5942" y="2116013"/>
            <a:ext cx="99805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3cos(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2cos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517312"/>
              </p:ext>
            </p:extLst>
          </p:nvPr>
        </p:nvGraphicFramePr>
        <p:xfrm>
          <a:off x="504304" y="3429000"/>
          <a:ext cx="61674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22" name="文档" r:id="rId21" imgW="6167587" imgH="1134604" progId="Word.Document.12">
                  <p:embed/>
                </p:oleObj>
              </mc:Choice>
              <mc:Fallback>
                <p:oleObj name="文档" r:id="rId21" imgW="6167587" imgH="11346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4304" y="3429000"/>
                        <a:ext cx="6167437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40429"/>
              </p:ext>
            </p:extLst>
          </p:nvPr>
        </p:nvGraphicFramePr>
        <p:xfrm>
          <a:off x="504304" y="4275062"/>
          <a:ext cx="53498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23" name="文档" r:id="rId23" imgW="5349347" imgH="1077756" progId="Word.Document.12">
                  <p:embed/>
                </p:oleObj>
              </mc:Choice>
              <mc:Fallback>
                <p:oleObj name="文档" r:id="rId23" imgW="5349347" imgH="1077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4304" y="4275062"/>
                        <a:ext cx="5349875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435942" y="5229200"/>
            <a:ext cx="9692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由正弦定理得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知识点一　正弦定理</a:t>
            </a:r>
            <a:endParaRPr lang="zh-CN" altLang="zh-CN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479374" y="1628800"/>
          <a:ext cx="11233249" cy="2944336"/>
        </p:xfrm>
        <a:graphic>
          <a:graphicData uri="http://schemas.openxmlformats.org/drawingml/2006/table">
            <a:tbl>
              <a:tblPr/>
              <a:tblGrid>
                <a:gridCol w="1872209"/>
                <a:gridCol w="93610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中，角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所对的边分别为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文字叙述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三角形的各边与它所对角的</a:t>
                      </a:r>
                      <a:r>
                        <a:rPr lang="en-US" altLang="zh-CN" sz="2800" u="none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altLang="zh-CN" sz="2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的比相等</a:t>
                      </a:r>
                      <a:endParaRPr lang="zh-CN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040216" y="400506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5015880" y="2430017"/>
          <a:ext cx="11779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2" name="文档" r:id="rId3" imgW="1178346" imgH="992300" progId="Word.Document.12">
                  <p:embed/>
                </p:oleObj>
              </mc:Choice>
              <mc:Fallback>
                <p:oleObj name="文档" r:id="rId3" imgW="1178346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5880" y="2430017"/>
                        <a:ext cx="117792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6528048" y="2564904"/>
          <a:ext cx="1168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3" name="文档" r:id="rId5" imgW="1168629" imgH="1012853" progId="Word.Document.12">
                  <p:embed/>
                </p:oleObj>
              </mc:Choice>
              <mc:Fallback>
                <p:oleObj name="文档" r:id="rId5" imgW="1168629" imgH="1012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8048" y="2564904"/>
                        <a:ext cx="116840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/>
          </p:nvPr>
        </p:nvGraphicFramePr>
        <p:xfrm>
          <a:off x="8184232" y="2420888"/>
          <a:ext cx="12065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4" name="文档" r:id="rId7" imgW="1206779" imgH="1030160" progId="Word.Document.12">
                  <p:embed/>
                </p:oleObj>
              </mc:Choice>
              <mc:Fallback>
                <p:oleObj name="文档" r:id="rId7" imgW="1206779" imgH="1030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4232" y="2420888"/>
                        <a:ext cx="1206500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3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4163" y="1257141"/>
            <a:ext cx="113704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锐角三角形的内角分别是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，并且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则下列三个不等式中成立的是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填序号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9" name="矩形 8"/>
          <p:cNvSpPr/>
          <p:nvPr/>
        </p:nvSpPr>
        <p:spPr>
          <a:xfrm>
            <a:off x="1655236" y="202065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4163" y="249640"/>
            <a:ext cx="113704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在区间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上单调递减，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48340"/>
              </p:ext>
            </p:extLst>
          </p:nvPr>
        </p:nvGraphicFramePr>
        <p:xfrm>
          <a:off x="523901" y="2337872"/>
          <a:ext cx="61388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6" name="文档" r:id="rId19" imgW="6139157" imgH="1062159" progId="Word.Document.12">
                  <p:embed/>
                </p:oleObj>
              </mc:Choice>
              <mc:Fallback>
                <p:oleObj name="文档" r:id="rId19" imgW="6139157" imgH="1062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3901" y="2337872"/>
                        <a:ext cx="6138862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5131"/>
              </p:ext>
            </p:extLst>
          </p:nvPr>
        </p:nvGraphicFramePr>
        <p:xfrm>
          <a:off x="523901" y="3273795"/>
          <a:ext cx="495935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7" name="文档" r:id="rId21" imgW="4958844" imgH="1062612" progId="Word.Document.12">
                  <p:embed/>
                </p:oleObj>
              </mc:Choice>
              <mc:Fallback>
                <p:oleObj name="文档" r:id="rId21" imgW="4958844" imgH="1062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3901" y="3273795"/>
                        <a:ext cx="4959350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1744"/>
              </p:ext>
            </p:extLst>
          </p:nvPr>
        </p:nvGraphicFramePr>
        <p:xfrm>
          <a:off x="523901" y="4260099"/>
          <a:ext cx="71008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8" name="文档" r:id="rId23" imgW="7100751" imgH="1125233" progId="Word.Document.12">
                  <p:embed/>
                </p:oleObj>
              </mc:Choice>
              <mc:Fallback>
                <p:oleObj name="文档" r:id="rId23" imgW="7100751" imgH="11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3901" y="4260099"/>
                        <a:ext cx="7100887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77224"/>
              </p:ext>
            </p:extLst>
          </p:nvPr>
        </p:nvGraphicFramePr>
        <p:xfrm>
          <a:off x="523901" y="5265315"/>
          <a:ext cx="659606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9" name="文档" r:id="rId25" imgW="6596202" imgH="1115501" progId="Word.Document.12">
                  <p:embed/>
                </p:oleObj>
              </mc:Choice>
              <mc:Fallback>
                <p:oleObj name="文档" r:id="rId25" imgW="6596202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23901" y="5265315"/>
                        <a:ext cx="6596062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998645" y="5307721"/>
            <a:ext cx="45047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同理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83424"/>
              </p:ext>
            </p:extLst>
          </p:nvPr>
        </p:nvGraphicFramePr>
        <p:xfrm>
          <a:off x="479376" y="991443"/>
          <a:ext cx="1043146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62" name="文档" r:id="rId19" imgW="10431723" imgH="1141203" progId="Word.Document.12">
                  <p:embed/>
                </p:oleObj>
              </mc:Choice>
              <mc:Fallback>
                <p:oleObj name="文档" r:id="rId19" imgW="10431723" imgH="1141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6" y="991443"/>
                        <a:ext cx="10431462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94596"/>
              </p:ext>
            </p:extLst>
          </p:nvPr>
        </p:nvGraphicFramePr>
        <p:xfrm>
          <a:off x="479376" y="381000"/>
          <a:ext cx="812958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28" name="文档" r:id="rId19" imgW="8128922" imgH="1172808" progId="Word.Document.12">
                  <p:embed/>
                </p:oleObj>
              </mc:Choice>
              <mc:Fallback>
                <p:oleObj name="文档" r:id="rId19" imgW="8128922" imgH="117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9376" y="381000"/>
                        <a:ext cx="8129587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295463"/>
              </p:ext>
            </p:extLst>
          </p:nvPr>
        </p:nvGraphicFramePr>
        <p:xfrm>
          <a:off x="479376" y="1412776"/>
          <a:ext cx="49784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29" name="文档" r:id="rId21" imgW="4977919" imgH="1545421" progId="Word.Document.12">
                  <p:embed/>
                </p:oleObj>
              </mc:Choice>
              <mc:Fallback>
                <p:oleObj name="文档" r:id="rId21" imgW="4977919" imgH="1545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9376" y="1412776"/>
                        <a:ext cx="4978400" cy="15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88318" y="2636912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57187"/>
              </p:ext>
            </p:extLst>
          </p:nvPr>
        </p:nvGraphicFramePr>
        <p:xfrm>
          <a:off x="479376" y="3604221"/>
          <a:ext cx="89265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30" name="文档" r:id="rId23" imgW="8925939" imgH="713117" progId="Word.Document.12">
                  <p:embed/>
                </p:oleObj>
              </mc:Choice>
              <mc:Fallback>
                <p:oleObj name="文档" r:id="rId23" imgW="8925939" imgH="7131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3604221"/>
                        <a:ext cx="8926512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742958"/>
              </p:ext>
            </p:extLst>
          </p:nvPr>
        </p:nvGraphicFramePr>
        <p:xfrm>
          <a:off x="479376" y="4337634"/>
          <a:ext cx="8793162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31" name="文档" r:id="rId25" imgW="8792684" imgH="1093398" progId="Word.Document.12">
                  <p:embed/>
                </p:oleObj>
              </mc:Choice>
              <mc:Fallback>
                <p:oleObj name="文档" r:id="rId25" imgW="8792684" imgH="10933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9376" y="4337634"/>
                        <a:ext cx="8793162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52301"/>
              </p:ext>
            </p:extLst>
          </p:nvPr>
        </p:nvGraphicFramePr>
        <p:xfrm>
          <a:off x="479376" y="5342724"/>
          <a:ext cx="48355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32" name="文档" r:id="rId27" imgW="4835035" imgH="1115977" progId="Word.Document.12">
                  <p:embed/>
                </p:oleObj>
              </mc:Choice>
              <mc:Fallback>
                <p:oleObj name="文档" r:id="rId27" imgW="4835035" imgH="1115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9376" y="5342724"/>
                        <a:ext cx="4835525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4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9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144649"/>
              </p:ext>
            </p:extLst>
          </p:nvPr>
        </p:nvGraphicFramePr>
        <p:xfrm>
          <a:off x="470112" y="607996"/>
          <a:ext cx="46259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4" name="文档" r:id="rId21" imgW="4625567" imgH="1087492" progId="Word.Document.12">
                  <p:embed/>
                </p:oleObj>
              </mc:Choice>
              <mc:Fallback>
                <p:oleObj name="文档" r:id="rId21" imgW="4625567" imgH="1087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0112" y="607996"/>
                        <a:ext cx="4625975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584749"/>
              </p:ext>
            </p:extLst>
          </p:nvPr>
        </p:nvGraphicFramePr>
        <p:xfrm>
          <a:off x="470112" y="1688116"/>
          <a:ext cx="39687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5" name="文档" r:id="rId23" imgW="3968371" imgH="1106602" progId="Word.Document.12">
                  <p:embed/>
                </p:oleObj>
              </mc:Choice>
              <mc:Fallback>
                <p:oleObj name="文档" r:id="rId23" imgW="3968371" imgH="11066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0112" y="1688116"/>
                        <a:ext cx="3968750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870718"/>
              </p:ext>
            </p:extLst>
          </p:nvPr>
        </p:nvGraphicFramePr>
        <p:xfrm>
          <a:off x="470112" y="2840244"/>
          <a:ext cx="45974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6" name="文档" r:id="rId25" imgW="4596774" imgH="1068381" progId="Word.Document.12">
                  <p:embed/>
                </p:oleObj>
              </mc:Choice>
              <mc:Fallback>
                <p:oleObj name="文档" r:id="rId25" imgW="4596774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0112" y="2840244"/>
                        <a:ext cx="459740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90695"/>
              </p:ext>
            </p:extLst>
          </p:nvPr>
        </p:nvGraphicFramePr>
        <p:xfrm>
          <a:off x="470112" y="4104379"/>
          <a:ext cx="42830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7" name="文档" r:id="rId27" imgW="4282573" imgH="743865" progId="Word.Document.12">
                  <p:embed/>
                </p:oleObj>
              </mc:Choice>
              <mc:Fallback>
                <p:oleObj name="文档" r:id="rId27" imgW="4282573" imgH="7438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0112" y="4104379"/>
                        <a:ext cx="4283075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16862"/>
              </p:ext>
            </p:extLst>
          </p:nvPr>
        </p:nvGraphicFramePr>
        <p:xfrm>
          <a:off x="470112" y="4999831"/>
          <a:ext cx="81295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8" name="文档" r:id="rId29" imgW="8128922" imgH="734176" progId="Word.Document.12">
                  <p:embed/>
                </p:oleObj>
              </mc:Choice>
              <mc:Fallback>
                <p:oleObj name="文档" r:id="rId29" imgW="8128922" imgH="734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70112" y="4999831"/>
                        <a:ext cx="8129587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7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latin typeface="微软雅黑" pitchFamily="34" charset="-122"/>
              </a:rPr>
              <a:t>更多精彩内容请登录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</a:rPr>
              <a:t>：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</a:rPr>
              <a:t>www.xinjiaoyu.com</a:t>
            </a:r>
            <a:endParaRPr lang="zh-CN" altLang="en-US" sz="2700" b="1" dirty="0">
              <a:solidFill>
                <a:prstClr val="black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知识点二　正弦定理可以解决两类有关三角形的问题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1268760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已知两角和任意一边，求其他两边和一角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已知两边和其中一边的对角，求另一边的对角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从而进一步求出其他的边和角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知识点三　正弦定理的变形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1268760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外接圆的半径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783413"/>
              </p:ext>
            </p:extLst>
          </p:nvPr>
        </p:nvGraphicFramePr>
        <p:xfrm>
          <a:off x="517476" y="2655962"/>
          <a:ext cx="8234362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9" name="文档" r:id="rId3" imgW="8233646" imgH="3067899" progId="Word.Document.12">
                  <p:embed/>
                </p:oleObj>
              </mc:Choice>
              <mc:Fallback>
                <p:oleObj name="文档" r:id="rId3" imgW="8233646" imgH="30678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476" y="2655962"/>
                        <a:ext cx="8234362" cy="306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7536160" y="2871986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51784" y="2041684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5995" y="3808090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R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sin </a:t>
            </a:r>
            <a:r>
              <a:rPr lang="en-US" altLang="zh-CN" sz="28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879976" y="3827140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R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sin </a:t>
            </a:r>
            <a:r>
              <a:rPr lang="en-US" altLang="zh-CN" sz="28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endParaRPr lang="zh-CN" alt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926712"/>
              </p:ext>
            </p:extLst>
          </p:nvPr>
        </p:nvGraphicFramePr>
        <p:xfrm>
          <a:off x="3864075" y="4395729"/>
          <a:ext cx="8159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0" name="文档" r:id="rId5" imgW="816277" imgH="992300" progId="Word.Document.12">
                  <p:embed/>
                </p:oleObj>
              </mc:Choice>
              <mc:Fallback>
                <p:oleObj name="文档" r:id="rId5" imgW="816277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4075" y="4395729"/>
                        <a:ext cx="8159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532050"/>
              </p:ext>
            </p:extLst>
          </p:nvPr>
        </p:nvGraphicFramePr>
        <p:xfrm>
          <a:off x="6282482" y="4395729"/>
          <a:ext cx="8159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1" name="文档" r:id="rId7" imgW="816277" imgH="992300" progId="Word.Document.12">
                  <p:embed/>
                </p:oleObj>
              </mc:Choice>
              <mc:Fallback>
                <p:oleObj name="文档" r:id="rId7" imgW="816277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2482" y="4395729"/>
                        <a:ext cx="8159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5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376" y="1268760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正弦定理对任意的三角形都成立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中，等式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总能成立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，则必有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任意给出三角形的三个元素，都能求出其余元素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065143" y="13192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64152" y="197059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15697" y="328103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01086" y="261873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1888</Words>
  <Application>Microsoft Office PowerPoint</Application>
  <PresentationFormat>宽屏</PresentationFormat>
  <Paragraphs>609</Paragraphs>
  <Slides>55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74" baseType="lpstr">
      <vt:lpstr>MS Mincho</vt:lpstr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1012</cp:revision>
  <dcterms:created xsi:type="dcterms:W3CDTF">2019-11-13T09:14:31Z</dcterms:created>
  <dcterms:modified xsi:type="dcterms:W3CDTF">2021-09-08T07:45:19Z</dcterms:modified>
</cp:coreProperties>
</file>