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505" r:id="rId6"/>
    <p:sldId id="507" r:id="rId7"/>
    <p:sldId id="464" r:id="rId8"/>
    <p:sldId id="263" r:id="rId9"/>
    <p:sldId id="264" r:id="rId10"/>
    <p:sldId id="265" r:id="rId11"/>
    <p:sldId id="477" r:id="rId12"/>
    <p:sldId id="337" r:id="rId13"/>
    <p:sldId id="425" r:id="rId14"/>
    <p:sldId id="508" r:id="rId15"/>
    <p:sldId id="272" r:id="rId16"/>
    <p:sldId id="479" r:id="rId17"/>
    <p:sldId id="274" r:id="rId18"/>
    <p:sldId id="467" r:id="rId19"/>
    <p:sldId id="488" r:id="rId20"/>
    <p:sldId id="487" r:id="rId21"/>
    <p:sldId id="443" r:id="rId22"/>
    <p:sldId id="492" r:id="rId23"/>
    <p:sldId id="509" r:id="rId24"/>
    <p:sldId id="510" r:id="rId25"/>
    <p:sldId id="511" r:id="rId26"/>
    <p:sldId id="512" r:id="rId27"/>
    <p:sldId id="513" r:id="rId28"/>
    <p:sldId id="270" r:id="rId29"/>
    <p:sldId id="291" r:id="rId30"/>
    <p:sldId id="305" r:id="rId31"/>
    <p:sldId id="292" r:id="rId32"/>
    <p:sldId id="293" r:id="rId33"/>
    <p:sldId id="294" r:id="rId34"/>
    <p:sldId id="295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514" r:id="rId43"/>
    <p:sldId id="325" r:id="rId44"/>
    <p:sldId id="497" r:id="rId45"/>
    <p:sldId id="326" r:id="rId46"/>
    <p:sldId id="327" r:id="rId47"/>
    <p:sldId id="516" r:id="rId48"/>
    <p:sldId id="328" r:id="rId49"/>
    <p:sldId id="499" r:id="rId50"/>
    <p:sldId id="517" r:id="rId51"/>
    <p:sldId id="329" r:id="rId52"/>
    <p:sldId id="519" r:id="rId53"/>
    <p:sldId id="330" r:id="rId54"/>
    <p:sldId id="331" r:id="rId55"/>
    <p:sldId id="332" r:id="rId56"/>
    <p:sldId id="333" r:id="rId57"/>
    <p:sldId id="334" r:id="rId58"/>
    <p:sldId id="502" r:id="rId59"/>
    <p:sldId id="271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110" autoAdjust="0"/>
  </p:normalViewPr>
  <p:slideViewPr>
    <p:cSldViewPr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4" Type="http://schemas.openxmlformats.org/officeDocument/2006/relationships/image" Target="../media/image10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4" Type="http://schemas.openxmlformats.org/officeDocument/2006/relationships/image" Target="../media/image110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image" Target="../media/image10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package" Target="../embeddings/Microsoft_Word___6.docx"/><Relationship Id="rId5" Type="http://schemas.openxmlformats.org/officeDocument/2006/relationships/package" Target="../embeddings/Microsoft_Word___4.docx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package" Target="../embeddings/Microsoft_Word___9.docx"/><Relationship Id="rId4" Type="http://schemas.openxmlformats.org/officeDocument/2006/relationships/package" Target="../embeddings/Microsoft_Word___7.docx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package" Target="../embeddings/Microsoft_Word___13.docx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Word___14.docx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5" Type="http://schemas.openxmlformats.org/officeDocument/2006/relationships/oleObject" Target="../embeddings/oleObject14.bin"/><Relationship Id="rId10" Type="http://schemas.openxmlformats.org/officeDocument/2006/relationships/package" Target="../embeddings/Microsoft_Word___12.docx"/><Relationship Id="rId4" Type="http://schemas.openxmlformats.org/officeDocument/2006/relationships/package" Target="../embeddings/Microsoft_Word___10.docx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15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7.docx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package" Target="../embeddings/Microsoft_Word___21.docx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4.bin"/><Relationship Id="rId7" Type="http://schemas.openxmlformats.org/officeDocument/2006/relationships/package" Target="../embeddings/Microsoft_Word___19.docx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7.emf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22.docx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emf"/><Relationship Id="rId5" Type="http://schemas.openxmlformats.org/officeDocument/2006/relationships/image" Target="../media/image23.emf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29.emf"/><Relationship Id="rId10" Type="http://schemas.openxmlformats.org/officeDocument/2006/relationships/package" Target="../embeddings/Microsoft_Word___20.docx"/><Relationship Id="rId19" Type="http://schemas.openxmlformats.org/officeDocument/2006/relationships/package" Target="../embeddings/Microsoft_Word___23.docx"/><Relationship Id="rId4" Type="http://schemas.openxmlformats.org/officeDocument/2006/relationships/package" Target="../embeddings/Microsoft_Word___18.docx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emf"/><Relationship Id="rId22" Type="http://schemas.openxmlformats.org/officeDocument/2006/relationships/package" Target="../embeddings/Microsoft_Word___24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25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8.docx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11" Type="http://schemas.openxmlformats.org/officeDocument/2006/relationships/package" Target="../embeddings/Microsoft_Word___29.docx"/><Relationship Id="rId5" Type="http://schemas.openxmlformats.org/officeDocument/2006/relationships/package" Target="../embeddings/Microsoft_Word___27.docx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__3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32.docx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__33.docx"/><Relationship Id="rId4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5.docx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4.e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emf"/><Relationship Id="rId17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emf"/><Relationship Id="rId11" Type="http://schemas.openxmlformats.org/officeDocument/2006/relationships/package" Target="../embeddings/Microsoft_Word___36.docx"/><Relationship Id="rId5" Type="http://schemas.openxmlformats.org/officeDocument/2006/relationships/package" Target="../embeddings/Microsoft_Word___34.docx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emf"/><Relationship Id="rId14" Type="http://schemas.openxmlformats.org/officeDocument/2006/relationships/package" Target="../embeddings/Microsoft_Word___37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39.docx"/><Relationship Id="rId4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47.emf"/><Relationship Id="rId3" Type="http://schemas.openxmlformats.org/officeDocument/2006/relationships/oleObject" Target="../embeddings/oleObject40.bin"/><Relationship Id="rId7" Type="http://schemas.openxmlformats.org/officeDocument/2006/relationships/slide" Target="slide30.xml"/><Relationship Id="rId12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8.emf"/><Relationship Id="rId1" Type="http://schemas.openxmlformats.org/officeDocument/2006/relationships/vmlDrawing" Target="../drawings/vmlDrawing15.vml"/><Relationship Id="rId6" Type="http://schemas.openxmlformats.org/officeDocument/2006/relationships/slide" Target="slide29.xml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6.emf"/><Relationship Id="rId15" Type="http://schemas.openxmlformats.org/officeDocument/2006/relationships/package" Target="../embeddings/Microsoft_Word___42.docx"/><Relationship Id="rId10" Type="http://schemas.openxmlformats.org/officeDocument/2006/relationships/slide" Target="slide33.xml"/><Relationship Id="rId4" Type="http://schemas.openxmlformats.org/officeDocument/2006/relationships/package" Target="../embeddings/Microsoft_Word___40.docx"/><Relationship Id="rId9" Type="http://schemas.openxmlformats.org/officeDocument/2006/relationships/slide" Target="slide32.xml"/><Relationship Id="rId1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5.xml"/><Relationship Id="rId4" Type="http://schemas.openxmlformats.org/officeDocument/2006/relationships/tags" Target="../tags/tag4.xml"/><Relationship Id="rId9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0.emf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slide" Target="slide32.xml"/><Relationship Id="rId11" Type="http://schemas.openxmlformats.org/officeDocument/2006/relationships/oleObject" Target="../embeddings/oleObject44.bin"/><Relationship Id="rId5" Type="http://schemas.openxmlformats.org/officeDocument/2006/relationships/slide" Target="slide31.xml"/><Relationship Id="rId10" Type="http://schemas.openxmlformats.org/officeDocument/2006/relationships/image" Target="../media/image49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43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package" Target="../embeddings/Microsoft_Word___46.docx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2.xml"/><Relationship Id="rId7" Type="http://schemas.openxmlformats.org/officeDocument/2006/relationships/slide" Target="slide29.xml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3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47.docx"/><Relationship Id="rId20" Type="http://schemas.openxmlformats.org/officeDocument/2006/relationships/image" Target="../media/image54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emf"/><Relationship Id="rId11" Type="http://schemas.openxmlformats.org/officeDocument/2006/relationships/slide" Target="slide33.xml"/><Relationship Id="rId5" Type="http://schemas.openxmlformats.org/officeDocument/2006/relationships/package" Target="../embeddings/Microsoft_Word___45.docx"/><Relationship Id="rId15" Type="http://schemas.openxmlformats.org/officeDocument/2006/relationships/oleObject" Target="../embeddings/oleObject47.bin"/><Relationship Id="rId10" Type="http://schemas.openxmlformats.org/officeDocument/2006/relationships/slide" Target="slide32.xml"/><Relationship Id="rId19" Type="http://schemas.openxmlformats.org/officeDocument/2006/relationships/package" Target="../embeddings/Microsoft_Word___48.docx"/><Relationship Id="rId4" Type="http://schemas.openxmlformats.org/officeDocument/2006/relationships/oleObject" Target="../embeddings/oleObject45.bin"/><Relationship Id="rId9" Type="http://schemas.openxmlformats.org/officeDocument/2006/relationships/slide" Target="slide31.xml"/><Relationship Id="rId1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10" Type="http://schemas.openxmlformats.org/officeDocument/2006/relationships/image" Target="../media/image55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49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package" Target="../embeddings/Microsoft_Word___51.docx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52.docx"/><Relationship Id="rId1" Type="http://schemas.openxmlformats.org/officeDocument/2006/relationships/vmlDrawing" Target="../drawings/vmlDrawing19.vml"/><Relationship Id="rId6" Type="http://schemas.openxmlformats.org/officeDocument/2006/relationships/slide" Target="slide32.xml"/><Relationship Id="rId11" Type="http://schemas.openxmlformats.org/officeDocument/2006/relationships/image" Target="../media/image56.emf"/><Relationship Id="rId5" Type="http://schemas.openxmlformats.org/officeDocument/2006/relationships/slide" Target="slide31.xml"/><Relationship Id="rId15" Type="http://schemas.openxmlformats.org/officeDocument/2006/relationships/oleObject" Target="../embeddings/oleObject52.bin"/><Relationship Id="rId10" Type="http://schemas.openxmlformats.org/officeDocument/2006/relationships/package" Target="../embeddings/Microsoft_Word___50.docx"/><Relationship Id="rId4" Type="http://schemas.openxmlformats.org/officeDocument/2006/relationships/slide" Target="slide30.xml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26" Type="http://schemas.openxmlformats.org/officeDocument/2006/relationships/package" Target="../embeddings/Microsoft_Word___54.docx"/><Relationship Id="rId3" Type="http://schemas.openxmlformats.org/officeDocument/2006/relationships/image" Target="../media/image62.png"/><Relationship Id="rId21" Type="http://schemas.openxmlformats.org/officeDocument/2006/relationships/slide" Target="slide57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9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1" Type="http://schemas.openxmlformats.org/officeDocument/2006/relationships/vmlDrawing" Target="../drawings/vmlDrawing20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60.emf"/><Relationship Id="rId5" Type="http://schemas.openxmlformats.org/officeDocument/2006/relationships/image" Target="../media/image63.png"/><Relationship Id="rId15" Type="http://schemas.openxmlformats.org/officeDocument/2006/relationships/slide" Target="slide48.xml"/><Relationship Id="rId23" Type="http://schemas.openxmlformats.org/officeDocument/2006/relationships/package" Target="../embeddings/Microsoft_Word___53.docx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4" Type="http://schemas.microsoft.com/office/2007/relationships/hdphoto" Target="../media/hdphoto1.wdp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6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3" Type="http://schemas.openxmlformats.org/officeDocument/2006/relationships/slide" Target="slide36.xml"/><Relationship Id="rId21" Type="http://schemas.openxmlformats.org/officeDocument/2006/relationships/image" Target="../media/image64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55.docx"/><Relationship Id="rId1" Type="http://schemas.openxmlformats.org/officeDocument/2006/relationships/vmlDrawing" Target="../drawings/vmlDrawing21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5" Type="http://schemas.openxmlformats.org/officeDocument/2006/relationships/slide" Target="slide54.xml"/><Relationship Id="rId10" Type="http://schemas.openxmlformats.org/officeDocument/2006/relationships/slide" Target="slide45.xml"/><Relationship Id="rId19" Type="http://schemas.openxmlformats.org/officeDocument/2006/relationships/oleObject" Target="../embeddings/oleObject55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57.xml"/><Relationship Id="rId2" Type="http://schemas.openxmlformats.org/officeDocument/2006/relationships/slide" Target="slide36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9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3" Type="http://schemas.openxmlformats.org/officeDocument/2006/relationships/oleObject" Target="../embeddings/oleObject56.bin"/><Relationship Id="rId21" Type="http://schemas.openxmlformats.org/officeDocument/2006/relationships/slide" Target="slide57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1" Type="http://schemas.openxmlformats.org/officeDocument/2006/relationships/vmlDrawing" Target="../drawings/vmlDrawing22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66.emf"/><Relationship Id="rId5" Type="http://schemas.openxmlformats.org/officeDocument/2006/relationships/image" Target="../media/image65.emf"/><Relationship Id="rId15" Type="http://schemas.openxmlformats.org/officeDocument/2006/relationships/slide" Target="slide48.xml"/><Relationship Id="rId23" Type="http://schemas.openxmlformats.org/officeDocument/2006/relationships/package" Target="../embeddings/Microsoft_Word___57.docx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56.docx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3" Type="http://schemas.openxmlformats.org/officeDocument/2006/relationships/slide" Target="slide36.xml"/><Relationship Id="rId21" Type="http://schemas.openxmlformats.org/officeDocument/2006/relationships/image" Target="../media/image67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58.docx"/><Relationship Id="rId1" Type="http://schemas.openxmlformats.org/officeDocument/2006/relationships/vmlDrawing" Target="../drawings/vmlDrawing23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68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59.docx"/><Relationship Id="rId10" Type="http://schemas.openxmlformats.org/officeDocument/2006/relationships/slide" Target="slide45.xml"/><Relationship Id="rId19" Type="http://schemas.openxmlformats.org/officeDocument/2006/relationships/oleObject" Target="../embeddings/oleObject58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3" Type="http://schemas.openxmlformats.org/officeDocument/2006/relationships/slide" Target="slide36.xml"/><Relationship Id="rId21" Type="http://schemas.openxmlformats.org/officeDocument/2006/relationships/package" Target="../embeddings/Microsoft_Word___60.docx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5.xml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24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5" Type="http://schemas.openxmlformats.org/officeDocument/2006/relationships/slide" Target="slide38.xml"/><Relationship Id="rId15" Type="http://schemas.openxmlformats.org/officeDocument/2006/relationships/slide" Target="slide54.xml"/><Relationship Id="rId10" Type="http://schemas.openxmlformats.org/officeDocument/2006/relationships/slide" Target="slide45.xml"/><Relationship Id="rId19" Type="http://schemas.openxmlformats.org/officeDocument/2006/relationships/image" Target="../media/image70.png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image" Target="../media/image6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3" Type="http://schemas.openxmlformats.org/officeDocument/2006/relationships/slide" Target="slide36.xml"/><Relationship Id="rId21" Type="http://schemas.openxmlformats.org/officeDocument/2006/relationships/package" Target="../embeddings/Microsoft_Word___61.docx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image" Target="../media/image72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25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package" Target="../embeddings/Microsoft_Word___62.docx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oleObject" Target="../embeddings/oleObject62.bin"/><Relationship Id="rId10" Type="http://schemas.openxmlformats.org/officeDocument/2006/relationships/slide" Target="slide45.xml"/><Relationship Id="rId19" Type="http://schemas.openxmlformats.org/officeDocument/2006/relationships/image" Target="../media/image70.png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65.docx"/><Relationship Id="rId3" Type="http://schemas.openxmlformats.org/officeDocument/2006/relationships/slide" Target="slide36.xml"/><Relationship Id="rId21" Type="http://schemas.openxmlformats.org/officeDocument/2006/relationships/image" Target="../media/image73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63.docx"/><Relationship Id="rId1" Type="http://schemas.openxmlformats.org/officeDocument/2006/relationships/vmlDrawing" Target="../drawings/vmlDrawing26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74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64.docx"/><Relationship Id="rId10" Type="http://schemas.openxmlformats.org/officeDocument/2006/relationships/slide" Target="slide45.xml"/><Relationship Id="rId19" Type="http://schemas.openxmlformats.org/officeDocument/2006/relationships/oleObject" Target="../embeddings/oleObject63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7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68.docx"/><Relationship Id="rId3" Type="http://schemas.openxmlformats.org/officeDocument/2006/relationships/slide" Target="slide36.xml"/><Relationship Id="rId21" Type="http://schemas.openxmlformats.org/officeDocument/2006/relationships/image" Target="../media/image76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66.docx"/><Relationship Id="rId29" Type="http://schemas.openxmlformats.org/officeDocument/2006/relationships/package" Target="../embeddings/Microsoft_Word___69.docx"/><Relationship Id="rId1" Type="http://schemas.openxmlformats.org/officeDocument/2006/relationships/vmlDrawing" Target="../drawings/vmlDrawing27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77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67.docx"/><Relationship Id="rId28" Type="http://schemas.openxmlformats.org/officeDocument/2006/relationships/oleObject" Target="../embeddings/oleObject69.bin"/><Relationship Id="rId10" Type="http://schemas.openxmlformats.org/officeDocument/2006/relationships/slide" Target="slide45.xml"/><Relationship Id="rId19" Type="http://schemas.openxmlformats.org/officeDocument/2006/relationships/oleObject" Target="../embeddings/oleObject66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78.emf"/><Relationship Id="rId30" Type="http://schemas.openxmlformats.org/officeDocument/2006/relationships/image" Target="../media/image7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3" Type="http://schemas.openxmlformats.org/officeDocument/2006/relationships/slide" Target="slide36.xml"/><Relationship Id="rId21" Type="http://schemas.openxmlformats.org/officeDocument/2006/relationships/image" Target="../media/image80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0.docx"/><Relationship Id="rId1" Type="http://schemas.openxmlformats.org/officeDocument/2006/relationships/vmlDrawing" Target="../drawings/vmlDrawing28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81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1.docx"/><Relationship Id="rId10" Type="http://schemas.openxmlformats.org/officeDocument/2006/relationships/slide" Target="slide45.xml"/><Relationship Id="rId19" Type="http://schemas.openxmlformats.org/officeDocument/2006/relationships/oleObject" Target="../embeddings/oleObject70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74.docx"/><Relationship Id="rId3" Type="http://schemas.openxmlformats.org/officeDocument/2006/relationships/slide" Target="slide36.xml"/><Relationship Id="rId21" Type="http://schemas.openxmlformats.org/officeDocument/2006/relationships/image" Target="../media/image82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8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2.docx"/><Relationship Id="rId1" Type="http://schemas.openxmlformats.org/officeDocument/2006/relationships/vmlDrawing" Target="../drawings/vmlDrawing29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83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3.docx"/><Relationship Id="rId10" Type="http://schemas.openxmlformats.org/officeDocument/2006/relationships/slide" Target="slide45.xml"/><Relationship Id="rId19" Type="http://schemas.openxmlformats.org/officeDocument/2006/relationships/oleObject" Target="../embeddings/oleObject72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8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77.docx"/><Relationship Id="rId3" Type="http://schemas.openxmlformats.org/officeDocument/2006/relationships/slide" Target="slide36.xml"/><Relationship Id="rId21" Type="http://schemas.openxmlformats.org/officeDocument/2006/relationships/image" Target="../media/image85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5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5.docx"/><Relationship Id="rId1" Type="http://schemas.openxmlformats.org/officeDocument/2006/relationships/vmlDrawing" Target="../drawings/vmlDrawing30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86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6.docx"/><Relationship Id="rId10" Type="http://schemas.openxmlformats.org/officeDocument/2006/relationships/slide" Target="slide45.xml"/><Relationship Id="rId19" Type="http://schemas.openxmlformats.org/officeDocument/2006/relationships/oleObject" Target="../embeddings/oleObject75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8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57.xml"/><Relationship Id="rId2" Type="http://schemas.openxmlformats.org/officeDocument/2006/relationships/slide" Target="slide36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8.xml"/><Relationship Id="rId5" Type="http://schemas.openxmlformats.org/officeDocument/2006/relationships/slide" Target="slide39.xml"/><Relationship Id="rId15" Type="http://schemas.openxmlformats.org/officeDocument/2006/relationships/slide" Target="slide55.xml"/><Relationship Id="rId10" Type="http://schemas.openxmlformats.org/officeDocument/2006/relationships/slide" Target="slide46.xml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3" Type="http://schemas.openxmlformats.org/officeDocument/2006/relationships/slide" Target="slide36.xml"/><Relationship Id="rId21" Type="http://schemas.openxmlformats.org/officeDocument/2006/relationships/image" Target="../media/image88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8.docx"/><Relationship Id="rId1" Type="http://schemas.openxmlformats.org/officeDocument/2006/relationships/vmlDrawing" Target="../drawings/vmlDrawing31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89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9.docx"/><Relationship Id="rId10" Type="http://schemas.openxmlformats.org/officeDocument/2006/relationships/slide" Target="slide45.xml"/><Relationship Id="rId19" Type="http://schemas.openxmlformats.org/officeDocument/2006/relationships/oleObject" Target="../embeddings/oleObject78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7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82.docx"/><Relationship Id="rId3" Type="http://schemas.openxmlformats.org/officeDocument/2006/relationships/slide" Target="slide36.xml"/><Relationship Id="rId21" Type="http://schemas.openxmlformats.org/officeDocument/2006/relationships/image" Target="../media/image90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82.bin"/><Relationship Id="rId33" Type="http://schemas.openxmlformats.org/officeDocument/2006/relationships/image" Target="../media/image94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0.docx"/><Relationship Id="rId29" Type="http://schemas.openxmlformats.org/officeDocument/2006/relationships/package" Target="../embeddings/Microsoft_Word___83.docx"/><Relationship Id="rId1" Type="http://schemas.openxmlformats.org/officeDocument/2006/relationships/vmlDrawing" Target="../drawings/vmlDrawing32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91.emf"/><Relationship Id="rId32" Type="http://schemas.openxmlformats.org/officeDocument/2006/relationships/package" Target="../embeddings/Microsoft_Word___84.docx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81.docx"/><Relationship Id="rId28" Type="http://schemas.openxmlformats.org/officeDocument/2006/relationships/oleObject" Target="../embeddings/oleObject83.bin"/><Relationship Id="rId10" Type="http://schemas.openxmlformats.org/officeDocument/2006/relationships/slide" Target="slide45.xml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4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92.emf"/><Relationship Id="rId30" Type="http://schemas.openxmlformats.org/officeDocument/2006/relationships/image" Target="../media/image9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3" Type="http://schemas.openxmlformats.org/officeDocument/2006/relationships/image" Target="../media/image62.png"/><Relationship Id="rId21" Type="http://schemas.openxmlformats.org/officeDocument/2006/relationships/slide" Target="slide57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1" Type="http://schemas.openxmlformats.org/officeDocument/2006/relationships/vmlDrawing" Target="../drawings/vmlDrawing33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95.emf"/><Relationship Id="rId5" Type="http://schemas.openxmlformats.org/officeDocument/2006/relationships/image" Target="../media/image63.png"/><Relationship Id="rId15" Type="http://schemas.openxmlformats.org/officeDocument/2006/relationships/slide" Target="slide48.xml"/><Relationship Id="rId23" Type="http://schemas.openxmlformats.org/officeDocument/2006/relationships/package" Target="../embeddings/Microsoft_Word___85.docx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4" Type="http://schemas.microsoft.com/office/2007/relationships/hdphoto" Target="../media/hdphoto1.wdp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8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slide" Target="slide37.xml"/><Relationship Id="rId18" Type="http://schemas.openxmlformats.org/officeDocument/2006/relationships/slide" Target="slide43.xml"/><Relationship Id="rId26" Type="http://schemas.openxmlformats.org/officeDocument/2006/relationships/slide" Target="slide56.xml"/><Relationship Id="rId3" Type="http://schemas.openxmlformats.org/officeDocument/2006/relationships/oleObject" Target="../embeddings/oleObject86.bin"/><Relationship Id="rId21" Type="http://schemas.openxmlformats.org/officeDocument/2006/relationships/slide" Target="slide48.xml"/><Relationship Id="rId7" Type="http://schemas.openxmlformats.org/officeDocument/2006/relationships/package" Target="../embeddings/Microsoft_Word___87.docx"/><Relationship Id="rId12" Type="http://schemas.openxmlformats.org/officeDocument/2006/relationships/slide" Target="slide36.xml"/><Relationship Id="rId17" Type="http://schemas.openxmlformats.org/officeDocument/2006/relationships/slide" Target="slide41.xml"/><Relationship Id="rId25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0.xml"/><Relationship Id="rId20" Type="http://schemas.openxmlformats.org/officeDocument/2006/relationships/slide" Target="slide4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8.emf"/><Relationship Id="rId24" Type="http://schemas.openxmlformats.org/officeDocument/2006/relationships/slide" Target="slide54.xml"/><Relationship Id="rId5" Type="http://schemas.openxmlformats.org/officeDocument/2006/relationships/image" Target="../media/image96.emf"/><Relationship Id="rId15" Type="http://schemas.openxmlformats.org/officeDocument/2006/relationships/slide" Target="slide39.xml"/><Relationship Id="rId23" Type="http://schemas.openxmlformats.org/officeDocument/2006/relationships/slide" Target="slide53.xml"/><Relationship Id="rId10" Type="http://schemas.openxmlformats.org/officeDocument/2006/relationships/package" Target="../embeddings/Microsoft_Word___88.docx"/><Relationship Id="rId19" Type="http://schemas.openxmlformats.org/officeDocument/2006/relationships/slide" Target="slide45.xml"/><Relationship Id="rId4" Type="http://schemas.openxmlformats.org/officeDocument/2006/relationships/package" Target="../embeddings/Microsoft_Word___86.docx"/><Relationship Id="rId9" Type="http://schemas.openxmlformats.org/officeDocument/2006/relationships/oleObject" Target="../embeddings/oleObject88.bin"/><Relationship Id="rId14" Type="http://schemas.openxmlformats.org/officeDocument/2006/relationships/slide" Target="slide38.xml"/><Relationship Id="rId22" Type="http://schemas.openxmlformats.org/officeDocument/2006/relationships/slide" Target="slide51.xml"/><Relationship Id="rId27" Type="http://schemas.openxmlformats.org/officeDocument/2006/relationships/slide" Target="slide5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3" Type="http://schemas.openxmlformats.org/officeDocument/2006/relationships/oleObject" Target="../embeddings/oleObject89.bin"/><Relationship Id="rId21" Type="http://schemas.openxmlformats.org/officeDocument/2006/relationships/slide" Target="slide57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1" Type="http://schemas.openxmlformats.org/officeDocument/2006/relationships/vmlDrawing" Target="../drawings/vmlDrawing35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100.emf"/><Relationship Id="rId5" Type="http://schemas.openxmlformats.org/officeDocument/2006/relationships/image" Target="../media/image99.emf"/><Relationship Id="rId15" Type="http://schemas.openxmlformats.org/officeDocument/2006/relationships/slide" Target="slide48.xml"/><Relationship Id="rId23" Type="http://schemas.openxmlformats.org/officeDocument/2006/relationships/package" Target="../embeddings/Microsoft_Word___90.docx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89.docx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9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3" Type="http://schemas.openxmlformats.org/officeDocument/2006/relationships/oleObject" Target="../embeddings/oleObject91.bin"/><Relationship Id="rId21" Type="http://schemas.openxmlformats.org/officeDocument/2006/relationships/slide" Target="slide57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1" Type="http://schemas.openxmlformats.org/officeDocument/2006/relationships/vmlDrawing" Target="../drawings/vmlDrawing36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102.emf"/><Relationship Id="rId5" Type="http://schemas.openxmlformats.org/officeDocument/2006/relationships/image" Target="../media/image101.emf"/><Relationship Id="rId15" Type="http://schemas.openxmlformats.org/officeDocument/2006/relationships/slide" Target="slide48.xml"/><Relationship Id="rId23" Type="http://schemas.openxmlformats.org/officeDocument/2006/relationships/package" Target="../embeddings/Microsoft_Word___92.docx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91.docx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9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95.docx"/><Relationship Id="rId3" Type="http://schemas.openxmlformats.org/officeDocument/2006/relationships/slide" Target="slide36.xml"/><Relationship Id="rId21" Type="http://schemas.openxmlformats.org/officeDocument/2006/relationships/image" Target="../media/image103.emf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4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93.docx"/><Relationship Id="rId29" Type="http://schemas.openxmlformats.org/officeDocument/2006/relationships/package" Target="../embeddings/Microsoft_Word___96.docx"/><Relationship Id="rId1" Type="http://schemas.openxmlformats.org/officeDocument/2006/relationships/vmlDrawing" Target="../drawings/vmlDrawing37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104.emf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94.docx"/><Relationship Id="rId28" Type="http://schemas.openxmlformats.org/officeDocument/2006/relationships/oleObject" Target="../embeddings/oleObject96.bin"/><Relationship Id="rId10" Type="http://schemas.openxmlformats.org/officeDocument/2006/relationships/slide" Target="slide45.xml"/><Relationship Id="rId19" Type="http://schemas.openxmlformats.org/officeDocument/2006/relationships/oleObject" Target="../embeddings/oleObject93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105.emf"/><Relationship Id="rId30" Type="http://schemas.openxmlformats.org/officeDocument/2006/relationships/image" Target="../media/image106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26" Type="http://schemas.openxmlformats.org/officeDocument/2006/relationships/package" Target="../embeddings/Microsoft_Word___98.docx"/><Relationship Id="rId3" Type="http://schemas.openxmlformats.org/officeDocument/2006/relationships/image" Target="../media/image62.png"/><Relationship Id="rId21" Type="http://schemas.openxmlformats.org/officeDocument/2006/relationships/slide" Target="slide57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5" Type="http://schemas.openxmlformats.org/officeDocument/2006/relationships/oleObject" Target="../embeddings/oleObject98.bin"/><Relationship Id="rId33" Type="http://schemas.openxmlformats.org/officeDocument/2006/relationships/image" Target="../media/image110.emf"/><Relationship Id="rId2" Type="http://schemas.openxmlformats.org/officeDocument/2006/relationships/slideLayout" Target="../slideLayouts/slideLayout8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29" Type="http://schemas.openxmlformats.org/officeDocument/2006/relationships/package" Target="../embeddings/Microsoft_Word___99.docx"/><Relationship Id="rId1" Type="http://schemas.openxmlformats.org/officeDocument/2006/relationships/vmlDrawing" Target="../drawings/vmlDrawing38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107.emf"/><Relationship Id="rId32" Type="http://schemas.openxmlformats.org/officeDocument/2006/relationships/package" Target="../embeddings/Microsoft_Word___100.docx"/><Relationship Id="rId5" Type="http://schemas.openxmlformats.org/officeDocument/2006/relationships/image" Target="../media/image63.png"/><Relationship Id="rId15" Type="http://schemas.openxmlformats.org/officeDocument/2006/relationships/slide" Target="slide48.xml"/><Relationship Id="rId23" Type="http://schemas.openxmlformats.org/officeDocument/2006/relationships/package" Target="../embeddings/Microsoft_Word___97.docx"/><Relationship Id="rId28" Type="http://schemas.openxmlformats.org/officeDocument/2006/relationships/oleObject" Target="../embeddings/oleObject99.bin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31" Type="http://schemas.openxmlformats.org/officeDocument/2006/relationships/oleObject" Target="../embeddings/oleObject100.bin"/><Relationship Id="rId4" Type="http://schemas.microsoft.com/office/2007/relationships/hdphoto" Target="../media/hdphoto1.wdp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97.bin"/><Relationship Id="rId27" Type="http://schemas.openxmlformats.org/officeDocument/2006/relationships/image" Target="../media/image108.emf"/><Relationship Id="rId30" Type="http://schemas.openxmlformats.org/officeDocument/2006/relationships/image" Target="../media/image109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4.xml"/><Relationship Id="rId26" Type="http://schemas.openxmlformats.org/officeDocument/2006/relationships/package" Target="../embeddings/Microsoft_Word___103.docx"/><Relationship Id="rId3" Type="http://schemas.openxmlformats.org/officeDocument/2006/relationships/oleObject" Target="../embeddings/oleObject101.bin"/><Relationship Id="rId21" Type="http://schemas.openxmlformats.org/officeDocument/2006/relationships/slide" Target="slide57.xml"/><Relationship Id="rId34" Type="http://schemas.openxmlformats.org/officeDocument/2006/relationships/oleObject" Target="../embeddings/oleObject106.bin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53.xml"/><Relationship Id="rId25" Type="http://schemas.openxmlformats.org/officeDocument/2006/relationships/oleObject" Target="../embeddings/oleObject103.bin"/><Relationship Id="rId33" Type="http://schemas.openxmlformats.org/officeDocument/2006/relationships/image" Target="../media/image115.emf"/><Relationship Id="rId2" Type="http://schemas.openxmlformats.org/officeDocument/2006/relationships/slideLayout" Target="../slideLayouts/slideLayout7.xml"/><Relationship Id="rId16" Type="http://schemas.openxmlformats.org/officeDocument/2006/relationships/slide" Target="slide51.xml"/><Relationship Id="rId20" Type="http://schemas.openxmlformats.org/officeDocument/2006/relationships/slide" Target="slide56.xml"/><Relationship Id="rId29" Type="http://schemas.openxmlformats.org/officeDocument/2006/relationships/package" Target="../embeddings/Microsoft_Word___104.docx"/><Relationship Id="rId1" Type="http://schemas.openxmlformats.org/officeDocument/2006/relationships/vmlDrawing" Target="../drawings/vmlDrawing39.v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image" Target="../media/image112.emf"/><Relationship Id="rId32" Type="http://schemas.openxmlformats.org/officeDocument/2006/relationships/package" Target="../embeddings/Microsoft_Word___105.docx"/><Relationship Id="rId5" Type="http://schemas.openxmlformats.org/officeDocument/2006/relationships/image" Target="../media/image111.emf"/><Relationship Id="rId15" Type="http://schemas.openxmlformats.org/officeDocument/2006/relationships/slide" Target="slide48.xml"/><Relationship Id="rId23" Type="http://schemas.openxmlformats.org/officeDocument/2006/relationships/package" Target="../embeddings/Microsoft_Word___102.docx"/><Relationship Id="rId28" Type="http://schemas.openxmlformats.org/officeDocument/2006/relationships/oleObject" Target="../embeddings/oleObject104.bin"/><Relationship Id="rId36" Type="http://schemas.openxmlformats.org/officeDocument/2006/relationships/image" Target="../media/image116.emf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31" Type="http://schemas.openxmlformats.org/officeDocument/2006/relationships/oleObject" Target="../embeddings/oleObject105.bin"/><Relationship Id="rId4" Type="http://schemas.openxmlformats.org/officeDocument/2006/relationships/package" Target="../embeddings/Microsoft_Word___101.docx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oleObject" Target="../embeddings/oleObject102.bin"/><Relationship Id="rId27" Type="http://schemas.openxmlformats.org/officeDocument/2006/relationships/image" Target="../media/image113.emf"/><Relationship Id="rId30" Type="http://schemas.openxmlformats.org/officeDocument/2006/relationships/image" Target="../media/image114.emf"/><Relationship Id="rId35" Type="http://schemas.openxmlformats.org/officeDocument/2006/relationships/package" Target="../embeddings/Microsoft_Word___106.docx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57.xml"/><Relationship Id="rId26" Type="http://schemas.openxmlformats.org/officeDocument/2006/relationships/package" Target="../embeddings/Microsoft_Word___109.docx"/><Relationship Id="rId3" Type="http://schemas.openxmlformats.org/officeDocument/2006/relationships/slide" Target="slide36.xml"/><Relationship Id="rId21" Type="http://schemas.openxmlformats.org/officeDocument/2006/relationships/image" Target="../media/image117.emf"/><Relationship Id="rId34" Type="http://schemas.openxmlformats.org/officeDocument/2006/relationships/slide" Target="slide3.xml"/><Relationship Id="rId7" Type="http://schemas.openxmlformats.org/officeDocument/2006/relationships/slide" Target="slide40.xml"/><Relationship Id="rId12" Type="http://schemas.openxmlformats.org/officeDocument/2006/relationships/slide" Target="slide48.xml"/><Relationship Id="rId17" Type="http://schemas.openxmlformats.org/officeDocument/2006/relationships/slide" Target="slide56.xml"/><Relationship Id="rId25" Type="http://schemas.openxmlformats.org/officeDocument/2006/relationships/oleObject" Target="../embeddings/oleObject109.bin"/><Relationship Id="rId33" Type="http://schemas.openxmlformats.org/officeDocument/2006/relationships/image" Target="../media/image121.emf"/><Relationship Id="rId2" Type="http://schemas.openxmlformats.org/officeDocument/2006/relationships/slideLayout" Target="../slideLayouts/slideLayout4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107.docx"/><Relationship Id="rId29" Type="http://schemas.openxmlformats.org/officeDocument/2006/relationships/package" Target="../embeddings/Microsoft_Word___110.docx"/><Relationship Id="rId1" Type="http://schemas.openxmlformats.org/officeDocument/2006/relationships/vmlDrawing" Target="../drawings/vmlDrawing40.v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image" Target="../media/image118.emf"/><Relationship Id="rId32" Type="http://schemas.openxmlformats.org/officeDocument/2006/relationships/package" Target="../embeddings/Microsoft_Word___111.docx"/><Relationship Id="rId5" Type="http://schemas.openxmlformats.org/officeDocument/2006/relationships/slide" Target="slide38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108.docx"/><Relationship Id="rId28" Type="http://schemas.openxmlformats.org/officeDocument/2006/relationships/oleObject" Target="../embeddings/oleObject110.bin"/><Relationship Id="rId10" Type="http://schemas.openxmlformats.org/officeDocument/2006/relationships/slide" Target="slide45.xml"/><Relationship Id="rId19" Type="http://schemas.openxmlformats.org/officeDocument/2006/relationships/oleObject" Target="../embeddings/oleObject107.bin"/><Relationship Id="rId31" Type="http://schemas.openxmlformats.org/officeDocument/2006/relationships/oleObject" Target="../embeddings/oleObject111.bin"/><Relationship Id="rId4" Type="http://schemas.openxmlformats.org/officeDocument/2006/relationships/slide" Target="slide37.xml"/><Relationship Id="rId9" Type="http://schemas.openxmlformats.org/officeDocument/2006/relationships/slide" Target="slide43.xml"/><Relationship Id="rId14" Type="http://schemas.openxmlformats.org/officeDocument/2006/relationships/slide" Target="slide53.xml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19.emf"/><Relationship Id="rId30" Type="http://schemas.openxmlformats.org/officeDocument/2006/relationships/image" Target="../media/image120.emf"/><Relationship Id="rId35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3.docx"/><Relationship Id="rId4" Type="http://schemas.openxmlformats.org/officeDocument/2006/relationships/package" Target="../embeddings/Microsoft_Word___1.docx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11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解三角形</a:t>
            </a:r>
            <a:endParaRPr lang="zh-CN" altLang="zh-CN" sz="2000" dirty="0">
              <a:solidFill>
                <a:schemeClr val="tx1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8208912" cy="724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321">
              <a:lnSpc>
                <a:spcPct val="130000"/>
              </a:lnSpc>
              <a:tabLst>
                <a:tab pos="2249990" algn="l"/>
              </a:tabLst>
            </a:pPr>
            <a:r>
              <a:rPr lang="en-US" altLang="zh-CN" sz="3500" b="1">
                <a:latin typeface="微软雅黑" panose="020B0503020204020204" pitchFamily="34" charset="-122"/>
              </a:rPr>
              <a:t>§11.1</a:t>
            </a:r>
            <a:r>
              <a:rPr lang="zh-CN" altLang="en-US" sz="3500" b="1">
                <a:latin typeface="微软雅黑" panose="020B0503020204020204" pitchFamily="34" charset="-122"/>
              </a:rPr>
              <a:t>　余弦定理</a:t>
            </a:r>
            <a:endParaRPr lang="zh-CN" altLang="zh-CN" sz="3500" b="1" dirty="0">
              <a:latin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98776" y="210706"/>
            <a:ext cx="639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一、已知两边及一角解三角形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019762"/>
              </p:ext>
            </p:extLst>
          </p:nvPr>
        </p:nvGraphicFramePr>
        <p:xfrm>
          <a:off x="549275" y="1162050"/>
          <a:ext cx="109902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5" name="文档" r:id="rId5" imgW="11022368" imgH="968315" progId="Word.Document.12">
                  <p:embed/>
                </p:oleObj>
              </mc:Choice>
              <mc:Fallback>
                <p:oleObj name="文档" r:id="rId5" imgW="11022368" imgH="968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275" y="1162050"/>
                        <a:ext cx="10990263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60326" y="2109633"/>
            <a:ext cx="10460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6437"/>
              </p:ext>
            </p:extLst>
          </p:nvPr>
        </p:nvGraphicFramePr>
        <p:xfrm>
          <a:off x="546596" y="3084190"/>
          <a:ext cx="81295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6" name="文档" r:id="rId8" imgW="8128922" imgH="705343" progId="Word.Document.12">
                  <p:embed/>
                </p:oleObj>
              </mc:Choice>
              <mc:Fallback>
                <p:oleObj name="文档" r:id="rId8" imgW="8128922" imgH="705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596" y="3084190"/>
                        <a:ext cx="8129587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0099"/>
              </p:ext>
            </p:extLst>
          </p:nvPr>
        </p:nvGraphicFramePr>
        <p:xfrm>
          <a:off x="546596" y="3865165"/>
          <a:ext cx="26447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7" name="文档" r:id="rId11" imgW="2644621" imgH="715379" progId="Word.Document.12">
                  <p:embed/>
                </p:oleObj>
              </mc:Choice>
              <mc:Fallback>
                <p:oleObj name="文档" r:id="rId11" imgW="2644621" imgH="715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6596" y="3865165"/>
                        <a:ext cx="26447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32545"/>
              </p:ext>
            </p:extLst>
          </p:nvPr>
        </p:nvGraphicFramePr>
        <p:xfrm>
          <a:off x="479376" y="620688"/>
          <a:ext cx="94789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1" name="文档" r:id="rId4" imgW="9478768" imgH="855812" progId="Word.Document.12">
                  <p:embed/>
                </p:oleObj>
              </mc:Choice>
              <mc:Fallback>
                <p:oleObj name="文档" r:id="rId4" imgW="9478768" imgH="855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620688"/>
                        <a:ext cx="9478962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81755" y="1484784"/>
            <a:ext cx="6317755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余弦定理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16177"/>
              </p:ext>
            </p:extLst>
          </p:nvPr>
        </p:nvGraphicFramePr>
        <p:xfrm>
          <a:off x="479376" y="2420888"/>
          <a:ext cx="67960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2" name="文档" r:id="rId7" imgW="6795934" imgH="734176" progId="Word.Document.12">
                  <p:embed/>
                </p:oleObj>
              </mc:Choice>
              <mc:Fallback>
                <p:oleObj name="文档" r:id="rId7" imgW="6795934" imgH="73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376" y="2420888"/>
                        <a:ext cx="6796087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81755" y="2980109"/>
            <a:ext cx="9804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06257"/>
              </p:ext>
            </p:extLst>
          </p:nvPr>
        </p:nvGraphicFramePr>
        <p:xfrm>
          <a:off x="479376" y="4365104"/>
          <a:ext cx="81295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3" name="文档" r:id="rId10" imgW="8128922" imgH="1125233" progId="Word.Document.12">
                  <p:embed/>
                </p:oleObj>
              </mc:Choice>
              <mc:Fallback>
                <p:oleObj name="文档" r:id="rId10" imgW="8128922" imgH="11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376" y="4365104"/>
                        <a:ext cx="812958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81754" y="5354632"/>
            <a:ext cx="8378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868608"/>
            <a:ext cx="10408429" cy="435403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76470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87376" y="1898654"/>
            <a:ext cx="98771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已知三角形的两边及一角解三角形的方法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已知三角形的两边及一角解三角形，必须先判断该角是给出两边中一边的对角，还是给出两边的夹角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若是给出两边的夹角，可以由余弦定理求第三边；若是给出两边中一边的对角，可以利用余弦定理建立一元二次方程，解方程求出第三边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923554"/>
              </p:ext>
            </p:extLst>
          </p:nvPr>
        </p:nvGraphicFramePr>
        <p:xfrm>
          <a:off x="532607" y="332656"/>
          <a:ext cx="1112678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0" name="文档" r:id="rId4" imgW="11127171" imgH="1977965" progId="Word.Document.12">
                  <p:embed/>
                </p:oleObj>
              </mc:Choice>
              <mc:Fallback>
                <p:oleObj name="文档" r:id="rId4" imgW="11127171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607" y="332656"/>
                        <a:ext cx="11126787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0344472" y="47667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81072"/>
              </p:ext>
            </p:extLst>
          </p:nvPr>
        </p:nvGraphicFramePr>
        <p:xfrm>
          <a:off x="1991544" y="1014725"/>
          <a:ext cx="10636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1" name="文档" r:id="rId7" imgW="1063895" imgH="1011050" progId="Word.Document.12">
                  <p:embed/>
                </p:oleObj>
              </mc:Choice>
              <mc:Fallback>
                <p:oleObj name="文档" r:id="rId7" imgW="1063895" imgH="1011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1544" y="1014725"/>
                        <a:ext cx="10636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405111"/>
              </p:ext>
            </p:extLst>
          </p:nvPr>
        </p:nvGraphicFramePr>
        <p:xfrm>
          <a:off x="532607" y="2276872"/>
          <a:ext cx="111839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2" name="文档" r:id="rId10" imgW="11184435" imgH="1017558" progId="Word.Document.12">
                  <p:embed/>
                </p:oleObj>
              </mc:Choice>
              <mc:Fallback>
                <p:oleObj name="文档" r:id="rId10" imgW="11184435" imgH="1017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2607" y="2276872"/>
                        <a:ext cx="111839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56407" y="3337828"/>
            <a:ext cx="640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endParaRPr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8647"/>
              </p:ext>
            </p:extLst>
          </p:nvPr>
        </p:nvGraphicFramePr>
        <p:xfrm>
          <a:off x="532607" y="3920405"/>
          <a:ext cx="83772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3" name="文档" r:id="rId13" imgW="8376518" imgH="1020350" progId="Word.Document.12">
                  <p:embed/>
                </p:oleObj>
              </mc:Choice>
              <mc:Fallback>
                <p:oleObj name="文档" r:id="rId13" imgW="8376518" imgH="1020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607" y="3920405"/>
                        <a:ext cx="8377237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31191"/>
              </p:ext>
            </p:extLst>
          </p:nvPr>
        </p:nvGraphicFramePr>
        <p:xfrm>
          <a:off x="532607" y="5085184"/>
          <a:ext cx="5340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4" name="文档" r:id="rId16" imgW="5339629" imgH="1095424" progId="Word.Document.12">
                  <p:embed/>
                </p:oleObj>
              </mc:Choice>
              <mc:Fallback>
                <p:oleObj name="文档" r:id="rId16" imgW="5339629" imgH="1095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2607" y="5085184"/>
                        <a:ext cx="53403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38191"/>
              </p:ext>
            </p:extLst>
          </p:nvPr>
        </p:nvGraphicFramePr>
        <p:xfrm>
          <a:off x="452487" y="666130"/>
          <a:ext cx="1126013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6" name="文档" r:id="rId4" imgW="11260787" imgH="1679994" progId="Word.Document.12">
                  <p:embed/>
                </p:oleObj>
              </mc:Choice>
              <mc:Fallback>
                <p:oleObj name="文档" r:id="rId4" imgW="11260787" imgH="1679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87" y="666130"/>
                        <a:ext cx="11260137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956223" y="150676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8793" y="2348880"/>
            <a:ext cx="109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922866"/>
              </p:ext>
            </p:extLst>
          </p:nvPr>
        </p:nvGraphicFramePr>
        <p:xfrm>
          <a:off x="522809" y="3723017"/>
          <a:ext cx="47117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7" name="文档" r:id="rId7" imgW="4711226" imgH="1068381" progId="Word.Document.12">
                  <p:embed/>
                </p:oleObj>
              </mc:Choice>
              <mc:Fallback>
                <p:oleObj name="文档" r:id="rId7" imgW="4711226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809" y="3723017"/>
                        <a:ext cx="47117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9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6" y="18864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二、已知三边解三角形</a:t>
            </a:r>
            <a:endParaRPr lang="zh-CN" altLang="zh-CN" sz="3000" b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28366"/>
              </p:ext>
            </p:extLst>
          </p:nvPr>
        </p:nvGraphicFramePr>
        <p:xfrm>
          <a:off x="520098" y="1554609"/>
          <a:ext cx="1114583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6" name="文档" r:id="rId5" imgW="11146259" imgH="1730675" progId="Word.Document.12">
                  <p:embed/>
                </p:oleObj>
              </mc:Choice>
              <mc:Fallback>
                <p:oleObj name="文档" r:id="rId5" imgW="11146259" imgH="1730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098" y="1554609"/>
                        <a:ext cx="11145837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20047"/>
              </p:ext>
            </p:extLst>
          </p:nvPr>
        </p:nvGraphicFramePr>
        <p:xfrm>
          <a:off x="479376" y="260648"/>
          <a:ext cx="8129587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59" name="文档" r:id="rId4" imgW="8128922" imgH="1230115" progId="Word.Document.12">
                  <p:embed/>
                </p:oleObj>
              </mc:Choice>
              <mc:Fallback>
                <p:oleObj name="文档" r:id="rId4" imgW="8128922" imgH="1230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260648"/>
                        <a:ext cx="8129587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4825"/>
              </p:ext>
            </p:extLst>
          </p:nvPr>
        </p:nvGraphicFramePr>
        <p:xfrm>
          <a:off x="479376" y="1340768"/>
          <a:ext cx="67579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0" name="文档" r:id="rId7" imgW="6757787" imgH="1201281" progId="Word.Document.12">
                  <p:embed/>
                </p:oleObj>
              </mc:Choice>
              <mc:Fallback>
                <p:oleObj name="文档" r:id="rId7" imgW="6757787" imgH="1201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376" y="1340768"/>
                        <a:ext cx="6757987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63673"/>
              </p:ext>
            </p:extLst>
          </p:nvPr>
        </p:nvGraphicFramePr>
        <p:xfrm>
          <a:off x="479376" y="2437383"/>
          <a:ext cx="51593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1" name="文档" r:id="rId10" imgW="5158594" imgH="1063333" progId="Word.Document.12">
                  <p:embed/>
                </p:oleObj>
              </mc:Choice>
              <mc:Fallback>
                <p:oleObj name="文档" r:id="rId10" imgW="5158594" imgH="1063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376" y="2437383"/>
                        <a:ext cx="515937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79941"/>
              </p:ext>
            </p:extLst>
          </p:nvPr>
        </p:nvGraphicFramePr>
        <p:xfrm>
          <a:off x="479376" y="3501008"/>
          <a:ext cx="9269412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2" name="文档" r:id="rId13" imgW="9269161" imgH="1188648" progId="Word.Document.12">
                  <p:embed/>
                </p:oleObj>
              </mc:Choice>
              <mc:Fallback>
                <p:oleObj name="文档" r:id="rId13" imgW="9269161" imgH="1188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376" y="3501008"/>
                        <a:ext cx="9269412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67745"/>
              </p:ext>
            </p:extLst>
          </p:nvPr>
        </p:nvGraphicFramePr>
        <p:xfrm>
          <a:off x="479376" y="4653136"/>
          <a:ext cx="4902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3" name="文档" r:id="rId16" imgW="4901618" imgH="1068381" progId="Word.Document.12">
                  <p:embed/>
                </p:oleObj>
              </mc:Choice>
              <mc:Fallback>
                <p:oleObj name="文档" r:id="rId16" imgW="4901618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9376" y="4653136"/>
                        <a:ext cx="49022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19403"/>
              </p:ext>
            </p:extLst>
          </p:nvPr>
        </p:nvGraphicFramePr>
        <p:xfrm>
          <a:off x="479376" y="5639223"/>
          <a:ext cx="625316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4" name="文档" r:id="rId19" imgW="6253238" imgH="1106130" progId="Word.Document.12">
                  <p:embed/>
                </p:oleObj>
              </mc:Choice>
              <mc:Fallback>
                <p:oleObj name="文档" r:id="rId19" imgW="6253238" imgH="1106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5639223"/>
                        <a:ext cx="625316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56261"/>
              </p:ext>
            </p:extLst>
          </p:nvPr>
        </p:nvGraphicFramePr>
        <p:xfrm>
          <a:off x="5438677" y="5635825"/>
          <a:ext cx="50069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5" name="文档" r:id="rId22" imgW="5006352" imgH="1087492" progId="Word.Document.12">
                  <p:embed/>
                </p:oleObj>
              </mc:Choice>
              <mc:Fallback>
                <p:oleObj name="文档" r:id="rId22" imgW="5006352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38677" y="5635825"/>
                        <a:ext cx="500697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156639"/>
            <a:ext cx="10408429" cy="256039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1052736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187376" y="2060848"/>
            <a:ext cx="980516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已知三角形的三边解三角形的方法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利用余弦定理求出三个角的余弦值，进而求出三个角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332656"/>
            <a:ext cx="1137726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中，内角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65114"/>
              </p:ext>
            </p:extLst>
          </p:nvPr>
        </p:nvGraphicFramePr>
        <p:xfrm>
          <a:off x="490307" y="1746689"/>
          <a:ext cx="81295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4" name="文档" r:id="rId4" imgW="8131393" imgH="1163548" progId="Word.Document.12">
                  <p:embed/>
                </p:oleObj>
              </mc:Choice>
              <mc:Fallback>
                <p:oleObj name="文档" r:id="rId4" imgW="8131393" imgH="1163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307" y="1746689"/>
                        <a:ext cx="812958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5307810" y="18935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68" y="3064915"/>
            <a:ext cx="1137726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由题意可设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53318"/>
              </p:ext>
            </p:extLst>
          </p:nvPr>
        </p:nvGraphicFramePr>
        <p:xfrm>
          <a:off x="490307" y="3912215"/>
          <a:ext cx="81295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5" name="文档" r:id="rId7" imgW="8131393" imgH="1163548" progId="Word.Document.12">
                  <p:embed/>
                </p:oleObj>
              </mc:Choice>
              <mc:Fallback>
                <p:oleObj name="文档" r:id="rId7" imgW="8131393" imgH="1163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307" y="3912215"/>
                        <a:ext cx="812958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6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03471" y="188640"/>
            <a:ext cx="6385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三、余弦定理的简单应用</a:t>
            </a:r>
            <a:endParaRPr lang="zh-CN" altLang="zh-CN" sz="3000" b="1" dirty="0"/>
          </a:p>
        </p:txBody>
      </p:sp>
      <p:sp>
        <p:nvSpPr>
          <p:cNvPr id="3" name="矩形 2"/>
          <p:cNvSpPr/>
          <p:nvPr/>
        </p:nvSpPr>
        <p:spPr>
          <a:xfrm>
            <a:off x="458284" y="1071786"/>
            <a:ext cx="11209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A.45°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B.60°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	D.135°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02432"/>
              </p:ext>
            </p:extLst>
          </p:nvPr>
        </p:nvGraphicFramePr>
        <p:xfrm>
          <a:off x="1127448" y="1825774"/>
          <a:ext cx="892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5" name="文档" r:id="rId5" imgW="892578" imgH="600717" progId="Word.Document.12">
                  <p:embed/>
                </p:oleObj>
              </mc:Choice>
              <mc:Fallback>
                <p:oleObj name="文档" r:id="rId5" imgW="892578" imgH="6007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448" y="1825774"/>
                        <a:ext cx="8921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9"/>
          <p:cNvSpPr txBox="1"/>
          <p:nvPr/>
        </p:nvSpPr>
        <p:spPr>
          <a:xfrm>
            <a:off x="291927" y="240268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14898"/>
              </p:ext>
            </p:extLst>
          </p:nvPr>
        </p:nvGraphicFramePr>
        <p:xfrm>
          <a:off x="490307" y="3573016"/>
          <a:ext cx="958373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6" name="文档" r:id="rId8" imgW="9583572" imgH="941358" progId="Word.Document.12">
                  <p:embed/>
                </p:oleObj>
              </mc:Choice>
              <mc:Fallback>
                <p:oleObj name="文档" r:id="rId8" imgW="9583572" imgH="941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307" y="3573016"/>
                        <a:ext cx="9583737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28667"/>
              </p:ext>
            </p:extLst>
          </p:nvPr>
        </p:nvGraphicFramePr>
        <p:xfrm>
          <a:off x="490307" y="4497610"/>
          <a:ext cx="81295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7" name="文档" r:id="rId11" imgW="8128922" imgH="1163077" progId="Word.Document.12">
                  <p:embed/>
                </p:oleObj>
              </mc:Choice>
              <mc:Fallback>
                <p:oleObj name="文档" r:id="rId11" imgW="8128922" imgH="1163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307" y="4497610"/>
                        <a:ext cx="812958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58284" y="5661248"/>
            <a:ext cx="50674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513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掌握余弦定理的表示形式及推论、证明方法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会运用余弦定理解决基本的解三角形问题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能用余弦定理解决简单的实际问题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592113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，试判断该三角形的形状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1484784"/>
            <a:ext cx="10297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并结合余弦定理，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55172"/>
              </p:ext>
            </p:extLst>
          </p:nvPr>
        </p:nvGraphicFramePr>
        <p:xfrm>
          <a:off x="528142" y="2348880"/>
          <a:ext cx="688181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4" name="文档" r:id="rId4" imgW="6881585" imgH="1172808" progId="Word.Document.12">
                  <p:embed/>
                </p:oleObj>
              </mc:Choice>
              <mc:Fallback>
                <p:oleObj name="文档" r:id="rId4" imgW="6881585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142" y="2348880"/>
                        <a:ext cx="6881812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55821"/>
              </p:ext>
            </p:extLst>
          </p:nvPr>
        </p:nvGraphicFramePr>
        <p:xfrm>
          <a:off x="528142" y="3356992"/>
          <a:ext cx="626268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5" name="文档" r:id="rId7" imgW="6262955" imgH="1172808" progId="Word.Document.12">
                  <p:embed/>
                </p:oleObj>
              </mc:Choice>
              <mc:Fallback>
                <p:oleObj name="文档" r:id="rId7" imgW="6262955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142" y="3356992"/>
                        <a:ext cx="626268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07368" y="4365104"/>
            <a:ext cx="9505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整理，得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48527"/>
            <a:ext cx="10408429" cy="637681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4625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187376" y="1052736"/>
            <a:ext cx="9877176" cy="485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利用三角形的边角关系判断三角形的形状时，需要从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统一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入手，即使用转化思想解决问题，一般有两条思考路线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先化边为角，再进行三角恒等变换，求出三角之间的数量关系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先化角为边，再进行代数恒等变换，求出三边之间的数量关系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判断三角形的形状时，经常用到以下结论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为直角三角形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为锐角三角形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为钝角三角形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04033"/>
              </p:ext>
            </p:extLst>
          </p:nvPr>
        </p:nvGraphicFramePr>
        <p:xfrm>
          <a:off x="1271464" y="5733256"/>
          <a:ext cx="69580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8" name="文档" r:id="rId5" imgW="6957879" imgH="1092074" progId="Word.Document.12">
                  <p:embed/>
                </p:oleObj>
              </mc:Choice>
              <mc:Fallback>
                <p:oleObj name="文档" r:id="rId5" imgW="6957879" imgH="1092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1464" y="5733256"/>
                        <a:ext cx="695801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3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543015"/>
            <a:ext cx="1123324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钝角三角形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等边三角形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4871864" y="18520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2839576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所以由余弦定理可得，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，结合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一定是等边三角形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03471" y="188640"/>
            <a:ext cx="6385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四、余弦定理在实际问题中的应用</a:t>
            </a:r>
            <a:endParaRPr lang="zh-CN" altLang="zh-CN" sz="3000" b="1" dirty="0"/>
          </a:p>
        </p:txBody>
      </p:sp>
      <p:sp>
        <p:nvSpPr>
          <p:cNvPr id="3" name="矩形 2"/>
          <p:cNvSpPr/>
          <p:nvPr/>
        </p:nvSpPr>
        <p:spPr>
          <a:xfrm>
            <a:off x="458284" y="1071786"/>
            <a:ext cx="11209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如图所示为起重机装置示意图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，吊杆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，吊索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，求起吊的货物与岸的距离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709258"/>
              </p:ext>
            </p:extLst>
          </p:nvPr>
        </p:nvGraphicFramePr>
        <p:xfrm>
          <a:off x="2198043" y="1827854"/>
          <a:ext cx="9969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3" name="文档" r:id="rId5" imgW="997311" imgH="595308" progId="Word.Document.12">
                  <p:embed/>
                </p:oleObj>
              </mc:Choice>
              <mc:Fallback>
                <p:oleObj name="文档" r:id="rId5" imgW="997311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8043" y="1827854"/>
                        <a:ext cx="99695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418" name="Picture 2" descr="S25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6" y="2819438"/>
            <a:ext cx="2771948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284" y="260648"/>
            <a:ext cx="1120995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 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2" descr="S2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914353"/>
            <a:ext cx="2771948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299064"/>
              </p:ext>
            </p:extLst>
          </p:nvPr>
        </p:nvGraphicFramePr>
        <p:xfrm>
          <a:off x="585292" y="1153414"/>
          <a:ext cx="48450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2" name="文档" r:id="rId5" imgW="4844393" imgH="734490" progId="Word.Document.12">
                  <p:embed/>
                </p:oleObj>
              </mc:Choice>
              <mc:Fallback>
                <p:oleObj name="文档" r:id="rId5" imgW="4844393" imgH="734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292" y="1153414"/>
                        <a:ext cx="48450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58284" y="1772816"/>
            <a:ext cx="4701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592240"/>
              </p:ext>
            </p:extLst>
          </p:nvPr>
        </p:nvGraphicFramePr>
        <p:xfrm>
          <a:off x="585292" y="2497007"/>
          <a:ext cx="52070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3" name="文档" r:id="rId8" imgW="5206462" imgH="1220904" progId="Word.Document.12">
                  <p:embed/>
                </p:oleObj>
              </mc:Choice>
              <mc:Fallback>
                <p:oleObj name="文档" r:id="rId8" imgW="5206462" imgH="1220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92" y="2497007"/>
                        <a:ext cx="5207000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34678"/>
              </p:ext>
            </p:extLst>
          </p:nvPr>
        </p:nvGraphicFramePr>
        <p:xfrm>
          <a:off x="585292" y="3730268"/>
          <a:ext cx="4902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4" name="文档" r:id="rId11" imgW="4901618" imgH="1192419" progId="Word.Document.12">
                  <p:embed/>
                </p:oleObj>
              </mc:Choice>
              <mc:Fallback>
                <p:oleObj name="文档" r:id="rId11" imgW="4901618" imgH="11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5292" y="3730268"/>
                        <a:ext cx="490220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505"/>
              </p:ext>
            </p:extLst>
          </p:nvPr>
        </p:nvGraphicFramePr>
        <p:xfrm>
          <a:off x="585292" y="4781138"/>
          <a:ext cx="75009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5" name="文档" r:id="rId14" imgW="7500575" imgH="1125233" progId="Word.Document.12">
                  <p:embed/>
                </p:oleObj>
              </mc:Choice>
              <mc:Fallback>
                <p:oleObj name="文档" r:id="rId14" imgW="7500575" imgH="11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5292" y="4781138"/>
                        <a:ext cx="750093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3550"/>
              </p:ext>
            </p:extLst>
          </p:nvPr>
        </p:nvGraphicFramePr>
        <p:xfrm>
          <a:off x="585292" y="5751045"/>
          <a:ext cx="51212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6" name="文档" r:id="rId17" imgW="5120804" imgH="1086410" progId="Word.Document.12">
                  <p:embed/>
                </p:oleObj>
              </mc:Choice>
              <mc:Fallback>
                <p:oleObj name="文档" r:id="rId17" imgW="5120804" imgH="1086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5292" y="5751045"/>
                        <a:ext cx="51212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284" y="997793"/>
            <a:ext cx="1120995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2" descr="S2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914353"/>
            <a:ext cx="2771948" cy="27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96610"/>
              </p:ext>
            </p:extLst>
          </p:nvPr>
        </p:nvGraphicFramePr>
        <p:xfrm>
          <a:off x="594817" y="1789881"/>
          <a:ext cx="65960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0" name="文档" r:id="rId5" imgW="6596202" imgH="1134604" progId="Word.Document.12">
                  <p:embed/>
                </p:oleObj>
              </mc:Choice>
              <mc:Fallback>
                <p:oleObj name="文档" r:id="rId5" imgW="6596202" imgH="113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817" y="1789881"/>
                        <a:ext cx="6596062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925514"/>
            <a:ext cx="10408429" cy="293553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821611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187376" y="1829722"/>
            <a:ext cx="9877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解决实际问题其实只比解三角形多一步，即把实际问题中涉及的量纳入到图形中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这一过程中要特别注意准确理解和翻译相关术语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284" y="260648"/>
            <a:ext cx="11209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某观测站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与两灯塔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，测得灯塔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在观测站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北偏西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，灯塔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在观测站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北偏东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，求两灯塔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284" y="2507754"/>
            <a:ext cx="113263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依题意知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 km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 km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由余弦定理得，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49.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 km.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即两灯塔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 km.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502275"/>
              </p:ext>
            </p:extLst>
          </p:nvPr>
        </p:nvGraphicFramePr>
        <p:xfrm>
          <a:off x="522809" y="332656"/>
          <a:ext cx="11145837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9" name="文档" r:id="rId4" imgW="11146259" imgH="2377296" progId="Word.Document.12">
                  <p:embed/>
                </p:oleObj>
              </mc:Choice>
              <mc:Fallback>
                <p:oleObj name="文档" r:id="rId4" imgW="11146259" imgH="23772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809" y="332656"/>
                        <a:ext cx="11145837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33076" y="19133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6418" y="2852936"/>
            <a:ext cx="78352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设第三条边长为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89439"/>
              </p:ext>
            </p:extLst>
          </p:nvPr>
        </p:nvGraphicFramePr>
        <p:xfrm>
          <a:off x="522809" y="3673599"/>
          <a:ext cx="655796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0" name="文档" r:id="rId12" imgW="6558055" imgH="1096399" progId="Word.Document.12">
                  <p:embed/>
                </p:oleObj>
              </mc:Choice>
              <mc:Fallback>
                <p:oleObj name="文档" r:id="rId12" imgW="6558055" imgH="1096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2809" y="3673599"/>
                        <a:ext cx="6557962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99933"/>
              </p:ext>
            </p:extLst>
          </p:nvPr>
        </p:nvGraphicFramePr>
        <p:xfrm>
          <a:off x="522809" y="4768305"/>
          <a:ext cx="35306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1" name="文档" r:id="rId15" imgW="3530360" imgH="715379" progId="Word.Document.12">
                  <p:embed/>
                </p:oleObj>
              </mc:Choice>
              <mc:Fallback>
                <p:oleObj name="文档" r:id="rId15" imgW="3530360" imgH="715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2809" y="4768305"/>
                        <a:ext cx="3530600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33268"/>
              </p:ext>
            </p:extLst>
          </p:nvPr>
        </p:nvGraphicFramePr>
        <p:xfrm>
          <a:off x="551384" y="2799590"/>
          <a:ext cx="1056481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0" name="文档" r:id="rId9" imgW="10575741" imgH="1197885" progId="Word.Document.12">
                  <p:embed/>
                </p:oleObj>
              </mc:Choice>
              <mc:Fallback>
                <p:oleObj name="文档" r:id="rId9" imgW="10575741" imgH="1197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384" y="2799590"/>
                        <a:ext cx="1056481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9376" y="330583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明黑" panose="020B0300000000000000" pitchFamily="34" charset="-122"/>
                <a:ea typeface="明黑" panose="020B0300000000000000" pitchFamily="34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A.120°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B.90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C.60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D.45°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34172"/>
              </p:ext>
            </p:extLst>
          </p:nvPr>
        </p:nvGraphicFramePr>
        <p:xfrm>
          <a:off x="623392" y="1059994"/>
          <a:ext cx="15208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1" name="文档" r:id="rId12" imgW="1521426" imgH="1078162" progId="Word.Document.12">
                  <p:embed/>
                </p:oleObj>
              </mc:Choice>
              <mc:Fallback>
                <p:oleObj name="文档" r:id="rId12" imgW="1521426" imgH="1078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3392" y="1059994"/>
                        <a:ext cx="152082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9"/>
          <p:cNvSpPr txBox="1"/>
          <p:nvPr/>
        </p:nvSpPr>
        <p:spPr>
          <a:xfrm>
            <a:off x="328668" y="164538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9376" y="3817033"/>
            <a:ext cx="113052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53039"/>
              </p:ext>
            </p:extLst>
          </p:nvPr>
        </p:nvGraphicFramePr>
        <p:xfrm>
          <a:off x="479376" y="476672"/>
          <a:ext cx="11250612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2" name="文档" r:id="rId5" imgW="11251063" imgH="2355371" progId="Word.Document.12">
                  <p:embed/>
                </p:oleObj>
              </mc:Choice>
              <mc:Fallback>
                <p:oleObj name="文档" r:id="rId5" imgW="11251063" imgH="2355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476672"/>
                        <a:ext cx="11250612" cy="235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34777" y="185434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77059"/>
              </p:ext>
            </p:extLst>
          </p:nvPr>
        </p:nvGraphicFramePr>
        <p:xfrm>
          <a:off x="479376" y="3034193"/>
          <a:ext cx="551973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3" name="文档" r:id="rId13" imgW="5520167" imgH="982146" progId="Word.Document.12">
                  <p:embed/>
                </p:oleObj>
              </mc:Choice>
              <mc:Fallback>
                <p:oleObj name="文档" r:id="rId13" imgW="5520167" imgH="982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376" y="3034193"/>
                        <a:ext cx="5519737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92183"/>
              </p:ext>
            </p:extLst>
          </p:nvPr>
        </p:nvGraphicFramePr>
        <p:xfrm>
          <a:off x="479376" y="3969171"/>
          <a:ext cx="5843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4" name="文档" r:id="rId16" imgW="5843697" imgH="1115501" progId="Word.Document.12">
                  <p:embed/>
                </p:oleObj>
              </mc:Choice>
              <mc:Fallback>
                <p:oleObj name="文档" r:id="rId16" imgW="5843697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9376" y="3969171"/>
                        <a:ext cx="5843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58442"/>
              </p:ext>
            </p:extLst>
          </p:nvPr>
        </p:nvGraphicFramePr>
        <p:xfrm>
          <a:off x="479376" y="5150787"/>
          <a:ext cx="54721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5" name="文档" r:id="rId19" imgW="5472303" imgH="1067926" progId="Word.Document.12">
                  <p:embed/>
                </p:oleObj>
              </mc:Choice>
              <mc:Fallback>
                <p:oleObj name="文档" r:id="rId19" imgW="5472303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5150787"/>
                        <a:ext cx="5472112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801" y="461571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中，内角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钝角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77920"/>
              </p:ext>
            </p:extLst>
          </p:nvPr>
        </p:nvGraphicFramePr>
        <p:xfrm>
          <a:off x="527001" y="2924944"/>
          <a:ext cx="111934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61" name="文档" r:id="rId9" imgW="11193799" imgH="1197993" progId="Word.Document.12">
                  <p:embed/>
                </p:oleObj>
              </mc:Choice>
              <mc:Fallback>
                <p:oleObj name="文档" r:id="rId9" imgW="11193799" imgH="11979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001" y="2924944"/>
                        <a:ext cx="1119346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50800" y="4058488"/>
            <a:ext cx="8885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25896" y="12417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335361" y="116632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如图，在高速公路建设中需要确定隧道的长度，工程技术人员已测得隧道两端的两点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两点间的距离为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km.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6531" name="Picture 51" descr="S25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89" y="304665"/>
            <a:ext cx="3223499" cy="21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40488"/>
              </p:ext>
            </p:extLst>
          </p:nvPr>
        </p:nvGraphicFramePr>
        <p:xfrm>
          <a:off x="2663715" y="2082753"/>
          <a:ext cx="863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2" name="文档" r:id="rId10" imgW="864145" imgH="600717" progId="Word.Document.12">
                  <p:embed/>
                </p:oleObj>
              </mc:Choice>
              <mc:Fallback>
                <p:oleObj name="文档" r:id="rId10" imgW="864145" imgH="6007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3715" y="2082753"/>
                        <a:ext cx="8636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5360" y="2909843"/>
            <a:ext cx="11089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km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22611"/>
              </p:ext>
            </p:extLst>
          </p:nvPr>
        </p:nvGraphicFramePr>
        <p:xfrm>
          <a:off x="462497" y="4972363"/>
          <a:ext cx="37782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3" name="文档" r:id="rId13" imgW="3777978" imgH="724754" progId="Word.Document.12">
                  <p:embed/>
                </p:oleObj>
              </mc:Choice>
              <mc:Fallback>
                <p:oleObj name="文档" r:id="rId13" imgW="3777978" imgH="724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2497" y="4972363"/>
                        <a:ext cx="3778250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08111"/>
              </p:ext>
            </p:extLst>
          </p:nvPr>
        </p:nvGraphicFramePr>
        <p:xfrm>
          <a:off x="462497" y="5729046"/>
          <a:ext cx="54721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4" name="文档" r:id="rId16" imgW="5472303" imgH="743547" progId="Word.Document.12">
                  <p:embed/>
                </p:oleObj>
              </mc:Choice>
              <mc:Fallback>
                <p:oleObj name="文档" r:id="rId16" imgW="5472303" imgH="7435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2497" y="5729046"/>
                        <a:ext cx="54721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980728"/>
            <a:ext cx="10585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余弦定理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余弦定理的简单应用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余弦定理在实际问题中的应用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方法归纳：化归转化、数形结合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忽略三角形中的隐含条件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376" y="872639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A.30°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B.60°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C.45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D.90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2156341" y="21837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94736"/>
              </p:ext>
            </p:extLst>
          </p:nvPr>
        </p:nvGraphicFramePr>
        <p:xfrm>
          <a:off x="9552384" y="971203"/>
          <a:ext cx="10160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2" name="文档" r:id="rId23" imgW="1016387" imgH="595308" progId="Word.Document.12">
                  <p:embed/>
                </p:oleObj>
              </mc:Choice>
              <mc:Fallback>
                <p:oleObj name="文档" r:id="rId23" imgW="1016387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552384" y="971203"/>
                        <a:ext cx="10160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9273"/>
              </p:ext>
            </p:extLst>
          </p:nvPr>
        </p:nvGraphicFramePr>
        <p:xfrm>
          <a:off x="553799" y="3135864"/>
          <a:ext cx="94599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3" name="文档" r:id="rId26" imgW="9459680" imgH="1007853" progId="Word.Document.12">
                  <p:embed/>
                </p:oleObj>
              </mc:Choice>
              <mc:Fallback>
                <p:oleObj name="文档" r:id="rId26" imgW="9459680" imgH="1007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3799" y="3135864"/>
                        <a:ext cx="9459912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4346520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79376" y="511513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A.30°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B.45°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C.60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D.90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9376" y="2188459"/>
            <a:ext cx="113052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2cos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335360" y="12040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23428"/>
              </p:ext>
            </p:extLst>
          </p:nvPr>
        </p:nvGraphicFramePr>
        <p:xfrm>
          <a:off x="551384" y="3068960"/>
          <a:ext cx="25495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5" name="文档" r:id="rId20" imgW="2549605" imgH="724754" progId="Word.Document.12">
                  <p:embed/>
                </p:oleObj>
              </mc:Choice>
              <mc:Fallback>
                <p:oleObj name="文档" r:id="rId20" imgW="2549605" imgH="724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1384" y="3068960"/>
                        <a:ext cx="254952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9376" y="3635693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为直角三角形，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矩形 25"/>
          <p:cNvSpPr/>
          <p:nvPr/>
        </p:nvSpPr>
        <p:spPr>
          <a:xfrm>
            <a:off x="443372" y="685663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B.4 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C.5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D.6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89817" y="13239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3282569" y="134846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372" y="2335520"/>
            <a:ext cx="95410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43336"/>
              </p:ext>
            </p:extLst>
          </p:nvPr>
        </p:nvGraphicFramePr>
        <p:xfrm>
          <a:off x="479376" y="260648"/>
          <a:ext cx="11193462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12" name="文档" r:id="rId4" imgW="11193799" imgH="2548387" progId="Word.Document.12">
                  <p:embed/>
                </p:oleObj>
              </mc:Choice>
              <mc:Fallback>
                <p:oleObj name="文档" r:id="rId4" imgW="11193799" imgH="2548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260648"/>
                        <a:ext cx="11193462" cy="254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47676" y="17728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368" y="270892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60°)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02145"/>
              </p:ext>
            </p:extLst>
          </p:nvPr>
        </p:nvGraphicFramePr>
        <p:xfrm>
          <a:off x="479376" y="5440946"/>
          <a:ext cx="37211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13" name="文档" r:id="rId23" imgW="3720753" imgH="1063333" progId="Word.Document.12">
                  <p:embed/>
                </p:oleObj>
              </mc:Choice>
              <mc:Fallback>
                <p:oleObj name="文档" r:id="rId23" imgW="3720753" imgH="1063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5440946"/>
                        <a:ext cx="37211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53740"/>
              </p:ext>
            </p:extLst>
          </p:nvPr>
        </p:nvGraphicFramePr>
        <p:xfrm>
          <a:off x="537989" y="620688"/>
          <a:ext cx="9583737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1" name="文档" r:id="rId20" imgW="9593334" imgH="1691576" progId="Word.Document.12">
                  <p:embed/>
                </p:oleObj>
              </mc:Choice>
              <mc:Fallback>
                <p:oleObj name="文档" r:id="rId20" imgW="9593334" imgH="16915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7989" y="620688"/>
                        <a:ext cx="9583737" cy="169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9"/>
          <p:cNvSpPr txBox="1"/>
          <p:nvPr/>
        </p:nvSpPr>
        <p:spPr>
          <a:xfrm>
            <a:off x="1889079" y="132439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0326" y="2348880"/>
            <a:ext cx="7291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63741"/>
              </p:ext>
            </p:extLst>
          </p:nvPr>
        </p:nvGraphicFramePr>
        <p:xfrm>
          <a:off x="537989" y="3336123"/>
          <a:ext cx="747236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2" name="文档" r:id="rId23" imgW="7472145" imgH="1172808" progId="Word.Document.12">
                  <p:embed/>
                </p:oleObj>
              </mc:Choice>
              <mc:Fallback>
                <p:oleObj name="文档" r:id="rId23" imgW="7472145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7989" y="3336123"/>
                        <a:ext cx="7472362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7" name="矩形 6"/>
          <p:cNvSpPr/>
          <p:nvPr/>
        </p:nvSpPr>
        <p:spPr>
          <a:xfrm>
            <a:off x="453976" y="319296"/>
            <a:ext cx="11330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为了开凿隧道，要测量隧道上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间的距离，为此在山的一侧选取适当点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，如图，测得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，又测得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两点到隧道口的距离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m(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在一条直线上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，则隧道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的长为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4780" name="Picture 108" descr="S25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31" y="3284984"/>
            <a:ext cx="2554538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6676"/>
              </p:ext>
            </p:extLst>
          </p:nvPr>
        </p:nvGraphicFramePr>
        <p:xfrm>
          <a:off x="4165213" y="2327876"/>
          <a:ext cx="25209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04" name="文档" r:id="rId21" imgW="2520812" imgH="791821" progId="Word.Document.12">
                  <p:embed/>
                </p:oleObj>
              </mc:Choice>
              <mc:Fallback>
                <p:oleObj name="文档" r:id="rId21" imgW="2520812" imgH="791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65213" y="2327876"/>
                        <a:ext cx="252095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7" name="矩形 6"/>
          <p:cNvSpPr/>
          <p:nvPr/>
        </p:nvSpPr>
        <p:spPr>
          <a:xfrm>
            <a:off x="453976" y="756710"/>
            <a:ext cx="11330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600 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4780" name="Picture 108" descr="S25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86" y="2484680"/>
            <a:ext cx="2554538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236"/>
              </p:ext>
            </p:extLst>
          </p:nvPr>
        </p:nvGraphicFramePr>
        <p:xfrm>
          <a:off x="544056" y="2200705"/>
          <a:ext cx="946943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0" name="文档" r:id="rId21" imgW="9469404" imgH="1112448" progId="Word.Document.12">
                  <p:embed/>
                </p:oleObj>
              </mc:Choice>
              <mc:Fallback>
                <p:oleObj name="文档" r:id="rId21" imgW="9469404" imgH="1112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4056" y="2200705"/>
                        <a:ext cx="9469437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848047"/>
              </p:ext>
            </p:extLst>
          </p:nvPr>
        </p:nvGraphicFramePr>
        <p:xfrm>
          <a:off x="544056" y="3353172"/>
          <a:ext cx="73199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1" name="文档" r:id="rId24" imgW="7319557" imgH="724445" progId="Word.Document.12">
                  <p:embed/>
                </p:oleObj>
              </mc:Choice>
              <mc:Fallback>
                <p:oleObj name="文档" r:id="rId24" imgW="7319557" imgH="724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4056" y="3353172"/>
                        <a:ext cx="7319962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155124"/>
              </p:ext>
            </p:extLst>
          </p:nvPr>
        </p:nvGraphicFramePr>
        <p:xfrm>
          <a:off x="494507" y="1212478"/>
          <a:ext cx="11202987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7" name="文档" r:id="rId20" imgW="11203523" imgH="1568929" progId="Word.Document.12">
                  <p:embed/>
                </p:oleObj>
              </mc:Choice>
              <mc:Fallback>
                <p:oleObj name="文档" r:id="rId20" imgW="11203523" imgH="1568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4507" y="1212478"/>
                        <a:ext cx="11202987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06842"/>
              </p:ext>
            </p:extLst>
          </p:nvPr>
        </p:nvGraphicFramePr>
        <p:xfrm>
          <a:off x="8832304" y="735434"/>
          <a:ext cx="6826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8" name="文档" r:id="rId23" imgW="683110" imgH="1011050" progId="Word.Document.12">
                  <p:embed/>
                </p:oleObj>
              </mc:Choice>
              <mc:Fallback>
                <p:oleObj name="文档" r:id="rId23" imgW="683110" imgH="1011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832304" y="735434"/>
                        <a:ext cx="6826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75836"/>
              </p:ext>
            </p:extLst>
          </p:nvPr>
        </p:nvGraphicFramePr>
        <p:xfrm>
          <a:off x="1586790" y="1548234"/>
          <a:ext cx="10922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9" name="文档" r:id="rId26" imgW="1092688" imgH="992300" progId="Word.Document.12">
                  <p:embed/>
                </p:oleObj>
              </mc:Choice>
              <mc:Fallback>
                <p:oleObj name="文档" r:id="rId26" imgW="1092688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6790" y="1548234"/>
                        <a:ext cx="10922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79376" y="535320"/>
            <a:ext cx="1123324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由余弦定理，可得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388105"/>
              </p:ext>
            </p:extLst>
          </p:nvPr>
        </p:nvGraphicFramePr>
        <p:xfrm>
          <a:off x="570957" y="1497657"/>
          <a:ext cx="812958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8" name="文档" r:id="rId20" imgW="8128922" imgH="1211013" progId="Word.Document.12">
                  <p:embed/>
                </p:oleObj>
              </mc:Choice>
              <mc:Fallback>
                <p:oleObj name="文档" r:id="rId20" imgW="8128922" imgH="1211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0957" y="1497657"/>
                        <a:ext cx="812958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89890"/>
              </p:ext>
            </p:extLst>
          </p:nvPr>
        </p:nvGraphicFramePr>
        <p:xfrm>
          <a:off x="570957" y="2564904"/>
          <a:ext cx="45688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9" name="文档" r:id="rId23" imgW="4567518" imgH="1063762" progId="Word.Document.12">
                  <p:embed/>
                </p:oleObj>
              </mc:Choice>
              <mc:Fallback>
                <p:oleObj name="文档" r:id="rId23" imgW="4567518" imgH="1063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0957" y="2564904"/>
                        <a:ext cx="456882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67029"/>
              </p:ext>
            </p:extLst>
          </p:nvPr>
        </p:nvGraphicFramePr>
        <p:xfrm>
          <a:off x="570957" y="3602235"/>
          <a:ext cx="48736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0" name="文档" r:id="rId26" imgW="4873186" imgH="1085689" progId="Word.Document.12">
                  <p:embed/>
                </p:oleObj>
              </mc:Choice>
              <mc:Fallback>
                <p:oleObj name="文档" r:id="rId26" imgW="4873186" imgH="1085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0957" y="3602235"/>
                        <a:ext cx="487362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27327"/>
              </p:ext>
            </p:extLst>
          </p:nvPr>
        </p:nvGraphicFramePr>
        <p:xfrm>
          <a:off x="570957" y="4688085"/>
          <a:ext cx="83677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1" name="文档" r:id="rId29" imgW="8367161" imgH="1087028" progId="Word.Document.12">
                  <p:embed/>
                </p:oleObj>
              </mc:Choice>
              <mc:Fallback>
                <p:oleObj name="文档" r:id="rId29" imgW="8367161" imgH="1087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0957" y="4688085"/>
                        <a:ext cx="8367712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79376" y="692696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所对的边，且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是方程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4182"/>
              </p:ext>
            </p:extLst>
          </p:nvPr>
        </p:nvGraphicFramePr>
        <p:xfrm>
          <a:off x="6287388" y="1385193"/>
          <a:ext cx="10445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0" name="文档" r:id="rId20" imgW="1044820" imgH="595308" progId="Word.Document.12">
                  <p:embed/>
                </p:oleObj>
              </mc:Choice>
              <mc:Fallback>
                <p:oleObj name="文档" r:id="rId20" imgW="1044820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87388" y="1385193"/>
                        <a:ext cx="104457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9376" y="2408590"/>
            <a:ext cx="10369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由题意得，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2685"/>
              </p:ext>
            </p:extLst>
          </p:nvPr>
        </p:nvGraphicFramePr>
        <p:xfrm>
          <a:off x="609739" y="4532287"/>
          <a:ext cx="27781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1" name="文档" r:id="rId23" imgW="2778148" imgH="696269" progId="Word.Document.12">
                  <p:embed/>
                </p:oleObj>
              </mc:Choice>
              <mc:Fallback>
                <p:oleObj name="文档" r:id="rId23" imgW="2778148" imgH="696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739" y="4532287"/>
                        <a:ext cx="2778125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10054"/>
              </p:ext>
            </p:extLst>
          </p:nvPr>
        </p:nvGraphicFramePr>
        <p:xfrm>
          <a:off x="523082" y="404664"/>
          <a:ext cx="11145837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2" name="文档" r:id="rId20" imgW="11146259" imgH="2491237" progId="Word.Document.12">
                  <p:embed/>
                </p:oleObj>
              </mc:Choice>
              <mc:Fallback>
                <p:oleObj name="文档" r:id="rId20" imgW="11146259" imgH="2491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3082" y="404664"/>
                        <a:ext cx="11145837" cy="249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48613"/>
              </p:ext>
            </p:extLst>
          </p:nvPr>
        </p:nvGraphicFramePr>
        <p:xfrm>
          <a:off x="523082" y="3004492"/>
          <a:ext cx="81295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3" name="文档" r:id="rId23" imgW="8128922" imgH="1144335" progId="Word.Document.12">
                  <p:embed/>
                </p:oleObj>
              </mc:Choice>
              <mc:Fallback>
                <p:oleObj name="文档" r:id="rId23" imgW="8128922" imgH="1144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3082" y="3004492"/>
                        <a:ext cx="8129587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498516"/>
              </p:ext>
            </p:extLst>
          </p:nvPr>
        </p:nvGraphicFramePr>
        <p:xfrm>
          <a:off x="523082" y="3920405"/>
          <a:ext cx="61960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4" name="文档" r:id="rId26" imgW="6196018" imgH="991877" progId="Word.Document.12">
                  <p:embed/>
                </p:oleObj>
              </mc:Choice>
              <mc:Fallback>
                <p:oleObj name="文档" r:id="rId26" imgW="6196018" imgH="991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23082" y="3920405"/>
                        <a:ext cx="6196012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437357" y="4897735"/>
            <a:ext cx="6281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矩形 24"/>
          <p:cNvSpPr/>
          <p:nvPr/>
        </p:nvSpPr>
        <p:spPr>
          <a:xfrm>
            <a:off x="437357" y="1735648"/>
            <a:ext cx="9763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740075"/>
              </p:ext>
            </p:extLst>
          </p:nvPr>
        </p:nvGraphicFramePr>
        <p:xfrm>
          <a:off x="491679" y="781075"/>
          <a:ext cx="57483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5" name="文档" r:id="rId20" imgW="5748689" imgH="848430" progId="Word.Document.12">
                  <p:embed/>
                </p:oleObj>
              </mc:Choice>
              <mc:Fallback>
                <p:oleObj name="文档" r:id="rId20" imgW="5748689" imgH="848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1679" y="781075"/>
                        <a:ext cx="5748337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10976"/>
              </p:ext>
            </p:extLst>
          </p:nvPr>
        </p:nvGraphicFramePr>
        <p:xfrm>
          <a:off x="491679" y="2457941"/>
          <a:ext cx="61102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6" name="文档" r:id="rId23" imgW="6110367" imgH="1115501" progId="Word.Document.12">
                  <p:embed/>
                </p:oleObj>
              </mc:Choice>
              <mc:Fallback>
                <p:oleObj name="文档" r:id="rId23" imgW="6110367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1679" y="2457941"/>
                        <a:ext cx="61102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691896"/>
              </p:ext>
            </p:extLst>
          </p:nvPr>
        </p:nvGraphicFramePr>
        <p:xfrm>
          <a:off x="491679" y="3370975"/>
          <a:ext cx="64722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7" name="文档" r:id="rId26" imgW="6472404" imgH="1064322" progId="Word.Document.12">
                  <p:embed/>
                </p:oleObj>
              </mc:Choice>
              <mc:Fallback>
                <p:oleObj name="文档" r:id="rId26" imgW="6472404" imgH="10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1679" y="3370975"/>
                        <a:ext cx="6472237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437356" y="4346520"/>
            <a:ext cx="10339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化简，得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390000" y="1177012"/>
            <a:ext cx="11412000" cy="66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明黑" panose="020B0300000000000000" pitchFamily="34" charset="-122"/>
                <a:ea typeface="明黑" panose="020B0300000000000000" pitchFamily="34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边上的中线长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79376" y="378969"/>
            <a:ext cx="784887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　由题意知，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34357"/>
              </p:ext>
            </p:extLst>
          </p:nvPr>
        </p:nvGraphicFramePr>
        <p:xfrm>
          <a:off x="609407" y="1158003"/>
          <a:ext cx="9613900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1" name="文档" r:id="rId20" imgW="9613163" imgH="1706330" progId="Word.Document.12">
                  <p:embed/>
                </p:oleObj>
              </mc:Choice>
              <mc:Fallback>
                <p:oleObj name="文档" r:id="rId20" imgW="9613163" imgH="1706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9407" y="1158003"/>
                        <a:ext cx="9613900" cy="170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79376" y="2197831"/>
            <a:ext cx="784887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边上的中线长为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，由余弦定理，知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42755"/>
              </p:ext>
            </p:extLst>
          </p:nvPr>
        </p:nvGraphicFramePr>
        <p:xfrm>
          <a:off x="590745" y="2952596"/>
          <a:ext cx="107219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2" name="文档" r:id="rId23" imgW="10721389" imgH="1095333" progId="Word.Document.12">
                  <p:embed/>
                </p:oleObj>
              </mc:Choice>
              <mc:Fallback>
                <p:oleObj name="文档" r:id="rId23" imgW="10721389" imgH="1095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0745" y="2952596"/>
                        <a:ext cx="107219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479376" y="3998031"/>
            <a:ext cx="784887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边上的中线长为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知识点一　余弦定理</a:t>
            </a:r>
            <a:endParaRPr lang="zh-CN" altLang="zh-CN" sz="2800" b="1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368" y="1033572"/>
            <a:ext cx="8736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的对边分别是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，则有</a:t>
            </a:r>
            <a:endParaRPr lang="zh-CN" altLang="en-US" sz="2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80294"/>
              </p:ext>
            </p:extLst>
          </p:nvPr>
        </p:nvGraphicFramePr>
        <p:xfrm>
          <a:off x="551384" y="1600189"/>
          <a:ext cx="11305255" cy="4565115"/>
        </p:xfrm>
        <a:graphic>
          <a:graphicData uri="http://schemas.openxmlformats.org/drawingml/2006/table">
            <a:tbl>
              <a:tblPr/>
              <a:tblGrid>
                <a:gridCol w="1080120"/>
                <a:gridCol w="1008112"/>
                <a:gridCol w="9217023"/>
              </a:tblGrid>
              <a:tr h="17847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余弦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定理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语言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叙述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三角形任何一边的平方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等于</a:t>
                      </a: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______________________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__________________________________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3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表达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783632" y="1797249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其他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两边平方的和减去这两边与它们夹角的余弦的积的两倍</a:t>
            </a:r>
          </a:p>
        </p:txBody>
      </p:sp>
      <p:sp>
        <p:nvSpPr>
          <p:cNvPr id="14" name="矩形 13"/>
          <p:cNvSpPr/>
          <p:nvPr/>
        </p:nvSpPr>
        <p:spPr>
          <a:xfrm>
            <a:off x="3389437" y="3933056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85617" y="4587230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59696" y="5225503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79376" y="378969"/>
            <a:ext cx="784887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　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38114"/>
              </p:ext>
            </p:extLst>
          </p:nvPr>
        </p:nvGraphicFramePr>
        <p:xfrm>
          <a:off x="609407" y="1204292"/>
          <a:ext cx="9613900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2" name="文档" r:id="rId20" imgW="9613163" imgH="1705610" progId="Word.Document.12">
                  <p:embed/>
                </p:oleObj>
              </mc:Choice>
              <mc:Fallback>
                <p:oleObj name="文档" r:id="rId20" imgW="9613163" imgH="1705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9407" y="1204292"/>
                        <a:ext cx="9613900" cy="170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04127"/>
              </p:ext>
            </p:extLst>
          </p:nvPr>
        </p:nvGraphicFramePr>
        <p:xfrm>
          <a:off x="609407" y="2160849"/>
          <a:ext cx="1113948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3" name="文档" r:id="rId23" imgW="11139227" imgH="1203283" progId="Word.Document.12">
                  <p:embed/>
                </p:oleObj>
              </mc:Choice>
              <mc:Fallback>
                <p:oleObj name="文档" r:id="rId23" imgW="11139227" imgH="1203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407" y="2160849"/>
                        <a:ext cx="1113948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833265"/>
              </p:ext>
            </p:extLst>
          </p:nvPr>
        </p:nvGraphicFramePr>
        <p:xfrm>
          <a:off x="609407" y="3140968"/>
          <a:ext cx="1113948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4" name="文档" r:id="rId26" imgW="11139227" imgH="1202923" progId="Word.Document.12">
                  <p:embed/>
                </p:oleObj>
              </mc:Choice>
              <mc:Fallback>
                <p:oleObj name="文档" r:id="rId26" imgW="11139227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9407" y="3140968"/>
                        <a:ext cx="1113948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403118"/>
              </p:ext>
            </p:extLst>
          </p:nvPr>
        </p:nvGraphicFramePr>
        <p:xfrm>
          <a:off x="609407" y="3953867"/>
          <a:ext cx="1113948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5" name="文档" r:id="rId29" imgW="11139227" imgH="1202923" progId="Word.Document.12">
                  <p:embed/>
                </p:oleObj>
              </mc:Choice>
              <mc:Fallback>
                <p:oleObj name="文档" r:id="rId29" imgW="11139227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9407" y="3953867"/>
                        <a:ext cx="1113948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14681"/>
              </p:ext>
            </p:extLst>
          </p:nvPr>
        </p:nvGraphicFramePr>
        <p:xfrm>
          <a:off x="609407" y="4922018"/>
          <a:ext cx="1113948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6" name="文档" r:id="rId32" imgW="11139227" imgH="1202923" progId="Word.Document.12">
                  <p:embed/>
                </p:oleObj>
              </mc:Choice>
              <mc:Fallback>
                <p:oleObj name="文档" r:id="rId32" imgW="11139227" imgH="1202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09407" y="4922018"/>
                        <a:ext cx="1113948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6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15676"/>
              </p:ext>
            </p:extLst>
          </p:nvPr>
        </p:nvGraphicFramePr>
        <p:xfrm>
          <a:off x="576263" y="1305099"/>
          <a:ext cx="11241087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9" name="文档" r:id="rId23" imgW="11253150" imgH="3346450" progId="Word.Document.12">
                  <p:embed/>
                </p:oleObj>
              </mc:Choice>
              <mc:Fallback>
                <p:oleObj name="文档" r:id="rId23" imgW="11253150" imgH="33464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6263" y="1305099"/>
                        <a:ext cx="11241087" cy="334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9"/>
          <p:cNvSpPr txBox="1"/>
          <p:nvPr/>
        </p:nvSpPr>
        <p:spPr>
          <a:xfrm>
            <a:off x="335360" y="300769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551384" y="675853"/>
          <a:ext cx="8129587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9" name="文档" r:id="rId4" imgW="8128922" imgH="1211013" progId="Word.Document.12">
                  <p:embed/>
                </p:oleObj>
              </mc:Choice>
              <mc:Fallback>
                <p:oleObj name="文档" r:id="rId4" imgW="8128922" imgH="1211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675853"/>
                        <a:ext cx="8129587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551384" y="1683965"/>
          <a:ext cx="48926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0" name="文档" r:id="rId7" imgW="4892261" imgH="1154198" progId="Word.Document.12">
                  <p:embed/>
                </p:oleObj>
              </mc:Choice>
              <mc:Fallback>
                <p:oleObj name="文档" r:id="rId7" imgW="4892261" imgH="1154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384" y="1683965"/>
                        <a:ext cx="489267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551384" y="2692077"/>
          <a:ext cx="8129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1" name="文档" r:id="rId10" imgW="8128922" imgH="1115501" progId="Word.Document.12">
                  <p:embed/>
                </p:oleObj>
              </mc:Choice>
              <mc:Fallback>
                <p:oleObj name="文档" r:id="rId10" imgW="812892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1384" y="2692077"/>
                        <a:ext cx="8129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0326" y="3700189"/>
            <a:ext cx="10100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3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4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890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15085"/>
              </p:ext>
            </p:extLst>
          </p:nvPr>
        </p:nvGraphicFramePr>
        <p:xfrm>
          <a:off x="479376" y="476672"/>
          <a:ext cx="11050587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4" name="文档" r:id="rId4" imgW="11051180" imgH="1797170" progId="Word.Document.12">
                  <p:embed/>
                </p:oleObj>
              </mc:Choice>
              <mc:Fallback>
                <p:oleObj name="文档" r:id="rId4" imgW="11051180" imgH="1797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476672"/>
                        <a:ext cx="11050587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5374586" y="12687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800" y="2305447"/>
            <a:ext cx="11333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设该等腰三角形为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所对的边分别为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，顶角为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，周长为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04438"/>
              </p:ext>
            </p:extLst>
          </p:nvPr>
        </p:nvGraphicFramePr>
        <p:xfrm>
          <a:off x="479376" y="4468018"/>
          <a:ext cx="88788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5" name="文档" r:id="rId23" imgW="8878399" imgH="1217043" progId="Word.Document.12">
                  <p:embed/>
                </p:oleObj>
              </mc:Choice>
              <mc:Fallback>
                <p:oleObj name="文档" r:id="rId23" imgW="8878399" imgH="1217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4468018"/>
                        <a:ext cx="88788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296097"/>
              </p:ext>
            </p:extLst>
          </p:nvPr>
        </p:nvGraphicFramePr>
        <p:xfrm>
          <a:off x="498426" y="260648"/>
          <a:ext cx="11183937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0" name="文档" r:id="rId4" imgW="11184435" imgH="2652982" progId="Word.Document.12">
                  <p:embed/>
                </p:oleObj>
              </mc:Choice>
              <mc:Fallback>
                <p:oleObj name="文档" r:id="rId4" imgW="11184435" imgH="26529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26" y="260648"/>
                        <a:ext cx="11183937" cy="26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2412268" y="196445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850" y="2924944"/>
            <a:ext cx="850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56487"/>
              </p:ext>
            </p:extLst>
          </p:nvPr>
        </p:nvGraphicFramePr>
        <p:xfrm>
          <a:off x="498426" y="3501008"/>
          <a:ext cx="81295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1" name="文档" r:id="rId23" imgW="8128922" imgH="1039092" progId="Word.Document.12">
                  <p:embed/>
                </p:oleObj>
              </mc:Choice>
              <mc:Fallback>
                <p:oleObj name="文档" r:id="rId23" imgW="8128922" imgH="1039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8426" y="3501008"/>
                        <a:ext cx="812958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9850" y="4365104"/>
            <a:ext cx="1131478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，当且仅当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时等号成立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2" name="矩形 31"/>
          <p:cNvSpPr/>
          <p:nvPr/>
        </p:nvSpPr>
        <p:spPr>
          <a:xfrm>
            <a:off x="479376" y="1412776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设三角形的三边分别为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依题意得，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85726"/>
              </p:ext>
            </p:extLst>
          </p:nvPr>
        </p:nvGraphicFramePr>
        <p:xfrm>
          <a:off x="479376" y="404664"/>
          <a:ext cx="112029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18" name="文档" r:id="rId20" imgW="11203523" imgH="979458" progId="Word.Document.12">
                  <p:embed/>
                </p:oleObj>
              </mc:Choice>
              <mc:Fallback>
                <p:oleObj name="文档" r:id="rId20" imgW="11203523" imgH="979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9376" y="404664"/>
                        <a:ext cx="11202987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0560496" y="439038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3345"/>
              </p:ext>
            </p:extLst>
          </p:nvPr>
        </p:nvGraphicFramePr>
        <p:xfrm>
          <a:off x="537481" y="2827996"/>
          <a:ext cx="72532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19" name="文档" r:id="rId23" imgW="7252979" imgH="953312" progId="Word.Document.12">
                  <p:embed/>
                </p:oleObj>
              </mc:Choice>
              <mc:Fallback>
                <p:oleObj name="文档" r:id="rId23" imgW="7252979" imgH="953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37481" y="2827996"/>
                        <a:ext cx="7253287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79376" y="3626440"/>
            <a:ext cx="7311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64335"/>
              </p:ext>
            </p:extLst>
          </p:nvPr>
        </p:nvGraphicFramePr>
        <p:xfrm>
          <a:off x="566056" y="4418062"/>
          <a:ext cx="81295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0" name="文档" r:id="rId26" imgW="8128922" imgH="1096399" progId="Word.Document.12">
                  <p:embed/>
                </p:oleObj>
              </mc:Choice>
              <mc:Fallback>
                <p:oleObj name="文档" r:id="rId26" imgW="8128922" imgH="10963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6056" y="4418062"/>
                        <a:ext cx="8129587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87109"/>
              </p:ext>
            </p:extLst>
          </p:nvPr>
        </p:nvGraphicFramePr>
        <p:xfrm>
          <a:off x="566056" y="5373216"/>
          <a:ext cx="38925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1" name="文档" r:id="rId29" imgW="3892070" imgH="925233" progId="Word.Document.12">
                  <p:embed/>
                </p:oleObj>
              </mc:Choice>
              <mc:Fallback>
                <p:oleObj name="文档" r:id="rId29" imgW="3892070" imgH="9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6056" y="5373216"/>
                        <a:ext cx="389255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646263"/>
              </p:ext>
            </p:extLst>
          </p:nvPr>
        </p:nvGraphicFramePr>
        <p:xfrm>
          <a:off x="585837" y="776610"/>
          <a:ext cx="11126787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42" name="文档" r:id="rId23" imgW="11127171" imgH="2244306" progId="Word.Document.12">
                  <p:embed/>
                </p:oleObj>
              </mc:Choice>
              <mc:Fallback>
                <p:oleObj name="文档" r:id="rId23" imgW="11127171" imgH="2244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5837" y="776610"/>
                        <a:ext cx="11126787" cy="224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4758179" y="208523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736" y="2836093"/>
            <a:ext cx="9220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是锐角三角形，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04555"/>
              </p:ext>
            </p:extLst>
          </p:nvPr>
        </p:nvGraphicFramePr>
        <p:xfrm>
          <a:off x="585837" y="3654013"/>
          <a:ext cx="52435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43" name="文档" r:id="rId26" imgW="5244253" imgH="1144823" progId="Word.Document.12">
                  <p:embed/>
                </p:oleObj>
              </mc:Choice>
              <mc:Fallback>
                <p:oleObj name="文档" r:id="rId26" imgW="5244253" imgH="1144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5837" y="3654013"/>
                        <a:ext cx="5243512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75669"/>
              </p:ext>
            </p:extLst>
          </p:nvPr>
        </p:nvGraphicFramePr>
        <p:xfrm>
          <a:off x="585837" y="4640485"/>
          <a:ext cx="50927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44" name="文档" r:id="rId29" imgW="5092011" imgH="1020785" progId="Word.Document.12">
                  <p:embed/>
                </p:oleObj>
              </mc:Choice>
              <mc:Fallback>
                <p:oleObj name="文档" r:id="rId29" imgW="5092011" imgH="1020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5837" y="4640485"/>
                        <a:ext cx="5092700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47736" y="5661248"/>
            <a:ext cx="4612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&lt;25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85591"/>
              </p:ext>
            </p:extLst>
          </p:nvPr>
        </p:nvGraphicFramePr>
        <p:xfrm>
          <a:off x="2511651" y="5823173"/>
          <a:ext cx="2159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45" name="文档" r:id="rId32" imgW="2159102" imgH="694466" progId="Word.Document.12">
                  <p:embed/>
                </p:oleObj>
              </mc:Choice>
              <mc:Fallback>
                <p:oleObj name="文档" r:id="rId32" imgW="2159102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511651" y="5823173"/>
                        <a:ext cx="215900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85257"/>
              </p:ext>
            </p:extLst>
          </p:nvPr>
        </p:nvGraphicFramePr>
        <p:xfrm>
          <a:off x="488231" y="5570190"/>
          <a:ext cx="25114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08" name="文档" r:id="rId4" imgW="2511454" imgH="1062612" progId="Word.Document.12">
                  <p:embed/>
                </p:oleObj>
              </mc:Choice>
              <mc:Fallback>
                <p:oleObj name="文档" r:id="rId4" imgW="2511454" imgH="1062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231" y="5570190"/>
                        <a:ext cx="2511425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30950"/>
              </p:ext>
            </p:extLst>
          </p:nvPr>
        </p:nvGraphicFramePr>
        <p:xfrm>
          <a:off x="479376" y="188640"/>
          <a:ext cx="11250612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09" name="文档" r:id="rId23" imgW="11251063" imgH="2082560" progId="Word.Document.12">
                  <p:embed/>
                </p:oleObj>
              </mc:Choice>
              <mc:Fallback>
                <p:oleObj name="文档" r:id="rId23" imgW="11251063" imgH="2082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188640"/>
                        <a:ext cx="11250612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913994"/>
              </p:ext>
            </p:extLst>
          </p:nvPr>
        </p:nvGraphicFramePr>
        <p:xfrm>
          <a:off x="479376" y="2113806"/>
          <a:ext cx="100885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10" name="文档" r:id="rId26" imgW="10088501" imgH="836762" progId="Word.Document.12">
                  <p:embed/>
                </p:oleObj>
              </mc:Choice>
              <mc:Fallback>
                <p:oleObj name="文档" r:id="rId26" imgW="10088501" imgH="836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9376" y="2113806"/>
                        <a:ext cx="1008856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05263"/>
              </p:ext>
            </p:extLst>
          </p:nvPr>
        </p:nvGraphicFramePr>
        <p:xfrm>
          <a:off x="479376" y="2924944"/>
          <a:ext cx="54165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11" name="文档" r:id="rId29" imgW="5415930" imgH="705644" progId="Word.Document.12">
                  <p:embed/>
                </p:oleObj>
              </mc:Choice>
              <mc:Fallback>
                <p:oleObj name="文档" r:id="rId29" imgW="5415930" imgH="705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79376" y="2924944"/>
                        <a:ext cx="5416550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1667"/>
              </p:ext>
            </p:extLst>
          </p:nvPr>
        </p:nvGraphicFramePr>
        <p:xfrm>
          <a:off x="479376" y="3573016"/>
          <a:ext cx="66436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12" name="文档" r:id="rId32" imgW="6643706" imgH="724445" progId="Word.Document.12">
                  <p:embed/>
                </p:oleObj>
              </mc:Choice>
              <mc:Fallback>
                <p:oleObj name="文档" r:id="rId32" imgW="6643706" imgH="724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79376" y="3573016"/>
                        <a:ext cx="6643687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6057"/>
              </p:ext>
            </p:extLst>
          </p:nvPr>
        </p:nvGraphicFramePr>
        <p:xfrm>
          <a:off x="479376" y="4293096"/>
          <a:ext cx="53403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13" name="文档" r:id="rId35" imgW="5339629" imgH="753600" progId="Word.Document.12">
                  <p:embed/>
                </p:oleObj>
              </mc:Choice>
              <mc:Fallback>
                <p:oleObj name="文档" r:id="rId35" imgW="5339629" imgH="75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79376" y="4293096"/>
                        <a:ext cx="534035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07368" y="4840585"/>
            <a:ext cx="4871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79376" y="260648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134735"/>
            <a:ext cx="10585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由余弦定理，得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39744"/>
              </p:ext>
            </p:extLst>
          </p:nvPr>
        </p:nvGraphicFramePr>
        <p:xfrm>
          <a:off x="598106" y="1844824"/>
          <a:ext cx="52546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8" name="文档" r:id="rId20" imgW="5253971" imgH="1125713" progId="Word.Document.12">
                  <p:embed/>
                </p:oleObj>
              </mc:Choice>
              <mc:Fallback>
                <p:oleObj name="文档" r:id="rId20" imgW="5253971" imgH="11257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8106" y="1844824"/>
                        <a:ext cx="525462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84413"/>
              </p:ext>
            </p:extLst>
          </p:nvPr>
        </p:nvGraphicFramePr>
        <p:xfrm>
          <a:off x="598106" y="2673027"/>
          <a:ext cx="43973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9" name="文档" r:id="rId23" imgW="4397024" imgH="1115977" progId="Word.Document.12">
                  <p:embed/>
                </p:oleObj>
              </mc:Choice>
              <mc:Fallback>
                <p:oleObj name="文档" r:id="rId23" imgW="4397024" imgH="111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8106" y="2673027"/>
                        <a:ext cx="439737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376" y="3554432"/>
            <a:ext cx="6529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155542"/>
              </p:ext>
            </p:extLst>
          </p:nvPr>
        </p:nvGraphicFramePr>
        <p:xfrm>
          <a:off x="598106" y="4378821"/>
          <a:ext cx="49212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10" name="文档" r:id="rId26" imgW="4920694" imgH="1068381" progId="Word.Document.12">
                  <p:embed/>
                </p:oleObj>
              </mc:Choice>
              <mc:Fallback>
                <p:oleObj name="文档" r:id="rId26" imgW="4920694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98106" y="4378821"/>
                        <a:ext cx="49212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77144"/>
              </p:ext>
            </p:extLst>
          </p:nvPr>
        </p:nvGraphicFramePr>
        <p:xfrm>
          <a:off x="2875075" y="4393679"/>
          <a:ext cx="25781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11" name="文档" r:id="rId29" imgW="2578038" imgH="1063333" progId="Word.Document.12">
                  <p:embed/>
                </p:oleObj>
              </mc:Choice>
              <mc:Fallback>
                <p:oleObj name="文档" r:id="rId29" imgW="2578038" imgH="1063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75075" y="4393679"/>
                        <a:ext cx="25781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14721"/>
              </p:ext>
            </p:extLst>
          </p:nvPr>
        </p:nvGraphicFramePr>
        <p:xfrm>
          <a:off x="598106" y="5314925"/>
          <a:ext cx="51498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12" name="文档" r:id="rId32" imgW="5149237" imgH="1049271" progId="Word.Document.12">
                  <p:embed/>
                </p:oleObj>
              </mc:Choice>
              <mc:Fallback>
                <p:oleObj name="文档" r:id="rId32" imgW="5149237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8106" y="5314925"/>
                        <a:ext cx="514985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返回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itchFamily="34" charset="-122"/>
              </a:rPr>
              <a:t>更多精彩内容请登录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</a:rPr>
              <a:t>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37653"/>
              </p:ext>
            </p:extLst>
          </p:nvPr>
        </p:nvGraphicFramePr>
        <p:xfrm>
          <a:off x="407368" y="404664"/>
          <a:ext cx="10441160" cy="3888432"/>
        </p:xfrm>
        <a:graphic>
          <a:graphicData uri="http://schemas.openxmlformats.org/drawingml/2006/table">
            <a:tbl>
              <a:tblPr/>
              <a:tblGrid>
                <a:gridCol w="1944216"/>
                <a:gridCol w="2160240"/>
                <a:gridCol w="6336704"/>
              </a:tblGrid>
              <a:tr h="3888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余弦定理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推论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647286"/>
              </p:ext>
            </p:extLst>
          </p:nvPr>
        </p:nvGraphicFramePr>
        <p:xfrm>
          <a:off x="5827018" y="560411"/>
          <a:ext cx="22542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1" name="文档" r:id="rId4" imgW="2254478" imgH="1020785" progId="Word.Document.12">
                  <p:embed/>
                </p:oleObj>
              </mc:Choice>
              <mc:Fallback>
                <p:oleObj name="文档" r:id="rId4" imgW="2254478" imgH="1020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7018" y="560411"/>
                        <a:ext cx="2254250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24732"/>
              </p:ext>
            </p:extLst>
          </p:nvPr>
        </p:nvGraphicFramePr>
        <p:xfrm>
          <a:off x="6076950" y="1725190"/>
          <a:ext cx="20923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2" name="文档" r:id="rId7" imgW="2092519" imgH="992300" progId="Word.Document.12">
                  <p:embed/>
                </p:oleObj>
              </mc:Choice>
              <mc:Fallback>
                <p:oleObj name="文档" r:id="rId7" imgW="2092519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6950" y="1725190"/>
                        <a:ext cx="20923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39473"/>
              </p:ext>
            </p:extLst>
          </p:nvPr>
        </p:nvGraphicFramePr>
        <p:xfrm>
          <a:off x="6098332" y="2877318"/>
          <a:ext cx="20637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3" name="文档" r:id="rId10" imgW="2063726" imgH="992300" progId="Word.Document.12">
                  <p:embed/>
                </p:oleObj>
              </mc:Choice>
              <mc:Fallback>
                <p:oleObj name="文档" r:id="rId10" imgW="2063726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8332" y="2877318"/>
                        <a:ext cx="20637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35360" y="4437112"/>
            <a:ext cx="11449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，公式会变成什么？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5360" y="5227459"/>
            <a:ext cx="51026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，即勾股定理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知识点二　解三角形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1268760"/>
            <a:ext cx="1130525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我们把三角形的三个角和三条边叫作三角形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已知三角形的几个元素求其他元素的过程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17110" y="14009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3618" y="205634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解三角形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1268760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余弦定理适用于任何三角形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中，已知两边及夹角时，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不一定唯一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为直角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为钝角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182819" y="19728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22962" y="132879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7258" y="26096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67625" y="32898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1881</Words>
  <Application>Microsoft Office PowerPoint</Application>
  <PresentationFormat>宽屏</PresentationFormat>
  <Paragraphs>613</Paragraphs>
  <Slides>59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9" baseType="lpstr">
      <vt:lpstr>MS Gothic</vt:lpstr>
      <vt:lpstr>等线</vt:lpstr>
      <vt:lpstr>方正中等线简体</vt:lpstr>
      <vt:lpstr>黑体</vt:lpstr>
      <vt:lpstr>华文细黑</vt:lpstr>
      <vt:lpstr>经典繁仿黑</vt:lpstr>
      <vt:lpstr>楷体</vt:lpstr>
      <vt:lpstr>明黑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1006</cp:revision>
  <dcterms:created xsi:type="dcterms:W3CDTF">2019-11-13T09:14:31Z</dcterms:created>
  <dcterms:modified xsi:type="dcterms:W3CDTF">2021-09-08T07:44:14Z</dcterms:modified>
</cp:coreProperties>
</file>